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7" r:id="rId2"/>
    <p:sldMasterId id="2147483719" r:id="rId3"/>
    <p:sldMasterId id="2147483741" r:id="rId4"/>
    <p:sldMasterId id="2147483753" r:id="rId5"/>
    <p:sldMasterId id="2147483765" r:id="rId6"/>
    <p:sldMasterId id="2147483777" r:id="rId7"/>
    <p:sldMasterId id="2147483796" r:id="rId8"/>
    <p:sldMasterId id="2147483798" r:id="rId9"/>
    <p:sldMasterId id="2147483811" r:id="rId10"/>
  </p:sldMasterIdLst>
  <p:notesMasterIdLst>
    <p:notesMasterId r:id="rId90"/>
  </p:notesMasterIdLst>
  <p:sldIdLst>
    <p:sldId id="437" r:id="rId11"/>
    <p:sldId id="447" r:id="rId12"/>
    <p:sldId id="439" r:id="rId13"/>
    <p:sldId id="448" r:id="rId14"/>
    <p:sldId id="444" r:id="rId15"/>
    <p:sldId id="445" r:id="rId16"/>
    <p:sldId id="446" r:id="rId17"/>
    <p:sldId id="440" r:id="rId18"/>
    <p:sldId id="442" r:id="rId19"/>
    <p:sldId id="443" r:id="rId20"/>
    <p:sldId id="449" r:id="rId21"/>
    <p:sldId id="450" r:id="rId22"/>
    <p:sldId id="452" r:id="rId23"/>
    <p:sldId id="451" r:id="rId24"/>
    <p:sldId id="454" r:id="rId25"/>
    <p:sldId id="453" r:id="rId26"/>
    <p:sldId id="355" r:id="rId27"/>
    <p:sldId id="357" r:id="rId28"/>
    <p:sldId id="433" r:id="rId29"/>
    <p:sldId id="428" r:id="rId30"/>
    <p:sldId id="434" r:id="rId31"/>
    <p:sldId id="435" r:id="rId32"/>
    <p:sldId id="436" r:id="rId33"/>
    <p:sldId id="407" r:id="rId34"/>
    <p:sldId id="406" r:id="rId35"/>
    <p:sldId id="365" r:id="rId36"/>
    <p:sldId id="366" r:id="rId37"/>
    <p:sldId id="367" r:id="rId38"/>
    <p:sldId id="371" r:id="rId39"/>
    <p:sldId id="408" r:id="rId40"/>
    <p:sldId id="423" r:id="rId41"/>
    <p:sldId id="424" r:id="rId42"/>
    <p:sldId id="410" r:id="rId43"/>
    <p:sldId id="390" r:id="rId44"/>
    <p:sldId id="414" r:id="rId45"/>
    <p:sldId id="412" r:id="rId46"/>
    <p:sldId id="385" r:id="rId47"/>
    <p:sldId id="403" r:id="rId48"/>
    <p:sldId id="387" r:id="rId49"/>
    <p:sldId id="388" r:id="rId50"/>
    <p:sldId id="393" r:id="rId51"/>
    <p:sldId id="395" r:id="rId52"/>
    <p:sldId id="396" r:id="rId53"/>
    <p:sldId id="397" r:id="rId54"/>
    <p:sldId id="400" r:id="rId55"/>
    <p:sldId id="394" r:id="rId56"/>
    <p:sldId id="401" r:id="rId57"/>
    <p:sldId id="402" r:id="rId58"/>
    <p:sldId id="265" r:id="rId59"/>
    <p:sldId id="268" r:id="rId60"/>
    <p:sldId id="269" r:id="rId61"/>
    <p:sldId id="270" r:id="rId62"/>
    <p:sldId id="342" r:id="rId63"/>
    <p:sldId id="271" r:id="rId64"/>
    <p:sldId id="272" r:id="rId65"/>
    <p:sldId id="273" r:id="rId66"/>
    <p:sldId id="343" r:id="rId67"/>
    <p:sldId id="274" r:id="rId68"/>
    <p:sldId id="275" r:id="rId69"/>
    <p:sldId id="341" r:id="rId70"/>
    <p:sldId id="276" r:id="rId71"/>
    <p:sldId id="277" r:id="rId72"/>
    <p:sldId id="278" r:id="rId73"/>
    <p:sldId id="279" r:id="rId74"/>
    <p:sldId id="280" r:id="rId75"/>
    <p:sldId id="281" r:id="rId76"/>
    <p:sldId id="282" r:id="rId77"/>
    <p:sldId id="283" r:id="rId78"/>
    <p:sldId id="284" r:id="rId79"/>
    <p:sldId id="285" r:id="rId80"/>
    <p:sldId id="286" r:id="rId81"/>
    <p:sldId id="287" r:id="rId82"/>
    <p:sldId id="288" r:id="rId83"/>
    <p:sldId id="289" r:id="rId84"/>
    <p:sldId id="290" r:id="rId85"/>
    <p:sldId id="291" r:id="rId86"/>
    <p:sldId id="292" r:id="rId87"/>
    <p:sldId id="293" r:id="rId88"/>
    <p:sldId id="295" r:id="rId89"/>
  </p:sldIdLst>
  <p:sldSz cx="12192000" cy="6858000"/>
  <p:notesSz cx="6858000" cy="9144000"/>
  <p:defaultTextStyle>
    <a:defPPr>
      <a:defRPr lang="en-US"/>
    </a:defPPr>
    <a:lvl1pPr marL="0" algn="l" defTabSz="907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3912" algn="l" defTabSz="907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7853" algn="l" defTabSz="907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1783" algn="l" defTabSz="907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5694" algn="l" defTabSz="907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69607" algn="l" defTabSz="907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3531" algn="l" defTabSz="907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77450" algn="l" defTabSz="907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1368" algn="l" defTabSz="9078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CC"/>
    <a:srgbClr val="33CC33"/>
    <a:srgbClr val="006600"/>
    <a:srgbClr val="990099"/>
    <a:srgbClr val="99FF99"/>
    <a:srgbClr val="020202"/>
    <a:srgbClr val="008080"/>
    <a:srgbClr val="00CC6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93416" autoAdjust="0"/>
  </p:normalViewPr>
  <p:slideViewPr>
    <p:cSldViewPr snapToGrid="0">
      <p:cViewPr>
        <p:scale>
          <a:sx n="76" d="100"/>
          <a:sy n="76" d="100"/>
        </p:scale>
        <p:origin x="-4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D52F0-EFDF-4CB1-97AC-B64D9EFB147D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8BDBD-F5A2-4D0B-A56D-A6D3B5A7D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7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7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3912" algn="l" defTabSz="907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7853" algn="l" defTabSz="907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1783" algn="l" defTabSz="907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5694" algn="l" defTabSz="907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69607" algn="l" defTabSz="907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3531" algn="l" defTabSz="907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7450" algn="l" defTabSz="907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1368" algn="l" defTabSz="9078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0242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8BDBD-F5A2-4D0B-A56D-A6D3B5A7DE9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0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619E44-B6FB-4309-9148-3BCD3AF9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2391A3B-60F0-4A1B-BDCD-C17C7897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A4D0-9E0D-4560-8ECD-89CC2E99F5CB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3B04D4-9E9E-439E-9A1F-66EB6B8B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39474C7-6314-4D26-A1A1-E385DD0BC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216F-1104-402F-A0D9-177C2697C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3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31BC1B-9EAC-47FD-BCD9-088F32C21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AB1D80-40F3-4AF9-80DF-A4DDE0F5D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0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F125B1F-0DDD-4384-B55A-40F572C29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3912" indent="0">
              <a:buNone/>
              <a:defRPr sz="1400"/>
            </a:lvl2pPr>
            <a:lvl3pPr marL="907853" indent="0">
              <a:buNone/>
              <a:defRPr sz="1200"/>
            </a:lvl3pPr>
            <a:lvl4pPr marL="1361783" indent="0">
              <a:buNone/>
              <a:defRPr sz="1000"/>
            </a:lvl4pPr>
            <a:lvl5pPr marL="1815694" indent="0">
              <a:buNone/>
              <a:defRPr sz="1000"/>
            </a:lvl5pPr>
            <a:lvl6pPr marL="2269607" indent="0">
              <a:buNone/>
              <a:defRPr sz="1000"/>
            </a:lvl6pPr>
            <a:lvl7pPr marL="2723531" indent="0">
              <a:buNone/>
              <a:defRPr sz="1000"/>
            </a:lvl7pPr>
            <a:lvl8pPr marL="3177450" indent="0">
              <a:buNone/>
              <a:defRPr sz="1000"/>
            </a:lvl8pPr>
            <a:lvl9pPr marL="36313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5428F3-4EF7-4BB1-949B-CFA24AA1E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CED938-C96E-467C-B9E9-A062CCE5C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DEB25D-AFD7-4FE2-9611-46BC603C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4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CC1E7E-1093-4A7C-AA0F-8245AAA72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D6064B6-A0C6-4BA2-90F0-2FDB7DB1A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0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3912" indent="0">
              <a:buNone/>
              <a:defRPr sz="2800"/>
            </a:lvl2pPr>
            <a:lvl3pPr marL="907853" indent="0">
              <a:buNone/>
              <a:defRPr sz="2400"/>
            </a:lvl3pPr>
            <a:lvl4pPr marL="1361783" indent="0">
              <a:buNone/>
              <a:defRPr sz="2000"/>
            </a:lvl4pPr>
            <a:lvl5pPr marL="1815694" indent="0">
              <a:buNone/>
              <a:defRPr sz="2000"/>
            </a:lvl5pPr>
            <a:lvl6pPr marL="2269607" indent="0">
              <a:buNone/>
              <a:defRPr sz="2000"/>
            </a:lvl6pPr>
            <a:lvl7pPr marL="2723531" indent="0">
              <a:buNone/>
              <a:defRPr sz="2000"/>
            </a:lvl7pPr>
            <a:lvl8pPr marL="3177450" indent="0">
              <a:buNone/>
              <a:defRPr sz="2000"/>
            </a:lvl8pPr>
            <a:lvl9pPr marL="3631368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7B37F3D-E375-401E-8FA8-E203D370C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3912" indent="0">
              <a:buNone/>
              <a:defRPr sz="1400"/>
            </a:lvl2pPr>
            <a:lvl3pPr marL="907853" indent="0">
              <a:buNone/>
              <a:defRPr sz="1200"/>
            </a:lvl3pPr>
            <a:lvl4pPr marL="1361783" indent="0">
              <a:buNone/>
              <a:defRPr sz="1000"/>
            </a:lvl4pPr>
            <a:lvl5pPr marL="1815694" indent="0">
              <a:buNone/>
              <a:defRPr sz="1000"/>
            </a:lvl5pPr>
            <a:lvl6pPr marL="2269607" indent="0">
              <a:buNone/>
              <a:defRPr sz="1000"/>
            </a:lvl6pPr>
            <a:lvl7pPr marL="2723531" indent="0">
              <a:buNone/>
              <a:defRPr sz="1000"/>
            </a:lvl7pPr>
            <a:lvl8pPr marL="3177450" indent="0">
              <a:buNone/>
              <a:defRPr sz="1000"/>
            </a:lvl8pPr>
            <a:lvl9pPr marL="36313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E5ABC83-50CB-459B-8141-C1B77BEB5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DDCD016-7F06-481E-BBE2-1B9E4383A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32C392-F6FE-4A2C-AB0F-3E3A207BD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70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2CBF37-F4B3-4559-8094-B81D80A9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E38D0A2-4F02-451B-894F-4C5F773FC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FE0EC2-30F5-4336-8A9E-E1F8C2113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63C8DE-1C24-4F3C-B1A7-8F720A08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E41EB9-E6CD-4AC3-9768-0394F2BBD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2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C22B729-66BE-4BAB-B773-255AE3D6B7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55FAD4D-57C6-434B-98FD-C7B7B5FA3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726304-0BBC-4D1D-AA1D-A8AACA9AC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3A9F37-D716-45C7-AC7A-9A39243C8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5F70FA-AF09-4A3B-90E9-FDD097B70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46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213784" y="144541"/>
            <a:ext cx="11775016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2" tIns="45431" rIns="90792" bIns="45431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5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9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3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7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1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7C39A-A897-4205-A1A2-A8B7004734B9}" type="datetimeFigureOut">
              <a:rPr lang="en-US"/>
              <a:pPr>
                <a:defRPr/>
              </a:pPr>
              <a:t>11/16/2022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38964-873E-48CD-B809-D0495F2FB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15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BEA30-6327-49A2-B44E-FDE8C303038D}" type="datetimeFigureOut">
              <a:rPr lang="en-US"/>
              <a:pPr>
                <a:defRPr/>
              </a:pPr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D47A4-D426-42EB-B1A7-D696A364C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16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9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9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7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1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5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96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35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74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13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E7B0C-1890-4BF1-9CB4-D72629C2E4C7}" type="datetimeFigureOut">
              <a:rPr lang="en-US"/>
              <a:pPr>
                <a:defRPr/>
              </a:pPr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05388-CF32-439E-9C26-230A50D5B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42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D342E-19AA-44C7-ABE5-D1EECD6B7139}" type="datetimeFigureOut">
              <a:rPr lang="en-US"/>
              <a:pPr>
                <a:defRPr/>
              </a:pPr>
              <a:t>11/16/2022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F9750-9D39-4036-88C9-4C02927A4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12" indent="0">
              <a:buNone/>
              <a:defRPr sz="2000" b="1"/>
            </a:lvl2pPr>
            <a:lvl3pPr marL="907853" indent="0">
              <a:buNone/>
              <a:defRPr sz="1800" b="1"/>
            </a:lvl3pPr>
            <a:lvl4pPr marL="1361783" indent="0">
              <a:buNone/>
              <a:defRPr sz="1600" b="1"/>
            </a:lvl4pPr>
            <a:lvl5pPr marL="1815694" indent="0">
              <a:buNone/>
              <a:defRPr sz="1600" b="1"/>
            </a:lvl5pPr>
            <a:lvl6pPr marL="2269607" indent="0">
              <a:buNone/>
              <a:defRPr sz="1600" b="1"/>
            </a:lvl6pPr>
            <a:lvl7pPr marL="2723531" indent="0">
              <a:buNone/>
              <a:defRPr sz="1600" b="1"/>
            </a:lvl7pPr>
            <a:lvl8pPr marL="3177450" indent="0">
              <a:buNone/>
              <a:defRPr sz="1600" b="1"/>
            </a:lvl8pPr>
            <a:lvl9pPr marL="36313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12" indent="0">
              <a:buNone/>
              <a:defRPr sz="2000" b="1"/>
            </a:lvl2pPr>
            <a:lvl3pPr marL="907853" indent="0">
              <a:buNone/>
              <a:defRPr sz="1800" b="1"/>
            </a:lvl3pPr>
            <a:lvl4pPr marL="1361783" indent="0">
              <a:buNone/>
              <a:defRPr sz="1600" b="1"/>
            </a:lvl4pPr>
            <a:lvl5pPr marL="1815694" indent="0">
              <a:buNone/>
              <a:defRPr sz="1600" b="1"/>
            </a:lvl5pPr>
            <a:lvl6pPr marL="2269607" indent="0">
              <a:buNone/>
              <a:defRPr sz="1600" b="1"/>
            </a:lvl6pPr>
            <a:lvl7pPr marL="2723531" indent="0">
              <a:buNone/>
              <a:defRPr sz="1600" b="1"/>
            </a:lvl7pPr>
            <a:lvl8pPr marL="3177450" indent="0">
              <a:buNone/>
              <a:defRPr sz="1600" b="1"/>
            </a:lvl8pPr>
            <a:lvl9pPr marL="36313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5C8A7-0D9F-4745-ABAF-69E902C24926}" type="datetimeFigureOut">
              <a:rPr lang="en-US"/>
              <a:pPr>
                <a:defRPr/>
              </a:pPr>
              <a:t>11/16/2022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18A45-80BD-49CF-AE78-5C695A94C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51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B2FD0-AC7D-4CB9-AF95-82E3C13A4088}" type="datetimeFigureOut">
              <a:rPr lang="en-US"/>
              <a:pPr>
                <a:defRPr/>
              </a:pPr>
              <a:t>11/16/2022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13C45-2421-4665-A05E-9B68F3809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5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0797449-B614-4999-BD87-E3E9BF0A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CC5C491-D1FE-4A34-BFFA-92A8B82E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E310AFB-93ED-4E4B-A42E-1C9EE7DE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243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FF711-3B26-4CBA-8C6F-26E061F21A13}" type="datetimeFigureOut">
              <a:rPr lang="en-US"/>
              <a:pPr>
                <a:defRPr/>
              </a:pPr>
              <a:t>11/16/2022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1D47E-CE57-468E-8EFA-98B2548C9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78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27313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912" indent="0">
              <a:buNone/>
              <a:defRPr sz="1200"/>
            </a:lvl2pPr>
            <a:lvl3pPr marL="907853" indent="0">
              <a:buNone/>
              <a:defRPr sz="1000"/>
            </a:lvl3pPr>
            <a:lvl4pPr marL="1361783" indent="0">
              <a:buNone/>
              <a:defRPr sz="900"/>
            </a:lvl4pPr>
            <a:lvl5pPr marL="1815694" indent="0">
              <a:buNone/>
              <a:defRPr sz="900"/>
            </a:lvl5pPr>
            <a:lvl6pPr marL="2269607" indent="0">
              <a:buNone/>
              <a:defRPr sz="900"/>
            </a:lvl6pPr>
            <a:lvl7pPr marL="2723531" indent="0">
              <a:buNone/>
              <a:defRPr sz="900"/>
            </a:lvl7pPr>
            <a:lvl8pPr marL="3177450" indent="0">
              <a:buNone/>
              <a:defRPr sz="900"/>
            </a:lvl8pPr>
            <a:lvl9pPr marL="363136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2C65F-CA75-4972-B8D4-A61D5C21FADF}" type="datetimeFigureOut">
              <a:rPr lang="en-US"/>
              <a:pPr>
                <a:defRPr/>
              </a:pPr>
              <a:t>11/16/2022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A0386-7B89-42AE-B4A4-68B4BEAF0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78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3912" indent="0">
              <a:buNone/>
              <a:defRPr sz="2800"/>
            </a:lvl2pPr>
            <a:lvl3pPr marL="907853" indent="0">
              <a:buNone/>
              <a:defRPr sz="2400"/>
            </a:lvl3pPr>
            <a:lvl4pPr marL="1361783" indent="0">
              <a:buNone/>
              <a:defRPr sz="2000"/>
            </a:lvl4pPr>
            <a:lvl5pPr marL="1815694" indent="0">
              <a:buNone/>
              <a:defRPr sz="2000"/>
            </a:lvl5pPr>
            <a:lvl6pPr marL="2269607" indent="0">
              <a:buNone/>
              <a:defRPr sz="2000"/>
            </a:lvl6pPr>
            <a:lvl7pPr marL="2723531" indent="0">
              <a:buNone/>
              <a:defRPr sz="2000"/>
            </a:lvl7pPr>
            <a:lvl8pPr marL="3177450" indent="0">
              <a:buNone/>
              <a:defRPr sz="2000"/>
            </a:lvl8pPr>
            <a:lvl9pPr marL="363136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3912" indent="0">
              <a:buNone/>
              <a:defRPr sz="1200"/>
            </a:lvl2pPr>
            <a:lvl3pPr marL="907853" indent="0">
              <a:buNone/>
              <a:defRPr sz="1000"/>
            </a:lvl3pPr>
            <a:lvl4pPr marL="1361783" indent="0">
              <a:buNone/>
              <a:defRPr sz="900"/>
            </a:lvl4pPr>
            <a:lvl5pPr marL="1815694" indent="0">
              <a:buNone/>
              <a:defRPr sz="900"/>
            </a:lvl5pPr>
            <a:lvl6pPr marL="2269607" indent="0">
              <a:buNone/>
              <a:defRPr sz="900"/>
            </a:lvl6pPr>
            <a:lvl7pPr marL="2723531" indent="0">
              <a:buNone/>
              <a:defRPr sz="900"/>
            </a:lvl7pPr>
            <a:lvl8pPr marL="3177450" indent="0">
              <a:buNone/>
              <a:defRPr sz="900"/>
            </a:lvl8pPr>
            <a:lvl9pPr marL="363136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38167-8B0C-42D9-B7D8-7BAFC1C8766A}" type="datetimeFigureOut">
              <a:rPr lang="en-US"/>
              <a:pPr>
                <a:defRPr/>
              </a:pPr>
              <a:t>11/16/2022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FB6DA-DF38-4721-B5AB-81958F0BC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93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87F3F-AA3B-44D7-A2DA-5A18E8AF66DC}" type="datetimeFigureOut">
              <a:rPr lang="en-US"/>
              <a:pPr>
                <a:defRPr/>
              </a:pPr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1899-B3D5-4B51-83C6-BA8A09660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61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BAEBC-DA05-4611-8697-827B5A6B8B98}" type="datetimeFigureOut">
              <a:rPr lang="en-US"/>
              <a:pPr>
                <a:defRPr/>
              </a:pPr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47E3B-7B75-4559-B157-C7C7CF8F4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52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5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9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3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7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1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02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47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9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9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7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1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5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96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35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74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13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92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228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12" indent="0">
              <a:buNone/>
              <a:defRPr sz="2000" b="1"/>
            </a:lvl2pPr>
            <a:lvl3pPr marL="907853" indent="0">
              <a:buNone/>
              <a:defRPr sz="1800" b="1"/>
            </a:lvl3pPr>
            <a:lvl4pPr marL="1361783" indent="0">
              <a:buNone/>
              <a:defRPr sz="1600" b="1"/>
            </a:lvl4pPr>
            <a:lvl5pPr marL="1815694" indent="0">
              <a:buNone/>
              <a:defRPr sz="1600" b="1"/>
            </a:lvl5pPr>
            <a:lvl6pPr marL="2269607" indent="0">
              <a:buNone/>
              <a:defRPr sz="1600" b="1"/>
            </a:lvl6pPr>
            <a:lvl7pPr marL="2723531" indent="0">
              <a:buNone/>
              <a:defRPr sz="1600" b="1"/>
            </a:lvl7pPr>
            <a:lvl8pPr marL="3177450" indent="0">
              <a:buNone/>
              <a:defRPr sz="1600" b="1"/>
            </a:lvl8pPr>
            <a:lvl9pPr marL="36313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12" indent="0">
              <a:buNone/>
              <a:defRPr sz="2000" b="1"/>
            </a:lvl2pPr>
            <a:lvl3pPr marL="907853" indent="0">
              <a:buNone/>
              <a:defRPr sz="1800" b="1"/>
            </a:lvl3pPr>
            <a:lvl4pPr marL="1361783" indent="0">
              <a:buNone/>
              <a:defRPr sz="1600" b="1"/>
            </a:lvl4pPr>
            <a:lvl5pPr marL="1815694" indent="0">
              <a:buNone/>
              <a:defRPr sz="1600" b="1"/>
            </a:lvl5pPr>
            <a:lvl6pPr marL="2269607" indent="0">
              <a:buNone/>
              <a:defRPr sz="1600" b="1"/>
            </a:lvl6pPr>
            <a:lvl7pPr marL="2723531" indent="0">
              <a:buNone/>
              <a:defRPr sz="1600" b="1"/>
            </a:lvl7pPr>
            <a:lvl8pPr marL="3177450" indent="0">
              <a:buNone/>
              <a:defRPr sz="1600" b="1"/>
            </a:lvl8pPr>
            <a:lvl9pPr marL="36313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468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B8584C-58FE-4F69-A81D-B595D7163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2AE4389-47E5-4605-A73A-033C3ABA2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3912" indent="0" algn="ctr">
              <a:buNone/>
              <a:defRPr sz="2000"/>
            </a:lvl2pPr>
            <a:lvl3pPr marL="907853" indent="0" algn="ctr">
              <a:buNone/>
              <a:defRPr sz="1800"/>
            </a:lvl3pPr>
            <a:lvl4pPr marL="1361783" indent="0" algn="ctr">
              <a:buNone/>
              <a:defRPr sz="1600"/>
            </a:lvl4pPr>
            <a:lvl5pPr marL="1815694" indent="0" algn="ctr">
              <a:buNone/>
              <a:defRPr sz="1600"/>
            </a:lvl5pPr>
            <a:lvl6pPr marL="2269607" indent="0" algn="ctr">
              <a:buNone/>
              <a:defRPr sz="1600"/>
            </a:lvl6pPr>
            <a:lvl7pPr marL="2723531" indent="0" algn="ctr">
              <a:buNone/>
              <a:defRPr sz="1600"/>
            </a:lvl7pPr>
            <a:lvl8pPr marL="3177450" indent="0" algn="ctr">
              <a:buNone/>
              <a:defRPr sz="1600"/>
            </a:lvl8pPr>
            <a:lvl9pPr marL="36313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785C8C-72AB-42E6-A99D-D64D9393B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7E8E26-DD97-4C78-A018-BFCEF5553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07DB38-8FDE-43DF-8593-23B5CF032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85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10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55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64" y="27312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912" indent="0">
              <a:buNone/>
              <a:defRPr sz="1200"/>
            </a:lvl2pPr>
            <a:lvl3pPr marL="907853" indent="0">
              <a:buNone/>
              <a:defRPr sz="1000"/>
            </a:lvl3pPr>
            <a:lvl4pPr marL="1361783" indent="0">
              <a:buNone/>
              <a:defRPr sz="900"/>
            </a:lvl4pPr>
            <a:lvl5pPr marL="1815694" indent="0">
              <a:buNone/>
              <a:defRPr sz="900"/>
            </a:lvl5pPr>
            <a:lvl6pPr marL="2269607" indent="0">
              <a:buNone/>
              <a:defRPr sz="900"/>
            </a:lvl6pPr>
            <a:lvl7pPr marL="2723531" indent="0">
              <a:buNone/>
              <a:defRPr sz="900"/>
            </a:lvl7pPr>
            <a:lvl8pPr marL="3177450" indent="0">
              <a:buNone/>
              <a:defRPr sz="900"/>
            </a:lvl8pPr>
            <a:lvl9pPr marL="36313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62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3912" indent="0">
              <a:buNone/>
              <a:defRPr sz="2800"/>
            </a:lvl2pPr>
            <a:lvl3pPr marL="907853" indent="0">
              <a:buNone/>
              <a:defRPr sz="2400"/>
            </a:lvl3pPr>
            <a:lvl4pPr marL="1361783" indent="0">
              <a:buNone/>
              <a:defRPr sz="2000"/>
            </a:lvl4pPr>
            <a:lvl5pPr marL="1815694" indent="0">
              <a:buNone/>
              <a:defRPr sz="2000"/>
            </a:lvl5pPr>
            <a:lvl6pPr marL="2269607" indent="0">
              <a:buNone/>
              <a:defRPr sz="2000"/>
            </a:lvl6pPr>
            <a:lvl7pPr marL="2723531" indent="0">
              <a:buNone/>
              <a:defRPr sz="2000"/>
            </a:lvl7pPr>
            <a:lvl8pPr marL="3177450" indent="0">
              <a:buNone/>
              <a:defRPr sz="2000"/>
            </a:lvl8pPr>
            <a:lvl9pPr marL="3631368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3912" indent="0">
              <a:buNone/>
              <a:defRPr sz="1200"/>
            </a:lvl2pPr>
            <a:lvl3pPr marL="907853" indent="0">
              <a:buNone/>
              <a:defRPr sz="1000"/>
            </a:lvl3pPr>
            <a:lvl4pPr marL="1361783" indent="0">
              <a:buNone/>
              <a:defRPr sz="900"/>
            </a:lvl4pPr>
            <a:lvl5pPr marL="1815694" indent="0">
              <a:buNone/>
              <a:defRPr sz="900"/>
            </a:lvl5pPr>
            <a:lvl6pPr marL="2269607" indent="0">
              <a:buNone/>
              <a:defRPr sz="900"/>
            </a:lvl6pPr>
            <a:lvl7pPr marL="2723531" indent="0">
              <a:buNone/>
              <a:defRPr sz="900"/>
            </a:lvl7pPr>
            <a:lvl8pPr marL="3177450" indent="0">
              <a:buNone/>
              <a:defRPr sz="900"/>
            </a:lvl8pPr>
            <a:lvl9pPr marL="36313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37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09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732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08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1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17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0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22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75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849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3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28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57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0857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142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1427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171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2000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2285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174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2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2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38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2CB529-A3EA-4F81-AA9B-0C1463C38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23311D7-3F42-4D19-AC25-D5BE6ADA7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946294-3296-4171-B875-911260553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2E5556-1160-47B0-958C-A8844FDE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1C81D2B-4172-42A0-AED0-35B86DA8B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909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26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2880" indent="0">
              <a:buNone/>
              <a:defRPr sz="1300" b="1"/>
            </a:lvl2pPr>
            <a:lvl3pPr marL="605739" indent="0">
              <a:buNone/>
              <a:defRPr sz="1200" b="1"/>
            </a:lvl3pPr>
            <a:lvl4pPr marL="908576" indent="0">
              <a:buNone/>
              <a:defRPr sz="1100" b="1"/>
            </a:lvl4pPr>
            <a:lvl5pPr marL="1211421" indent="0">
              <a:buNone/>
              <a:defRPr sz="1100" b="1"/>
            </a:lvl5pPr>
            <a:lvl6pPr marL="1514276" indent="0">
              <a:buNone/>
              <a:defRPr sz="1100" b="1"/>
            </a:lvl6pPr>
            <a:lvl7pPr marL="1817150" indent="0">
              <a:buNone/>
              <a:defRPr sz="1100" b="1"/>
            </a:lvl7pPr>
            <a:lvl8pPr marL="2120007" indent="0">
              <a:buNone/>
              <a:defRPr sz="1100" b="1"/>
            </a:lvl8pPr>
            <a:lvl9pPr marL="242285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26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708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2880" indent="0">
              <a:buNone/>
              <a:defRPr sz="1300" b="1"/>
            </a:lvl2pPr>
            <a:lvl3pPr marL="605739" indent="0">
              <a:buNone/>
              <a:defRPr sz="1200" b="1"/>
            </a:lvl3pPr>
            <a:lvl4pPr marL="908576" indent="0">
              <a:buNone/>
              <a:defRPr sz="1100" b="1"/>
            </a:lvl4pPr>
            <a:lvl5pPr marL="1211421" indent="0">
              <a:buNone/>
              <a:defRPr sz="1100" b="1"/>
            </a:lvl5pPr>
            <a:lvl6pPr marL="1514276" indent="0">
              <a:buNone/>
              <a:defRPr sz="1100" b="1"/>
            </a:lvl6pPr>
            <a:lvl7pPr marL="1817150" indent="0">
              <a:buNone/>
              <a:defRPr sz="1100" b="1"/>
            </a:lvl7pPr>
            <a:lvl8pPr marL="2120007" indent="0">
              <a:buNone/>
              <a:defRPr sz="1100" b="1"/>
            </a:lvl8pPr>
            <a:lvl9pPr marL="242285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708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08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433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36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11" y="182033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88" y="182095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11" y="956795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2880" indent="0">
              <a:buNone/>
              <a:defRPr sz="800"/>
            </a:lvl2pPr>
            <a:lvl3pPr marL="605739" indent="0">
              <a:buNone/>
              <a:defRPr sz="700"/>
            </a:lvl3pPr>
            <a:lvl4pPr marL="908576" indent="0">
              <a:buNone/>
              <a:defRPr sz="600"/>
            </a:lvl4pPr>
            <a:lvl5pPr marL="1211421" indent="0">
              <a:buNone/>
              <a:defRPr sz="600"/>
            </a:lvl5pPr>
            <a:lvl6pPr marL="1514276" indent="0">
              <a:buNone/>
              <a:defRPr sz="600"/>
            </a:lvl6pPr>
            <a:lvl7pPr marL="1817150" indent="0">
              <a:buNone/>
              <a:defRPr sz="600"/>
            </a:lvl7pPr>
            <a:lvl8pPr marL="2120007" indent="0">
              <a:buNone/>
              <a:defRPr sz="600"/>
            </a:lvl8pPr>
            <a:lvl9pPr marL="242285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993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81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2880" indent="0">
              <a:buNone/>
              <a:defRPr sz="1900"/>
            </a:lvl2pPr>
            <a:lvl3pPr marL="605739" indent="0">
              <a:buNone/>
              <a:defRPr sz="1600"/>
            </a:lvl3pPr>
            <a:lvl4pPr marL="908576" indent="0">
              <a:buNone/>
              <a:defRPr sz="1300"/>
            </a:lvl4pPr>
            <a:lvl5pPr marL="1211421" indent="0">
              <a:buNone/>
              <a:defRPr sz="1300"/>
            </a:lvl5pPr>
            <a:lvl6pPr marL="1514276" indent="0">
              <a:buNone/>
              <a:defRPr sz="1300"/>
            </a:lvl6pPr>
            <a:lvl7pPr marL="1817150" indent="0">
              <a:buNone/>
              <a:defRPr sz="1300"/>
            </a:lvl7pPr>
            <a:lvl8pPr marL="2120007" indent="0">
              <a:buNone/>
              <a:defRPr sz="1300"/>
            </a:lvl8pPr>
            <a:lvl9pPr marL="2422855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2880" indent="0">
              <a:buNone/>
              <a:defRPr sz="800"/>
            </a:lvl2pPr>
            <a:lvl3pPr marL="605739" indent="0">
              <a:buNone/>
              <a:defRPr sz="700"/>
            </a:lvl3pPr>
            <a:lvl4pPr marL="908576" indent="0">
              <a:buNone/>
              <a:defRPr sz="600"/>
            </a:lvl4pPr>
            <a:lvl5pPr marL="1211421" indent="0">
              <a:buNone/>
              <a:defRPr sz="600"/>
            </a:lvl5pPr>
            <a:lvl6pPr marL="1514276" indent="0">
              <a:buNone/>
              <a:defRPr sz="600"/>
            </a:lvl6pPr>
            <a:lvl7pPr marL="1817150" indent="0">
              <a:buNone/>
              <a:defRPr sz="600"/>
            </a:lvl7pPr>
            <a:lvl8pPr marL="2120007" indent="0">
              <a:buNone/>
              <a:defRPr sz="600"/>
            </a:lvl8pPr>
            <a:lvl9pPr marL="242285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266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12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46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46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863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3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0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3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17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0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2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43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049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3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34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69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039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384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173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078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2424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276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1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644816-DE29-423E-9D3D-3C9232E9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DF838FF-E54F-4825-AB76-943131666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39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78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1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56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696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3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77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13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4EFA9E-59AC-4B98-B065-12E25A1D9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9DD1DA-43EA-4DE0-BAC8-F0D0173A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4AF023-5C8E-47FC-9B4F-E9766946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133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2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2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275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25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3480" indent="0">
              <a:buNone/>
              <a:defRPr sz="1300" b="1"/>
            </a:lvl2pPr>
            <a:lvl3pPr marL="606939" indent="0">
              <a:buNone/>
              <a:defRPr sz="1200" b="1"/>
            </a:lvl3pPr>
            <a:lvl4pPr marL="910396" indent="0">
              <a:buNone/>
              <a:defRPr sz="1100" b="1"/>
            </a:lvl4pPr>
            <a:lvl5pPr marL="1213841" indent="0">
              <a:buNone/>
              <a:defRPr sz="1100" b="1"/>
            </a:lvl5pPr>
            <a:lvl6pPr marL="1517312" indent="0">
              <a:buNone/>
              <a:defRPr sz="1100" b="1"/>
            </a:lvl6pPr>
            <a:lvl7pPr marL="1820789" indent="0">
              <a:buNone/>
              <a:defRPr sz="1100" b="1"/>
            </a:lvl7pPr>
            <a:lvl8pPr marL="2124247" indent="0">
              <a:buNone/>
              <a:defRPr sz="1100" b="1"/>
            </a:lvl8pPr>
            <a:lvl9pPr marL="242769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25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708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3480" indent="0">
              <a:buNone/>
              <a:defRPr sz="1300" b="1"/>
            </a:lvl2pPr>
            <a:lvl3pPr marL="606939" indent="0">
              <a:buNone/>
              <a:defRPr sz="1200" b="1"/>
            </a:lvl3pPr>
            <a:lvl4pPr marL="910396" indent="0">
              <a:buNone/>
              <a:defRPr sz="1100" b="1"/>
            </a:lvl4pPr>
            <a:lvl5pPr marL="1213841" indent="0">
              <a:buNone/>
              <a:defRPr sz="1100" b="1"/>
            </a:lvl5pPr>
            <a:lvl6pPr marL="1517312" indent="0">
              <a:buNone/>
              <a:defRPr sz="1100" b="1"/>
            </a:lvl6pPr>
            <a:lvl7pPr marL="1820789" indent="0">
              <a:buNone/>
              <a:defRPr sz="1100" b="1"/>
            </a:lvl7pPr>
            <a:lvl8pPr marL="2124247" indent="0">
              <a:buNone/>
              <a:defRPr sz="1100" b="1"/>
            </a:lvl8pPr>
            <a:lvl9pPr marL="2427695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708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5629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207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80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11" y="182033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88" y="182077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11" y="956775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3480" indent="0">
              <a:buNone/>
              <a:defRPr sz="800"/>
            </a:lvl2pPr>
            <a:lvl3pPr marL="606939" indent="0">
              <a:buNone/>
              <a:defRPr sz="700"/>
            </a:lvl3pPr>
            <a:lvl4pPr marL="910396" indent="0">
              <a:buNone/>
              <a:defRPr sz="600"/>
            </a:lvl4pPr>
            <a:lvl5pPr marL="1213841" indent="0">
              <a:buNone/>
              <a:defRPr sz="600"/>
            </a:lvl5pPr>
            <a:lvl6pPr marL="1517312" indent="0">
              <a:buNone/>
              <a:defRPr sz="600"/>
            </a:lvl6pPr>
            <a:lvl7pPr marL="1820789" indent="0">
              <a:buNone/>
              <a:defRPr sz="600"/>
            </a:lvl7pPr>
            <a:lvl8pPr marL="2124247" indent="0">
              <a:buNone/>
              <a:defRPr sz="600"/>
            </a:lvl8pPr>
            <a:lvl9pPr marL="242769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57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61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3480" indent="0">
              <a:buNone/>
              <a:defRPr sz="1900"/>
            </a:lvl2pPr>
            <a:lvl3pPr marL="606939" indent="0">
              <a:buNone/>
              <a:defRPr sz="1600"/>
            </a:lvl3pPr>
            <a:lvl4pPr marL="910396" indent="0">
              <a:buNone/>
              <a:defRPr sz="1300"/>
            </a:lvl4pPr>
            <a:lvl5pPr marL="1213841" indent="0">
              <a:buNone/>
              <a:defRPr sz="1300"/>
            </a:lvl5pPr>
            <a:lvl6pPr marL="1517312" indent="0">
              <a:buNone/>
              <a:defRPr sz="1300"/>
            </a:lvl6pPr>
            <a:lvl7pPr marL="1820789" indent="0">
              <a:buNone/>
              <a:defRPr sz="1300"/>
            </a:lvl7pPr>
            <a:lvl8pPr marL="2124247" indent="0">
              <a:buNone/>
              <a:defRPr sz="1300"/>
            </a:lvl8pPr>
            <a:lvl9pPr marL="2427695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3480" indent="0">
              <a:buNone/>
              <a:defRPr sz="800"/>
            </a:lvl2pPr>
            <a:lvl3pPr marL="606939" indent="0">
              <a:buNone/>
              <a:defRPr sz="700"/>
            </a:lvl3pPr>
            <a:lvl4pPr marL="910396" indent="0">
              <a:buNone/>
              <a:defRPr sz="600"/>
            </a:lvl4pPr>
            <a:lvl5pPr marL="1213841" indent="0">
              <a:buNone/>
              <a:defRPr sz="600"/>
            </a:lvl5pPr>
            <a:lvl6pPr marL="1517312" indent="0">
              <a:buNone/>
              <a:defRPr sz="600"/>
            </a:lvl6pPr>
            <a:lvl7pPr marL="1820789" indent="0">
              <a:buNone/>
              <a:defRPr sz="600"/>
            </a:lvl7pPr>
            <a:lvl8pPr marL="2124247" indent="0">
              <a:buNone/>
              <a:defRPr sz="600"/>
            </a:lvl8pPr>
            <a:lvl9pPr marL="242769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247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5780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3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3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192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7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1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5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18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2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6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0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083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84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48B237-64C8-4BA4-9F76-C62B8E31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7D5125-EE40-474A-954F-D7B20C8349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E357D68-AA64-48A6-B086-22385C823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03384C-EBBB-4612-B394-7F686416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ABF0059-5DF0-4C59-85D4-B9A6E973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AA0AEAC-8666-4C6B-ACF0-C634E0A6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796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3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38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759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139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517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1898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279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2657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036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638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2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2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137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17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3810" indent="0">
              <a:buNone/>
              <a:defRPr sz="1300" b="1"/>
            </a:lvl2pPr>
            <a:lvl3pPr marL="607599" indent="0">
              <a:buNone/>
              <a:defRPr sz="1200" b="1"/>
            </a:lvl3pPr>
            <a:lvl4pPr marL="911397" indent="0">
              <a:buNone/>
              <a:defRPr sz="1100" b="1"/>
            </a:lvl4pPr>
            <a:lvl5pPr marL="1215174" indent="0">
              <a:buNone/>
              <a:defRPr sz="1100" b="1"/>
            </a:lvl5pPr>
            <a:lvl6pPr marL="1518984" indent="0">
              <a:buNone/>
              <a:defRPr sz="1100" b="1"/>
            </a:lvl6pPr>
            <a:lvl7pPr marL="1822791" indent="0">
              <a:buNone/>
              <a:defRPr sz="1100" b="1"/>
            </a:lvl7pPr>
            <a:lvl8pPr marL="2126579" indent="0">
              <a:buNone/>
              <a:defRPr sz="1100" b="1"/>
            </a:lvl8pPr>
            <a:lvl9pPr marL="243036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17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708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3810" indent="0">
              <a:buNone/>
              <a:defRPr sz="1300" b="1"/>
            </a:lvl2pPr>
            <a:lvl3pPr marL="607599" indent="0">
              <a:buNone/>
              <a:defRPr sz="1200" b="1"/>
            </a:lvl3pPr>
            <a:lvl4pPr marL="911397" indent="0">
              <a:buNone/>
              <a:defRPr sz="1100" b="1"/>
            </a:lvl4pPr>
            <a:lvl5pPr marL="1215174" indent="0">
              <a:buNone/>
              <a:defRPr sz="1100" b="1"/>
            </a:lvl5pPr>
            <a:lvl6pPr marL="1518984" indent="0">
              <a:buNone/>
              <a:defRPr sz="1100" b="1"/>
            </a:lvl6pPr>
            <a:lvl7pPr marL="1822791" indent="0">
              <a:buNone/>
              <a:defRPr sz="1100" b="1"/>
            </a:lvl7pPr>
            <a:lvl8pPr marL="2126579" indent="0">
              <a:buNone/>
              <a:defRPr sz="1100" b="1"/>
            </a:lvl8pPr>
            <a:lvl9pPr marL="243036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708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910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942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926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11" y="182033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88" y="182067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11" y="956765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3810" indent="0">
              <a:buNone/>
              <a:defRPr sz="800"/>
            </a:lvl2pPr>
            <a:lvl3pPr marL="607599" indent="0">
              <a:buNone/>
              <a:defRPr sz="700"/>
            </a:lvl3pPr>
            <a:lvl4pPr marL="911397" indent="0">
              <a:buNone/>
              <a:defRPr sz="600"/>
            </a:lvl4pPr>
            <a:lvl5pPr marL="1215174" indent="0">
              <a:buNone/>
              <a:defRPr sz="600"/>
            </a:lvl5pPr>
            <a:lvl6pPr marL="1518984" indent="0">
              <a:buNone/>
              <a:defRPr sz="600"/>
            </a:lvl6pPr>
            <a:lvl7pPr marL="1822791" indent="0">
              <a:buNone/>
              <a:defRPr sz="600"/>
            </a:lvl7pPr>
            <a:lvl8pPr marL="2126579" indent="0">
              <a:buNone/>
              <a:defRPr sz="600"/>
            </a:lvl8pPr>
            <a:lvl9pPr marL="243036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691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50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3810" indent="0">
              <a:buNone/>
              <a:defRPr sz="1900"/>
            </a:lvl2pPr>
            <a:lvl3pPr marL="607599" indent="0">
              <a:buNone/>
              <a:defRPr sz="1600"/>
            </a:lvl3pPr>
            <a:lvl4pPr marL="911397" indent="0">
              <a:buNone/>
              <a:defRPr sz="1300"/>
            </a:lvl4pPr>
            <a:lvl5pPr marL="1215174" indent="0">
              <a:buNone/>
              <a:defRPr sz="1300"/>
            </a:lvl5pPr>
            <a:lvl6pPr marL="1518984" indent="0">
              <a:buNone/>
              <a:defRPr sz="1300"/>
            </a:lvl6pPr>
            <a:lvl7pPr marL="1822791" indent="0">
              <a:buNone/>
              <a:defRPr sz="1300"/>
            </a:lvl7pPr>
            <a:lvl8pPr marL="2126579" indent="0">
              <a:buNone/>
              <a:defRPr sz="1300"/>
            </a:lvl8pPr>
            <a:lvl9pPr marL="243036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3810" indent="0">
              <a:buNone/>
              <a:defRPr sz="800"/>
            </a:lvl2pPr>
            <a:lvl3pPr marL="607599" indent="0">
              <a:buNone/>
              <a:defRPr sz="700"/>
            </a:lvl3pPr>
            <a:lvl4pPr marL="911397" indent="0">
              <a:buNone/>
              <a:defRPr sz="600"/>
            </a:lvl4pPr>
            <a:lvl5pPr marL="1215174" indent="0">
              <a:buNone/>
              <a:defRPr sz="600"/>
            </a:lvl5pPr>
            <a:lvl6pPr marL="1518984" indent="0">
              <a:buNone/>
              <a:defRPr sz="600"/>
            </a:lvl6pPr>
            <a:lvl7pPr marL="1822791" indent="0">
              <a:buNone/>
              <a:defRPr sz="600"/>
            </a:lvl7pPr>
            <a:lvl8pPr marL="2126579" indent="0">
              <a:buNone/>
              <a:defRPr sz="600"/>
            </a:lvl8pPr>
            <a:lvl9pPr marL="243036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031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38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21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21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636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619E44-B6FB-4309-9148-3BCD3AF9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2391A3B-60F0-4A1B-BDCD-C17C7897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A4D0-9E0D-4560-8ECD-89CC2E99F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3B04D4-9E9E-439E-9A1F-66EB6B8B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39474C7-6314-4D26-A1A1-E385DD0BC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216F-1104-402F-A0D9-177C2697C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37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55387B-0D31-42E1-A19C-3424F373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868E77E-027B-44EC-A3CA-0DFAF9753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4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12" indent="0">
              <a:buNone/>
              <a:defRPr sz="2000" b="1"/>
            </a:lvl2pPr>
            <a:lvl3pPr marL="907853" indent="0">
              <a:buNone/>
              <a:defRPr sz="1800" b="1"/>
            </a:lvl3pPr>
            <a:lvl4pPr marL="1361783" indent="0">
              <a:buNone/>
              <a:defRPr sz="1600" b="1"/>
            </a:lvl4pPr>
            <a:lvl5pPr marL="1815694" indent="0">
              <a:buNone/>
              <a:defRPr sz="1600" b="1"/>
            </a:lvl5pPr>
            <a:lvl6pPr marL="2269607" indent="0">
              <a:buNone/>
              <a:defRPr sz="1600" b="1"/>
            </a:lvl6pPr>
            <a:lvl7pPr marL="2723531" indent="0">
              <a:buNone/>
              <a:defRPr sz="1600" b="1"/>
            </a:lvl7pPr>
            <a:lvl8pPr marL="3177450" indent="0">
              <a:buNone/>
              <a:defRPr sz="1600" b="1"/>
            </a:lvl8pPr>
            <a:lvl9pPr marL="36313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693933F-B621-4941-AC53-CB27857D6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4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F8D4D75-4339-4D6D-B712-56CF02DC5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12" indent="0">
              <a:buNone/>
              <a:defRPr sz="2000" b="1"/>
            </a:lvl2pPr>
            <a:lvl3pPr marL="907853" indent="0">
              <a:buNone/>
              <a:defRPr sz="1800" b="1"/>
            </a:lvl3pPr>
            <a:lvl4pPr marL="1361783" indent="0">
              <a:buNone/>
              <a:defRPr sz="1600" b="1"/>
            </a:lvl4pPr>
            <a:lvl5pPr marL="1815694" indent="0">
              <a:buNone/>
              <a:defRPr sz="1600" b="1"/>
            </a:lvl5pPr>
            <a:lvl6pPr marL="2269607" indent="0">
              <a:buNone/>
              <a:defRPr sz="1600" b="1"/>
            </a:lvl6pPr>
            <a:lvl7pPr marL="2723531" indent="0">
              <a:buNone/>
              <a:defRPr sz="1600" b="1"/>
            </a:lvl7pPr>
            <a:lvl8pPr marL="3177450" indent="0">
              <a:buNone/>
              <a:defRPr sz="1600" b="1"/>
            </a:lvl8pPr>
            <a:lvl9pPr marL="36313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1D549D0-AEAB-458E-B21E-5F82F869A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3F38E71-8F40-4703-AB7B-54E1833AD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708657C-E3E6-4531-B6CA-33C9F8359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54BB77C-F5EF-4B1C-B69D-DF66FCD5C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079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052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111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27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532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18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18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2607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525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068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005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11" y="182033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80" y="182052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11" y="956752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232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8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70" indent="0">
              <a:buNone/>
              <a:defRPr sz="1900"/>
            </a:lvl2pPr>
            <a:lvl3pPr marL="609539" indent="0">
              <a:buNone/>
              <a:defRPr sz="16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  <a:lvl6pPr marL="1523848" indent="0">
              <a:buNone/>
              <a:defRPr sz="1300"/>
            </a:lvl6pPr>
            <a:lvl7pPr marL="1828617" indent="0">
              <a:buNone/>
              <a:defRPr sz="1300"/>
            </a:lvl7pPr>
            <a:lvl8pPr marL="2133387" indent="0">
              <a:buNone/>
              <a:defRPr sz="1300"/>
            </a:lvl8pPr>
            <a:lvl9pPr marL="2438156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414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95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B8C739-5834-4E50-B3D8-0A794CBB9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CF56908-968E-403D-A330-405139CA0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66C9436-91F2-49C6-8F07-19E66EF4B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AB08916-47F3-45BC-B6B2-2703B846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206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10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10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080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F4B9AD-E836-9F10-0634-4FC9F355D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A32227-0BE7-035A-CF0F-A313BC9FA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41BF2B-0C48-E002-3104-4DD488407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D98-DA13-4B36-95DC-20C868B82A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50B4A8-BFE2-8CF5-23E7-39F0F9705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F8BC1B-50FD-31C9-B411-7FC6D6EB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D78A-BADD-4B04-BC83-978CDE30A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272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6F0BE8-CF27-9041-EEC3-980888DE6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5F30AA-32E1-69E2-D30B-3B4AD41CD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152D5A-A47C-9009-0C50-B4BFE3EB9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D98-DA13-4B36-95DC-20C868B82A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EE847F-4685-5A04-BD42-ED07F6D7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0EC73A-E1CD-411B-7298-3C162E062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D78A-BADD-4B04-BC83-978CDE30A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126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CF0CA5-D3D6-22E0-6B78-82E09216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2912C4-452E-72EC-7406-DDD2543A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7446D5-B7F4-74F1-7D4C-000E34C52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D98-DA13-4B36-95DC-20C868B82A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3F25FC-6B28-78C6-34A3-89D1A8A8D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ADFEE8-68BF-CDEB-F072-BE8B76315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D78A-BADD-4B04-BC83-978CDE30A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643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519A99-231E-A135-A1F9-7B9E27CCA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1497B3-912A-FE70-45ED-6B771A26E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FBF76E4-19CC-CC9B-B69F-025AC91EE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897A8D-0107-2E8C-D685-4743B3A73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D98-DA13-4B36-95DC-20C868B82A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32BFA9C-F143-B24E-48AF-DDBFA3830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87EFDB-1B7E-0890-3E69-D955981A1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D78A-BADD-4B04-BC83-978CDE30A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46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8917D0-AC07-CE3C-A260-3A018C73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375B41-0AF3-CBF9-67AC-36D70DB30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2926373-1975-7FC1-62A3-D57B27663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586E40B-7C95-D106-631E-736625FC31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3658C70-1E64-1C1B-5DA8-7DCDF4EDB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B0DA29F-5FFA-893A-3D76-3BAD0EECC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D98-DA13-4B36-95DC-20C868B82A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D0E6ADF-D97C-E4EC-EBE4-BC803FEA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F53E53D-297E-4ADB-4DEC-701C8CA5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D78A-BADD-4B04-BC83-978CDE30A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6263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4DDB34-CEDA-DA51-B866-4AA3DFDD4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C991E32-253B-6A4B-ABD4-14395C7CB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D98-DA13-4B36-95DC-20C868B82A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D2A5546-0D87-49C7-97FA-A901EC319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D4680E-5DFE-E94D-2C6C-7AEFA5B7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D78A-BADD-4B04-BC83-978CDE30A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399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B857B1-7E1F-4E37-2857-D4E392FF3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D98-DA13-4B36-95DC-20C868B82A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D38D99-81EC-C173-9A58-1EFA63974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717B545-44A5-0609-4032-BB0F0C78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D78A-BADD-4B04-BC83-978CDE30A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104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BE103C-FCC1-F5F5-FFE3-5DE521E7D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9AC877-F9F2-AB42-EF46-756D89A66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996F5B9-73D1-3D6B-F03F-08C709931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B968B6-1138-4B47-841A-741A1DF24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D98-DA13-4B36-95DC-20C868B82A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EA3937-EA04-1585-88CC-477DD8445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8A21B3-A100-7C45-86C1-F805C7ACC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D78A-BADD-4B04-BC83-978CDE30A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626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EACB8C-7EEF-9817-BE45-645A43D43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364DC06-734E-5464-62A4-9024A33C3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824BA8C-4BFE-1D98-FC46-19AC73A4D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155DF0-941E-A22E-459B-4A5E61801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D98-DA13-4B36-95DC-20C868B82A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1C5B17-1248-673B-9AED-C9A9267BD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C8CA2A-8BA4-0D96-5357-5B199F634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D78A-BADD-4B04-BC83-978CDE30A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0797449-B614-4999-BD87-E3E9BF0A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CC5C491-D1FE-4A34-BFFA-92A8B82E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E310AFB-93ED-4E4B-A42E-1C9EE7DE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406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09B229-DBF4-6764-A73A-C675C2D6E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E4E573-4C45-B2F7-58A2-C4E06D385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93D482-4592-4D44-6DE5-927E2B673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D98-DA13-4B36-95DC-20C868B82A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5C5F88-758C-7715-6A5E-BC772626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F0DF26-8405-8208-E206-61AED55D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D78A-BADD-4B04-BC83-978CDE30A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674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5ADC189-BC15-4266-12E1-29AF5E1065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66548B6-CA22-135B-8E30-C9FE90E1A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41A0F7-3FAF-D4C1-8C10-C378699CE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9D98-DA13-4B36-95DC-20C868B82A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320E13-E6FB-9B56-C50B-D924AA3A8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DF9B28-0BEE-6F78-3BF7-3D6D845BC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9D78A-BADD-4B04-BC83-978CDE30A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2360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57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22967" y="2655767"/>
            <a:ext cx="63460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74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7466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7466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7466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7466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7466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7466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7466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74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5400000">
            <a:off x="2470756" y="2112527"/>
            <a:ext cx="1868209" cy="7012940"/>
            <a:chOff x="818425" y="238125"/>
            <a:chExt cx="139557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3" name="Google Shape;33;p2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34" name="Google Shape;34;p2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35" name="Google Shape;35;p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44" name="Google Shape;44;p2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45" name="Google Shape;45;p2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oogle Shape;48;p2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49" name="Google Shape;49;p2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oogle Shape;52;p2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5" name="Google Shape;55;p2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56" name="Google Shape;56;p2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0" name="Google Shape;60;p2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63" name="Google Shape;63;p2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8" name="Google Shape;68;p2"/>
          <p:cNvGrpSpPr/>
          <p:nvPr/>
        </p:nvGrpSpPr>
        <p:grpSpPr>
          <a:xfrm rot="5400000">
            <a:off x="7853022" y="-2267573"/>
            <a:ext cx="1868209" cy="7012940"/>
            <a:chOff x="818425" y="238125"/>
            <a:chExt cx="1395575" cy="5238750"/>
          </a:xfrm>
        </p:grpSpPr>
        <p:sp>
          <p:nvSpPr>
            <p:cNvPr id="69" name="Google Shape;69;p2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70" name="Google Shape;70;p2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71" name="Google Shape;71;p2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0" name="Google Shape;90;p2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1" name="Google Shape;91;p2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92" name="Google Shape;92;p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7" name="Google Shape;97;p2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101" name="Google Shape;101;p2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" name="Google Shape;105;p2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106" name="Google Shape;106;p2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9" name="Google Shape;109;p2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2" name="Google Shape;112;p2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113" name="Google Shape;113;p2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7" name="Google Shape;117;p2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120" name="Google Shape;120;p2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121" name="Google Shape;121;p2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75718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accent2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"/>
          <p:cNvSpPr txBox="1">
            <a:spLocks noGrp="1"/>
          </p:cNvSpPr>
          <p:nvPr>
            <p:ph type="ctrTitle"/>
          </p:nvPr>
        </p:nvSpPr>
        <p:spPr>
          <a:xfrm>
            <a:off x="1207133" y="3838333"/>
            <a:ext cx="6872000" cy="131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3"/>
          <p:cNvSpPr txBox="1">
            <a:spLocks noGrp="1"/>
          </p:cNvSpPr>
          <p:nvPr>
            <p:ph type="subTitle" idx="1"/>
          </p:nvPr>
        </p:nvSpPr>
        <p:spPr>
          <a:xfrm>
            <a:off x="1207133" y="5091301"/>
            <a:ext cx="68720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8" name="Google Shape;128;p3"/>
          <p:cNvGrpSpPr/>
          <p:nvPr/>
        </p:nvGrpSpPr>
        <p:grpSpPr>
          <a:xfrm>
            <a:off x="9451789" y="-77473"/>
            <a:ext cx="1868209" cy="7012940"/>
            <a:chOff x="818425" y="238125"/>
            <a:chExt cx="1395575" cy="5238750"/>
          </a:xfrm>
        </p:grpSpPr>
        <p:sp>
          <p:nvSpPr>
            <p:cNvPr id="129" name="Google Shape;129;p3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l" t="t" r="r" b="b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130" name="Google Shape;130;p3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131" name="Google Shape;131;p3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l" t="t" r="r" b="b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0" name="Google Shape;150;p3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151" name="Google Shape;151;p3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7" name="Google Shape;157;p3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l" t="t" r="r" b="b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l" t="t" r="r" b="b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l" t="t" r="r" b="b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161" name="Google Shape;161;p3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162" name="Google Shape;162;p3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5" name="Google Shape;165;p3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166" name="Google Shape;166;p3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9" name="Google Shape;169;p3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2" name="Google Shape;172;p3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173" name="Google Shape;173;p3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77" name="Google Shape;177;p3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l" t="t" r="r" b="b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180" name="Google Shape;180;p3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181" name="Google Shape;181;p3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93B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01522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10"/>
          <p:cNvGrpSpPr/>
          <p:nvPr/>
        </p:nvGrpSpPr>
        <p:grpSpPr>
          <a:xfrm rot="131350">
            <a:off x="3235511" y="5176304"/>
            <a:ext cx="5720980" cy="1438155"/>
            <a:chOff x="2503650" y="3729893"/>
            <a:chExt cx="4290606" cy="1078583"/>
          </a:xfrm>
        </p:grpSpPr>
        <p:sp>
          <p:nvSpPr>
            <p:cNvPr id="588" name="Google Shape;588;p10"/>
            <p:cNvSpPr/>
            <p:nvPr/>
          </p:nvSpPr>
          <p:spPr>
            <a:xfrm rot="4499919">
              <a:off x="3385216" y="3559057"/>
              <a:ext cx="626202" cy="1504540"/>
            </a:xfrm>
            <a:custGeom>
              <a:avLst/>
              <a:gdLst/>
              <a:ahLst/>
              <a:cxnLst/>
              <a:rect l="l" t="t" r="r" b="b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89" name="Google Shape;589;p10"/>
            <p:cNvSpPr/>
            <p:nvPr/>
          </p:nvSpPr>
          <p:spPr>
            <a:xfrm rot="2120693">
              <a:off x="2569733" y="4367036"/>
              <a:ext cx="228484" cy="301260"/>
            </a:xfrm>
            <a:custGeom>
              <a:avLst/>
              <a:gdLst/>
              <a:ahLst/>
              <a:cxnLst/>
              <a:rect l="l" t="t" r="r" b="b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90" name="Google Shape;590;p10"/>
            <p:cNvGrpSpPr/>
            <p:nvPr/>
          </p:nvGrpSpPr>
          <p:grpSpPr>
            <a:xfrm rot="-4499919">
              <a:off x="5164310" y="3568656"/>
              <a:ext cx="736195" cy="1394547"/>
              <a:chOff x="3487525" y="3986125"/>
              <a:chExt cx="766525" cy="1452000"/>
            </a:xfrm>
          </p:grpSpPr>
          <p:sp>
            <p:nvSpPr>
              <p:cNvPr id="591" name="Google Shape;591;p10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l" t="t" r="r" b="b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92" name="Google Shape;592;p10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93" name="Google Shape;593;p10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94" name="Google Shape;594;p10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95" name="Google Shape;595;p10"/>
            <p:cNvSpPr/>
            <p:nvPr/>
          </p:nvSpPr>
          <p:spPr>
            <a:xfrm>
              <a:off x="4535406" y="4308991"/>
              <a:ext cx="198042" cy="199452"/>
            </a:xfrm>
            <a:custGeom>
              <a:avLst/>
              <a:gdLst/>
              <a:ahLst/>
              <a:cxnLst/>
              <a:rect l="l" t="t" r="r" b="b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 rot="-4500104">
              <a:off x="6518556" y="4207572"/>
              <a:ext cx="115131" cy="420814"/>
            </a:xfrm>
            <a:custGeom>
              <a:avLst/>
              <a:gdLst/>
              <a:ahLst/>
              <a:cxnLst/>
              <a:rect l="l" t="t" r="r" b="b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597" name="Google Shape;597;p10"/>
            <p:cNvGrpSpPr/>
            <p:nvPr/>
          </p:nvGrpSpPr>
          <p:grpSpPr>
            <a:xfrm rot="4061973">
              <a:off x="4591314" y="4522570"/>
              <a:ext cx="150793" cy="179149"/>
              <a:chOff x="4157100" y="2900650"/>
              <a:chExt cx="206200" cy="244975"/>
            </a:xfrm>
          </p:grpSpPr>
          <p:sp>
            <p:nvSpPr>
              <p:cNvPr id="598" name="Google Shape;598;p10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599" name="Google Shape;599;p10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Google Shape;600;p10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601" name="Google Shape;601;p10"/>
          <p:cNvSpPr txBox="1">
            <a:spLocks noGrp="1"/>
          </p:cNvSpPr>
          <p:nvPr>
            <p:ph type="body" idx="1"/>
          </p:nvPr>
        </p:nvSpPr>
        <p:spPr>
          <a:xfrm>
            <a:off x="2302200" y="4647233"/>
            <a:ext cx="75876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602" name="Google Shape;602;p1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0564945" y="0"/>
            <a:ext cx="1828800" cy="2644827"/>
            <a:chOff x="6062379" y="154276"/>
            <a:chExt cx="1371600" cy="1983620"/>
          </a:xfrm>
        </p:grpSpPr>
        <p:pic>
          <p:nvPicPr>
            <p:cNvPr id="19" name="Picture 22" descr="https://o.remove.bg/downloads/1cf4ff39-f7c0-4fdb-9b16-d006a97bfcab/image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2379" y="1004420"/>
              <a:ext cx="1371600" cy="1133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https://o.remove.bg/downloads/c8d08884-7b93-4ada-a509-ca01d9675627/image-removebg-preview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5254" y="154276"/>
              <a:ext cx="1085850" cy="140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 descr="https://o.remove.bg/downloads/ee7b7f72-45f2-4c1a-bf7e-db1f9085e616/image-removebg-preview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08035">
            <a:off x="-907133" y="-1901695"/>
            <a:ext cx="3745287" cy="549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18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47014F6-32EC-48E5-A027-21819146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90792" tIns="45431" rIns="90792" bIns="4543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86E133-EF74-4596-B1CA-8352E5AF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0792" tIns="45431" rIns="90792" bIns="454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FB781D-DAF7-416F-A759-1BE3D6485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54"/>
            <a:ext cx="27432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FA4D0-9E0D-4560-8ECD-89CC2E99F5CB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5E41C1-3688-4990-A643-3456AD5E5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54"/>
            <a:ext cx="41148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63A5D6-B45B-4DD8-B723-8CF51F7B8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54"/>
            <a:ext cx="27432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A216F-1104-402F-A0D9-177C2697C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810" r:id="rId2"/>
  </p:sldLayoutIdLst>
  <p:txStyles>
    <p:titleStyle>
      <a:lvl1pPr algn="l" defTabSz="9078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003" indent="-227003" algn="l" defTabSz="9078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0903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793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719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655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576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491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415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331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12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85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78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694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607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531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45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368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0657A-0003-DFB6-A445-83DD558D9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89890-5BB9-2FFD-7AB7-CB6EA0AA8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5C6884-F42A-46B5-6C3A-E50037C466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1079D98-DA13-4B36-95DC-20C868B82A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A979D4-DB84-354D-9AF9-CC2CF8F5B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881555-CA8E-8574-622C-454EEBE1A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989D78A-BADD-4B04-BC83-978CDE30A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2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F631368-C6B1-4A5D-87BB-6F043F946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90792" tIns="45431" rIns="90792" bIns="4543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C15416B-8EA8-4BAD-8F1C-DD49B39E4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0792" tIns="45431" rIns="90792" bIns="454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1BB941-89C6-43B9-8E10-9DFFCF6F7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54"/>
            <a:ext cx="27432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5D30CD-50F5-4706-8AA7-2A9FA73B1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54"/>
            <a:ext cx="41148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6AF193-B825-4868-A42D-7F1638EF7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54"/>
            <a:ext cx="27432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7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078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003" indent="-227003" algn="l" defTabSz="9078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0903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793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719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655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576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491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415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331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12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85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78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694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607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531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45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368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5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92" tIns="45431" rIns="90792" bIns="454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2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792" tIns="45431" rIns="90792" bIns="454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49"/>
            <a:ext cx="28448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B27B17-DF5B-4052-AF52-E22451543DC1}" type="datetimeFigureOut">
              <a:rPr lang="en-US"/>
              <a:pPr>
                <a:defRPr/>
              </a:pPr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49"/>
            <a:ext cx="38608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49"/>
            <a:ext cx="28448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B8D138-3015-437F-96CA-A9A3E213B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8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39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078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178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1569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0452" indent="-340452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7622" indent="-283733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793" indent="-227003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719" indent="-227003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655" indent="-227003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576" indent="-227003" algn="l" defTabSz="907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491" indent="-227003" algn="l" defTabSz="907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415" indent="-227003" algn="l" defTabSz="907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331" indent="-227003" algn="l" defTabSz="9078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12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85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78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694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607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531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45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368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0792" tIns="45431" rIns="90792" bIns="4543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26"/>
            <a:ext cx="10972800" cy="4525963"/>
          </a:xfrm>
          <a:prstGeom prst="rect">
            <a:avLst/>
          </a:prstGeom>
        </p:spPr>
        <p:txBody>
          <a:bodyPr vert="horz" lIns="90792" tIns="45431" rIns="90792" bIns="454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41"/>
            <a:ext cx="28448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5E532-AB9E-4607-9C34-6F6FEAC96F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41"/>
            <a:ext cx="38608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41"/>
            <a:ext cx="28448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B8E33-DA70-475E-BF38-8F3825803D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5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078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452" indent="-340452" algn="l" defTabSz="9078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7622" indent="-283733" algn="l" defTabSz="9078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793" indent="-227003" algn="l" defTabSz="9078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719" indent="-227003" algn="l" defTabSz="9078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655" indent="-227003" algn="l" defTabSz="90785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576" indent="-227003" algn="l" defTabSz="9078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491" indent="-227003" algn="l" defTabSz="9078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415" indent="-227003" algn="l" defTabSz="9078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331" indent="-227003" algn="l" defTabSz="9078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12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85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78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694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607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531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45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368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576" tIns="30288" rIns="60576" bIns="3028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20"/>
            <a:ext cx="5486400" cy="3017309"/>
          </a:xfrm>
          <a:prstGeom prst="rect">
            <a:avLst/>
          </a:prstGeom>
        </p:spPr>
        <p:txBody>
          <a:bodyPr vert="horz" lIns="60576" tIns="30288" rIns="60576" bIns="3028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92"/>
            <a:ext cx="1422400" cy="243417"/>
          </a:xfrm>
          <a:prstGeom prst="rect">
            <a:avLst/>
          </a:prstGeom>
        </p:spPr>
        <p:txBody>
          <a:bodyPr vert="horz" lIns="60576" tIns="30288" rIns="60576" bIns="3028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57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739"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92"/>
            <a:ext cx="1930400" cy="243417"/>
          </a:xfrm>
          <a:prstGeom prst="rect">
            <a:avLst/>
          </a:prstGeom>
        </p:spPr>
        <p:txBody>
          <a:bodyPr vert="horz" lIns="60576" tIns="30288" rIns="60576" bIns="3028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57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92"/>
            <a:ext cx="1422400" cy="243417"/>
          </a:xfrm>
          <a:prstGeom prst="rect">
            <a:avLst/>
          </a:prstGeom>
        </p:spPr>
        <p:txBody>
          <a:bodyPr vert="horz" lIns="60576" tIns="30288" rIns="60576" bIns="3028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57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7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5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60573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179" indent="-227179" algn="l" defTabSz="6057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2158" indent="-189284" algn="l" defTabSz="60573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57136" indent="-151440" algn="l" defTabSz="6057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0015" indent="-151440" algn="l" defTabSz="60573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2871" indent="-151440" algn="l" defTabSz="60573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65717" indent="-151440" algn="l" defTabSz="6057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68560" indent="-151440" algn="l" defTabSz="6057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1423" indent="-151440" algn="l" defTabSz="6057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4280" indent="-151440" algn="l" defTabSz="6057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57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2880" algn="l" defTabSz="6057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5739" algn="l" defTabSz="6057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08576" algn="l" defTabSz="6057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1421" algn="l" defTabSz="6057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14276" algn="l" defTabSz="6057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17150" algn="l" defTabSz="6057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20007" algn="l" defTabSz="6057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22855" algn="l" defTabSz="6057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696" tIns="30348" rIns="60696" bIns="3034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20"/>
            <a:ext cx="5486400" cy="3017309"/>
          </a:xfrm>
          <a:prstGeom prst="rect">
            <a:avLst/>
          </a:prstGeom>
        </p:spPr>
        <p:txBody>
          <a:bodyPr vert="horz" lIns="60696" tIns="30348" rIns="60696" bIns="3034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92"/>
            <a:ext cx="1422400" cy="243417"/>
          </a:xfrm>
          <a:prstGeom prst="rect">
            <a:avLst/>
          </a:prstGeom>
        </p:spPr>
        <p:txBody>
          <a:bodyPr vert="horz" lIns="60696" tIns="30348" rIns="60696" bIns="3034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69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939"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92"/>
            <a:ext cx="1930400" cy="243417"/>
          </a:xfrm>
          <a:prstGeom prst="rect">
            <a:avLst/>
          </a:prstGeom>
        </p:spPr>
        <p:txBody>
          <a:bodyPr vert="horz" lIns="60696" tIns="30348" rIns="60696" bIns="3034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69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92"/>
            <a:ext cx="1422400" cy="243417"/>
          </a:xfrm>
          <a:prstGeom prst="rect">
            <a:avLst/>
          </a:prstGeom>
        </p:spPr>
        <p:txBody>
          <a:bodyPr vert="horz" lIns="60696" tIns="30348" rIns="60696" bIns="3034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69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69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20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60693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619" indent="-227619" algn="l" defTabSz="6069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3138" indent="-189664" algn="l" defTabSz="60693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58656" indent="-151740" algn="l" defTabSz="6069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2135" indent="-151740" algn="l" defTabSz="60693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5591" indent="-151740" algn="l" defTabSz="60693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69043" indent="-151740" algn="l" defTabSz="6069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2500" indent="-151740" algn="l" defTabSz="6069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5968" indent="-151740" algn="l" defTabSz="6069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9437" indent="-151740" algn="l" defTabSz="6069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69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3480" algn="l" defTabSz="6069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6939" algn="l" defTabSz="6069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0396" algn="l" defTabSz="6069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3841" algn="l" defTabSz="6069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17312" algn="l" defTabSz="6069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0789" algn="l" defTabSz="6069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24247" algn="l" defTabSz="6069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27695" algn="l" defTabSz="6069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762" tIns="30381" rIns="60762" bIns="3038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20"/>
            <a:ext cx="5486400" cy="3017309"/>
          </a:xfrm>
          <a:prstGeom prst="rect">
            <a:avLst/>
          </a:prstGeom>
        </p:spPr>
        <p:txBody>
          <a:bodyPr vert="horz" lIns="60762" tIns="30381" rIns="60762" bIns="3038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92"/>
            <a:ext cx="1422400" cy="243417"/>
          </a:xfrm>
          <a:prstGeom prst="rect">
            <a:avLst/>
          </a:prstGeom>
        </p:spPr>
        <p:txBody>
          <a:bodyPr vert="horz" lIns="60762" tIns="30381" rIns="60762" bIns="30381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759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599"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92"/>
            <a:ext cx="1930400" cy="243417"/>
          </a:xfrm>
          <a:prstGeom prst="rect">
            <a:avLst/>
          </a:prstGeom>
        </p:spPr>
        <p:txBody>
          <a:bodyPr vert="horz" lIns="60762" tIns="30381" rIns="60762" bIns="30381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75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92"/>
            <a:ext cx="1422400" cy="243417"/>
          </a:xfrm>
          <a:prstGeom prst="rect">
            <a:avLst/>
          </a:prstGeom>
        </p:spPr>
        <p:txBody>
          <a:bodyPr vert="horz" lIns="60762" tIns="30381" rIns="60762" bIns="30381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759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75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2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60759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61" indent="-227861" algn="l" defTabSz="6075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3677" indent="-189873" algn="l" defTabSz="60759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59492" indent="-151905" algn="l" defTabSz="60759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3301" indent="-151905" algn="l" defTabSz="60759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087" indent="-151905" algn="l" defTabSz="60759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0880" indent="-151905" algn="l" defTabSz="60759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4667" indent="-151905" algn="l" defTabSz="60759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8475" indent="-151905" algn="l" defTabSz="60759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2275" indent="-151905" algn="l" defTabSz="60759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759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3810" algn="l" defTabSz="60759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7599" algn="l" defTabSz="60759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1397" algn="l" defTabSz="60759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5174" algn="l" defTabSz="60759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18984" algn="l" defTabSz="60759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2791" algn="l" defTabSz="60759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26579" algn="l" defTabSz="60759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0367" algn="l" defTabSz="60759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47014F6-32EC-48E5-A027-21819146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90792" tIns="45431" rIns="90792" bIns="4543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86E133-EF74-4596-B1CA-8352E5AF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0792" tIns="45431" rIns="90792" bIns="454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FB781D-DAF7-416F-A759-1BE3D6485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54"/>
            <a:ext cx="27432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FA4D0-9E0D-4560-8ECD-89CC2E99F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5E41C1-3688-4990-A643-3456AD5E5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54"/>
            <a:ext cx="41148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63A5D6-B45B-4DD8-B723-8CF51F7B8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54"/>
            <a:ext cx="2743200" cy="365125"/>
          </a:xfrm>
          <a:prstGeom prst="rect">
            <a:avLst/>
          </a:prstGeom>
        </p:spPr>
        <p:txBody>
          <a:bodyPr vert="horz" lIns="90792" tIns="45431" rIns="90792" bIns="4543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A216F-1104-402F-A0D9-177C2697C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7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l" defTabSz="9078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003" indent="-227003" algn="l" defTabSz="9078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0903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793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719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655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576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491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415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331" indent="-227003" algn="l" defTabSz="907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12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85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783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694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607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531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450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368" algn="l" defTabSz="907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54" tIns="30477" rIns="60954" bIns="3047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18"/>
            <a:ext cx="5486400" cy="3017309"/>
          </a:xfrm>
          <a:prstGeom prst="rect">
            <a:avLst/>
          </a:prstGeom>
        </p:spPr>
        <p:txBody>
          <a:bodyPr vert="horz" lIns="60954" tIns="30477" rIns="60954" bIns="3047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85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85"/>
            <a:ext cx="1930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85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60953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microsoft.com/office/2007/relationships/media" Target="../media/media1.mp3"/><Relationship Id="rId12" Type="http://schemas.microsoft.com/office/2007/relationships/hdphoto" Target="../media/hdphoto1.wdp"/><Relationship Id="rId17" Type="http://schemas.openxmlformats.org/officeDocument/2006/relationships/image" Target="../media/image9.png"/><Relationship Id="rId2" Type="http://schemas.openxmlformats.org/officeDocument/2006/relationships/tags" Target="../tags/tag2.xml"/><Relationship Id="rId16" Type="http://schemas.openxmlformats.org/officeDocument/2006/relationships/image" Target="../media/image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.png"/><Relationship Id="rId5" Type="http://schemas.openxmlformats.org/officeDocument/2006/relationships/tags" Target="../tags/tag5.xml"/><Relationship Id="rId15" Type="http://schemas.openxmlformats.org/officeDocument/2006/relationships/image" Target="../media/image7.png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svg"/><Relationship Id="rId12" Type="http://schemas.openxmlformats.org/officeDocument/2006/relationships/image" Target="../media/image5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10" Type="http://schemas.openxmlformats.org/officeDocument/2006/relationships/image" Target="../media/image51.sv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svg"/><Relationship Id="rId12" Type="http://schemas.openxmlformats.org/officeDocument/2006/relationships/image" Target="../media/image5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10" Type="http://schemas.openxmlformats.org/officeDocument/2006/relationships/image" Target="../media/image51.sv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svg"/><Relationship Id="rId12" Type="http://schemas.openxmlformats.org/officeDocument/2006/relationships/image" Target="../media/image5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10" Type="http://schemas.openxmlformats.org/officeDocument/2006/relationships/image" Target="../media/image51.sv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GI&#193;O%20&#193;N%2022-23\KHTN%207-CTST-PH&#194;N%20M&#212;N%20SINH-ST-20220812T142145Z-001\KHTN%207-CTST-PH&#194;N%20M&#212;N%20SINH-ST\B&#224;i%2029-KHTN-CTSTxST\B&#224;i%2029-KHTN-CTSTxST\Th&#237;%20Nghi&#7879;m%20S&#7921;%20Tho&#225;t%20H&#417;i%20N&#432;&#7899;c%20&#7902;%20L&#225;%20-%20Sinh%20H&#7885;c%2011%20(1)%20(online-video-cutter.com)%20-%20Copy.mp4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3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6.png"/><Relationship Id="rId9" Type="http://schemas.openxmlformats.org/officeDocument/2006/relationships/image" Target="../media/image8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GI&#193;O%20&#193;N%2022-23\KHTN%207-CTST-PH&#194;N%20M&#212;N%20SINH-ST-20220812T142145Z-001\KHTN%207-CTST-PH&#194;N%20M&#212;N%20SINH-ST\B&#224;i%2029-KHTN-CTSTxST\B&#224;i%2029-KHTN-CTSTxST\QU&#193;%20TR&#204;NH%20THO&#193;T%20H&#416;I%20N&#431;&#7898;C%20&#7902;%20L&#193;%20(1)%20(online-video-cutter.com).mp4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Dell\Downloads\&#272;a%20d&#7841;ng%20sinh%20h&#7885;c.mp4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svg"/><Relationship Id="rId12" Type="http://schemas.openxmlformats.org/officeDocument/2006/relationships/image" Target="../media/image5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10" Type="http://schemas.openxmlformats.org/officeDocument/2006/relationships/image" Target="../media/image51.sv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svg"/><Relationship Id="rId12" Type="http://schemas.openxmlformats.org/officeDocument/2006/relationships/image" Target="../media/image5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10" Type="http://schemas.openxmlformats.org/officeDocument/2006/relationships/image" Target="../media/image51.sv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4904763"/>
            <a:ext cx="12192000" cy="1998312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" y="4519584"/>
            <a:ext cx="7977300" cy="2356367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0" y="5173536"/>
            <a:ext cx="5515240" cy="1759550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3316061" y="5460011"/>
            <a:ext cx="5055017" cy="1455139"/>
          </a:xfrm>
          <a:prstGeom prst="rect">
            <a:avLst/>
          </a:prstGeom>
        </p:spPr>
      </p:pic>
      <p:pic>
        <p:nvPicPr>
          <p:cNvPr id="37" name="PA_儿童歌舞 - 小兔采蘑菇(音乐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675" y="436109"/>
            <a:ext cx="11201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ko-KR" sz="4000" b="1" dirty="0">
                <a:solidFill>
                  <a:srgbClr val="14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HÒA </a:t>
            </a:r>
            <a:r>
              <a:rPr lang="en-US" altLang="ko-KR" sz="4000" b="1" dirty="0" smtClean="0">
                <a:solidFill>
                  <a:srgbClr val="141F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7021" y="1446892"/>
            <a:ext cx="11201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ko-KR" sz="3200" b="1" dirty="0" smtClean="0">
                <a:solidFill>
                  <a:srgbClr val="261C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KHOA HỌC TỰ NHIÊN 7</a:t>
            </a:r>
            <a:endParaRPr lang="en-US" altLang="ko-KR" sz="3200" b="1" dirty="0">
              <a:solidFill>
                <a:srgbClr val="261CE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Placeholder 6"/>
          <p:cNvSpPr txBox="1">
            <a:spLocks/>
          </p:cNvSpPr>
          <p:nvPr/>
        </p:nvSpPr>
        <p:spPr>
          <a:xfrm>
            <a:off x="1384229" y="2437971"/>
            <a:ext cx="9860020" cy="432000"/>
          </a:xfrm>
          <a:prstGeom prst="rect">
            <a:avLst/>
          </a:prstGeom>
        </p:spPr>
        <p:txBody>
          <a:bodyPr lIns="142988" tIns="60526" rIns="121053" bIns="60526" anchor="ctr"/>
          <a:lstStyle>
            <a:lvl1pPr marL="0" indent="0" algn="ctr" defTabSz="685800" rtl="0" eaLnBrk="1" latinLnBrk="1" hangingPunct="1">
              <a:spcBef>
                <a:spcPct val="20000"/>
              </a:spcBef>
              <a:buFont typeface="Arial" pitchFamily="34" charset="0"/>
              <a:buNone/>
              <a:defRPr sz="9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Arial" pitchFamily="34" charset="0"/>
              </a:defRPr>
            </a:lvl1pPr>
            <a:lvl2pPr marL="557213" indent="-214313" algn="l" defTabSz="6858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endParaRPr lang="en-US" altLang="ko-KR" sz="280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5"/>
          <p:cNvSpPr txBox="1">
            <a:spLocks/>
          </p:cNvSpPr>
          <p:nvPr/>
        </p:nvSpPr>
        <p:spPr>
          <a:xfrm>
            <a:off x="1524052" y="3223486"/>
            <a:ext cx="8707747" cy="720000"/>
          </a:xfrm>
          <a:prstGeom prst="rect">
            <a:avLst/>
          </a:prstGeom>
        </p:spPr>
        <p:txBody>
          <a:bodyPr lIns="121053" tIns="60526" rIns="121053" bIns="60526" anchor="ctr">
            <a:noAutofit/>
          </a:bodyPr>
          <a:lstStyle>
            <a:lvl1pPr algn="ctr" defTabSz="685800" rtl="0" eaLnBrk="1" latinLnBrk="1" hangingPunct="1">
              <a:spcBef>
                <a:spcPct val="0"/>
              </a:spcBef>
              <a:buNone/>
              <a:defRPr sz="27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ko-KR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ko-KR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ko-KR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altLang="ko-KR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ko-KR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ko-KR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ko-KR" altLang="en-US" sz="28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6916" y="2486375"/>
            <a:ext cx="11201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ko-KR" sz="3200" b="1" dirty="0" smtClean="0">
                <a:solidFill>
                  <a:srgbClr val="261C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QUÝ THẤY CÔ VÀ CÁC EM HỌC SINH!</a:t>
            </a:r>
            <a:endParaRPr lang="en-US" altLang="ko-KR" sz="3200" b="1" dirty="0">
              <a:solidFill>
                <a:srgbClr val="261CE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9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1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7215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997578" y="5383888"/>
            <a:ext cx="1764895" cy="12221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99148" y="4580171"/>
            <a:ext cx="356714" cy="3321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300486" y="4988560"/>
            <a:ext cx="220929" cy="2057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b="3848"/>
          <a:stretch>
            <a:fillRect/>
          </a:stretch>
        </p:blipFill>
        <p:spPr>
          <a:xfrm>
            <a:off x="203200" y="5091430"/>
            <a:ext cx="1270001" cy="17665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EEE0A9-EA6B-37AF-D246-69D290AB67A6}"/>
              </a:ext>
            </a:extLst>
          </p:cNvPr>
          <p:cNvSpPr txBox="1"/>
          <p:nvPr/>
        </p:nvSpPr>
        <p:spPr>
          <a:xfrm>
            <a:off x="725465" y="775947"/>
            <a:ext cx="1122436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+mj-lt"/>
              </a:rPr>
              <a:t>Câu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vi-VN" sz="2800" b="1" dirty="0">
                <a:latin typeface="+mj-lt"/>
              </a:rPr>
              <a:t>Khi tế bào khí khổng mất nước thì</a:t>
            </a:r>
            <a:r>
              <a:rPr lang="en-US" sz="2800" b="1" dirty="0">
                <a:latin typeface="+mj-lt"/>
              </a:rPr>
              <a:t>:</a:t>
            </a:r>
            <a:endParaRPr lang="en-US" sz="2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A. thành mỏng hết căng ra làm cho thành dày duỗi thẳng, khí khổng đóng lại.</a:t>
            </a:r>
            <a:endParaRPr lang="en-US" sz="2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B. thành dày căng ra làm cho thành mỏng cong theo, khí khổng đóng lại.</a:t>
            </a:r>
            <a:endParaRPr lang="en-US" sz="2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C. thành dảy căng ra làm cho thành mỏng co lại, khí khổng đóng lại.</a:t>
            </a:r>
            <a:endParaRPr lang="en-US" sz="2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D. thành mỏng căng ra làm cho thành dày duỗi thẳng, khí khổng khép lại.</a:t>
            </a:r>
            <a:endParaRPr lang="en-US" sz="2800" dirty="0"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62627" y="1578298"/>
            <a:ext cx="551145" cy="526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5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40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8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997578" y="5383888"/>
            <a:ext cx="1764895" cy="12221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99148" y="4580171"/>
            <a:ext cx="356714" cy="3321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300486" y="4988560"/>
            <a:ext cx="220929" cy="2057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b="3848"/>
          <a:stretch>
            <a:fillRect/>
          </a:stretch>
        </p:blipFill>
        <p:spPr>
          <a:xfrm>
            <a:off x="203200" y="5091430"/>
            <a:ext cx="1270001" cy="17665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EEE0A9-EA6B-37AF-D246-69D290AB67A6}"/>
              </a:ext>
            </a:extLst>
          </p:cNvPr>
          <p:cNvSpPr txBox="1"/>
          <p:nvPr/>
        </p:nvSpPr>
        <p:spPr>
          <a:xfrm>
            <a:off x="964504" y="789269"/>
            <a:ext cx="10291358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FEEE0A9-EA6B-37AF-D246-69D290AB67A6}"/>
              </a:ext>
            </a:extLst>
          </p:cNvPr>
          <p:cNvSpPr txBox="1"/>
          <p:nvPr/>
        </p:nvSpPr>
        <p:spPr>
          <a:xfrm>
            <a:off x="964504" y="2382162"/>
            <a:ext cx="102913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65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997578" y="5383888"/>
            <a:ext cx="1764895" cy="12221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99148" y="4580171"/>
            <a:ext cx="356714" cy="3321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300486" y="4988560"/>
            <a:ext cx="220929" cy="2057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b="3848"/>
          <a:stretch>
            <a:fillRect/>
          </a:stretch>
        </p:blipFill>
        <p:spPr>
          <a:xfrm>
            <a:off x="203200" y="5091430"/>
            <a:ext cx="1270001" cy="17665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EEE0A9-EA6B-37AF-D246-69D290AB67A6}"/>
              </a:ext>
            </a:extLst>
          </p:cNvPr>
          <p:cNvSpPr txBox="1"/>
          <p:nvPr/>
        </p:nvSpPr>
        <p:spPr>
          <a:xfrm>
            <a:off x="964504" y="789269"/>
            <a:ext cx="102913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tỉa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FEEE0A9-EA6B-37AF-D246-69D290AB67A6}"/>
              </a:ext>
            </a:extLst>
          </p:cNvPr>
          <p:cNvSpPr txBox="1"/>
          <p:nvPr/>
        </p:nvSpPr>
        <p:spPr>
          <a:xfrm>
            <a:off x="1116904" y="2263949"/>
            <a:ext cx="102913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tỉa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héo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65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02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914"/>
            <a:ext cx="12192000" cy="9011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841325" y="646546"/>
            <a:ext cx="9169053" cy="5062240"/>
            <a:chOff x="537947" y="-208577"/>
            <a:chExt cx="6926046" cy="3524447"/>
          </a:xfrm>
        </p:grpSpPr>
        <p:sp>
          <p:nvSpPr>
            <p:cNvPr id="4" name="Freeform 4"/>
            <p:cNvSpPr/>
            <p:nvPr/>
          </p:nvSpPr>
          <p:spPr>
            <a:xfrm>
              <a:off x="537947" y="-208577"/>
              <a:ext cx="6926046" cy="3524447"/>
            </a:xfrm>
            <a:custGeom>
              <a:avLst/>
              <a:gdLst/>
              <a:ahLst/>
              <a:cxnLst/>
              <a:rect l="l" t="t" r="r" b="b"/>
              <a:pathLst>
                <a:path w="7480069" h="3524447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078677"/>
                  </a:lnTo>
                  <a:lnTo>
                    <a:pt x="0" y="3153607"/>
                  </a:lnTo>
                  <a:lnTo>
                    <a:pt x="0" y="3238697"/>
                  </a:lnTo>
                  <a:lnTo>
                    <a:pt x="3641090" y="3238697"/>
                  </a:lnTo>
                  <a:lnTo>
                    <a:pt x="3759200" y="3524447"/>
                  </a:lnTo>
                  <a:lnTo>
                    <a:pt x="3877310" y="3238697"/>
                  </a:lnTo>
                  <a:lnTo>
                    <a:pt x="7480069" y="3238697"/>
                  </a:lnTo>
                  <a:lnTo>
                    <a:pt x="7480069" y="3153607"/>
                  </a:lnTo>
                  <a:lnTo>
                    <a:pt x="7480069" y="3078677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 defTabSz="609478"/>
              <a:r>
                <a:rPr lang="en-US" sz="3200" b="1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HƯỚNG DẪN TỰ HỌC</a:t>
              </a:r>
            </a:p>
            <a:p>
              <a:pPr defTabSz="609478"/>
              <a:r>
                <a:rPr lang="en-US" sz="2700" b="1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2700" b="1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i="1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800" b="1" i="1" u="sng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i="1" u="sng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u="sng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vừa</a:t>
              </a:r>
              <a:r>
                <a:rPr lang="en-US" sz="2800" b="1" i="1" u="sng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u="sng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800" b="1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</a:p>
            <a:p>
              <a:pPr defTabSz="609478"/>
              <a:r>
                <a:rPr lang="en-US" sz="2800" b="1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2800" b="1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800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vở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609478"/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         -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1, 2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sách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khoa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136.</a:t>
              </a:r>
            </a:p>
            <a:p>
              <a:pPr defTabSz="609478"/>
              <a:r>
                <a:rPr lang="en-US" sz="2800" b="1" i="1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2800" b="1" i="1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800" b="1" i="1" u="sng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i="1" u="sng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u="sng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sắp</a:t>
              </a:r>
              <a:r>
                <a:rPr lang="en-US" sz="2800" b="1" i="1" u="sng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u="sng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endParaRPr lang="en-US" sz="2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 defTabSz="609478"/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           </a:t>
              </a:r>
              <a:r>
                <a:rPr lang="en-US" sz="2800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dung 2 “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yếu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tố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yếu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hưởng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trao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dinh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dưỡng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2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8384" t="9330"/>
          <a:stretch>
            <a:fillRect/>
          </a:stretch>
        </p:blipFill>
        <p:spPr>
          <a:xfrm>
            <a:off x="3" y="2329"/>
            <a:ext cx="1674289" cy="26383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817066">
            <a:off x="-532381" y="2747836"/>
            <a:ext cx="1603609" cy="184322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74302" y="1731924"/>
            <a:ext cx="8843423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478">
              <a:lnSpc>
                <a:spcPts val="9331"/>
              </a:lnSpc>
            </a:pPr>
            <a:endParaRPr lang="en-US" sz="11700" dirty="0">
              <a:solidFill>
                <a:srgbClr val="BB332A"/>
              </a:solidFill>
              <a:latin typeface="Gaegu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8384" t="9330"/>
          <a:stretch>
            <a:fillRect/>
          </a:stretch>
        </p:blipFill>
        <p:spPr>
          <a:xfrm flipH="1">
            <a:off x="10489268" y="19"/>
            <a:ext cx="1674289" cy="26383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777401" flipH="1">
            <a:off x="11113532" y="2763038"/>
            <a:ext cx="1603609" cy="18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6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/>
        </p:nvSpPr>
        <p:spPr>
          <a:xfrm rot="5400000">
            <a:off x="5844350" y="-2313277"/>
            <a:ext cx="989013" cy="7564377"/>
          </a:xfrm>
          <a:prstGeom prst="round2SameRect">
            <a:avLst>
              <a:gd name="adj1" fmla="val 23321"/>
              <a:gd name="adj2" fmla="val 0"/>
            </a:avLst>
          </a:prstGeom>
          <a:solidFill>
            <a:srgbClr val="990099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2" tIns="45431" rIns="90792" bIns="45431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 Same Side Corner Rectangle 6"/>
          <p:cNvSpPr/>
          <p:nvPr/>
        </p:nvSpPr>
        <p:spPr>
          <a:xfrm rot="16200000" flipH="1">
            <a:off x="1456883" y="799072"/>
            <a:ext cx="989013" cy="1339851"/>
          </a:xfrm>
          <a:prstGeom prst="round2SameRect">
            <a:avLst>
              <a:gd name="adj1" fmla="val 34679"/>
              <a:gd name="adj2" fmla="val 0"/>
            </a:avLst>
          </a:prstGeom>
          <a:solidFill>
            <a:srgbClr val="990099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2" tIns="45431" rIns="90792" bIns="45431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ound Same Side Corner Rectangle 26"/>
          <p:cNvSpPr/>
          <p:nvPr/>
        </p:nvSpPr>
        <p:spPr>
          <a:xfrm rot="5400000">
            <a:off x="4845290" y="-194265"/>
            <a:ext cx="989012" cy="5854765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99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2" tIns="45431" rIns="90792" bIns="45431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ound Same Side Corner Rectangle 27"/>
          <p:cNvSpPr/>
          <p:nvPr/>
        </p:nvSpPr>
        <p:spPr>
          <a:xfrm rot="16200000" flipH="1">
            <a:off x="1393941" y="2033568"/>
            <a:ext cx="989012" cy="1399219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2" tIns="45431" rIns="90792" bIns="45431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ound Same Side Corner Rectangle 28"/>
          <p:cNvSpPr/>
          <p:nvPr/>
        </p:nvSpPr>
        <p:spPr>
          <a:xfrm rot="5400000">
            <a:off x="4429589" y="1578215"/>
            <a:ext cx="987425" cy="4841400"/>
          </a:xfrm>
          <a:prstGeom prst="round2SameRect">
            <a:avLst>
              <a:gd name="adj1" fmla="val 23321"/>
              <a:gd name="adj2" fmla="val 0"/>
            </a:avLst>
          </a:prstGeom>
          <a:solidFill>
            <a:schemeClr val="accent4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2" tIns="45431" rIns="90792" bIns="45431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ound Same Side Corner Rectangle 29"/>
          <p:cNvSpPr/>
          <p:nvPr/>
        </p:nvSpPr>
        <p:spPr>
          <a:xfrm rot="16200000" flipH="1">
            <a:off x="1457677" y="3328988"/>
            <a:ext cx="987425" cy="133985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4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2" tIns="45431" rIns="90792" bIns="45431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ound Same Side Corner Rectangle 30"/>
          <p:cNvSpPr/>
          <p:nvPr/>
        </p:nvSpPr>
        <p:spPr>
          <a:xfrm rot="5400000">
            <a:off x="4005030" y="3209198"/>
            <a:ext cx="987425" cy="4190971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2" tIns="45431" rIns="90792" bIns="45431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ound Same Side Corner Rectangle 31"/>
          <p:cNvSpPr/>
          <p:nvPr/>
        </p:nvSpPr>
        <p:spPr>
          <a:xfrm rot="16200000" flipH="1">
            <a:off x="1394753" y="4634788"/>
            <a:ext cx="987425" cy="13398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92" tIns="45431" rIns="90792" bIns="45431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51" name="Picture 345" descr="shadow_1_m"/>
          <p:cNvPicPr>
            <a:picLocks noChangeAspect="1" noChangeArrowheads="1"/>
          </p:cNvPicPr>
          <p:nvPr/>
        </p:nvPicPr>
        <p:blipFill>
          <a:blip r:embed="rId2"/>
          <a:srcRect r="61411"/>
          <a:stretch>
            <a:fillRect/>
          </a:stretch>
        </p:blipFill>
        <p:spPr bwMode="gray">
          <a:xfrm>
            <a:off x="2282911" y="318145"/>
            <a:ext cx="175684" cy="71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2" name="TextBox 8"/>
          <p:cNvSpPr txBox="1">
            <a:spLocks noChangeArrowheads="1"/>
          </p:cNvSpPr>
          <p:nvPr/>
        </p:nvSpPr>
        <p:spPr bwMode="auto">
          <a:xfrm>
            <a:off x="1731742" y="1115262"/>
            <a:ext cx="439838" cy="7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92" tIns="45431" rIns="90792" bIns="45431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253" name="TextBox 33"/>
          <p:cNvSpPr txBox="1">
            <a:spLocks noChangeArrowheads="1"/>
          </p:cNvSpPr>
          <p:nvPr/>
        </p:nvSpPr>
        <p:spPr bwMode="auto">
          <a:xfrm>
            <a:off x="1761142" y="2379462"/>
            <a:ext cx="439838" cy="7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92" tIns="45431" rIns="90792" bIns="45431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254" name="TextBox 34"/>
          <p:cNvSpPr txBox="1">
            <a:spLocks noChangeArrowheads="1"/>
          </p:cNvSpPr>
          <p:nvPr/>
        </p:nvSpPr>
        <p:spPr bwMode="auto">
          <a:xfrm>
            <a:off x="1756122" y="3645263"/>
            <a:ext cx="439838" cy="7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92" tIns="45431" rIns="90792" bIns="45431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255" name="TextBox 35"/>
          <p:cNvSpPr txBox="1">
            <a:spLocks noChangeArrowheads="1"/>
          </p:cNvSpPr>
          <p:nvPr/>
        </p:nvSpPr>
        <p:spPr bwMode="auto">
          <a:xfrm>
            <a:off x="1650062" y="4934370"/>
            <a:ext cx="439838" cy="7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792" tIns="45431" rIns="90792" bIns="45431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256" name="Rectangle 32"/>
          <p:cNvSpPr>
            <a:spLocks noChangeArrowheads="1"/>
          </p:cNvSpPr>
          <p:nvPr/>
        </p:nvSpPr>
        <p:spPr bwMode="auto">
          <a:xfrm>
            <a:off x="2539730" y="1238171"/>
            <a:ext cx="8108951" cy="5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792" tIns="45431" rIns="90792" bIns="4543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7" name="Rectangle 37"/>
          <p:cNvSpPr>
            <a:spLocks noChangeArrowheads="1"/>
          </p:cNvSpPr>
          <p:nvPr/>
        </p:nvSpPr>
        <p:spPr bwMode="auto">
          <a:xfrm>
            <a:off x="2478135" y="2471750"/>
            <a:ext cx="4865855" cy="5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792" tIns="45431" rIns="90792" bIns="4543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8" name="Rectangle 38"/>
          <p:cNvSpPr>
            <a:spLocks noChangeArrowheads="1"/>
          </p:cNvSpPr>
          <p:nvPr/>
        </p:nvSpPr>
        <p:spPr bwMode="auto">
          <a:xfrm>
            <a:off x="2502559" y="3737466"/>
            <a:ext cx="3375004" cy="5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792" tIns="45431" rIns="90792" bIns="4543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9" name="Rectangle 39"/>
          <p:cNvSpPr>
            <a:spLocks noChangeArrowheads="1"/>
          </p:cNvSpPr>
          <p:nvPr/>
        </p:nvSpPr>
        <p:spPr bwMode="auto">
          <a:xfrm>
            <a:off x="2621303" y="5043394"/>
            <a:ext cx="3341384" cy="5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792" tIns="45431" rIns="90792" bIns="4543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99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9F30D3F-6C97-4D30-8D97-C7FC3DB0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371600" y="1281389"/>
            <a:ext cx="9144000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22. PHÂN LOẠI THẾ GIỚI SỐNG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453508"/>
            <a:ext cx="9144000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 ĐỀ 8. ĐA DẠNG THẾ GIỚI SỐNG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88795" y="2109270"/>
            <a:ext cx="9764039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32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8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h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6" y="0"/>
            <a:ext cx="9324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" y="-53236"/>
            <a:ext cx="2867013" cy="691123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22.1.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66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64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esktop\h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3200400"/>
            <a:ext cx="2116138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7009" y="1891430"/>
            <a:ext cx="1053230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Khỉ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78078" y="1891430"/>
            <a:ext cx="1053230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Nhện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022110" y="1891430"/>
            <a:ext cx="1053230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Rùa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341508" y="1891430"/>
            <a:ext cx="1053230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7009" y="4208585"/>
            <a:ext cx="1595796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cam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840956" y="4198306"/>
            <a:ext cx="1053230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297895" y="6457009"/>
            <a:ext cx="1053230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Súng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151688" y="6492816"/>
            <a:ext cx="1053230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840956" y="6495062"/>
            <a:ext cx="1507658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xỉ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57009" y="6495062"/>
            <a:ext cx="1205630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988934" y="4198306"/>
            <a:ext cx="1453607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0341508" y="4206498"/>
            <a:ext cx="1053230" cy="362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Cò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11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Dell\Desktop\h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6" y="0"/>
            <a:ext cx="93249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2867026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272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ell\Desktop\h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6" y="0"/>
            <a:ext cx="93249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0"/>
            <a:ext cx="2867025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8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65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817" y="1119007"/>
            <a:ext cx="3971792" cy="613459"/>
          </a:xfrm>
          <a:solidFill>
            <a:srgbClr val="00CCFF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81817" y="2402924"/>
            <a:ext cx="4019811" cy="613459"/>
          </a:xfrm>
          <a:prstGeom prst="rect">
            <a:avLst/>
          </a:prstGeom>
          <a:solidFill>
            <a:srgbClr val="00CC66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81817" y="3672052"/>
            <a:ext cx="4019811" cy="613459"/>
          </a:xfrm>
          <a:prstGeom prst="rect">
            <a:avLst/>
          </a:prstGeom>
          <a:solidFill>
            <a:srgbClr val="FF6699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27233" y="5029530"/>
            <a:ext cx="4019811" cy="613459"/>
          </a:xfrm>
          <a:prstGeom prst="rect">
            <a:avLst/>
          </a:prstGeom>
          <a:solidFill>
            <a:srgbClr val="FFCC00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9150" y="2202351"/>
            <a:ext cx="977031" cy="2342367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 LOẠI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>
            <a:stCxn id="6" idx="3"/>
          </p:cNvCxnSpPr>
          <p:nvPr/>
        </p:nvCxnSpPr>
        <p:spPr>
          <a:xfrm flipV="1">
            <a:off x="1766169" y="3373534"/>
            <a:ext cx="50104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67224" y="1450768"/>
            <a:ext cx="1" cy="38854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3" idx="1"/>
          </p:cNvCxnSpPr>
          <p:nvPr/>
        </p:nvCxnSpPr>
        <p:spPr>
          <a:xfrm>
            <a:off x="2267222" y="2709653"/>
            <a:ext cx="51460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4" idx="1"/>
          </p:cNvCxnSpPr>
          <p:nvPr/>
        </p:nvCxnSpPr>
        <p:spPr>
          <a:xfrm>
            <a:off x="2267222" y="3978781"/>
            <a:ext cx="51460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5" idx="1"/>
          </p:cNvCxnSpPr>
          <p:nvPr/>
        </p:nvCxnSpPr>
        <p:spPr>
          <a:xfrm>
            <a:off x="2279740" y="5336088"/>
            <a:ext cx="447493" cy="1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67222" y="1450768"/>
            <a:ext cx="51460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815676" y="2709654"/>
            <a:ext cx="51460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747052" y="5397528"/>
            <a:ext cx="51460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779714" y="3978790"/>
            <a:ext cx="51460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330276" y="951978"/>
            <a:ext cx="0" cy="8243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330288" y="951978"/>
            <a:ext cx="3607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337815" y="1776286"/>
            <a:ext cx="3607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330277" y="2402924"/>
            <a:ext cx="7539" cy="7411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330288" y="3143790"/>
            <a:ext cx="3607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7288745" y="3672055"/>
            <a:ext cx="14715" cy="7998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86" idx="1"/>
          </p:cNvCxnSpPr>
          <p:nvPr/>
        </p:nvCxnSpPr>
        <p:spPr>
          <a:xfrm>
            <a:off x="7294309" y="4471901"/>
            <a:ext cx="40421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262693" y="5138289"/>
            <a:ext cx="3607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itle 1"/>
          <p:cNvSpPr txBox="1">
            <a:spLocks/>
          </p:cNvSpPr>
          <p:nvPr/>
        </p:nvSpPr>
        <p:spPr>
          <a:xfrm>
            <a:off x="7690981" y="645249"/>
            <a:ext cx="3971792" cy="469568"/>
          </a:xfrm>
          <a:prstGeom prst="rect">
            <a:avLst/>
          </a:prstGeom>
          <a:solidFill>
            <a:srgbClr val="008080"/>
          </a:solidFill>
        </p:spPr>
        <p:txBody>
          <a:bodyPr vert="horz" lIns="90792" tIns="45431" rIns="90792" bIns="45431" rtlCol="0" anchor="ctr">
            <a:normAutofit lnSpcReduction="10000"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7690981" y="1469563"/>
            <a:ext cx="3971792" cy="509555"/>
          </a:xfrm>
          <a:prstGeom prst="rect">
            <a:avLst/>
          </a:prstGeom>
          <a:solidFill>
            <a:srgbClr val="008080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7698519" y="2197513"/>
            <a:ext cx="3971792" cy="545965"/>
          </a:xfrm>
          <a:prstGeom prst="rect">
            <a:avLst/>
          </a:prstGeom>
          <a:solidFill>
            <a:srgbClr val="008080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7330288" y="2402906"/>
            <a:ext cx="3607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itle 1"/>
          <p:cNvSpPr txBox="1">
            <a:spLocks/>
          </p:cNvSpPr>
          <p:nvPr/>
        </p:nvSpPr>
        <p:spPr>
          <a:xfrm>
            <a:off x="7698519" y="2872431"/>
            <a:ext cx="3971792" cy="545965"/>
          </a:xfrm>
          <a:prstGeom prst="rect">
            <a:avLst/>
          </a:prstGeom>
          <a:solidFill>
            <a:srgbClr val="008080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itle 1"/>
          <p:cNvSpPr txBox="1">
            <a:spLocks/>
          </p:cNvSpPr>
          <p:nvPr/>
        </p:nvSpPr>
        <p:spPr>
          <a:xfrm>
            <a:off x="7698519" y="3521663"/>
            <a:ext cx="3971792" cy="545965"/>
          </a:xfrm>
          <a:prstGeom prst="rect">
            <a:avLst/>
          </a:prstGeom>
          <a:solidFill>
            <a:srgbClr val="008080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7698519" y="4198919"/>
            <a:ext cx="3971792" cy="545965"/>
          </a:xfrm>
          <a:prstGeom prst="rect">
            <a:avLst/>
          </a:prstGeom>
          <a:solidFill>
            <a:srgbClr val="008080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7655015" y="4886524"/>
            <a:ext cx="3971792" cy="545965"/>
          </a:xfrm>
          <a:prstGeom prst="rect">
            <a:avLst/>
          </a:prstGeom>
          <a:solidFill>
            <a:srgbClr val="008080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7655015" y="5627845"/>
            <a:ext cx="3971792" cy="545965"/>
          </a:xfrm>
          <a:prstGeom prst="rect">
            <a:avLst/>
          </a:prstGeom>
          <a:solidFill>
            <a:srgbClr val="008080"/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4" name="Straight Connector 103"/>
          <p:cNvCxnSpPr/>
          <p:nvPr/>
        </p:nvCxnSpPr>
        <p:spPr>
          <a:xfrm>
            <a:off x="7288756" y="5885404"/>
            <a:ext cx="3607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7330288" y="3676757"/>
            <a:ext cx="3607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7262681" y="5138307"/>
            <a:ext cx="0" cy="7471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6774148" y="1415458"/>
            <a:ext cx="51460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77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0" grpId="0" animBg="1"/>
      <p:bldP spid="71" grpId="0" animBg="1"/>
      <p:bldP spid="72" grpId="0" animBg="1"/>
      <p:bldP spid="80" grpId="0" animBg="1"/>
      <p:bldP spid="82" grpId="0" animBg="1"/>
      <p:bldP spid="86" grpId="0" animBg="1"/>
      <p:bldP spid="88" grpId="0" animBg="1"/>
      <p:bldP spid="8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ell\Desktop\h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6" y="0"/>
            <a:ext cx="93249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0"/>
            <a:ext cx="2867025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22.1.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06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498824" y="2729357"/>
            <a:ext cx="3195687" cy="2856232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2549344" y="1905000"/>
            <a:ext cx="3119777" cy="798958"/>
            <a:chOff x="26670" y="26670"/>
            <a:chExt cx="7687971" cy="4048338"/>
          </a:xfrm>
        </p:grpSpPr>
        <p:sp>
          <p:nvSpPr>
            <p:cNvPr id="8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498813" y="1922888"/>
            <a:ext cx="3165689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5679">
              <a:lnSpc>
                <a:spcPts val="432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752813" y="3382699"/>
            <a:ext cx="265768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5679">
              <a:lnSpc>
                <a:spcPts val="2426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: Vi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6144593" y="2703957"/>
            <a:ext cx="3564073" cy="2856232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3" name="Group 13"/>
          <p:cNvGrpSpPr/>
          <p:nvPr/>
        </p:nvGrpSpPr>
        <p:grpSpPr>
          <a:xfrm>
            <a:off x="6155472" y="1922852"/>
            <a:ext cx="3542291" cy="781106"/>
            <a:chOff x="0" y="-2539556"/>
            <a:chExt cx="7687970" cy="4048339"/>
          </a:xfrm>
        </p:grpSpPr>
        <p:sp>
          <p:nvSpPr>
            <p:cNvPr id="14" name="Freeform 14"/>
            <p:cNvSpPr/>
            <p:nvPr/>
          </p:nvSpPr>
          <p:spPr>
            <a:xfrm>
              <a:off x="0" y="-2539556"/>
              <a:ext cx="7687970" cy="4048339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6340349" y="3259586"/>
            <a:ext cx="3172561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5679"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351245" y="1905045"/>
            <a:ext cx="3172561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5679">
              <a:lnSpc>
                <a:spcPts val="4320"/>
              </a:lnSpc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7"/>
          <p:cNvGrpSpPr/>
          <p:nvPr/>
        </p:nvGrpSpPr>
        <p:grpSpPr>
          <a:xfrm>
            <a:off x="4081645" y="607316"/>
            <a:ext cx="3509128" cy="908753"/>
            <a:chOff x="26670" y="26670"/>
            <a:chExt cx="7687971" cy="4048338"/>
          </a:xfrm>
          <a:solidFill>
            <a:schemeClr val="accent6"/>
          </a:solidFill>
        </p:grpSpPr>
        <p:sp>
          <p:nvSpPr>
            <p:cNvPr id="26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27" name="Rectangle 26"/>
          <p:cNvSpPr/>
          <p:nvPr/>
        </p:nvSpPr>
        <p:spPr>
          <a:xfrm>
            <a:off x="4561268" y="851365"/>
            <a:ext cx="2478417" cy="420234"/>
          </a:xfrm>
          <a:prstGeom prst="rect">
            <a:avLst/>
          </a:prstGeom>
        </p:spPr>
        <p:txBody>
          <a:bodyPr wrap="none" lIns="60570" tIns="30285" rIns="60570" bIns="30285">
            <a:spAutoFit/>
          </a:bodyPr>
          <a:lstStyle/>
          <a:p>
            <a:pPr algn="ctr" defTabSz="605679">
              <a:lnSpc>
                <a:spcPts val="2800"/>
              </a:lnSpc>
              <a:spcBef>
                <a:spcPct val="0"/>
              </a:spcBef>
            </a:pP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ặc điểm tế bào</a:t>
            </a:r>
            <a:endParaRPr lang="en-US" sz="2800" b="1" spc="-56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869892" y="1428343"/>
            <a:ext cx="1092816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94400" y="1428343"/>
            <a:ext cx="1016000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65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498824" y="2729357"/>
            <a:ext cx="3195687" cy="2856232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2549344" y="1905000"/>
            <a:ext cx="3119777" cy="798958"/>
            <a:chOff x="26670" y="26670"/>
            <a:chExt cx="7687971" cy="4048338"/>
          </a:xfrm>
        </p:grpSpPr>
        <p:sp>
          <p:nvSpPr>
            <p:cNvPr id="8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498813" y="1922888"/>
            <a:ext cx="3165689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6879">
              <a:lnSpc>
                <a:spcPts val="432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752813" y="3121430"/>
            <a:ext cx="2657689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6879"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vi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6144593" y="2703957"/>
            <a:ext cx="3564073" cy="2856232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3" name="Group 13"/>
          <p:cNvGrpSpPr/>
          <p:nvPr/>
        </p:nvGrpSpPr>
        <p:grpSpPr>
          <a:xfrm>
            <a:off x="6155472" y="1922852"/>
            <a:ext cx="3542291" cy="781106"/>
            <a:chOff x="0" y="-2539556"/>
            <a:chExt cx="7687970" cy="4048339"/>
          </a:xfrm>
        </p:grpSpPr>
        <p:sp>
          <p:nvSpPr>
            <p:cNvPr id="14" name="Freeform 14"/>
            <p:cNvSpPr/>
            <p:nvPr/>
          </p:nvSpPr>
          <p:spPr>
            <a:xfrm>
              <a:off x="0" y="-2539556"/>
              <a:ext cx="7687970" cy="4048339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6351245" y="3121444"/>
            <a:ext cx="3172561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6879"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351245" y="1905011"/>
            <a:ext cx="3172561" cy="555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6879">
              <a:lnSpc>
                <a:spcPts val="4320"/>
              </a:lnSpc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7"/>
          <p:cNvGrpSpPr/>
          <p:nvPr/>
        </p:nvGrpSpPr>
        <p:grpSpPr>
          <a:xfrm>
            <a:off x="4622800" y="607316"/>
            <a:ext cx="2743200" cy="908753"/>
            <a:chOff x="26670" y="26670"/>
            <a:chExt cx="7687971" cy="4048338"/>
          </a:xfrm>
          <a:solidFill>
            <a:schemeClr val="accent6"/>
          </a:solidFill>
        </p:grpSpPr>
        <p:sp>
          <p:nvSpPr>
            <p:cNvPr id="26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27" name="Rectangle 26"/>
          <p:cNvSpPr/>
          <p:nvPr/>
        </p:nvSpPr>
        <p:spPr>
          <a:xfrm>
            <a:off x="4911504" y="851382"/>
            <a:ext cx="2279053" cy="420355"/>
          </a:xfrm>
          <a:prstGeom prst="rect">
            <a:avLst/>
          </a:prstGeom>
        </p:spPr>
        <p:txBody>
          <a:bodyPr wrap="none" lIns="60690" tIns="30345" rIns="60690" bIns="30345">
            <a:spAutoFit/>
          </a:bodyPr>
          <a:lstStyle/>
          <a:p>
            <a:pPr algn="ctr" defTabSz="606879">
              <a:lnSpc>
                <a:spcPts val="2800"/>
              </a:lnSpc>
              <a:spcBef>
                <a:spcPct val="0"/>
              </a:spcBef>
            </a:pP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800" b="1" spc="-56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869892" y="1428323"/>
            <a:ext cx="1092816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94400" y="1428323"/>
            <a:ext cx="1016000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16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498824" y="2729357"/>
            <a:ext cx="3195687" cy="2856232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2549344" y="1905000"/>
            <a:ext cx="3119777" cy="798958"/>
            <a:chOff x="26670" y="26670"/>
            <a:chExt cx="7687971" cy="4048338"/>
          </a:xfrm>
        </p:grpSpPr>
        <p:sp>
          <p:nvSpPr>
            <p:cNvPr id="8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498813" y="1922884"/>
            <a:ext cx="3165689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7539">
              <a:lnSpc>
                <a:spcPts val="43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549343" y="3228778"/>
            <a:ext cx="311515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7539"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6144593" y="2703957"/>
            <a:ext cx="3564073" cy="2856232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3" name="Group 13"/>
          <p:cNvGrpSpPr/>
          <p:nvPr/>
        </p:nvGrpSpPr>
        <p:grpSpPr>
          <a:xfrm>
            <a:off x="6155472" y="1922852"/>
            <a:ext cx="3542291" cy="781106"/>
            <a:chOff x="0" y="-2539556"/>
            <a:chExt cx="7687970" cy="4048339"/>
          </a:xfrm>
        </p:grpSpPr>
        <p:sp>
          <p:nvSpPr>
            <p:cNvPr id="14" name="Freeform 14"/>
            <p:cNvSpPr/>
            <p:nvPr/>
          </p:nvSpPr>
          <p:spPr>
            <a:xfrm>
              <a:off x="0" y="-2539556"/>
              <a:ext cx="7687970" cy="4048339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6263023" y="3228776"/>
            <a:ext cx="343474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7539"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nhện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351245" y="1905040"/>
            <a:ext cx="3172561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7539">
              <a:lnSpc>
                <a:spcPts val="4320"/>
              </a:lnSpc>
            </a:pP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7"/>
          <p:cNvGrpSpPr/>
          <p:nvPr/>
        </p:nvGrpSpPr>
        <p:grpSpPr>
          <a:xfrm>
            <a:off x="4359059" y="607307"/>
            <a:ext cx="3219188" cy="908753"/>
            <a:chOff x="26670" y="26670"/>
            <a:chExt cx="7687971" cy="4048338"/>
          </a:xfrm>
          <a:solidFill>
            <a:schemeClr val="accent6"/>
          </a:solidFill>
        </p:grpSpPr>
        <p:sp>
          <p:nvSpPr>
            <p:cNvPr id="26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27" name="Rectangle 26"/>
          <p:cNvSpPr/>
          <p:nvPr/>
        </p:nvSpPr>
        <p:spPr>
          <a:xfrm>
            <a:off x="4759495" y="851334"/>
            <a:ext cx="2582988" cy="420422"/>
          </a:xfrm>
          <a:prstGeom prst="rect">
            <a:avLst/>
          </a:prstGeom>
        </p:spPr>
        <p:txBody>
          <a:bodyPr wrap="none" lIns="60756" tIns="30378" rIns="60756" bIns="30378">
            <a:spAutoFit/>
          </a:bodyPr>
          <a:lstStyle/>
          <a:p>
            <a:pPr algn="ctr" defTabSz="607539">
              <a:lnSpc>
                <a:spcPts val="2800"/>
              </a:lnSpc>
              <a:spcBef>
                <a:spcPct val="0"/>
              </a:spcBef>
            </a:pP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800" b="1" spc="-56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869892" y="1428312"/>
            <a:ext cx="1092816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94400" y="1428312"/>
            <a:ext cx="1016000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73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12717" y="3844361"/>
            <a:ext cx="5054251" cy="2456263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1" name="Group 11"/>
          <p:cNvGrpSpPr/>
          <p:nvPr/>
        </p:nvGrpSpPr>
        <p:grpSpPr>
          <a:xfrm>
            <a:off x="6731705" y="4001766"/>
            <a:ext cx="4792275" cy="2298824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5" name="Group 7"/>
          <p:cNvGrpSpPr/>
          <p:nvPr/>
        </p:nvGrpSpPr>
        <p:grpSpPr>
          <a:xfrm>
            <a:off x="4258893" y="607307"/>
            <a:ext cx="3444657" cy="908753"/>
            <a:chOff x="26670" y="26670"/>
            <a:chExt cx="7687971" cy="4048338"/>
          </a:xfrm>
          <a:solidFill>
            <a:schemeClr val="accent6"/>
          </a:solidFill>
        </p:grpSpPr>
        <p:sp>
          <p:nvSpPr>
            <p:cNvPr id="26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27" name="Rectangle 26"/>
          <p:cNvSpPr/>
          <p:nvPr/>
        </p:nvSpPr>
        <p:spPr>
          <a:xfrm>
            <a:off x="4737890" y="851334"/>
            <a:ext cx="2626269" cy="420422"/>
          </a:xfrm>
          <a:prstGeom prst="rect">
            <a:avLst/>
          </a:prstGeom>
        </p:spPr>
        <p:txBody>
          <a:bodyPr wrap="none" lIns="60756" tIns="30378" rIns="60756" bIns="30378">
            <a:spAutoFit/>
          </a:bodyPr>
          <a:lstStyle/>
          <a:p>
            <a:pPr algn="ctr" defTabSz="607539">
              <a:lnSpc>
                <a:spcPts val="2800"/>
              </a:lnSpc>
              <a:spcBef>
                <a:spcPct val="0"/>
              </a:spcBef>
            </a:pP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2800" b="1" spc="-56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869892" y="1428312"/>
            <a:ext cx="1092816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94400" y="1428312"/>
            <a:ext cx="1016000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7"/>
          <p:cNvGrpSpPr/>
          <p:nvPr/>
        </p:nvGrpSpPr>
        <p:grpSpPr>
          <a:xfrm>
            <a:off x="1012717" y="1926362"/>
            <a:ext cx="5054251" cy="2445257"/>
            <a:chOff x="26670" y="26670"/>
            <a:chExt cx="7687971" cy="4048338"/>
          </a:xfrm>
        </p:grpSpPr>
        <p:sp>
          <p:nvSpPr>
            <p:cNvPr id="20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grpSp>
        <p:nvGrpSpPr>
          <p:cNvPr id="21" name="Group 13"/>
          <p:cNvGrpSpPr/>
          <p:nvPr/>
        </p:nvGrpSpPr>
        <p:grpSpPr>
          <a:xfrm>
            <a:off x="6731705" y="1922883"/>
            <a:ext cx="4792275" cy="2448733"/>
            <a:chOff x="0" y="-2539556"/>
            <a:chExt cx="7687970" cy="4048339"/>
          </a:xfrm>
        </p:grpSpPr>
        <p:sp>
          <p:nvSpPr>
            <p:cNvPr id="22" name="Freeform 14"/>
            <p:cNvSpPr/>
            <p:nvPr/>
          </p:nvSpPr>
          <p:spPr>
            <a:xfrm>
              <a:off x="0" y="-2539556"/>
              <a:ext cx="7687970" cy="4048339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1031185" y="2005746"/>
            <a:ext cx="4949992" cy="1746371"/>
          </a:xfrm>
          <a:prstGeom prst="rect">
            <a:avLst/>
          </a:prstGeom>
        </p:spPr>
        <p:txBody>
          <a:bodyPr wrap="square" lIns="91152" tIns="45591" rIns="91152" bIns="45591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03977" y="1928493"/>
            <a:ext cx="1626787" cy="643505"/>
          </a:xfrm>
          <a:prstGeom prst="rect">
            <a:avLst/>
          </a:prstGeom>
        </p:spPr>
        <p:txBody>
          <a:bodyPr wrap="none" lIns="91152" tIns="45591" rIns="91152" bIns="45591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72455" y="2592430"/>
            <a:ext cx="4489823" cy="1384734"/>
          </a:xfrm>
          <a:prstGeom prst="rect">
            <a:avLst/>
          </a:prstGeom>
        </p:spPr>
        <p:txBody>
          <a:bodyPr wrap="square" lIns="91152" tIns="45591" rIns="91152" bIns="45591">
            <a:spAutoFit/>
          </a:bodyPr>
          <a:lstStyle/>
          <a:p>
            <a:pPr lvl="0" algn="ctr"/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ơ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tổng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hợp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hữu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nhờ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</a:p>
        </p:txBody>
      </p:sp>
      <p:sp>
        <p:nvSpPr>
          <p:cNvPr id="29" name="TextBox 15"/>
          <p:cNvSpPr txBox="1"/>
          <p:nvPr/>
        </p:nvSpPr>
        <p:spPr>
          <a:xfrm>
            <a:off x="7058487" y="4997308"/>
            <a:ext cx="420378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26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nhện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15"/>
          <p:cNvSpPr txBox="1"/>
          <p:nvPr/>
        </p:nvSpPr>
        <p:spPr>
          <a:xfrm>
            <a:off x="1285639" y="4764682"/>
            <a:ext cx="420378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39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hí Nghiệm Sự Thoát Hơi Nước Ở Lá - Sinh Học 11 (1) (online-video-cutter.com) - Copy.mp4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65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20305" y="1340508"/>
            <a:ext cx="4371696" cy="953847"/>
          </a:xfrm>
          <a:prstGeom prst="rect">
            <a:avLst/>
          </a:prstGeom>
        </p:spPr>
        <p:txBody>
          <a:bodyPr wrap="square" lIns="91152" tIns="45591" rIns="91152" bIns="45591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7820305" y="2950083"/>
            <a:ext cx="4050083" cy="2677396"/>
          </a:xfrm>
          <a:prstGeom prst="rect">
            <a:avLst/>
          </a:prstGeom>
          <a:solidFill>
            <a:schemeClr val="bg1"/>
          </a:solidFill>
        </p:spPr>
        <p:txBody>
          <a:bodyPr wrap="square" lIns="91152" tIns="45591" rIns="91152" bIns="45591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/>
          </a:p>
        </p:txBody>
      </p:sp>
      <p:pic>
        <p:nvPicPr>
          <p:cNvPr id="2051" name="Picture 3" descr="C:\Users\Dell\Desktop\h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375785"/>
            <a:ext cx="7366043" cy="622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86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20305" y="1340508"/>
            <a:ext cx="4371696" cy="953847"/>
          </a:xfrm>
          <a:prstGeom prst="rect">
            <a:avLst/>
          </a:prstGeom>
        </p:spPr>
        <p:txBody>
          <a:bodyPr wrap="square" lIns="91152" tIns="45591" rIns="91152" bIns="45591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7820305" y="2950083"/>
            <a:ext cx="4050083" cy="2246508"/>
          </a:xfrm>
          <a:prstGeom prst="rect">
            <a:avLst/>
          </a:prstGeom>
          <a:solidFill>
            <a:schemeClr val="bg1"/>
          </a:solidFill>
        </p:spPr>
        <p:txBody>
          <a:bodyPr wrap="square" lIns="91152" tIns="45591" rIns="91152" bIns="45591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/>
          </a:p>
        </p:txBody>
      </p:sp>
      <p:pic>
        <p:nvPicPr>
          <p:cNvPr id="2051" name="Picture 3" descr="C:\Users\Dell\Desktop\h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375785"/>
            <a:ext cx="7366043" cy="622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84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9F30D3F-6C97-4D30-8D97-C7FC3DB0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371600" y="1281389"/>
            <a:ext cx="9144000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22. PHÂN LOẠI THẾ GIỚI SỐNG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453508"/>
            <a:ext cx="9144000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 ĐỀ 8. ĐA DẠNG THẾ GIỚI SỐNG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88795" y="2109270"/>
            <a:ext cx="9764039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32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26585" y="2937152"/>
            <a:ext cx="11285951" cy="2410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2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ell\Desktop\h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375785"/>
            <a:ext cx="7366043" cy="622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20317" y="1453243"/>
            <a:ext cx="4154577" cy="953847"/>
          </a:xfrm>
          <a:prstGeom prst="rect">
            <a:avLst/>
          </a:prstGeom>
        </p:spPr>
        <p:txBody>
          <a:bodyPr wrap="square" lIns="91152" tIns="45591" rIns="91152" bIns="45591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686805" y="2881188"/>
            <a:ext cx="4505195" cy="1815621"/>
          </a:xfrm>
          <a:prstGeom prst="rect">
            <a:avLst/>
          </a:prstGeom>
          <a:solidFill>
            <a:schemeClr val="bg1"/>
          </a:solidFill>
        </p:spPr>
        <p:txBody>
          <a:bodyPr wrap="square" lIns="91152" tIns="45591" rIns="91152" bIns="45591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287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9F30D3F-6C97-4D30-8D97-C7FC3DB04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371600" y="1281389"/>
            <a:ext cx="9144000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16.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22. PHÂN LOẠI THẾ GIỚI SỐNG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453508"/>
            <a:ext cx="9144000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 ĐỀ 8. ĐA DẠNG THẾ GIỚI SỐNG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88795" y="2109270"/>
            <a:ext cx="9764039" cy="1655762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32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26585" y="2937152"/>
            <a:ext cx="11285951" cy="2410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prstClr val="black"/>
              </a:solidFill>
            </a:endParaRPr>
          </a:p>
          <a:p>
            <a:pPr>
              <a:buFontTx/>
              <a:buChar char="-"/>
            </a:pP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1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9F30D3F-6C97-4D30-8D97-C7FC3DB0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  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90403" y="1177447"/>
            <a:ext cx="10733761" cy="48601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0792" tIns="45431" rIns="90792" bIns="45431" rtlCol="0" anchor="ctr">
            <a:normAutofit fontScale="85000" lnSpcReduction="20000"/>
          </a:bodyPr>
          <a:lstStyle>
            <a:lvl1pPr algn="l" defTabSz="9088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200" b="1" dirty="0" smtClean="0">
                <a:latin typeface="Times New Roman" pitchFamily="18" charset="0"/>
                <a:cs typeface="Times New Roman" pitchFamily="18" charset="0"/>
              </a:rPr>
              <a:t> ta?</a:t>
            </a:r>
          </a:p>
          <a:p>
            <a:pPr>
              <a:lnSpc>
                <a:spcPct val="120000"/>
              </a:lnSpc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(1)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(2)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(3)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(4)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A. (1), (2), (3) 					B. (2), (3), (4)</a:t>
            </a:r>
          </a:p>
          <a:p>
            <a:pPr>
              <a:lnSpc>
                <a:spcPct val="120000"/>
              </a:lnSpc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C. (1), (2), (4)					D. (1), (3), (4)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lnSpc>
                <a:spcPct val="120000"/>
              </a:lnSpc>
              <a:buAutoNum type="alphaUcPeriod"/>
            </a:pPr>
            <a:endParaRPr lang="en-US" sz="35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29883" y="5123177"/>
            <a:ext cx="551145" cy="526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7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9F30D3F-6C97-4D30-8D97-C7FC3DB0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078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  TẬP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83095" y="1307782"/>
            <a:ext cx="10733761" cy="496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0792" tIns="45431" rIns="90792" bIns="45431" rtlCol="0" anchor="ctr">
            <a:normAutofit/>
          </a:bodyPr>
          <a:lstStyle>
            <a:lvl1pPr algn="l" defTabSz="9088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(1)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(2)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(3)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(4)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(5)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(2), (3), (4), (5)				B. (1), (2), (3), (4)</a:t>
            </a:r>
          </a:p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(1), (2), (3), (5)				D. (1), (3), (4), (5)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FontTx/>
              <a:buAutoNum type="alphaUcPeriod"/>
            </a:pPr>
            <a:endParaRPr lang="en-US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202478" y="4860117"/>
            <a:ext cx="551145" cy="526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5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0" y="666092"/>
            <a:ext cx="10996351" cy="1325563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AutoShape 6" descr="Giải Mã Con Dơi Bay Vào Nhà Là Điềm Báo Gì? Hên Hay Xui?"/>
          <p:cNvSpPr>
            <a:spLocks noChangeAspect="1" noChangeArrowheads="1"/>
          </p:cNvSpPr>
          <p:nvPr/>
        </p:nvSpPr>
        <p:spPr bwMode="auto">
          <a:xfrm>
            <a:off x="155598" y="-136524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1" tIns="45675" rIns="91341" bIns="4567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7" y="1901991"/>
            <a:ext cx="2750452" cy="215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681" y="4146131"/>
            <a:ext cx="2882323" cy="249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61" y="1901991"/>
            <a:ext cx="2922687" cy="215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21" y="1901991"/>
            <a:ext cx="2896187" cy="209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63" y="4166715"/>
            <a:ext cx="2922687" cy="249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3720229" y="187965"/>
            <a:ext cx="3895595" cy="611203"/>
          </a:xfrm>
          <a:prstGeom prst="rect">
            <a:avLst/>
          </a:prstGeom>
        </p:spPr>
        <p:txBody>
          <a:bodyPr lIns="90792" tIns="45431" rIns="90792" bIns="4543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Để lúa cho năng suất tốt, cần có bộ bộ lá đòng khỏe, duy trì màu xanh để tối ưu phản ứng quang hợp tạo tinh bột. Ảnh: Hoàng Vũ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0" y="4166715"/>
            <a:ext cx="2825619" cy="251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15 giống thỏ cảnh/thỏ kiểng làm thú cưng tốt nhất – Thị Trấn Thú Cư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15 giống thỏ cảnh/thỏ kiểng làm thú cưng tốt nhất – Thị Trấn Thú Cư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588" y="4113749"/>
            <a:ext cx="2750452" cy="255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48" y="1901991"/>
            <a:ext cx="3011488" cy="215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44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5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461" y="2556962"/>
            <a:ext cx="2052767" cy="449676"/>
          </a:xfrm>
        </p:spPr>
        <p:txBody>
          <a:bodyPr>
            <a:no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6" descr="Giải Mã Con Dơi Bay Vào Nhà Là Điềm Báo Gì? Hên Hay Xui?"/>
          <p:cNvSpPr>
            <a:spLocks noChangeAspect="1" noChangeArrowheads="1"/>
          </p:cNvSpPr>
          <p:nvPr/>
        </p:nvSpPr>
        <p:spPr bwMode="auto">
          <a:xfrm>
            <a:off x="155598" y="-136524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41" tIns="45675" rIns="91341" bIns="45675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" y="5416"/>
            <a:ext cx="3031755" cy="255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01" y="3397625"/>
            <a:ext cx="2809549" cy="296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778" y="0"/>
            <a:ext cx="3129713" cy="255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813" y="29"/>
            <a:ext cx="2896187" cy="251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767" y="3397596"/>
            <a:ext cx="3213471" cy="297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570250" y="2548522"/>
            <a:ext cx="2052767" cy="449676"/>
          </a:xfrm>
          <a:prstGeom prst="rect">
            <a:avLst/>
          </a:prstGeom>
        </p:spPr>
        <p:txBody>
          <a:bodyPr vert="horz" lIns="90792" tIns="45431" rIns="90792" bIns="45431" rtlCol="0" anchor="ctr">
            <a:noAutofit/>
          </a:bodyPr>
          <a:lstStyle>
            <a:lvl1pPr algn="l" defTabSz="9088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683404" y="2548522"/>
            <a:ext cx="2052767" cy="449676"/>
          </a:xfrm>
          <a:prstGeom prst="rect">
            <a:avLst/>
          </a:prstGeom>
        </p:spPr>
        <p:txBody>
          <a:bodyPr vert="horz" lIns="90792" tIns="45431" rIns="90792" bIns="45431" rtlCol="0" anchor="ctr">
            <a:noAutofit/>
          </a:bodyPr>
          <a:lstStyle>
            <a:lvl1pPr algn="l" defTabSz="9088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717546" y="2529387"/>
            <a:ext cx="2052767" cy="449676"/>
          </a:xfrm>
          <a:prstGeom prst="rect">
            <a:avLst/>
          </a:prstGeom>
        </p:spPr>
        <p:txBody>
          <a:bodyPr vert="horz" lIns="90792" tIns="45431" rIns="90792" bIns="45431" rtlCol="0" anchor="ctr">
            <a:noAutofit/>
          </a:bodyPr>
          <a:lstStyle>
            <a:lvl1pPr algn="l" defTabSz="9088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rồng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27320" y="6358783"/>
            <a:ext cx="2052767" cy="449676"/>
          </a:xfrm>
          <a:prstGeom prst="rect">
            <a:avLst/>
          </a:prstGeom>
        </p:spPr>
        <p:txBody>
          <a:bodyPr vert="horz" lIns="90792" tIns="45431" rIns="90792" bIns="45431" rtlCol="0" anchor="ctr">
            <a:noAutofit/>
          </a:bodyPr>
          <a:lstStyle>
            <a:lvl1pPr algn="l" defTabSz="9088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612129" y="6372526"/>
            <a:ext cx="2052767" cy="449676"/>
          </a:xfrm>
          <a:prstGeom prst="rect">
            <a:avLst/>
          </a:prstGeom>
        </p:spPr>
        <p:txBody>
          <a:bodyPr vert="horz" lIns="90792" tIns="45431" rIns="90792" bIns="45431" rtlCol="0" anchor="ctr">
            <a:noAutofit/>
          </a:bodyPr>
          <a:lstStyle>
            <a:lvl1pPr algn="l" defTabSz="9088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557833" y="6358783"/>
            <a:ext cx="2052767" cy="449676"/>
          </a:xfrm>
          <a:prstGeom prst="rect">
            <a:avLst/>
          </a:prstGeom>
        </p:spPr>
        <p:txBody>
          <a:bodyPr vert="horz" lIns="90792" tIns="45431" rIns="90792" bIns="45431" rtlCol="0" anchor="ctr">
            <a:noAutofit/>
          </a:bodyPr>
          <a:lstStyle>
            <a:lvl1pPr algn="l" defTabSz="9088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553642" y="6323662"/>
            <a:ext cx="2052767" cy="449676"/>
          </a:xfrm>
          <a:prstGeom prst="rect">
            <a:avLst/>
          </a:prstGeom>
        </p:spPr>
        <p:txBody>
          <a:bodyPr vert="horz" lIns="90792" tIns="45431" rIns="90792" bIns="45431" rtlCol="0" anchor="ctr">
            <a:noAutofit/>
          </a:bodyPr>
          <a:lstStyle>
            <a:lvl1pPr algn="l" defTabSz="9088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Để lúa cho năng suất tốt, cần có bộ bộ lá đòng khỏe, duy trì màu xanh để tối ưu phản ứng quang hợp tạo tinh bột. Ảnh: Hoàng Vũ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3" y="3453292"/>
            <a:ext cx="2825619" cy="287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250" y="3397625"/>
            <a:ext cx="2914840" cy="292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30" y="0"/>
            <a:ext cx="3009913" cy="254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85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25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498824" y="2729357"/>
            <a:ext cx="3195687" cy="2830830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2549344" y="1905000"/>
            <a:ext cx="3119777" cy="798958"/>
            <a:chOff x="26670" y="26670"/>
            <a:chExt cx="7687971" cy="4048338"/>
          </a:xfrm>
        </p:grpSpPr>
        <p:sp>
          <p:nvSpPr>
            <p:cNvPr id="8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498813" y="1922888"/>
            <a:ext cx="3165689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6879">
              <a:lnSpc>
                <a:spcPts val="432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752813" y="3121430"/>
            <a:ext cx="2657689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6879"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roi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6144593" y="2703957"/>
            <a:ext cx="3564073" cy="2856232"/>
            <a:chOff x="0" y="0"/>
            <a:chExt cx="1913890" cy="153378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533782"/>
            </a:xfrm>
            <a:custGeom>
              <a:avLst/>
              <a:gdLst/>
              <a:ahLst/>
              <a:cxnLst/>
              <a:rect l="l" t="t" r="r" b="b"/>
              <a:pathLst>
                <a:path w="1913890" h="1533782">
                  <a:moveTo>
                    <a:pt x="0" y="0"/>
                  </a:moveTo>
                  <a:lnTo>
                    <a:pt x="1913890" y="0"/>
                  </a:lnTo>
                  <a:lnTo>
                    <a:pt x="1913890" y="1533782"/>
                  </a:lnTo>
                  <a:lnTo>
                    <a:pt x="0" y="153378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3" name="Group 13"/>
          <p:cNvGrpSpPr/>
          <p:nvPr/>
        </p:nvGrpSpPr>
        <p:grpSpPr>
          <a:xfrm>
            <a:off x="6155472" y="1922852"/>
            <a:ext cx="3542291" cy="781106"/>
            <a:chOff x="0" y="-2539556"/>
            <a:chExt cx="7687970" cy="4048339"/>
          </a:xfrm>
        </p:grpSpPr>
        <p:sp>
          <p:nvSpPr>
            <p:cNvPr id="14" name="Freeform 14"/>
            <p:cNvSpPr/>
            <p:nvPr/>
          </p:nvSpPr>
          <p:spPr>
            <a:xfrm>
              <a:off x="0" y="-2539556"/>
              <a:ext cx="7687970" cy="4048339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6351245" y="3121435"/>
            <a:ext cx="317256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6879">
              <a:spcBef>
                <a:spcPct val="0"/>
              </a:spcBef>
            </a:pP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2800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2800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351245" y="1905011"/>
            <a:ext cx="3172561" cy="555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6879">
              <a:lnSpc>
                <a:spcPts val="4320"/>
              </a:lnSpc>
            </a:pP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7"/>
          <p:cNvGrpSpPr/>
          <p:nvPr/>
        </p:nvGrpSpPr>
        <p:grpSpPr>
          <a:xfrm>
            <a:off x="4622800" y="607316"/>
            <a:ext cx="2743200" cy="908753"/>
            <a:chOff x="26670" y="26670"/>
            <a:chExt cx="7687971" cy="4048338"/>
          </a:xfrm>
          <a:solidFill>
            <a:schemeClr val="accent6"/>
          </a:solidFill>
        </p:grpSpPr>
        <p:sp>
          <p:nvSpPr>
            <p:cNvPr id="26" name="Freeform 8"/>
            <p:cNvSpPr/>
            <p:nvPr/>
          </p:nvSpPr>
          <p:spPr>
            <a:xfrm>
              <a:off x="26670" y="26670"/>
              <a:ext cx="7687971" cy="4048338"/>
            </a:xfrm>
            <a:custGeom>
              <a:avLst/>
              <a:gdLst/>
              <a:ahLst/>
              <a:cxnLst/>
              <a:rect l="l" t="t" r="r" b="b"/>
              <a:pathLst>
                <a:path w="7687971" h="4048338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602568"/>
                  </a:lnTo>
                  <a:lnTo>
                    <a:pt x="0" y="3677498"/>
                  </a:lnTo>
                  <a:lnTo>
                    <a:pt x="0" y="3762588"/>
                  </a:lnTo>
                  <a:lnTo>
                    <a:pt x="3641090" y="3762588"/>
                  </a:lnTo>
                  <a:lnTo>
                    <a:pt x="3759200" y="4048338"/>
                  </a:lnTo>
                  <a:lnTo>
                    <a:pt x="3877310" y="3762588"/>
                  </a:lnTo>
                  <a:lnTo>
                    <a:pt x="7687971" y="3762588"/>
                  </a:lnTo>
                  <a:lnTo>
                    <a:pt x="7687971" y="3677498"/>
                  </a:lnTo>
                  <a:lnTo>
                    <a:pt x="7687971" y="3602568"/>
                  </a:lnTo>
                  <a:lnTo>
                    <a:pt x="7687971" y="148590"/>
                  </a:lnTo>
                  <a:lnTo>
                    <a:pt x="7687971" y="107950"/>
                  </a:lnTo>
                  <a:lnTo>
                    <a:pt x="7687971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27" name="Rectangle 26"/>
          <p:cNvSpPr/>
          <p:nvPr/>
        </p:nvSpPr>
        <p:spPr>
          <a:xfrm>
            <a:off x="4911504" y="851382"/>
            <a:ext cx="2279053" cy="420355"/>
          </a:xfrm>
          <a:prstGeom prst="rect">
            <a:avLst/>
          </a:prstGeom>
        </p:spPr>
        <p:txBody>
          <a:bodyPr wrap="none" lIns="60690" tIns="30345" rIns="60690" bIns="30345">
            <a:spAutoFit/>
          </a:bodyPr>
          <a:lstStyle/>
          <a:p>
            <a:pPr algn="ctr" defTabSz="606879">
              <a:lnSpc>
                <a:spcPts val="2800"/>
              </a:lnSpc>
              <a:spcBef>
                <a:spcPct val="0"/>
              </a:spcBef>
            </a:pP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spc="-56" dirty="0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-56" dirty="0" err="1">
                <a:solidFill>
                  <a:srgbClr val="065928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800" b="1" spc="-56" dirty="0">
              <a:solidFill>
                <a:srgbClr val="06592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869892" y="1428323"/>
            <a:ext cx="1092816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94400" y="1428323"/>
            <a:ext cx="1016000" cy="476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73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94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914"/>
            <a:ext cx="12192000" cy="9011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8175" y="646546"/>
            <a:ext cx="9336189" cy="5062240"/>
            <a:chOff x="297574" y="-208577"/>
            <a:chExt cx="7166419" cy="3524447"/>
          </a:xfrm>
        </p:grpSpPr>
        <p:sp>
          <p:nvSpPr>
            <p:cNvPr id="4" name="Freeform 4"/>
            <p:cNvSpPr/>
            <p:nvPr/>
          </p:nvSpPr>
          <p:spPr>
            <a:xfrm>
              <a:off x="297574" y="-208577"/>
              <a:ext cx="7166419" cy="3524447"/>
            </a:xfrm>
            <a:custGeom>
              <a:avLst/>
              <a:gdLst/>
              <a:ahLst/>
              <a:cxnLst/>
              <a:rect l="l" t="t" r="r" b="b"/>
              <a:pathLst>
                <a:path w="7480069" h="3524447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078677"/>
                  </a:lnTo>
                  <a:lnTo>
                    <a:pt x="0" y="3153607"/>
                  </a:lnTo>
                  <a:lnTo>
                    <a:pt x="0" y="3238697"/>
                  </a:lnTo>
                  <a:lnTo>
                    <a:pt x="3641090" y="3238697"/>
                  </a:lnTo>
                  <a:lnTo>
                    <a:pt x="3759200" y="3524447"/>
                  </a:lnTo>
                  <a:lnTo>
                    <a:pt x="3877310" y="3238697"/>
                  </a:lnTo>
                  <a:lnTo>
                    <a:pt x="7480069" y="3238697"/>
                  </a:lnTo>
                  <a:lnTo>
                    <a:pt x="7480069" y="3153607"/>
                  </a:lnTo>
                  <a:lnTo>
                    <a:pt x="7480069" y="3078677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 defTabSz="609478"/>
              <a:r>
                <a:rPr lang="en-US" sz="3200" b="1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HƯỚNG DẪN TỰ HỌC</a:t>
              </a:r>
            </a:p>
            <a:p>
              <a:pPr defTabSz="609478"/>
              <a:r>
                <a:rPr lang="en-US" sz="2700" b="1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2700" b="1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i="1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800" b="1" i="1" u="sng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i="1" u="sng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u="sng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vừa</a:t>
              </a:r>
              <a:r>
                <a:rPr lang="en-US" sz="2800" b="1" i="1" u="sng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u="sng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800" b="1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</a:p>
            <a:p>
              <a:pPr defTabSz="609478"/>
              <a:r>
                <a:rPr lang="en-US" sz="2800" b="1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2800" b="1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800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vở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609478"/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         -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Sưu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tầm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nhiên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609478"/>
              <a:r>
                <a:rPr lang="en-US" sz="2800" b="1" i="1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       b. </a:t>
              </a:r>
              <a:r>
                <a:rPr lang="en-US" sz="2800" b="1" i="1" u="sng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i="1" u="sng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u="sng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sắp</a:t>
              </a:r>
              <a:r>
                <a:rPr lang="en-US" sz="2800" b="1" i="1" u="sng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u="sng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endParaRPr lang="en-US" sz="2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 defTabSz="609478"/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          - </a:t>
              </a:r>
              <a:r>
                <a:rPr lang="en-US" sz="2800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dung 2 “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bậc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”-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22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102 &amp; 103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sách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khoa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nhiên</a:t>
              </a:r>
              <a:r>
                <a:rPr lang="en-US" sz="28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6.</a:t>
              </a:r>
              <a:endParaRPr lang="en-US" sz="2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8384" t="9330"/>
          <a:stretch>
            <a:fillRect/>
          </a:stretch>
        </p:blipFill>
        <p:spPr>
          <a:xfrm>
            <a:off x="3" y="2329"/>
            <a:ext cx="1674289" cy="26383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817066">
            <a:off x="-532381" y="2747836"/>
            <a:ext cx="1603609" cy="184322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74302" y="1731924"/>
            <a:ext cx="8843423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478">
              <a:lnSpc>
                <a:spcPts val="9331"/>
              </a:lnSpc>
            </a:pPr>
            <a:endParaRPr lang="en-US" sz="11700" dirty="0">
              <a:solidFill>
                <a:srgbClr val="BB332A"/>
              </a:solidFill>
              <a:latin typeface="Gaegu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8384" t="9330"/>
          <a:stretch>
            <a:fillRect/>
          </a:stretch>
        </p:blipFill>
        <p:spPr>
          <a:xfrm flipH="1">
            <a:off x="10489268" y="19"/>
            <a:ext cx="1674289" cy="26383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777401" flipH="1">
            <a:off x="11113532" y="2763038"/>
            <a:ext cx="1603609" cy="18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4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9135" y="4789884"/>
            <a:ext cx="4573045" cy="713667"/>
          </a:xfrm>
        </p:spPr>
        <p:txBody>
          <a:bodyPr>
            <a:normAutofit fontScale="90000"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22.2.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r="7854" b="11193"/>
          <a:stretch>
            <a:fillRect/>
          </a:stretch>
        </p:blipFill>
        <p:spPr bwMode="auto">
          <a:xfrm>
            <a:off x="2993721" y="375799"/>
            <a:ext cx="5305963" cy="441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09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/>
          <a:stretch>
            <a:fillRect/>
          </a:stretch>
        </p:blipFill>
        <p:spPr bwMode="auto">
          <a:xfrm>
            <a:off x="2041745" y="384204"/>
            <a:ext cx="8054235" cy="599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46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5140" y="631161"/>
            <a:ext cx="5181600" cy="9800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3797" y="2089759"/>
            <a:ext cx="4267200" cy="1168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Dell\Desktop\gọi tê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509" y="350736"/>
            <a:ext cx="9857983" cy="633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4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913"/>
            <a:ext cx="12192000" cy="717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96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4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4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C543CBDC-2E10-4DF4-A503-1CDEE6F48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4C13F3-8F54-4C40-938F-9986D5571E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54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QUÁ TRÌNH THOÁT HƠI NƯỚC Ở LÁ (1) (online-video-cutter.com)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09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1175B209-2E46-41FB-AA32-DD38685A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126D27-F0E6-4AD2-A935-98365D4A7D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2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DA758784-4BFD-48AE-B8F4-C9E3D4BC0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E5-EEF9-4C2E-AEA5-4CBB4C2BE8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6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9B490266-3913-498E-9ACC-A3D13410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C9CFB5D-1845-4CBD-830F-DC6152D7EB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3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r="7854" b="11193"/>
          <a:stretch>
            <a:fillRect/>
          </a:stretch>
        </p:blipFill>
        <p:spPr bwMode="auto">
          <a:xfrm>
            <a:off x="1907613" y="2348865"/>
            <a:ext cx="4625975" cy="372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01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BA7A496E-A5B7-4ACD-89F1-2119E578E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6000">
                <a:latin typeface="#9Slide03 FS Neusa Bold" panose="00000800000000000000" pitchFamily="2" charset="0"/>
              </a:rPr>
              <a:t>GỌI </a:t>
            </a:r>
            <a:br>
              <a:rPr lang="en-US" sz="6000">
                <a:latin typeface="#9Slide03 FS Neusa Bold" panose="00000800000000000000" pitchFamily="2" charset="0"/>
              </a:rPr>
            </a:br>
            <a:r>
              <a:rPr lang="en-US" sz="6000">
                <a:latin typeface="#9Slide03 FS Neusa Bold" panose="00000800000000000000" pitchFamily="2" charset="0"/>
              </a:rPr>
              <a:t>TÊN LOÀI</a:t>
            </a:r>
            <a:endParaRPr lang="en-US" sz="6000" dirty="0">
              <a:latin typeface="#9Slide03 FS Neusa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F1D123-2741-4B96-BA80-2D8895CE93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9FECC71E-E310-4551-82C0-A8F319398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B4E3CE-B08A-4ED4-8765-AF9F388255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35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6BFFCD20-ADE2-4EBC-B409-A6AF18F8F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D7ED30E-00A1-4603-B995-E4A0D50A98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9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573343"/>
              </p:ext>
            </p:extLst>
          </p:nvPr>
        </p:nvGraphicFramePr>
        <p:xfrm>
          <a:off x="1283788" y="2086950"/>
          <a:ext cx="8554085" cy="3543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760"/>
                <a:gridCol w="1370965"/>
                <a:gridCol w="1976755"/>
                <a:gridCol w="3189605"/>
              </a:tblGrid>
              <a:tr h="1097280">
                <a:tc>
                  <a:txBody>
                    <a:bodyPr/>
                    <a:lstStyle/>
                    <a:p>
                      <a:r>
                        <a:rPr lang="vi-VN" sz="2200" dirty="0">
                          <a:solidFill>
                            <a:srgbClr val="FF0000"/>
                          </a:solidFill>
                          <a:latin typeface="+mj-lt"/>
                        </a:rPr>
                        <a:t>Tên</a:t>
                      </a:r>
                      <a:r>
                        <a:rPr lang="vi-VN" sz="22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khoa học</a:t>
                      </a:r>
                      <a:r>
                        <a:rPr lang="en-US" altLang="vi-VN" sz="22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dirty="0">
                          <a:solidFill>
                            <a:srgbClr val="FF0000"/>
                          </a:solidFill>
                          <a:latin typeface="+mj-lt"/>
                        </a:rPr>
                        <a:t>Tên</a:t>
                      </a:r>
                      <a:r>
                        <a:rPr lang="vi-VN" sz="22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200" baseline="0" dirty="0" smtClean="0">
                          <a:solidFill>
                            <a:srgbClr val="FF0000"/>
                          </a:solidFill>
                          <a:latin typeface="+mj-lt"/>
                        </a:rPr>
                        <a:t>chi/ </a:t>
                      </a:r>
                      <a:r>
                        <a:rPr lang="en-US" sz="2200" baseline="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giống</a:t>
                      </a:r>
                      <a:endParaRPr lang="vi-VN" sz="2200" baseline="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aseline="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Tên</a:t>
                      </a:r>
                      <a:r>
                        <a:rPr lang="en-US" sz="2200" baseline="0" dirty="0" smtClean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loài</a:t>
                      </a:r>
                      <a:endParaRPr lang="vi-VN" sz="2200" baseline="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dirty="0">
                          <a:solidFill>
                            <a:srgbClr val="FF0000"/>
                          </a:solidFill>
                          <a:latin typeface="+mj-lt"/>
                        </a:rPr>
                        <a:t>Tên</a:t>
                      </a:r>
                      <a:r>
                        <a:rPr lang="vi-VN" sz="22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khoa học</a:t>
                      </a:r>
                    </a:p>
                    <a:p>
                      <a:r>
                        <a:rPr lang="en-US" altLang="vi-VN" sz="220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(Tên giống+ tên loài+ tên tác giả, năm công bố)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6445"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Con người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Homo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i="1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sapiens</a:t>
                      </a:r>
                      <a:endParaRPr lang="vi-VN" sz="22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i="1" dirty="0">
                          <a:latin typeface="+mj-lt"/>
                        </a:rPr>
                        <a:t>Homo</a:t>
                      </a:r>
                      <a:r>
                        <a:rPr lang="en-US" altLang="vi-VN" sz="2200" dirty="0">
                          <a:latin typeface="+mj-lt"/>
                        </a:rPr>
                        <a:t> </a:t>
                      </a:r>
                      <a:r>
                        <a:rPr lang="vi-VN" sz="2200" i="1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sapiens</a:t>
                      </a:r>
                      <a:endParaRPr lang="vi-VN" sz="22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l">
                        <a:lnSpc>
                          <a:spcPts val="1050"/>
                        </a:lnSpc>
                        <a:spcBef>
                          <a:spcPts val="2700"/>
                        </a:spcBef>
                        <a:spcAft>
                          <a:spcPts val="0"/>
                        </a:spcAft>
                      </a:pPr>
                      <a:r>
                        <a:rPr lang="en-US" altLang="vi-VN" sz="2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 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Chim b</a:t>
                      </a:r>
                      <a:r>
                        <a:rPr lang="en-US" altLang="vi-VN" sz="2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ồ 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câu</a:t>
                      </a:r>
                      <a:endParaRPr lang="vi-VN" sz="2200" dirty="0">
                        <a:effectLst/>
                        <a:latin typeface="+mj-lt"/>
                        <a:ea typeface="Arial Unicode MS"/>
                        <a:cs typeface="Times New Roman" panose="0202060305040502030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Bef>
                          <a:spcPts val="2700"/>
                        </a:spcBef>
                        <a:spcAft>
                          <a:spcPts val="0"/>
                        </a:spcAft>
                      </a:pPr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Columb</a:t>
                      </a:r>
                      <a:r>
                        <a:rPr lang="en-US" alt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vi-VN" sz="2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Arial Unicode MS"/>
                          <a:cs typeface="Segoe UI" panose="020B0502040204020203"/>
                        </a:rPr>
                        <a:t>livi</a:t>
                      </a:r>
                      <a:r>
                        <a:rPr kumimoji="0" lang="en-US" altLang="vi-VN" sz="2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Arial Unicode MS"/>
                          <a:cs typeface="Segoe UI" panose="020B0502040204020203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Bef>
                          <a:spcPts val="2700"/>
                        </a:spcBef>
                        <a:spcAft>
                          <a:spcPts val="0"/>
                        </a:spcAft>
                      </a:pPr>
                      <a:r>
                        <a:rPr lang="en-US" alt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  C</a:t>
                      </a:r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olumb</a:t>
                      </a:r>
                      <a:r>
                        <a:rPr lang="en-US" alt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a </a:t>
                      </a:r>
                      <a:r>
                        <a:rPr kumimoji="0" lang="vi-VN" sz="2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Arial Unicode MS"/>
                          <a:cs typeface="Segoe UI" panose="020B0502040204020203"/>
                        </a:rPr>
                        <a:t>livi</a:t>
                      </a:r>
                      <a:r>
                        <a:rPr kumimoji="0" lang="en-US" altLang="vi-VN" sz="2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Arial Unicode MS"/>
                          <a:cs typeface="Segoe UI" panose="020B0502040204020203"/>
                        </a:rPr>
                        <a:t>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vi-VN" sz="220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Cây ngọc lan trắn</a:t>
                      </a:r>
                      <a:r>
                        <a:rPr lang="en-US" altLang="vi-VN" sz="220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Magnolia</a:t>
                      </a:r>
                      <a:endParaRPr lang="vi-VN" sz="22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alb</a:t>
                      </a:r>
                      <a:r>
                        <a:rPr lang="en-US" alt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</a:t>
                      </a:r>
                      <a:endParaRPr lang="vi-VN" sz="2200" dirty="0">
                        <a:latin typeface="+mj-lt"/>
                      </a:endParaRPr>
                    </a:p>
                    <a:p>
                      <a:endParaRPr lang="vi-V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Magnoli</a:t>
                      </a:r>
                      <a:r>
                        <a:rPr lang="en-US" alt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 </a:t>
                      </a:r>
                      <a:r>
                        <a:rPr 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alb</a:t>
                      </a:r>
                      <a:r>
                        <a:rPr lang="en-US" alt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</a:t>
                      </a:r>
                      <a:endParaRPr lang="vi-VN" sz="2200" dirty="0">
                        <a:latin typeface="+mj-lt"/>
                      </a:endParaRPr>
                    </a:p>
                    <a:p>
                      <a:endParaRPr lang="vi-V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490">
                <a:tc>
                  <a:txBody>
                    <a:bodyPr/>
                    <a:lstStyle/>
                    <a:p>
                      <a:pPr algn="l">
                        <a:lnSpc>
                          <a:spcPts val="1050"/>
                        </a:lnSpc>
                        <a:spcBef>
                          <a:spcPts val="2700"/>
                        </a:spcBef>
                        <a:spcAft>
                          <a:spcPts val="0"/>
                        </a:spcAft>
                      </a:pPr>
                      <a:r>
                        <a:rPr lang="en-US" altLang="vi-VN" sz="2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 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Cây ngô</a:t>
                      </a:r>
                      <a:endParaRPr lang="vi-VN" sz="2200" dirty="0">
                        <a:effectLst/>
                        <a:latin typeface="+mj-lt"/>
                        <a:ea typeface="Arial Unicode MS"/>
                        <a:cs typeface="Times New Roman" panose="0202060305040502030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Bef>
                          <a:spcPts val="2700"/>
                        </a:spcBef>
                        <a:spcAft>
                          <a:spcPts val="0"/>
                        </a:spcAft>
                      </a:pPr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Zea</a:t>
                      </a:r>
                      <a:endParaRPr lang="vi-VN" sz="2200" dirty="0">
                        <a:effectLst/>
                        <a:latin typeface="+mj-lt"/>
                        <a:ea typeface="Arial Unicode MS"/>
                        <a:cs typeface="Times New Roman" panose="0202060305040502030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i="1" dirty="0">
                          <a:latin typeface="+mj-lt"/>
                        </a:rPr>
                        <a:t>mays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Bef>
                          <a:spcPts val="2700"/>
                        </a:spcBef>
                        <a:spcAft>
                          <a:spcPts val="0"/>
                        </a:spcAft>
                      </a:pPr>
                      <a:r>
                        <a:rPr lang="en-US" alt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  </a:t>
                      </a:r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Zea</a:t>
                      </a:r>
                      <a:r>
                        <a:rPr lang="en-US" alt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 </a:t>
                      </a:r>
                      <a:r>
                        <a:rPr lang="vi-VN" sz="2400" i="1" dirty="0">
                          <a:latin typeface="+mj-lt"/>
                        </a:rPr>
                        <a:t>mays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333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0F2ED0D-E644-48D5-9708-F70E8089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769A407-0F01-4073-805B-5023ADDAFD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9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B568B981-13C9-4F2C-8C98-BA5A72572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5F0A1DB-7FE6-47CC-B58E-79C85389FC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14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Đa dạng sinh học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01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5703F863-9570-412F-984A-9F75ACCF7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00F8F78-86BA-4FB1-A352-EFF8ADC253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85774"/>
      </p:ext>
    </p:extLst>
  </p:cSld>
  <p:clrMapOvr>
    <a:masterClrMapping/>
  </p:clrMapOvr>
  <p:transition spd="slow"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C731A7E7-99A7-4E60-8EA8-95959576C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DBA8147-776B-4167-A6B8-84DC043FAB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14415"/>
      </p:ext>
    </p:extLst>
  </p:cSld>
  <p:clrMapOvr>
    <a:masterClrMapping/>
  </p:clrMapOvr>
  <p:transition spd="slow"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EAB1B78A-8515-49E8-995B-BDEDE8EC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E788EA-FBAD-4510-85B5-EAE1324BE5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7EA647EA-DCCD-416F-8C91-466D11F1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87E9D1-AE44-4705-8988-61C9ED307E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4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AC639AFC-BD4C-48D1-9C18-7E45889B9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5F9FC28-760E-4D18-BC0A-30D625BABB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51030"/>
      </p:ext>
    </p:extLst>
  </p:cSld>
  <p:clrMapOvr>
    <a:masterClrMapping/>
  </p:clrMapOvr>
  <p:transition spd="slow">
    <p:wheel spokes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5686BC01-5AAB-4750-81E0-FAD67C56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DC04340-4457-421A-9E01-7EFC73EDE1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98644"/>
      </p:ext>
    </p:extLst>
  </p:cSld>
  <p:clrMapOvr>
    <a:masterClrMapping/>
  </p:clrMapOvr>
  <p:transition spd="slow"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5F5DC96F-8889-412D-A834-21380B65A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44BD9A-A14F-4FF2-8846-B43C80043F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82099"/>
      </p:ext>
    </p:extLst>
  </p:cSld>
  <p:clrMapOvr>
    <a:masterClrMapping/>
  </p:clrMapOvr>
  <p:transition spd="slow"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53837994-0ABE-4C24-83DE-D75F38D3B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F5E8531-5A95-49B6-BDCD-AF64263FF1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03007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D5DADB34-A22F-407B-82D9-4D7138FA3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45BD25-BDDE-4B2D-BF29-E5D697C3ED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95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79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1D1809D0-511A-49AD-ACA6-953AC2FCF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latin typeface="#9Slide03 FS Neusa Bold" panose="00000800000000000000" pitchFamily="2" charset="0"/>
              </a:rPr>
              <a:t>KHÓA LƯỠNG PHÂN</a:t>
            </a:r>
            <a:endParaRPr lang="en-US" sz="6600" dirty="0">
              <a:latin typeface="#9Slide03 FS Neusa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893D9F-D299-4391-852B-1F5AB741A8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0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3C881070-7B19-48CA-BB72-44617A5E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>
                <a:solidFill>
                  <a:schemeClr val="bg1"/>
                </a:solidFill>
                <a:latin typeface="Acumin Pro Condensed" panose="020B0806020202020204" pitchFamily="34" charset="0"/>
              </a:rPr>
              <a:t>Tìm hiểu cách xây dựng khóa lưỡng phân</a:t>
            </a:r>
            <a:endParaRPr lang="vi-VN" dirty="0">
              <a:solidFill>
                <a:schemeClr val="bg1"/>
              </a:solidFill>
              <a:latin typeface="Acumin Pro Condensed" panose="020B0806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BF62D47-7943-4A63-A31F-F892413813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24335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D9F90645-562A-474E-A1AA-BC6A52A8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B7C28F0-8991-42DD-9804-4F87613FD1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53362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EDF9B60A-0701-4D0E-A0C7-AA4CEA96A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9AEF6C-1C69-4FCA-9C5A-57074FFAAF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76877593-5A51-442C-8228-E51B9E93C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E22C555-F26C-4121-B554-B56889D7E7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226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4854F702-8188-4C33-8BCF-DDB47339E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5767CF5-BB02-4D0E-B8FA-7EF919E7B3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4DB15DDE-0D5E-42A6-9303-142FF7AB4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4C48A8-AACB-45A0-A5EA-6AB49FD8AA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432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5F108604-34AF-4253-B2A7-A2F4892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45535D0-DF55-4101-AEED-D77F3A096B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320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E1725B46-30B7-463A-918F-9F1731BD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D7F0911-F7B7-470C-B51C-F24F2A158E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52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909FF587-3FE3-4DBD-B447-8C51428B6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CC3A0B0-0D85-403A-A9ED-303D1C11EC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997578" y="5383888"/>
            <a:ext cx="1764895" cy="12221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99148" y="4580171"/>
            <a:ext cx="356714" cy="3321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300486" y="4988560"/>
            <a:ext cx="220929" cy="2057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b="3848"/>
          <a:stretch>
            <a:fillRect/>
          </a:stretch>
        </p:blipFill>
        <p:spPr>
          <a:xfrm>
            <a:off x="203200" y="5258892"/>
            <a:ext cx="1149611" cy="15991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EEE0A9-EA6B-37AF-D246-69D290AB67A6}"/>
              </a:ext>
            </a:extLst>
          </p:cNvPr>
          <p:cNvSpPr txBox="1"/>
          <p:nvPr/>
        </p:nvSpPr>
        <p:spPr>
          <a:xfrm>
            <a:off x="838200" y="64459"/>
            <a:ext cx="10924274" cy="5129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endParaRPr lang="en-US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1: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 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 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 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rễ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 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rễ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8005" y="3883087"/>
            <a:ext cx="551145" cy="526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1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997578" y="5383888"/>
            <a:ext cx="1764895" cy="12221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99148" y="4580171"/>
            <a:ext cx="356714" cy="3321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300486" y="4988560"/>
            <a:ext cx="220929" cy="2057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b="3848"/>
          <a:stretch>
            <a:fillRect/>
          </a:stretch>
        </p:blipFill>
        <p:spPr>
          <a:xfrm>
            <a:off x="203200" y="5091430"/>
            <a:ext cx="1270001" cy="17665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EEE0A9-EA6B-37AF-D246-69D290AB67A6}"/>
              </a:ext>
            </a:extLst>
          </p:cNvPr>
          <p:cNvSpPr txBox="1"/>
          <p:nvPr/>
        </p:nvSpPr>
        <p:spPr>
          <a:xfrm>
            <a:off x="964504" y="789269"/>
            <a:ext cx="10291358" cy="3887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vi-VN" sz="2800" b="1" dirty="0" smtClean="0">
                <a:latin typeface="+mj-lt"/>
              </a:rPr>
              <a:t>Câ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u 2:</a:t>
            </a:r>
            <a:r>
              <a:rPr lang="en-US" sz="2800" b="1" dirty="0" smtClean="0">
                <a:latin typeface="+mj-lt"/>
              </a:rPr>
              <a:t> </a:t>
            </a:r>
            <a:r>
              <a:rPr lang="vi-VN" sz="2800" b="1" dirty="0">
                <a:latin typeface="+mj-lt"/>
              </a:rPr>
              <a:t>Khi tế bào khí khổng no nước thì</a:t>
            </a:r>
            <a:r>
              <a:rPr lang="en-US" sz="2800" b="1" dirty="0">
                <a:latin typeface="+mj-lt"/>
              </a:rPr>
              <a:t>:</a:t>
            </a:r>
            <a:endParaRPr lang="en-US" sz="2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A. thành mỏng căng ra, thành dày co lại làm cho khí khổng mở ra.</a:t>
            </a:r>
            <a:endParaRPr lang="en-US" sz="2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B. thành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vi-VN" sz="2800" dirty="0" smtClean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căng ra làm cho </a:t>
            </a:r>
            <a:r>
              <a:rPr lang="vi-VN" sz="2800" dirty="0" smtClean="0">
                <a:latin typeface="+mj-lt"/>
              </a:rPr>
              <a:t>thành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800" dirty="0" smtClean="0">
                <a:latin typeface="+mj-lt"/>
              </a:rPr>
              <a:t> </a:t>
            </a:r>
            <a:r>
              <a:rPr lang="vi-VN" sz="2800" dirty="0" smtClean="0">
                <a:latin typeface="+mj-lt"/>
              </a:rPr>
              <a:t>căng </a:t>
            </a:r>
            <a:r>
              <a:rPr lang="vi-VN" sz="2800" dirty="0">
                <a:latin typeface="+mj-lt"/>
              </a:rPr>
              <a:t>theo, khí khổng mở ra.</a:t>
            </a:r>
            <a:endParaRPr lang="en-US" sz="2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C. thành dày căng ra làm cho thành mỏng co lại, khí khổng mở ra.</a:t>
            </a:r>
            <a:endParaRPr lang="en-US" sz="2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D. thành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+mj-lt"/>
              </a:rPr>
              <a:t>căng ra làm cho thành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vi-VN" sz="2800" dirty="0" smtClean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căng theo, khí khổng mở ra.</a:t>
            </a:r>
            <a:endParaRPr lang="en-US" sz="2800" dirty="0">
              <a:latin typeface="+mj-lt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38200" y="2342386"/>
            <a:ext cx="551145" cy="526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</TotalTime>
  <Words>1092</Words>
  <Application>Microsoft Office PowerPoint</Application>
  <PresentationFormat>Custom</PresentationFormat>
  <Paragraphs>173</Paragraphs>
  <Slides>79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79</vt:i4>
      </vt:variant>
    </vt:vector>
  </HeadingPairs>
  <TitlesOfParts>
    <vt:vector size="89" baseType="lpstr">
      <vt:lpstr>Office Theme</vt:lpstr>
      <vt:lpstr>3_Office Theme</vt:lpstr>
      <vt:lpstr>4_Office Theme</vt:lpstr>
      <vt:lpstr>8_Office Theme</vt:lpstr>
      <vt:lpstr>9_Office Theme</vt:lpstr>
      <vt:lpstr>10_Office Theme</vt:lpstr>
      <vt:lpstr>11_Office Theme</vt:lpstr>
      <vt:lpstr>13_Office Theme</vt:lpstr>
      <vt:lpstr>12_Office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Đặc điểm tế bào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các hình bên dưới, hãy gọi tên các sinh vật và phân loại các sinh vật đó dựa vào tiêu chí mức độ tổ chức cơ thể.</vt:lpstr>
      <vt:lpstr>PowerPoint Presentation</vt:lpstr>
      <vt:lpstr>Chim bồ câu</vt:lpstr>
      <vt:lpstr>PowerPoint Presentation</vt:lpstr>
      <vt:lpstr>PowerPoint Presentation</vt:lpstr>
      <vt:lpstr>PowerPoint Presentation</vt:lpstr>
      <vt:lpstr>Hình 22.2. Các bậc phân loại sinh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GỌI  TÊN LOÀI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KHÓA LƯỠNG PHÂN</vt:lpstr>
      <vt:lpstr>Tìm hiểu cách xây dựng khóa lưỡng phân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Dell</cp:lastModifiedBy>
  <cp:revision>212</cp:revision>
  <dcterms:created xsi:type="dcterms:W3CDTF">2021-07-29T18:28:08Z</dcterms:created>
  <dcterms:modified xsi:type="dcterms:W3CDTF">2022-11-16T14:57:32Z</dcterms:modified>
</cp:coreProperties>
</file>