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73" r:id="rId3"/>
  </p:sldMasterIdLst>
  <p:notesMasterIdLst>
    <p:notesMasterId r:id="rId34"/>
  </p:notesMasterIdLst>
  <p:sldIdLst>
    <p:sldId id="332" r:id="rId4"/>
    <p:sldId id="335" r:id="rId5"/>
    <p:sldId id="313" r:id="rId6"/>
    <p:sldId id="259" r:id="rId7"/>
    <p:sldId id="336" r:id="rId8"/>
    <p:sldId id="337" r:id="rId9"/>
    <p:sldId id="263" r:id="rId10"/>
    <p:sldId id="266" r:id="rId11"/>
    <p:sldId id="338" r:id="rId12"/>
    <p:sldId id="339" r:id="rId13"/>
    <p:sldId id="268" r:id="rId14"/>
    <p:sldId id="340" r:id="rId15"/>
    <p:sldId id="342" r:id="rId16"/>
    <p:sldId id="343" r:id="rId17"/>
    <p:sldId id="341" r:id="rId18"/>
    <p:sldId id="269" r:id="rId19"/>
    <p:sldId id="270" r:id="rId20"/>
    <p:sldId id="278" r:id="rId21"/>
    <p:sldId id="346" r:id="rId22"/>
    <p:sldId id="347" r:id="rId23"/>
    <p:sldId id="344" r:id="rId24"/>
    <p:sldId id="345" r:id="rId25"/>
    <p:sldId id="348" r:id="rId26"/>
    <p:sldId id="350" r:id="rId27"/>
    <p:sldId id="286" r:id="rId28"/>
    <p:sldId id="349" r:id="rId29"/>
    <p:sldId id="351" r:id="rId30"/>
    <p:sldId id="352" r:id="rId31"/>
    <p:sldId id="353" r:id="rId32"/>
    <p:sldId id="301" r:id="rId33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01" autoAdjust="0"/>
  </p:normalViewPr>
  <p:slideViewPr>
    <p:cSldViewPr>
      <p:cViewPr>
        <p:scale>
          <a:sx n="48" d="100"/>
          <a:sy n="48" d="100"/>
        </p:scale>
        <p:origin x="1268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CE6B1-B1C1-4981-B428-93BB3B55A24A}" type="datetimeFigureOut">
              <a:rPr lang="en-US" smtClean="0"/>
              <a:t>16/7/2022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44E6-AF8A-484E-9520-EFEF476D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5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1657-4D99-4573-A771-9CCD792BA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DA8E8-7FCF-40CA-95B2-B689E34C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573B-DD2F-444B-A248-1E745869EC82}" type="datetimeFigureOut">
              <a:rPr lang="en-US" smtClean="0"/>
              <a:t>16/7/2022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03C5A-60DC-4099-A316-C0EFC8BD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EB0F2-3774-4DC1-86B7-9DB36923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23F0-2AC2-428D-852B-24C5ACE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7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D47F-4302-4F05-86AE-3E2E448BF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C1EF-3D25-436A-80F8-AD27601C03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9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8BF8-1197-4BDA-8C9E-CF2E46DA26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8214-5A5B-4F40-982E-1AC3F4A9F7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0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FF4A-34F7-40DD-A41E-AEA1CB572A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44F7-DCBE-4860-AE6D-04C133D991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58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7E23-F94E-4396-880B-56AC6E944F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4768-AA62-4488-B352-6DC57C884B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0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 fontAlgn="base"/>
            <a:endParaRPr sz="19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892" tIns="60929" rIns="121892" bIns="60929" anchor="ctr" anchorCtr="0">
            <a:noAutofit/>
          </a:bodyPr>
          <a:lstStyle/>
          <a:p>
            <a:pPr algn="ctr" defTabSz="914354" fontAlgn="base"/>
            <a:endParaRPr sz="240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869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0172" y="609600"/>
            <a:ext cx="10773833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1AA2C224-5489-45F2-A181-86FF6404FE56}" type="slidenum">
              <a:rPr lang="ar-SA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181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5A2-FC7A-4B70-9765-A9446F8AB4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7CB7-41EC-4220-AEC1-A67D0B19BC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69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2EF8-6CF5-4072-90F7-1214AC011B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4752-D68D-43AD-8368-6B0CE1578F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5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1995-2F23-4CB1-9F3C-F8F5FEC05A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16FD-5C2A-4596-A4E4-275C2E60D8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75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77CD-A929-4ED1-ADD2-80A3BA253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B7E8-6F89-4EC8-BFD2-B719E62059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4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7" indent="0" algn="ctr">
              <a:buNone/>
              <a:defRPr/>
            </a:lvl2pPr>
            <a:lvl3pPr marL="914332" indent="0" algn="ctr">
              <a:buNone/>
              <a:defRPr/>
            </a:lvl3pPr>
            <a:lvl4pPr marL="1371498" indent="0" algn="ctr">
              <a:buNone/>
              <a:defRPr/>
            </a:lvl4pPr>
            <a:lvl5pPr marL="1828664" indent="0" algn="ctr">
              <a:buNone/>
              <a:defRPr/>
            </a:lvl5pPr>
            <a:lvl6pPr marL="2285830" indent="0" algn="ctr">
              <a:buNone/>
              <a:defRPr/>
            </a:lvl6pPr>
            <a:lvl7pPr marL="2742994" indent="0" algn="ctr">
              <a:buNone/>
              <a:defRPr/>
            </a:lvl7pPr>
            <a:lvl8pPr marL="3200160" indent="0" algn="ctr">
              <a:buNone/>
              <a:defRPr/>
            </a:lvl8pPr>
            <a:lvl9pPr marL="365732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6A71-C9D9-4CDF-A247-06D2477621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7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FB50-1729-4CC8-9127-D11EAC6786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0950-3A6F-4AC1-9987-25C8D4D1A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7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D60F-A810-402E-93BB-3C70392C12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F558-CB33-4AF6-9D05-875102E3CA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66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2866-3BF3-4C27-ADD3-5F8630CF1E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F146-D666-4106-8E25-BAEADBDD82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28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D47F-4302-4F05-86AE-3E2E448BF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C1EF-3D25-436A-80F8-AD27601C03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81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8BF8-1197-4BDA-8C9E-CF2E46DA26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8214-5A5B-4F40-982E-1AC3F4A9F7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09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FF4A-34F7-40DD-A41E-AEA1CB572A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44F7-DCBE-4860-AE6D-04C133D991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35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7E23-F94E-4396-880B-56AC6E944F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4768-AA62-4488-B352-6DC57C884B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63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 fontAlgn="base"/>
            <a:endParaRPr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 defTabSz="914400" fontAlgn="base"/>
            <a:endParaRPr sz="240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6015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0169" y="609600"/>
            <a:ext cx="10773833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1AA2C224-5489-45F2-A181-86FF6404FE56}" type="slidenum">
              <a:rPr lang="ar-SA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62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5A2-FC7A-4B70-9765-A9446F8AB4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7CB7-41EC-4220-AEC1-A67D0B19BC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7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2EF8-6CF5-4072-90F7-1214AC011B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4752-D68D-43AD-8368-6B0CE1578F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2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1995-2F23-4CB1-9F3C-F8F5FEC05A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16FD-5C2A-4596-A4E4-275C2E60D8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2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77CD-A929-4ED1-ADD2-80A3BA253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B7E8-6F89-4EC8-BFD2-B719E62059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FB50-1729-4CC8-9127-D11EAC6786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0950-3A6F-4AC1-9987-25C8D4D1A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5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D60F-A810-402E-93BB-3C70392C12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F558-CB33-4AF6-9D05-875102E3CA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6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2866-3BF3-4C27-ADD3-5F8630CF1E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F146-D666-4106-8E25-BAEADBDD82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0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4A4CE7-1890-4588-84A4-EDDA39D6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3222A-9405-450F-879F-770DC18EC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8F003-9F75-43ED-9648-5090EEAA7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2573B-DD2F-444B-A248-1E745869EC82}" type="datetimeFigureOut">
              <a:rPr lang="en-US" smtClean="0"/>
              <a:t>16/7/2022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5E237-B2BB-4EC7-91D4-6560B73AE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69114-166E-4DFC-BE1E-AD27DCCE1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23F0-2AC2-428D-852B-24C5ACE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0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fld id="{D02841FE-AC99-4E63-8DE0-90B3B1D4C1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fld id="{3167CF41-CC5D-45F9-B11A-70C9F7B38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5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1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66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1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67" indent="-45716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02841FE-AC99-4E63-8DE0-90B3B1D4C1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167CF41-CC5D-45F9-B11A-70C9F7B38919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4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/>
            </a:br>
            <a:endParaRPr lang="en-US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2052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2438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2438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2438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33" y="0"/>
            <a:ext cx="2438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67" y="6019800"/>
            <a:ext cx="2385484" cy="61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69" y="6019800"/>
            <a:ext cx="2383367" cy="61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9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786" y="6019800"/>
            <a:ext cx="2383367" cy="61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21"/>
          <p:cNvSpPr>
            <a:spLocks noChangeArrowheads="1" noChangeShapeType="1" noTextEdit="1"/>
          </p:cNvSpPr>
          <p:nvPr/>
        </p:nvSpPr>
        <p:spPr bwMode="auto">
          <a:xfrm>
            <a:off x="152400" y="872067"/>
            <a:ext cx="2616200" cy="1676400"/>
          </a:xfrm>
          <a:prstGeom prst="rect">
            <a:avLst/>
          </a:prstGeom>
        </p:spPr>
        <p:txBody>
          <a:bodyPr spcFirstLastPara="1" wrap="none" lIns="121914" tIns="60957" rIns="121914" bIns="60957" fromWordArt="1">
            <a:prstTxWarp prst="textArchUp">
              <a:avLst>
                <a:gd name="adj" fmla="val 9467292"/>
              </a:avLst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solidFill>
                  <a:srgbClr val="0000FF"/>
                </a:solidFill>
                <a:miter lim="800000"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2061" name="Picture 22" descr="bs0055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7" y="1032935"/>
            <a:ext cx="190288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2" name="Group 15"/>
          <p:cNvGrpSpPr>
            <a:grpSpLocks/>
          </p:cNvGrpSpPr>
          <p:nvPr/>
        </p:nvGrpSpPr>
        <p:grpSpPr bwMode="auto">
          <a:xfrm rot="5400000">
            <a:off x="317500" y="4584700"/>
            <a:ext cx="1905000" cy="2336800"/>
            <a:chOff x="4464" y="3072"/>
            <a:chExt cx="1200" cy="1104"/>
          </a:xfrm>
        </p:grpSpPr>
        <p:sp>
          <p:nvSpPr>
            <p:cNvPr id="2073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74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75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76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2063" name="Group 9"/>
          <p:cNvGrpSpPr>
            <a:grpSpLocks/>
          </p:cNvGrpSpPr>
          <p:nvPr/>
        </p:nvGrpSpPr>
        <p:grpSpPr bwMode="auto">
          <a:xfrm>
            <a:off x="9448800" y="4876800"/>
            <a:ext cx="2540000" cy="1752600"/>
            <a:chOff x="4464" y="3072"/>
            <a:chExt cx="1200" cy="1104"/>
          </a:xfrm>
        </p:grpSpPr>
        <p:sp>
          <p:nvSpPr>
            <p:cNvPr id="2069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70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71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72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pic>
        <p:nvPicPr>
          <p:cNvPr id="2064" name="Picture 14" descr="FLY-AGARI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486400"/>
            <a:ext cx="101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WordArt 23"/>
          <p:cNvSpPr>
            <a:spLocks noChangeArrowheads="1" noChangeShapeType="1" noTextEdit="1"/>
          </p:cNvSpPr>
          <p:nvPr/>
        </p:nvSpPr>
        <p:spPr bwMode="auto">
          <a:xfrm>
            <a:off x="0" y="2290235"/>
            <a:ext cx="12192000" cy="30861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Deflate">
              <a:avLst>
                <a:gd name="adj" fmla="val 23491"/>
              </a:avLst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ea typeface="Tahoma"/>
                <a:cs typeface="Tahoma"/>
              </a:rPr>
              <a:t>CHÀO MỪNG QUÝ THẦY CÔ VÀ CÁC EM ĐẾN VỚI BUỔI HỌC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45" name="WordArt 25"/>
          <p:cNvSpPr>
            <a:spLocks noChangeArrowheads="1" noChangeShapeType="1" noTextEdit="1"/>
          </p:cNvSpPr>
          <p:nvPr/>
        </p:nvSpPr>
        <p:spPr bwMode="auto">
          <a:xfrm>
            <a:off x="3060702" y="3833284"/>
            <a:ext cx="6212417" cy="827616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"/>
                <a:cs typeface="Times"/>
              </a:rPr>
              <a:t>KHTN LỚP 7</a:t>
            </a:r>
          </a:p>
        </p:txBody>
      </p:sp>
      <p:sp>
        <p:nvSpPr>
          <p:cNvPr id="46" name="WordArt 26"/>
          <p:cNvSpPr>
            <a:spLocks noChangeArrowheads="1" noChangeShapeType="1" noTextEdit="1"/>
          </p:cNvSpPr>
          <p:nvPr/>
        </p:nvSpPr>
        <p:spPr bwMode="auto">
          <a:xfrm>
            <a:off x="2768601" y="4800601"/>
            <a:ext cx="6648451" cy="704851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CC00CC"/>
              </a:solidFill>
              <a:latin typeface="Times New Roman"/>
              <a:cs typeface="Times New Roman"/>
            </a:endParaRPr>
          </a:p>
        </p:txBody>
      </p:sp>
      <p:pic>
        <p:nvPicPr>
          <p:cNvPr id="43" name="Picture 42" descr="ag00218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7790" flipV="1">
            <a:off x="10826173" y="5540565"/>
            <a:ext cx="815616" cy="78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948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CE3EB5-4955-4E9D-989B-F3A12A9F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2537EC-2C44-A755-F51C-0660C7E40342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B57AAD-5B4B-A62D-EA0B-BE9F391B29DC}"/>
              </a:ext>
            </a:extLst>
          </p:cNvPr>
          <p:cNvSpPr/>
          <p:nvPr/>
        </p:nvSpPr>
        <p:spPr>
          <a:xfrm>
            <a:off x="8173278" y="2514600"/>
            <a:ext cx="4012096" cy="29690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E8EFA-E9DC-EC50-50AB-8D228C16E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5997"/>
            <a:ext cx="66675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4FBC2E-1908-41C7-9CE6-4CEB8523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20203" y="4574584"/>
            <a:ext cx="3213572" cy="830997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gen lặn nằm trên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NST thường quy đinh.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66E141-C0DC-D16E-99C0-6BCEDC6AF9CA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405DBD-514C-13D1-0FC7-B4EBA3BB7314}"/>
              </a:ext>
            </a:extLst>
          </p:cNvPr>
          <p:cNvGrpSpPr/>
          <p:nvPr/>
        </p:nvGrpSpPr>
        <p:grpSpPr>
          <a:xfrm>
            <a:off x="-457200" y="1801712"/>
            <a:ext cx="5029200" cy="4917139"/>
            <a:chOff x="1600200" y="1132472"/>
            <a:chExt cx="5762212" cy="54969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64777A-3552-A6AA-6874-92FD4433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212" y="1295400"/>
              <a:ext cx="2743200" cy="53340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5F72544-9108-0461-78A7-1ED0F5CD208D}"/>
                </a:ext>
              </a:extLst>
            </p:cNvPr>
            <p:cNvCxnSpPr>
              <a:cxnSpLocks/>
            </p:cNvCxnSpPr>
            <p:nvPr/>
          </p:nvCxnSpPr>
          <p:spPr>
            <a:xfrm>
              <a:off x="3573817" y="3581400"/>
              <a:ext cx="16972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2874001B-BF81-B03F-9051-137137AB1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1132472"/>
              <a:ext cx="1973617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Phiến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4C7D05C2-6A2B-90F8-C777-9F77AE0D3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432" y="3190980"/>
              <a:ext cx="1729961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0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ân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D70E1403-4354-5B60-E873-54CC9EB84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698" y="6032212"/>
              <a:ext cx="282851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Cuống lá</a:t>
              </a:r>
              <a:endPara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71A4512-509A-C5F5-22AA-8E4AEB78546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000" y="6387548"/>
              <a:ext cx="16510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28E6A8D-E0FB-8DAF-F9A3-022EE0F5B518}"/>
                </a:ext>
              </a:extLst>
            </p:cNvPr>
            <p:cNvCxnSpPr>
              <a:cxnSpLocks/>
            </p:cNvCxnSpPr>
            <p:nvPr/>
          </p:nvCxnSpPr>
          <p:spPr>
            <a:xfrm>
              <a:off x="4075142" y="1510748"/>
              <a:ext cx="16630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7BD97DA-92B3-CA40-847C-B34AC043A05E}"/>
              </a:ext>
            </a:extLst>
          </p:cNvPr>
          <p:cNvSpPr/>
          <p:nvPr/>
        </p:nvSpPr>
        <p:spPr>
          <a:xfrm>
            <a:off x="9939" y="905707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hình 23.3 và thảo luận trả lời các câu hỏi sau: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BF8DC3-3046-C735-B05E-9BD231A8A3F0}"/>
              </a:ext>
            </a:extLst>
          </p:cNvPr>
          <p:cNvSpPr txBox="1"/>
          <p:nvPr/>
        </p:nvSpPr>
        <p:spPr>
          <a:xfrm>
            <a:off x="2096260" y="6502508"/>
            <a:ext cx="3316356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23.3.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37EFB-00F5-5DDD-757A-23B459DD0A73}"/>
              </a:ext>
            </a:extLst>
          </p:cNvPr>
          <p:cNvSpPr txBox="1"/>
          <p:nvPr/>
        </p:nvSpPr>
        <p:spPr>
          <a:xfrm>
            <a:off x="5412616" y="1943115"/>
            <a:ext cx="64869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Theo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3073FB-9B92-9284-2689-5F4D3325A34C}"/>
              </a:ext>
            </a:extLst>
          </p:cNvPr>
          <p:cNvSpPr txBox="1"/>
          <p:nvPr/>
        </p:nvSpPr>
        <p:spPr>
          <a:xfrm>
            <a:off x="5257800" y="3406129"/>
            <a:ext cx="6486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42188B-0D54-D3AC-9D8D-1A903D8BB72C}"/>
              </a:ext>
            </a:extLst>
          </p:cNvPr>
          <p:cNvSpPr txBox="1"/>
          <p:nvPr/>
        </p:nvSpPr>
        <p:spPr>
          <a:xfrm>
            <a:off x="5405990" y="4738406"/>
            <a:ext cx="6486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4FBC2E-1908-41C7-9CE6-4CEB8523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20203" y="4574584"/>
            <a:ext cx="3213572" cy="830997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gen lặn nằm trên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NST thường quy đinh.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66E141-C0DC-D16E-99C0-6BCEDC6AF9CA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405DBD-514C-13D1-0FC7-B4EBA3BB7314}"/>
              </a:ext>
            </a:extLst>
          </p:cNvPr>
          <p:cNvGrpSpPr/>
          <p:nvPr/>
        </p:nvGrpSpPr>
        <p:grpSpPr>
          <a:xfrm>
            <a:off x="-457200" y="1801712"/>
            <a:ext cx="5029200" cy="4917139"/>
            <a:chOff x="1600200" y="1132472"/>
            <a:chExt cx="5762212" cy="54969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64777A-3552-A6AA-6874-92FD4433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212" y="1295400"/>
              <a:ext cx="2743200" cy="53340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5F72544-9108-0461-78A7-1ED0F5CD208D}"/>
                </a:ext>
              </a:extLst>
            </p:cNvPr>
            <p:cNvCxnSpPr>
              <a:cxnSpLocks/>
            </p:cNvCxnSpPr>
            <p:nvPr/>
          </p:nvCxnSpPr>
          <p:spPr>
            <a:xfrm>
              <a:off x="3573817" y="3581400"/>
              <a:ext cx="16972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2874001B-BF81-B03F-9051-137137AB1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1132472"/>
              <a:ext cx="1973617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Phiến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4C7D05C2-6A2B-90F8-C777-9F77AE0D3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432" y="3190980"/>
              <a:ext cx="1729961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0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ân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D70E1403-4354-5B60-E873-54CC9EB84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698" y="6032212"/>
              <a:ext cx="282851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Cuống lá</a:t>
              </a:r>
              <a:endPara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71A4512-509A-C5F5-22AA-8E4AEB78546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000" y="6387548"/>
              <a:ext cx="16510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28E6A8D-E0FB-8DAF-F9A3-022EE0F5B518}"/>
                </a:ext>
              </a:extLst>
            </p:cNvPr>
            <p:cNvCxnSpPr>
              <a:cxnSpLocks/>
            </p:cNvCxnSpPr>
            <p:nvPr/>
          </p:nvCxnSpPr>
          <p:spPr>
            <a:xfrm>
              <a:off x="4075142" y="1510748"/>
              <a:ext cx="16630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7BD97DA-92B3-CA40-847C-B34AC043A05E}"/>
              </a:ext>
            </a:extLst>
          </p:cNvPr>
          <p:cNvSpPr/>
          <p:nvPr/>
        </p:nvSpPr>
        <p:spPr>
          <a:xfrm>
            <a:off x="9939" y="905707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hình 23.3 và thảo luận trả lời các câu hỏi sau: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BF8DC3-3046-C735-B05E-9BD231A8A3F0}"/>
              </a:ext>
            </a:extLst>
          </p:cNvPr>
          <p:cNvSpPr txBox="1"/>
          <p:nvPr/>
        </p:nvSpPr>
        <p:spPr>
          <a:xfrm>
            <a:off x="2096260" y="6502508"/>
            <a:ext cx="3316356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23.3.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37EFB-00F5-5DDD-757A-23B459DD0A73}"/>
              </a:ext>
            </a:extLst>
          </p:cNvPr>
          <p:cNvSpPr txBox="1"/>
          <p:nvPr/>
        </p:nvSpPr>
        <p:spPr>
          <a:xfrm>
            <a:off x="5412616" y="1601480"/>
            <a:ext cx="64869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Theo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3073FB-9B92-9284-2689-5F4D3325A34C}"/>
              </a:ext>
            </a:extLst>
          </p:cNvPr>
          <p:cNvSpPr txBox="1"/>
          <p:nvPr/>
        </p:nvSpPr>
        <p:spPr>
          <a:xfrm>
            <a:off x="5334000" y="2755033"/>
            <a:ext cx="6486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42188B-0D54-D3AC-9D8D-1A903D8BB72C}"/>
              </a:ext>
            </a:extLst>
          </p:cNvPr>
          <p:cNvSpPr txBox="1"/>
          <p:nvPr/>
        </p:nvSpPr>
        <p:spPr>
          <a:xfrm>
            <a:off x="5334000" y="3992339"/>
            <a:ext cx="6486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839A70-7101-91B3-B607-A7E2B8DDEC86}"/>
              </a:ext>
            </a:extLst>
          </p:cNvPr>
          <p:cNvSpPr txBox="1"/>
          <p:nvPr/>
        </p:nvSpPr>
        <p:spPr>
          <a:xfrm>
            <a:off x="5484410" y="5702331"/>
            <a:ext cx="6707590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4FBC2E-1908-41C7-9CE6-4CEB8523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20203" y="4574584"/>
            <a:ext cx="3213572" cy="830997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gen lặn nằm trên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NST thường quy đinh.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66E141-C0DC-D16E-99C0-6BCEDC6AF9CA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BD97DA-92B3-CA40-847C-B34AC043A05E}"/>
              </a:ext>
            </a:extLst>
          </p:cNvPr>
          <p:cNvSpPr/>
          <p:nvPr/>
        </p:nvSpPr>
        <p:spPr>
          <a:xfrm>
            <a:off x="9939" y="905707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23.4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839A70-7101-91B3-B607-A7E2B8DDEC86}"/>
              </a:ext>
            </a:extLst>
          </p:cNvPr>
          <p:cNvSpPr txBox="1"/>
          <p:nvPr/>
        </p:nvSpPr>
        <p:spPr>
          <a:xfrm>
            <a:off x="424069" y="5251927"/>
            <a:ext cx="11363739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lạp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034D18-7300-2599-56FA-B088FAC2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814"/>
            <a:ext cx="9829800" cy="36737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A4054E-8FFC-B155-6B6D-16DD549CBB6D}"/>
              </a:ext>
            </a:extLst>
          </p:cNvPr>
          <p:cNvSpPr txBox="1"/>
          <p:nvPr/>
        </p:nvSpPr>
        <p:spPr>
          <a:xfrm>
            <a:off x="6096000" y="2007399"/>
            <a:ext cx="58674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23.4.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phẫu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5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4FBC2E-1908-41C7-9CE6-4CEB8523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20203" y="4574584"/>
            <a:ext cx="3213572" cy="830997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gen lặn nằm trên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NST thường quy đinh.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66E141-C0DC-D16E-99C0-6BCEDC6AF9CA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BD97DA-92B3-CA40-847C-B34AC043A05E}"/>
              </a:ext>
            </a:extLst>
          </p:cNvPr>
          <p:cNvSpPr/>
          <p:nvPr/>
        </p:nvSpPr>
        <p:spPr>
          <a:xfrm>
            <a:off x="9939" y="905707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23.4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839A70-7101-91B3-B607-A7E2B8DDEC86}"/>
              </a:ext>
            </a:extLst>
          </p:cNvPr>
          <p:cNvSpPr txBox="1"/>
          <p:nvPr/>
        </p:nvSpPr>
        <p:spPr>
          <a:xfrm>
            <a:off x="424069" y="5251927"/>
            <a:ext cx="11363739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</a:t>
            </a:r>
            <a:r>
              <a:rPr lang="vi-VN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ổ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034D18-7300-2599-56FA-B088FAC2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814"/>
            <a:ext cx="9829800" cy="36737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A4054E-8FFC-B155-6B6D-16DD549CBB6D}"/>
              </a:ext>
            </a:extLst>
          </p:cNvPr>
          <p:cNvSpPr txBox="1"/>
          <p:nvPr/>
        </p:nvSpPr>
        <p:spPr>
          <a:xfrm>
            <a:off x="6096000" y="2007399"/>
            <a:ext cx="58674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23.4.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phẫu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4B434-9246-C720-8B73-92034BA3D75C}"/>
              </a:ext>
            </a:extLst>
          </p:cNvPr>
          <p:cNvSpPr txBox="1"/>
          <p:nvPr/>
        </p:nvSpPr>
        <p:spPr>
          <a:xfrm>
            <a:off x="424068" y="5801107"/>
            <a:ext cx="11767931" cy="112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333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vi-VN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sắp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vi-VN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</a:t>
            </a:r>
            <a:r>
              <a:rPr lang="vi-VN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ĩa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D71D23-5D09-CA02-5FE0-B9D21EDECC01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778AE6-AA07-C021-063F-CBFD93E8EDEF}"/>
              </a:ext>
            </a:extLst>
          </p:cNvPr>
          <p:cNvSpPr/>
          <p:nvPr/>
        </p:nvSpPr>
        <p:spPr>
          <a:xfrm>
            <a:off x="9939" y="1066800"/>
            <a:ext cx="12192000" cy="12486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</a:t>
            </a:r>
            <a:r>
              <a:rPr lang="vi-VN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ữ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1B7C2-132E-D1FB-5DCB-8682D84B7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90800"/>
            <a:ext cx="4572000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74AC70-D7D4-08CF-8618-BA5D9488B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2590800"/>
            <a:ext cx="5261675" cy="320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6C1C33-927C-55A9-671D-18629DA7E95A}"/>
              </a:ext>
            </a:extLst>
          </p:cNvPr>
          <p:cNvSpPr txBox="1"/>
          <p:nvPr/>
        </p:nvSpPr>
        <p:spPr>
          <a:xfrm>
            <a:off x="1295400" y="5804919"/>
            <a:ext cx="6281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 cây tía tô (l</a:t>
            </a:r>
            <a:r>
              <a:rPr lang="vi-VN" sz="280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 có</a:t>
            </a:r>
            <a:r>
              <a:rPr lang="en-US" sz="280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màu tím) 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26978-9D0E-FEB6-F889-2E131663A557}"/>
              </a:ext>
            </a:extLst>
          </p:cNvPr>
          <p:cNvSpPr txBox="1"/>
          <p:nvPr/>
        </p:nvSpPr>
        <p:spPr>
          <a:xfrm>
            <a:off x="6553199" y="5818638"/>
            <a:ext cx="6281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 cây huyết dụ (</a:t>
            </a:r>
            <a:r>
              <a:rPr lang="en-US" sz="28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vi-VN" sz="28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 có màu đỏ)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4918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987D27-FE72-49F9-BAC4-2975143C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BC3BAB-8161-31A3-A38F-A862520488DF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E2396-A65A-191F-D8D7-E95472B42986}"/>
              </a:ext>
            </a:extLst>
          </p:cNvPr>
          <p:cNvSpPr txBox="1"/>
          <p:nvPr/>
        </p:nvSpPr>
        <p:spPr>
          <a:xfrm>
            <a:off x="609600" y="1219200"/>
            <a:ext cx="1127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6F001-032C-80E8-AF6B-13FF719CD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19529"/>
            <a:ext cx="8686800" cy="39020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707FB1-18B4-D4DA-8808-3360B8FDEB14}"/>
              </a:ext>
            </a:extLst>
          </p:cNvPr>
          <p:cNvGrpSpPr/>
          <p:nvPr/>
        </p:nvGrpSpPr>
        <p:grpSpPr>
          <a:xfrm>
            <a:off x="8391939" y="2220901"/>
            <a:ext cx="3733800" cy="4353315"/>
            <a:chOff x="1600200" y="1132472"/>
            <a:chExt cx="5762212" cy="55659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CC7486-8100-43F6-D239-9F3F06354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212" y="1295400"/>
              <a:ext cx="2743200" cy="5334000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CE0EA62-656E-694D-4D7B-0A3F41D204EB}"/>
                </a:ext>
              </a:extLst>
            </p:cNvPr>
            <p:cNvCxnSpPr>
              <a:cxnSpLocks/>
            </p:cNvCxnSpPr>
            <p:nvPr/>
          </p:nvCxnSpPr>
          <p:spPr>
            <a:xfrm>
              <a:off x="4171977" y="3581400"/>
              <a:ext cx="109907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8B3A3D13-FF2F-BA6A-7370-E795C782D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1132472"/>
              <a:ext cx="1973617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Phiến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F74AF9D7-9C8E-7D8E-A35F-E20DA87B5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432" y="3190980"/>
              <a:ext cx="1729961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0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ân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15024E2F-79F8-0F47-7CFB-74ECA9E92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698" y="5950765"/>
              <a:ext cx="2828513" cy="74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52388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Cuống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lá</a:t>
              </a:r>
              <a:endPara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59BD718-1145-6DB7-BBC8-3DE0433C661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000" y="6387548"/>
              <a:ext cx="16510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FAA8DAA-2B5F-6010-2CB7-1EAD0E44E52F}"/>
                </a:ext>
              </a:extLst>
            </p:cNvPr>
            <p:cNvCxnSpPr>
              <a:cxnSpLocks/>
            </p:cNvCxnSpPr>
            <p:nvPr/>
          </p:nvCxnSpPr>
          <p:spPr>
            <a:xfrm>
              <a:off x="4619211" y="1510748"/>
              <a:ext cx="111896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3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B50288-835A-4E4D-B9F5-B4228957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4038600" y="1143000"/>
            <a:ext cx="7924800" cy="2819400"/>
          </a:xfrm>
          <a:prstGeom prst="cloudCallout">
            <a:avLst>
              <a:gd name="adj1" fmla="val -40149"/>
              <a:gd name="adj2" fmla="val 4058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spcCol="0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6F4564-F835-F60F-6028-1B2C9AE594F6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8E99E-92DD-C40D-F653-BC57A2CD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52625"/>
            <a:ext cx="4453398" cy="4219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E9C498-FD35-CAE0-C452-D9A7CFCF92FE}"/>
              </a:ext>
            </a:extLst>
          </p:cNvPr>
          <p:cNvSpPr txBox="1"/>
          <p:nvPr/>
        </p:nvSpPr>
        <p:spPr>
          <a:xfrm>
            <a:off x="457200" y="5969516"/>
            <a:ext cx="6122504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 xương rồng có lá biến thành gai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5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72B662-8A65-407E-884D-8ACEACA3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98B498-1951-55B4-BEC4-4B6305EDE4EC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2FA13-6542-0685-BF48-FEB789436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4714875" cy="2601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312993-EFF4-FEE8-90B9-B35C6C2FE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524000"/>
            <a:ext cx="4419600" cy="2601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94089A-808C-5EAC-14D6-BCF496915851}"/>
              </a:ext>
            </a:extLst>
          </p:cNvPr>
          <p:cNvSpPr txBox="1"/>
          <p:nvPr/>
        </p:nvSpPr>
        <p:spPr>
          <a:xfrm>
            <a:off x="304799" y="879203"/>
            <a:ext cx="1182093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23.7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 tr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51F81-CDA4-0CFE-AC85-07692B7D8636}"/>
              </a:ext>
            </a:extLst>
          </p:cNvPr>
          <p:cNvSpPr txBox="1"/>
          <p:nvPr/>
        </p:nvSpPr>
        <p:spPr>
          <a:xfrm>
            <a:off x="331303" y="422026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có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FD8EA-A738-9AAD-77D0-F6EDE9C8AE66}"/>
              </a:ext>
            </a:extLst>
          </p:cNvPr>
          <p:cNvSpPr txBox="1"/>
          <p:nvPr/>
        </p:nvSpPr>
        <p:spPr>
          <a:xfrm>
            <a:off x="6427303" y="422026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bóng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râm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7806A-9430-E489-9E0E-B649B916F784}"/>
              </a:ext>
            </a:extLst>
          </p:cNvPr>
          <p:cNvSpPr txBox="1"/>
          <p:nvPr/>
        </p:nvSpPr>
        <p:spPr>
          <a:xfrm>
            <a:off x="2967037" y="4524302"/>
            <a:ext cx="6261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8815"/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Hình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23.5.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bóng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2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72B662-8A65-407E-884D-8ACEACA3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98B498-1951-55B4-BEC4-4B6305EDE4EC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4089A-808C-5EAC-14D6-BCF496915851}"/>
              </a:ext>
            </a:extLst>
          </p:cNvPr>
          <p:cNvSpPr txBox="1"/>
          <p:nvPr/>
        </p:nvSpPr>
        <p:spPr>
          <a:xfrm>
            <a:off x="304799" y="879203"/>
            <a:ext cx="1182093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23.7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 tr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62C27C-63DB-29C2-373A-624684732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" y="1549684"/>
            <a:ext cx="12115800" cy="5308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03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1FC3E5-2976-21AF-E7F9-2BE21B3F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" y="0"/>
            <a:ext cx="12155348" cy="6765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4544B1-A8C3-9F55-C556-EC65E711A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" r="3410"/>
          <a:stretch/>
        </p:blipFill>
        <p:spPr>
          <a:xfrm>
            <a:off x="3276600" y="0"/>
            <a:ext cx="6019800" cy="4286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BEF9FB-33D2-8A21-6649-68DF48F9C5BD}"/>
              </a:ext>
            </a:extLst>
          </p:cNvPr>
          <p:cNvSpPr txBox="1"/>
          <p:nvPr/>
        </p:nvSpPr>
        <p:spPr>
          <a:xfrm>
            <a:off x="36652" y="5650287"/>
            <a:ext cx="121553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Thực vật có vai trò rất quan trọng đối với tự nhiên và đối với đời sống con người</a:t>
            </a:r>
            <a:r>
              <a:rPr lang="vi-VN" sz="3600" dirty="0">
                <a:highlight>
                  <a:srgbClr val="FFFF00"/>
                </a:highlight>
                <a:latin typeface="+mj-lt"/>
              </a:rPr>
              <a:t> </a:t>
            </a:r>
            <a:br>
              <a:rPr lang="vi-VN" sz="3600" dirty="0">
                <a:highlight>
                  <a:srgbClr val="FFFF00"/>
                </a:highlight>
                <a:latin typeface="+mj-lt"/>
              </a:rPr>
            </a:br>
            <a:endParaRPr lang="en-US" sz="3600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B6820E-E879-5151-B6B0-DC3EBBEBCAA1}"/>
              </a:ext>
            </a:extLst>
          </p:cNvPr>
          <p:cNvSpPr txBox="1"/>
          <p:nvPr/>
        </p:nvSpPr>
        <p:spPr>
          <a:xfrm>
            <a:off x="6987209" y="0"/>
            <a:ext cx="2309191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7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72B662-8A65-407E-884D-8ACEACA3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98B498-1951-55B4-BEC4-4B6305EDE4EC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4089A-808C-5EAC-14D6-BCF496915851}"/>
              </a:ext>
            </a:extLst>
          </p:cNvPr>
          <p:cNvSpPr txBox="1"/>
          <p:nvPr/>
        </p:nvSpPr>
        <p:spPr>
          <a:xfrm>
            <a:off x="304799" y="879203"/>
            <a:ext cx="1182093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23.7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 tr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15C57-27A8-8C22-8ADF-A6FE80A43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115062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6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72B662-8A65-407E-884D-8ACEACA3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98B498-1951-55B4-BEC4-4B6305EDE4EC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4089A-808C-5EAC-14D6-BCF496915851}"/>
              </a:ext>
            </a:extLst>
          </p:cNvPr>
          <p:cNvSpPr txBox="1"/>
          <p:nvPr/>
        </p:nvSpPr>
        <p:spPr>
          <a:xfrm>
            <a:off x="304799" y="879203"/>
            <a:ext cx="1182093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23.7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 tr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9DCA6-B251-FA37-B0A9-A2C93BDE29BE}"/>
              </a:ext>
            </a:extLst>
          </p:cNvPr>
          <p:cNvSpPr txBox="1"/>
          <p:nvPr/>
        </p:nvSpPr>
        <p:spPr>
          <a:xfrm>
            <a:off x="0" y="1545633"/>
            <a:ext cx="12039600" cy="5397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rgbClr val="34343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1: 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hi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y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tr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cần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ữ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ỉ, c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2: 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hi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y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tr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hỏi: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vât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ẽ 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ề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DF4C38-CCF7-6799-3F0C-0C6D7E91DC04}"/>
              </a:ext>
            </a:extLst>
          </p:cNvPr>
          <p:cNvPicPr/>
          <p:nvPr/>
        </p:nvPicPr>
        <p:blipFill rotWithShape="1">
          <a:blip r:embed="rId2"/>
          <a:srcRect l="34375" t="36610" r="31875" b="8475"/>
          <a:stretch/>
        </p:blipFill>
        <p:spPr>
          <a:xfrm>
            <a:off x="4724400" y="1295400"/>
            <a:ext cx="228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75D9E6-0A19-828D-B054-61D4C66C62BC}"/>
              </a:ext>
            </a:extLst>
          </p:cNvPr>
          <p:cNvSpPr txBox="1"/>
          <p:nvPr/>
        </p:nvSpPr>
        <p:spPr>
          <a:xfrm>
            <a:off x="145774" y="845777"/>
            <a:ext cx="12039600" cy="6012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3: 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hi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y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dioxide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tr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hỏi: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ủa hàm lượ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 dioxide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đậu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dioxide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ẽ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4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4: 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hi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y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tr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hỏi: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400C)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(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  <a:r>
              <a:rPr lang="en-US" sz="2800" baseline="300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ẽ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V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D82D5C-4997-5F1B-ED7B-AC449A6E2507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82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72B662-8A65-407E-884D-8ACEACA3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98B498-1951-55B4-BEC4-4B6305EDE4EC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4089A-808C-5EAC-14D6-BCF496915851}"/>
              </a:ext>
            </a:extLst>
          </p:cNvPr>
          <p:cNvSpPr txBox="1"/>
          <p:nvPr/>
        </p:nvSpPr>
        <p:spPr>
          <a:xfrm>
            <a:off x="304799" y="879203"/>
            <a:ext cx="1182093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23.7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 tr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9DCA6-B251-FA37-B0A9-A2C93BDE29BE}"/>
              </a:ext>
            </a:extLst>
          </p:cNvPr>
          <p:cNvSpPr txBox="1"/>
          <p:nvPr/>
        </p:nvSpPr>
        <p:spPr>
          <a:xfrm>
            <a:off x="0" y="1611893"/>
            <a:ext cx="12039600" cy="1351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8C90F-A1C0-8DE9-4059-17D40A691F99}"/>
              </a:ext>
            </a:extLst>
          </p:cNvPr>
          <p:cNvSpPr txBox="1"/>
          <p:nvPr/>
        </p:nvSpPr>
        <p:spPr>
          <a:xfrm>
            <a:off x="347868" y="2689538"/>
            <a:ext cx="11734800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90600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4 nhóm 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nhiêm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ược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s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ẻ đầy đủ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5F6D6-BBBB-A69D-32C8-EC8A3D3A2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8" b="16757"/>
          <a:stretch/>
        </p:blipFill>
        <p:spPr>
          <a:xfrm>
            <a:off x="3581400" y="4242901"/>
            <a:ext cx="5029200" cy="25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1788C2-CA1A-48EA-8EC3-572F1F70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EFC27E-C6DF-B210-210F-277386FBB18D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FA3B3-F796-D6EF-1A65-6AD2C33497CE}"/>
              </a:ext>
            </a:extLst>
          </p:cNvPr>
          <p:cNvSpPr txBox="1"/>
          <p:nvPr/>
        </p:nvSpPr>
        <p:spPr>
          <a:xfrm>
            <a:off x="162338" y="762000"/>
            <a:ext cx="11963400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ghiên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vi-VN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hệ thực tế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2A1514-4042-C822-25A9-D9B5A68B3005}"/>
              </a:ext>
            </a:extLst>
          </p:cNvPr>
          <p:cNvSpPr txBox="1"/>
          <p:nvPr/>
        </p:nvSpPr>
        <p:spPr>
          <a:xfrm>
            <a:off x="8001000" y="2012742"/>
            <a:ext cx="3501886" cy="4212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Cho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Khang%20dan%20dot%20bien%20-%20new">
            <a:extLst>
              <a:ext uri="{FF2B5EF4-FFF2-40B4-BE49-F238E27FC236}">
                <a16:creationId xmlns:a16="http://schemas.microsoft.com/office/drawing/2014/main" id="{F3242D97-8C0C-3293-85F5-5060FB7B8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77" y="1905000"/>
            <a:ext cx="3435626" cy="257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7F3D3F0-C984-5AE4-0C26-447272C4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1949038"/>
            <a:ext cx="3154017" cy="25908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4FE57A-05B3-49DD-9461-7BB7F4C9D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2" y="4593468"/>
            <a:ext cx="4696238" cy="21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30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1788C2-CA1A-48EA-8EC3-572F1F70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EFC27E-C6DF-B210-210F-277386FBB18D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FA3B3-F796-D6EF-1A65-6AD2C33497CE}"/>
              </a:ext>
            </a:extLst>
          </p:cNvPr>
          <p:cNvSpPr txBox="1"/>
          <p:nvPr/>
        </p:nvSpPr>
        <p:spPr>
          <a:xfrm>
            <a:off x="162338" y="762000"/>
            <a:ext cx="11963400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ghiên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vi-VN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hệ thực tế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77539-8462-2850-27AA-DCD5F356C12D}"/>
              </a:ext>
            </a:extLst>
          </p:cNvPr>
          <p:cNvSpPr txBox="1"/>
          <p:nvPr/>
        </p:nvSpPr>
        <p:spPr>
          <a:xfrm>
            <a:off x="8458200" y="2362200"/>
            <a:ext cx="3284881" cy="322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dioxide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196681-DB61-792B-3EC1-43D90CDC4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2533910"/>
            <a:ext cx="8067262" cy="40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22948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1788C2-CA1A-48EA-8EC3-572F1F70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EFC27E-C6DF-B210-210F-277386FBB18D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FA3B3-F796-D6EF-1A65-6AD2C33497CE}"/>
              </a:ext>
            </a:extLst>
          </p:cNvPr>
          <p:cNvSpPr txBox="1"/>
          <p:nvPr/>
        </p:nvSpPr>
        <p:spPr>
          <a:xfrm>
            <a:off x="162338" y="762000"/>
            <a:ext cx="11963400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ghiên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vi-VN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hệ thực tế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21C09-95D4-58FA-5028-506080DA2606}"/>
              </a:ext>
            </a:extLst>
          </p:cNvPr>
          <p:cNvSpPr txBox="1"/>
          <p:nvPr/>
        </p:nvSpPr>
        <p:spPr>
          <a:xfrm>
            <a:off x="7848600" y="2605409"/>
            <a:ext cx="4035286" cy="270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753E1-AF80-F77E-6430-93DAD8930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58" y="2209800"/>
            <a:ext cx="639748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3309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951F42-0E64-C805-6B88-95C80D4BC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10876236" cy="50855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BF459E-48B0-3787-FD23-72EF261140EE}"/>
              </a:ext>
            </a:extLst>
          </p:cNvPr>
          <p:cNvSpPr txBox="1"/>
          <p:nvPr/>
        </p:nvSpPr>
        <p:spPr>
          <a:xfrm>
            <a:off x="1257300" y="5552182"/>
            <a:ext cx="9677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̉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5379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8D0966-B897-982C-1E7F-8C5DD55BAC54}"/>
              </a:ext>
            </a:extLst>
          </p:cNvPr>
          <p:cNvSpPr txBox="1"/>
          <p:nvPr/>
        </p:nvSpPr>
        <p:spPr>
          <a:xfrm>
            <a:off x="533400" y="5029200"/>
            <a:ext cx="11125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ADE6F-27B3-A41E-4BB9-F9AE34D9F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651643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32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9A571-7ACF-05DE-3DF1-B58251A77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8382000" cy="66923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39D19-4D05-6F44-B7B2-634D6CD18289}"/>
              </a:ext>
            </a:extLst>
          </p:cNvPr>
          <p:cNvSpPr txBox="1"/>
          <p:nvPr/>
        </p:nvSpPr>
        <p:spPr>
          <a:xfrm>
            <a:off x="8587409" y="1219200"/>
            <a:ext cx="3581400" cy="3754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8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040767-5083-4A08-8A6A-8CBD0ED4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E4803-1A32-BD5C-7C56-EB4984961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"/>
            <a:ext cx="12192000" cy="6854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1921F0-DCAB-FE49-9AA9-786091F75BE9}"/>
              </a:ext>
            </a:extLst>
          </p:cNvPr>
          <p:cNvSpPr txBox="1"/>
          <p:nvPr/>
        </p:nvSpPr>
        <p:spPr>
          <a:xfrm>
            <a:off x="1981200" y="533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23: QUANG HỢP Ở THỰC VẬT</a:t>
            </a:r>
          </a:p>
        </p:txBody>
      </p:sp>
    </p:spTree>
    <p:extLst>
      <p:ext uri="{BB962C8B-B14F-4D97-AF65-F5344CB8AC3E}">
        <p14:creationId xmlns:p14="http://schemas.microsoft.com/office/powerpoint/2010/main" val="13572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30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6539" y="2501685"/>
            <a:ext cx="10668000" cy="677107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8" rIns="91434" bIns="45718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7" name="image1158.jpeg">
            <a:extLst>
              <a:ext uri="{FF2B5EF4-FFF2-40B4-BE49-F238E27FC236}">
                <a16:creationId xmlns:a16="http://schemas.microsoft.com/office/drawing/2014/main" id="{A413782C-03BB-B959-683B-B9D3BB88FF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085023"/>
            <a:ext cx="6400799" cy="416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548649-E304-D1A1-4BE4-C0A5C8CD50B9}"/>
              </a:ext>
            </a:extLst>
          </p:cNvPr>
          <p:cNvSpPr txBox="1"/>
          <p:nvPr/>
        </p:nvSpPr>
        <p:spPr>
          <a:xfrm>
            <a:off x="533399" y="1371510"/>
            <a:ext cx="10921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23.1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EEC1D-F066-FA6F-01B3-3091B677C8B4}"/>
              </a:ext>
            </a:extLst>
          </p:cNvPr>
          <p:cNvSpPr txBox="1"/>
          <p:nvPr/>
        </p:nvSpPr>
        <p:spPr>
          <a:xfrm>
            <a:off x="3200399" y="6315582"/>
            <a:ext cx="6096000" cy="42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  <a:tabLst>
                <a:tab pos="54737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23.1: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6539" y="2501685"/>
            <a:ext cx="10668000" cy="677107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8" rIns="91434" bIns="45718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7" name="image1158.jpeg">
            <a:extLst>
              <a:ext uri="{FF2B5EF4-FFF2-40B4-BE49-F238E27FC236}">
                <a16:creationId xmlns:a16="http://schemas.microsoft.com/office/drawing/2014/main" id="{A413782C-03BB-B959-683B-B9D3BB88FF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17841"/>
            <a:ext cx="6400799" cy="416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548649-E304-D1A1-4BE4-C0A5C8CD50B9}"/>
              </a:ext>
            </a:extLst>
          </p:cNvPr>
          <p:cNvSpPr txBox="1"/>
          <p:nvPr/>
        </p:nvSpPr>
        <p:spPr>
          <a:xfrm>
            <a:off x="406830" y="1129588"/>
            <a:ext cx="10921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23.1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EEC1D-F066-FA6F-01B3-3091B677C8B4}"/>
              </a:ext>
            </a:extLst>
          </p:cNvPr>
          <p:cNvSpPr txBox="1"/>
          <p:nvPr/>
        </p:nvSpPr>
        <p:spPr>
          <a:xfrm>
            <a:off x="192157" y="6237957"/>
            <a:ext cx="6096000" cy="42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  <a:tabLst>
                <a:tab pos="54737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23.1: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30BC9E-2396-717C-03E0-8935C6BDA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152278"/>
              </p:ext>
            </p:extLst>
          </p:nvPr>
        </p:nvGraphicFramePr>
        <p:xfrm>
          <a:off x="6609521" y="4183542"/>
          <a:ext cx="5562601" cy="2604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1">
                  <a:extLst>
                    <a:ext uri="{9D8B030D-6E8A-4147-A177-3AD203B41FA5}">
                      <a16:colId xmlns:a16="http://schemas.microsoft.com/office/drawing/2014/main" val="2152695300"/>
                    </a:ext>
                  </a:extLst>
                </a:gridCol>
                <a:gridCol w="1964185">
                  <a:extLst>
                    <a:ext uri="{9D8B030D-6E8A-4147-A177-3AD203B41FA5}">
                      <a16:colId xmlns:a16="http://schemas.microsoft.com/office/drawing/2014/main" val="12411717"/>
                    </a:ext>
                  </a:extLst>
                </a:gridCol>
                <a:gridCol w="1922015">
                  <a:extLst>
                    <a:ext uri="{9D8B030D-6E8A-4147-A177-3AD203B41FA5}">
                      <a16:colId xmlns:a16="http://schemas.microsoft.com/office/drawing/2014/main" val="1382856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tham gia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tạo thành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021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endParaRPr lang="en-US" sz="28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endParaRPr lang="en-US" sz="28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983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5A0F8E7-E8B8-5A7D-5790-819C82422550}"/>
              </a:ext>
            </a:extLst>
          </p:cNvPr>
          <p:cNvSpPr txBox="1"/>
          <p:nvPr/>
        </p:nvSpPr>
        <p:spPr>
          <a:xfrm>
            <a:off x="6675783" y="1762643"/>
            <a:ext cx="5109387" cy="2386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  <a:tabLst>
                <a:tab pos="54737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19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6539" y="2501685"/>
            <a:ext cx="10668000" cy="677107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8" rIns="91434" bIns="45718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7" name="image1158.jpeg">
            <a:extLst>
              <a:ext uri="{FF2B5EF4-FFF2-40B4-BE49-F238E27FC236}">
                <a16:creationId xmlns:a16="http://schemas.microsoft.com/office/drawing/2014/main" id="{A413782C-03BB-B959-683B-B9D3BB88FF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17841"/>
            <a:ext cx="6400799" cy="416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548649-E304-D1A1-4BE4-C0A5C8CD50B9}"/>
              </a:ext>
            </a:extLst>
          </p:cNvPr>
          <p:cNvSpPr txBox="1"/>
          <p:nvPr/>
        </p:nvSpPr>
        <p:spPr>
          <a:xfrm>
            <a:off x="1168829" y="1150818"/>
            <a:ext cx="10921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23.1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EEC1D-F066-FA6F-01B3-3091B677C8B4}"/>
              </a:ext>
            </a:extLst>
          </p:cNvPr>
          <p:cNvSpPr txBox="1"/>
          <p:nvPr/>
        </p:nvSpPr>
        <p:spPr>
          <a:xfrm>
            <a:off x="192157" y="6237957"/>
            <a:ext cx="6096000" cy="42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  <a:tabLst>
                <a:tab pos="54737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23.1: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0F8E7-E8B8-5A7D-5790-819C82422550}"/>
              </a:ext>
            </a:extLst>
          </p:cNvPr>
          <p:cNvSpPr txBox="1"/>
          <p:nvPr/>
        </p:nvSpPr>
        <p:spPr>
          <a:xfrm>
            <a:off x="6675783" y="1762643"/>
            <a:ext cx="5109387" cy="2024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  <a:tabLst>
                <a:tab pos="54737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4327E-580D-5A26-ACFE-09E6AC8590EC}"/>
              </a:ext>
            </a:extLst>
          </p:cNvPr>
          <p:cNvSpPr txBox="1"/>
          <p:nvPr/>
        </p:nvSpPr>
        <p:spPr>
          <a:xfrm>
            <a:off x="6675783" y="4099529"/>
            <a:ext cx="5231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6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543060-4548-4C77-8153-C35477C3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23DD34-1664-73A7-91B4-E0110AB3DC47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581B3-AA09-D572-8546-92557EC21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62087"/>
            <a:ext cx="8001000" cy="4633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E9F35F-2325-A9B5-2722-2C88397DA702}"/>
              </a:ext>
            </a:extLst>
          </p:cNvPr>
          <p:cNvSpPr txBox="1"/>
          <p:nvPr/>
        </p:nvSpPr>
        <p:spPr>
          <a:xfrm>
            <a:off x="2378765" y="5943600"/>
            <a:ext cx="6096000" cy="73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23.2: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chất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CE3EB5-4955-4E9D-989B-F3A12A9F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624" y="1145832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2537EC-2C44-A755-F51C-0660C7E40342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619A26-528D-A8F9-C153-943D61AF8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6858000" cy="4633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44B445-4258-0618-2C99-3B5031AABFF7}"/>
              </a:ext>
            </a:extLst>
          </p:cNvPr>
          <p:cNvSpPr txBox="1"/>
          <p:nvPr/>
        </p:nvSpPr>
        <p:spPr>
          <a:xfrm>
            <a:off x="457200" y="6093495"/>
            <a:ext cx="6096000" cy="73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23.2: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chất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B57AAD-5B4B-A62D-EA0B-BE9F391B29DC}"/>
              </a:ext>
            </a:extLst>
          </p:cNvPr>
          <p:cNvSpPr/>
          <p:nvPr/>
        </p:nvSpPr>
        <p:spPr>
          <a:xfrm>
            <a:off x="6526696" y="1831530"/>
            <a:ext cx="56388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658FD7-3227-B8AE-C22A-7071F1C92F66}"/>
              </a:ext>
            </a:extLst>
          </p:cNvPr>
          <p:cNvSpPr/>
          <p:nvPr/>
        </p:nvSpPr>
        <p:spPr>
          <a:xfrm>
            <a:off x="6523383" y="3549925"/>
            <a:ext cx="56388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glucose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CD13E6-2E6D-E8EC-FDF4-2255583AB4C7}"/>
              </a:ext>
            </a:extLst>
          </p:cNvPr>
          <p:cNvSpPr/>
          <p:nvPr/>
        </p:nvSpPr>
        <p:spPr>
          <a:xfrm>
            <a:off x="6523383" y="5293395"/>
            <a:ext cx="56388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3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CE3EB5-4955-4E9D-989B-F3A12A9F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624" y="1145832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2537EC-2C44-A755-F51C-0660C7E40342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619A26-528D-A8F9-C153-943D61AF8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6"/>
          <a:stretch/>
        </p:blipFill>
        <p:spPr>
          <a:xfrm>
            <a:off x="39756" y="1787909"/>
            <a:ext cx="4495800" cy="3950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44B445-4258-0618-2C99-3B5031AABFF7}"/>
              </a:ext>
            </a:extLst>
          </p:cNvPr>
          <p:cNvSpPr txBox="1"/>
          <p:nvPr/>
        </p:nvSpPr>
        <p:spPr>
          <a:xfrm>
            <a:off x="36443" y="5738803"/>
            <a:ext cx="3886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23.2: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chất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B57AAD-5B4B-A62D-EA0B-BE9F391B29DC}"/>
              </a:ext>
            </a:extLst>
          </p:cNvPr>
          <p:cNvSpPr/>
          <p:nvPr/>
        </p:nvSpPr>
        <p:spPr>
          <a:xfrm>
            <a:off x="6526696" y="1831530"/>
            <a:ext cx="56388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 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53235C-DF32-3DEA-48F7-7E9C9B3DF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58206"/>
              </p:ext>
            </p:extLst>
          </p:nvPr>
        </p:nvGraphicFramePr>
        <p:xfrm>
          <a:off x="4489174" y="3993356"/>
          <a:ext cx="7467600" cy="2837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0395">
                  <a:extLst>
                    <a:ext uri="{9D8B030D-6E8A-4147-A177-3AD203B41FA5}">
                      <a16:colId xmlns:a16="http://schemas.microsoft.com/office/drawing/2014/main" val="4143167861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val="3440649405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val="1088509182"/>
                    </a:ext>
                  </a:extLst>
                </a:gridCol>
                <a:gridCol w="1796415">
                  <a:extLst>
                    <a:ext uri="{9D8B030D-6E8A-4147-A177-3AD203B41FA5}">
                      <a16:colId xmlns:a16="http://schemas.microsoft.com/office/drawing/2014/main" val="1847953220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lấy vào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tạo ra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8316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35265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 trình chuyển hóa năng lượng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 lượng hấp thụ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13911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850988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FC937FE-4E76-9738-F528-6759EA6B6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434039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1977</Words>
  <Application>Microsoft Office PowerPoint</Application>
  <PresentationFormat>Widescreen</PresentationFormat>
  <Paragraphs>146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Tahoma</vt:lpstr>
      <vt:lpstr>Times</vt:lpstr>
      <vt:lpstr>Times New Roman</vt:lpstr>
      <vt:lpstr>Office Theme</vt:lpstr>
      <vt:lpstr>1_Office Theme</vt:lpstr>
      <vt:lpstr>2_Office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</cp:lastModifiedBy>
  <cp:revision>17</cp:revision>
  <dcterms:created xsi:type="dcterms:W3CDTF">2021-11-17T18:44:51Z</dcterms:created>
  <dcterms:modified xsi:type="dcterms:W3CDTF">2022-07-16T16:20:49Z</dcterms:modified>
</cp:coreProperties>
</file>