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6" r:id="rId5"/>
    <p:sldId id="261" r:id="rId6"/>
    <p:sldId id="262" r:id="rId7"/>
    <p:sldId id="265" r:id="rId8"/>
    <p:sldId id="263" r:id="rId9"/>
    <p:sldId id="264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7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2A69C-6E12-428D-9604-DADCFCCBA7CA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5F92CF-4012-4993-AEB7-1DFE3DC37BD2}">
      <dgm:prSet phldrT="[Text]" custT="1"/>
      <dgm:spPr/>
      <dgm:t>
        <a:bodyPr/>
        <a:lstStyle/>
        <a:p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247E50-C628-4F8D-9B54-C5263EE44778}" type="parTrans" cxnId="{92DB7DB8-67D9-46E7-A9DF-D3AD31B94733}">
      <dgm:prSet/>
      <dgm:spPr/>
      <dgm:t>
        <a:bodyPr/>
        <a:lstStyle/>
        <a:p>
          <a:endParaRPr lang="en-US"/>
        </a:p>
      </dgm:t>
    </dgm:pt>
    <dgm:pt modelId="{9EA1FBDD-0C07-47F6-8503-CF1730AD1C19}" type="sibTrans" cxnId="{92DB7DB8-67D9-46E7-A9DF-D3AD31B94733}">
      <dgm:prSet/>
      <dgm:spPr/>
      <dgm:t>
        <a:bodyPr/>
        <a:lstStyle/>
        <a:p>
          <a:endParaRPr lang="en-US"/>
        </a:p>
      </dgm:t>
    </dgm:pt>
    <dgm:pt modelId="{9F1E51B9-2418-458E-A23E-5FFF38A3C223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phân</a:t>
          </a:r>
          <a:r>
            <a:rPr lang="en-US" dirty="0" smtClean="0"/>
            <a:t> </a:t>
          </a:r>
          <a:r>
            <a:rPr lang="en-US" dirty="0" err="1" smtClean="0"/>
            <a:t>bố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đa</a:t>
          </a:r>
          <a:r>
            <a:rPr lang="en-US" dirty="0" smtClean="0"/>
            <a:t> </a:t>
          </a:r>
          <a:r>
            <a:rPr lang="en-US" dirty="0" err="1" smtClean="0"/>
            <a:t>dạng</a:t>
          </a:r>
          <a:endParaRPr lang="en-US" dirty="0"/>
        </a:p>
      </dgm:t>
    </dgm:pt>
    <dgm:pt modelId="{F8E81F40-9C0F-4470-8DC2-EA04C2C0D2AF}" type="parTrans" cxnId="{E927639D-8457-46AA-BDF6-BDA7E9899285}">
      <dgm:prSet/>
      <dgm:spPr/>
      <dgm:t>
        <a:bodyPr/>
        <a:lstStyle/>
        <a:p>
          <a:endParaRPr lang="en-US"/>
        </a:p>
      </dgm:t>
    </dgm:pt>
    <dgm:pt modelId="{9533A4A8-D1B1-4AE7-9514-63CA69408F66}" type="sibTrans" cxnId="{E927639D-8457-46AA-BDF6-BDA7E9899285}">
      <dgm:prSet/>
      <dgm:spPr/>
      <dgm:t>
        <a:bodyPr/>
        <a:lstStyle/>
        <a:p>
          <a:endParaRPr lang="en-US"/>
        </a:p>
      </dgm:t>
    </dgm:pt>
    <dgm:pt modelId="{8B5E0D31-3ADF-4826-AAEE-6233EA5ECCB4}">
      <dgm:prSet phldrT="[Text]" custT="1"/>
      <dgm:spPr/>
      <dgm:t>
        <a:bodyPr/>
        <a:lstStyle/>
        <a:p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8577F-B7DD-45CA-8A4F-D3195013762F}" type="parTrans" cxnId="{BE6434F9-05FA-480E-8F7B-85254572A958}">
      <dgm:prSet/>
      <dgm:spPr/>
      <dgm:t>
        <a:bodyPr/>
        <a:lstStyle/>
        <a:p>
          <a:endParaRPr lang="en-US"/>
        </a:p>
      </dgm:t>
    </dgm:pt>
    <dgm:pt modelId="{32D161D7-5660-4C10-935E-F302F58A22C1}" type="sibTrans" cxnId="{BE6434F9-05FA-480E-8F7B-85254572A958}">
      <dgm:prSet/>
      <dgm:spPr/>
      <dgm:t>
        <a:bodyPr/>
        <a:lstStyle/>
        <a:p>
          <a:endParaRPr lang="en-US"/>
        </a:p>
      </dgm:t>
    </dgm:pt>
    <dgm:pt modelId="{58936A56-88D8-4939-A8DE-40358334F703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 smtClean="0"/>
            <a:t>Lợi</a:t>
          </a:r>
          <a:r>
            <a:rPr lang="en-US" dirty="0" smtClean="0"/>
            <a:t> </a:t>
          </a:r>
          <a:r>
            <a:rPr lang="en-US" dirty="0" err="1" smtClean="0"/>
            <a:t>ích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vi </a:t>
          </a:r>
          <a:r>
            <a:rPr lang="en-US" dirty="0" err="1" smtClean="0"/>
            <a:t>khuẩn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tự</a:t>
          </a:r>
          <a:r>
            <a:rPr lang="en-US" dirty="0" smtClean="0"/>
            <a:t> </a:t>
          </a:r>
          <a:r>
            <a:rPr lang="en-US" dirty="0" err="1" smtClean="0"/>
            <a:t>nhiên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con </a:t>
          </a:r>
          <a:r>
            <a:rPr lang="en-US" dirty="0" err="1" smtClean="0"/>
            <a:t>người</a:t>
          </a:r>
          <a:endParaRPr lang="en-US" dirty="0"/>
        </a:p>
      </dgm:t>
    </dgm:pt>
    <dgm:pt modelId="{4164597D-4CC7-4203-8E5D-24502821EBE2}" type="parTrans" cxnId="{DA0A3AC5-9B97-474B-A0CB-EA50192E1E4F}">
      <dgm:prSet/>
      <dgm:spPr/>
      <dgm:t>
        <a:bodyPr/>
        <a:lstStyle/>
        <a:p>
          <a:endParaRPr lang="en-US"/>
        </a:p>
      </dgm:t>
    </dgm:pt>
    <dgm:pt modelId="{C79B3B49-681E-4173-BBE1-3162FC49886E}" type="sibTrans" cxnId="{DA0A3AC5-9B97-474B-A0CB-EA50192E1E4F}">
      <dgm:prSet/>
      <dgm:spPr/>
      <dgm:t>
        <a:bodyPr/>
        <a:lstStyle/>
        <a:p>
          <a:endParaRPr lang="en-US"/>
        </a:p>
      </dgm:t>
    </dgm:pt>
    <dgm:pt modelId="{B5ADBB48-B2C5-4E5A-B34C-AB069F110506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 smtClean="0"/>
            <a:t>Tác</a:t>
          </a:r>
          <a:r>
            <a:rPr lang="en-US" dirty="0" smtClean="0"/>
            <a:t> </a:t>
          </a:r>
          <a:r>
            <a:rPr lang="en-US" dirty="0" err="1" smtClean="0"/>
            <a:t>hại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vi </a:t>
          </a:r>
          <a:r>
            <a:rPr lang="en-US" dirty="0" err="1" smtClean="0"/>
            <a:t>khuẩn</a:t>
          </a:r>
          <a:r>
            <a:rPr lang="en-US" dirty="0" smtClean="0"/>
            <a:t>;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bệnh</a:t>
          </a:r>
          <a:r>
            <a:rPr lang="en-US" dirty="0" smtClean="0"/>
            <a:t> do vi </a:t>
          </a:r>
          <a:r>
            <a:rPr lang="en-US" dirty="0" err="1" smtClean="0"/>
            <a:t>khuẩn</a:t>
          </a:r>
          <a:r>
            <a:rPr lang="en-US" dirty="0" smtClean="0"/>
            <a:t> </a:t>
          </a:r>
          <a:r>
            <a:rPr lang="en-US" dirty="0" err="1" smtClean="0"/>
            <a:t>gây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phòng</a:t>
          </a:r>
          <a:r>
            <a:rPr lang="en-US" dirty="0" smtClean="0"/>
            <a:t> </a:t>
          </a:r>
          <a:r>
            <a:rPr lang="en-US" dirty="0" err="1" smtClean="0"/>
            <a:t>chống</a:t>
          </a:r>
          <a:endParaRPr lang="en-US" dirty="0"/>
        </a:p>
      </dgm:t>
    </dgm:pt>
    <dgm:pt modelId="{24EF8A44-312C-4451-820B-B77EA4CF8362}" type="parTrans" cxnId="{58CDD122-54EB-471C-BC5E-C67031A7D3BA}">
      <dgm:prSet/>
      <dgm:spPr/>
      <dgm:t>
        <a:bodyPr/>
        <a:lstStyle/>
        <a:p>
          <a:endParaRPr lang="en-US"/>
        </a:p>
      </dgm:t>
    </dgm:pt>
    <dgm:pt modelId="{7BD74725-7828-4379-9A47-0BE01A1151CE}" type="sibTrans" cxnId="{58CDD122-54EB-471C-BC5E-C67031A7D3BA}">
      <dgm:prSet/>
      <dgm:spPr/>
      <dgm:t>
        <a:bodyPr/>
        <a:lstStyle/>
        <a:p>
          <a:endParaRPr lang="en-US"/>
        </a:p>
      </dgm:t>
    </dgm:pt>
    <dgm:pt modelId="{66C4CE72-0C1A-4B61-A952-41476DE64365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dạng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cấu</a:t>
          </a:r>
          <a:r>
            <a:rPr lang="en-US" dirty="0" smtClean="0"/>
            <a:t> </a:t>
          </a:r>
          <a:r>
            <a:rPr lang="en-US" dirty="0" err="1" smtClean="0"/>
            <a:t>tạo</a:t>
          </a:r>
          <a:r>
            <a:rPr lang="en-US" dirty="0" smtClean="0"/>
            <a:t> </a:t>
          </a:r>
          <a:endParaRPr lang="en-US" dirty="0"/>
        </a:p>
      </dgm:t>
    </dgm:pt>
    <dgm:pt modelId="{1B73BABD-A766-40D1-B910-B396B42D5FA1}" type="parTrans" cxnId="{9E931BB3-E622-4911-88E2-BA8CA4E44692}">
      <dgm:prSet/>
      <dgm:spPr/>
      <dgm:t>
        <a:bodyPr/>
        <a:lstStyle/>
        <a:p>
          <a:endParaRPr lang="en-US"/>
        </a:p>
      </dgm:t>
    </dgm:pt>
    <dgm:pt modelId="{29A97F91-D774-4F7E-B68F-3EAC2B6F9613}" type="sibTrans" cxnId="{9E931BB3-E622-4911-88E2-BA8CA4E44692}">
      <dgm:prSet/>
      <dgm:spPr/>
      <dgm:t>
        <a:bodyPr/>
        <a:lstStyle/>
        <a:p>
          <a:endParaRPr lang="en-US"/>
        </a:p>
      </dgm:t>
    </dgm:pt>
    <dgm:pt modelId="{D789E64B-97B7-4917-9595-B432ADAFD907}" type="pres">
      <dgm:prSet presAssocID="{8942A69C-6E12-428D-9604-DADCFCCBA7C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BC2151-D863-4DCF-B971-4E38E734E58D}" type="pres">
      <dgm:prSet presAssocID="{AF5F92CF-4012-4993-AEB7-1DFE3DC37BD2}" presName="composite" presStyleCnt="0"/>
      <dgm:spPr/>
    </dgm:pt>
    <dgm:pt modelId="{CE952D61-5131-4E59-99B3-F5F1DC05469B}" type="pres">
      <dgm:prSet presAssocID="{AF5F92CF-4012-4993-AEB7-1DFE3DC37BD2}" presName="parentText" presStyleLbl="alignNode1" presStyleIdx="0" presStyleCnt="2" custScaleX="1060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4BBD1-983F-4A83-86A3-F1EDEA5E6B1F}" type="pres">
      <dgm:prSet presAssocID="{AF5F92CF-4012-4993-AEB7-1DFE3DC37BD2}" presName="descendantText" presStyleLbl="alignAcc1" presStyleIdx="0" presStyleCnt="2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8F381-6265-4E49-9E66-5D324F5E804B}" type="pres">
      <dgm:prSet presAssocID="{9EA1FBDD-0C07-47F6-8503-CF1730AD1C19}" presName="sp" presStyleCnt="0"/>
      <dgm:spPr/>
    </dgm:pt>
    <dgm:pt modelId="{3AD0D551-DDF8-4E4F-AE4C-1D0A4E1DE01D}" type="pres">
      <dgm:prSet presAssocID="{8B5E0D31-3ADF-4826-AAEE-6233EA5ECCB4}" presName="composite" presStyleCnt="0"/>
      <dgm:spPr/>
    </dgm:pt>
    <dgm:pt modelId="{2B6D0CE7-52FD-4B7A-9E76-EDD9F37C2EC6}" type="pres">
      <dgm:prSet presAssocID="{8B5E0D31-3ADF-4826-AAEE-6233EA5ECCB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36CC4-7214-4432-B723-B0D7B634AC62}" type="pres">
      <dgm:prSet presAssocID="{8B5E0D31-3ADF-4826-AAEE-6233EA5ECCB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0028B7-19DF-4C90-9F80-5B1E531889A3}" type="presOf" srcId="{8942A69C-6E12-428D-9604-DADCFCCBA7CA}" destId="{D789E64B-97B7-4917-9595-B432ADAFD907}" srcOrd="0" destOrd="0" presId="urn:microsoft.com/office/officeart/2005/8/layout/chevron2"/>
    <dgm:cxn modelId="{933BC762-6748-445C-B001-923C2464A721}" type="presOf" srcId="{58936A56-88D8-4939-A8DE-40358334F703}" destId="{ABE36CC4-7214-4432-B723-B0D7B634AC62}" srcOrd="0" destOrd="0" presId="urn:microsoft.com/office/officeart/2005/8/layout/chevron2"/>
    <dgm:cxn modelId="{9E931BB3-E622-4911-88E2-BA8CA4E44692}" srcId="{AF5F92CF-4012-4993-AEB7-1DFE3DC37BD2}" destId="{66C4CE72-0C1A-4B61-A952-41476DE64365}" srcOrd="1" destOrd="0" parTransId="{1B73BABD-A766-40D1-B910-B396B42D5FA1}" sibTransId="{29A97F91-D774-4F7E-B68F-3EAC2B6F9613}"/>
    <dgm:cxn modelId="{DA0A3AC5-9B97-474B-A0CB-EA50192E1E4F}" srcId="{8B5E0D31-3ADF-4826-AAEE-6233EA5ECCB4}" destId="{58936A56-88D8-4939-A8DE-40358334F703}" srcOrd="0" destOrd="0" parTransId="{4164597D-4CC7-4203-8E5D-24502821EBE2}" sibTransId="{C79B3B49-681E-4173-BBE1-3162FC49886E}"/>
    <dgm:cxn modelId="{E927639D-8457-46AA-BDF6-BDA7E9899285}" srcId="{AF5F92CF-4012-4993-AEB7-1DFE3DC37BD2}" destId="{9F1E51B9-2418-458E-A23E-5FFF38A3C223}" srcOrd="0" destOrd="0" parTransId="{F8E81F40-9C0F-4470-8DC2-EA04C2C0D2AF}" sibTransId="{9533A4A8-D1B1-4AE7-9514-63CA69408F66}"/>
    <dgm:cxn modelId="{BE6434F9-05FA-480E-8F7B-85254572A958}" srcId="{8942A69C-6E12-428D-9604-DADCFCCBA7CA}" destId="{8B5E0D31-3ADF-4826-AAEE-6233EA5ECCB4}" srcOrd="1" destOrd="0" parTransId="{33C8577F-B7DD-45CA-8A4F-D3195013762F}" sibTransId="{32D161D7-5660-4C10-935E-F302F58A22C1}"/>
    <dgm:cxn modelId="{AA16F69C-51B6-482D-8921-208AD3A5FF0F}" type="presOf" srcId="{8B5E0D31-3ADF-4826-AAEE-6233EA5ECCB4}" destId="{2B6D0CE7-52FD-4B7A-9E76-EDD9F37C2EC6}" srcOrd="0" destOrd="0" presId="urn:microsoft.com/office/officeart/2005/8/layout/chevron2"/>
    <dgm:cxn modelId="{92DB7DB8-67D9-46E7-A9DF-D3AD31B94733}" srcId="{8942A69C-6E12-428D-9604-DADCFCCBA7CA}" destId="{AF5F92CF-4012-4993-AEB7-1DFE3DC37BD2}" srcOrd="0" destOrd="0" parTransId="{4A247E50-C628-4F8D-9B54-C5263EE44778}" sibTransId="{9EA1FBDD-0C07-47F6-8503-CF1730AD1C19}"/>
    <dgm:cxn modelId="{FC1C8D99-5918-4574-A7A1-FC4B338B8D98}" type="presOf" srcId="{66C4CE72-0C1A-4B61-A952-41476DE64365}" destId="{DE84BBD1-983F-4A83-86A3-F1EDEA5E6B1F}" srcOrd="0" destOrd="1" presId="urn:microsoft.com/office/officeart/2005/8/layout/chevron2"/>
    <dgm:cxn modelId="{58CDD122-54EB-471C-BC5E-C67031A7D3BA}" srcId="{8B5E0D31-3ADF-4826-AAEE-6233EA5ECCB4}" destId="{B5ADBB48-B2C5-4E5A-B34C-AB069F110506}" srcOrd="1" destOrd="0" parTransId="{24EF8A44-312C-4451-820B-B77EA4CF8362}" sibTransId="{7BD74725-7828-4379-9A47-0BE01A1151CE}"/>
    <dgm:cxn modelId="{411781A3-F2C9-4F80-8B66-54FE1100EFBF}" type="presOf" srcId="{AF5F92CF-4012-4993-AEB7-1DFE3DC37BD2}" destId="{CE952D61-5131-4E59-99B3-F5F1DC05469B}" srcOrd="0" destOrd="0" presId="urn:microsoft.com/office/officeart/2005/8/layout/chevron2"/>
    <dgm:cxn modelId="{6472C401-FD8D-4EDD-A8BF-0F44C1537101}" type="presOf" srcId="{9F1E51B9-2418-458E-A23E-5FFF38A3C223}" destId="{DE84BBD1-983F-4A83-86A3-F1EDEA5E6B1F}" srcOrd="0" destOrd="0" presId="urn:microsoft.com/office/officeart/2005/8/layout/chevron2"/>
    <dgm:cxn modelId="{523F4166-93B6-49E9-A567-6B5D7E2ED415}" type="presOf" srcId="{B5ADBB48-B2C5-4E5A-B34C-AB069F110506}" destId="{ABE36CC4-7214-4432-B723-B0D7B634AC62}" srcOrd="0" destOrd="1" presId="urn:microsoft.com/office/officeart/2005/8/layout/chevron2"/>
    <dgm:cxn modelId="{2B3C9424-184C-4730-A656-0E01D3131DAA}" type="presParOf" srcId="{D789E64B-97B7-4917-9595-B432ADAFD907}" destId="{4ABC2151-D863-4DCF-B971-4E38E734E58D}" srcOrd="0" destOrd="0" presId="urn:microsoft.com/office/officeart/2005/8/layout/chevron2"/>
    <dgm:cxn modelId="{DF72400E-48C0-4A75-8186-1135AD707674}" type="presParOf" srcId="{4ABC2151-D863-4DCF-B971-4E38E734E58D}" destId="{CE952D61-5131-4E59-99B3-F5F1DC05469B}" srcOrd="0" destOrd="0" presId="urn:microsoft.com/office/officeart/2005/8/layout/chevron2"/>
    <dgm:cxn modelId="{7729AE35-9635-41E2-8DC5-66566D736DF9}" type="presParOf" srcId="{4ABC2151-D863-4DCF-B971-4E38E734E58D}" destId="{DE84BBD1-983F-4A83-86A3-F1EDEA5E6B1F}" srcOrd="1" destOrd="0" presId="urn:microsoft.com/office/officeart/2005/8/layout/chevron2"/>
    <dgm:cxn modelId="{6580D8E0-5F6E-4735-8D28-66F1D14612E2}" type="presParOf" srcId="{D789E64B-97B7-4917-9595-B432ADAFD907}" destId="{B728F381-6265-4E49-9E66-5D324F5E804B}" srcOrd="1" destOrd="0" presId="urn:microsoft.com/office/officeart/2005/8/layout/chevron2"/>
    <dgm:cxn modelId="{8558CAA8-C4FE-4236-B193-6AE72A23CBE9}" type="presParOf" srcId="{D789E64B-97B7-4917-9595-B432ADAFD907}" destId="{3AD0D551-DDF8-4E4F-AE4C-1D0A4E1DE01D}" srcOrd="2" destOrd="0" presId="urn:microsoft.com/office/officeart/2005/8/layout/chevron2"/>
    <dgm:cxn modelId="{C0CE94C1-8A3F-4B79-9DE1-2989A893C0F0}" type="presParOf" srcId="{3AD0D551-DDF8-4E4F-AE4C-1D0A4E1DE01D}" destId="{2B6D0CE7-52FD-4B7A-9E76-EDD9F37C2EC6}" srcOrd="0" destOrd="0" presId="urn:microsoft.com/office/officeart/2005/8/layout/chevron2"/>
    <dgm:cxn modelId="{FA039E3E-FBA4-4647-AE88-BAB891827FCB}" type="presParOf" srcId="{3AD0D551-DDF8-4E4F-AE4C-1D0A4E1DE01D}" destId="{ABE36CC4-7214-4432-B723-B0D7B634AC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52D61-5131-4E59-99B3-F5F1DC05469B}">
      <dsp:nvSpPr>
        <dsp:cNvPr id="0" name=""/>
        <dsp:cNvSpPr/>
      </dsp:nvSpPr>
      <dsp:spPr>
        <a:xfrm rot="5400000">
          <a:off x="-392933" y="370325"/>
          <a:ext cx="2817294" cy="209074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29660" y="1052426"/>
        <a:ext cx="2090748" cy="726546"/>
      </dsp:txXfrm>
    </dsp:sp>
    <dsp:sp modelId="{DE84BBD1-983F-4A83-86A3-F1EDEA5E6B1F}">
      <dsp:nvSpPr>
        <dsp:cNvPr id="0" name=""/>
        <dsp:cNvSpPr/>
      </dsp:nvSpPr>
      <dsp:spPr>
        <a:xfrm rot="5400000">
          <a:off x="5746031" y="-3737212"/>
          <a:ext cx="1832204" cy="9320733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Sự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phân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bố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sự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đa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dạng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Hình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dạng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cấu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tạo</a:t>
          </a:r>
          <a:r>
            <a:rPr lang="en-US" sz="3600" kern="1200" dirty="0" smtClean="0"/>
            <a:t> </a:t>
          </a:r>
          <a:endParaRPr lang="en-US" sz="3600" kern="1200" dirty="0"/>
        </a:p>
      </dsp:txBody>
      <dsp:txXfrm rot="-5400000">
        <a:off x="2001767" y="96493"/>
        <a:ext cx="9231292" cy="1653322"/>
      </dsp:txXfrm>
    </dsp:sp>
    <dsp:sp modelId="{2B6D0CE7-52FD-4B7A-9E76-EDD9F37C2EC6}">
      <dsp:nvSpPr>
        <dsp:cNvPr id="0" name=""/>
        <dsp:cNvSpPr/>
      </dsp:nvSpPr>
      <dsp:spPr>
        <a:xfrm rot="5400000">
          <a:off x="-452254" y="2965775"/>
          <a:ext cx="2817294" cy="19721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29660" y="3529234"/>
        <a:ext cx="1972106" cy="845188"/>
      </dsp:txXfrm>
    </dsp:sp>
    <dsp:sp modelId="{ABE36CC4-7214-4432-B723-B0D7B634AC62}">
      <dsp:nvSpPr>
        <dsp:cNvPr id="0" name=""/>
        <dsp:cNvSpPr/>
      </dsp:nvSpPr>
      <dsp:spPr>
        <a:xfrm rot="5400000">
          <a:off x="5687191" y="-1201565"/>
          <a:ext cx="1831241" cy="932073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Lợi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ích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của</a:t>
          </a:r>
          <a:r>
            <a:rPr lang="en-US" sz="3600" kern="1200" dirty="0" smtClean="0"/>
            <a:t>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với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nhiên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con </a:t>
          </a:r>
          <a:r>
            <a:rPr lang="en-US" sz="3600" kern="1200" dirty="0" err="1" smtClean="0"/>
            <a:t>người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Tác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hại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của</a:t>
          </a:r>
          <a:r>
            <a:rPr lang="en-US" sz="3600" kern="1200" dirty="0" smtClean="0"/>
            <a:t>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; </a:t>
          </a:r>
          <a:r>
            <a:rPr lang="en-US" sz="3600" kern="1200" dirty="0" err="1" smtClean="0"/>
            <a:t>các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bệnh</a:t>
          </a:r>
          <a:r>
            <a:rPr lang="en-US" sz="3600" kern="1200" dirty="0" smtClean="0"/>
            <a:t> do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gây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ra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cách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phòng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chống</a:t>
          </a:r>
          <a:endParaRPr lang="en-US" sz="3600" kern="1200" dirty="0"/>
        </a:p>
      </dsp:txBody>
      <dsp:txXfrm rot="-5400000">
        <a:off x="1942445" y="2632575"/>
        <a:ext cx="9231339" cy="1652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3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3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9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7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2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FB22-08BD-4907-BDE2-259664C05C5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5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UNcSR19Mk&amp;t=158s" TargetMode="External"/><Relationship Id="rId2" Type="http://schemas.openxmlformats.org/officeDocument/2006/relationships/hyperlink" Target="https://www.youtube.com/watch?v=fbvz7fcBfzM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730885"/>
            <a:ext cx="1166164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HS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bức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 smtClean="0"/>
              <a:t>dưới</a:t>
            </a:r>
            <a:r>
              <a:rPr lang="en-US" b="1" dirty="0" smtClean="0"/>
              <a:t> </a:t>
            </a:r>
            <a:r>
              <a:rPr lang="en-US" b="1" dirty="0" err="1" smtClean="0"/>
              <a:t>đây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biết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Tác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dùng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ảnh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Einstein?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Độc đáo tranh vẽ từ... vi khuẩn - Báo Người Lao Độ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2" y="2179002"/>
            <a:ext cx="4462272" cy="4587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20456" y="3200400"/>
            <a:ext cx="373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99" y="304800"/>
            <a:ext cx="118586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1 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 ĐIỂM CỦA VI KHUẨN</a:t>
            </a:r>
            <a:endParaRPr lang="en-US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-&gt; (4)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So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virus.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Quan sát hình 25.1, em có nhận xét gì về hình dạng của các loại vi khuẩn.  Lấy ví dụ - Giải sách chân trời sáng tạo khoa học tự nhiên 6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3"/>
          <a:stretch>
            <a:fillRect/>
          </a:stretch>
        </p:blipFill>
        <p:spPr bwMode="auto">
          <a:xfrm>
            <a:off x="3360557" y="3453354"/>
            <a:ext cx="5380726" cy="2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49" y="171449"/>
            <a:ext cx="113252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TRẠM 2 – LỢI ÍCH CỦA VI KHUẨN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25.3, 25.4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internet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Dưa muối - How to make Vietnamese Pickled Vegetables | Helen's Recipes -  YouTub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09" y="3876357"/>
            <a:ext cx="3523615" cy="196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ách làm yaourt bằng sữa tươi ngon và đơn giản ngay tại nhà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876357"/>
            <a:ext cx="3457575" cy="1962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4" y="43827"/>
            <a:ext cx="1193482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TRẠM 3 – TÁC HẠI CỦA VI KHUẨN</a:t>
            </a:r>
            <a:endParaRPr lang="en-US" sz="28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Tại Sao Thức Ăn Bị Ôi Thiu? | Thiết Bị Bếp Inox Công Nghiệ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b="21914"/>
          <a:stretch/>
        </p:blipFill>
        <p:spPr bwMode="auto">
          <a:xfrm>
            <a:off x="4200524" y="2219325"/>
            <a:ext cx="3071813" cy="158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05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06817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4 – CÁC BỆNH DO VK GÂY RA VÀ CÁCH PHÒNG CHỐNG</a:t>
            </a:r>
            <a:endParaRPr lang="en-US" sz="28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SGK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25.5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25.6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vi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endParaRPr lang="en-US" sz="28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56521"/>
              </p:ext>
            </p:extLst>
          </p:nvPr>
        </p:nvGraphicFramePr>
        <p:xfrm>
          <a:off x="352424" y="1655098"/>
          <a:ext cx="11610975" cy="40665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029234"/>
                <a:gridCol w="2870527"/>
                <a:gridCol w="3849147"/>
                <a:gridCol w="2862067"/>
              </a:tblGrid>
              <a:tr h="282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bệnh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Tên vi khuẩn gây bệnh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Biểu hiện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lây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truyền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56558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6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31762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 BÓNG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Trò chơi học tập cho trẻ 4-5 tuổi: Toán qua trò chơi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57325"/>
            <a:ext cx="7035800" cy="5276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1861" y="1884144"/>
            <a:ext cx="47291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chuyền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-Dat-Nay-La-Cua-Chung-Min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323850"/>
            <a:ext cx="1670050" cy="167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108" y="0"/>
            <a:ext cx="8074364" cy="6059272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90500" y="3190875"/>
            <a:ext cx="914400" cy="82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90499" y="4229099"/>
            <a:ext cx="914401" cy="809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90498" y="54115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2828923" y="3250767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2828923" y="42304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10" name="Right Arrow 9">
            <a:hlinkClick r:id="rId11" action="ppaction://hlinksldjump"/>
          </p:cNvPr>
          <p:cNvSpPr/>
          <p:nvPr/>
        </p:nvSpPr>
        <p:spPr>
          <a:xfrm>
            <a:off x="2828923" y="5470092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077700" cy="47021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CH1: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D, E, F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Vi khuẩn – Wikipedia tiếng Việ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85950"/>
            <a:ext cx="7505700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10550" y="2119312"/>
            <a:ext cx="3724275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D: Song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296525" y="603885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99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CH2: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4097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81825" y="16906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1…………………………..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4425" y="43434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2…………………………..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25" y="20600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657225" y="5972175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68075" cy="40163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CH3: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A. Vi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.                        C.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lị</a:t>
            </a:r>
            <a:r>
              <a:rPr lang="en-US" dirty="0"/>
              <a:t>.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B.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/>
              <a:t>khuẩn</a:t>
            </a:r>
            <a:r>
              <a:rPr lang="en-US" dirty="0"/>
              <a:t> lactic.                D.  </a:t>
            </a:r>
            <a:r>
              <a:rPr lang="en-US" dirty="0" err="1"/>
              <a:t>Phẩy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81050" y="300990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467975" y="575310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78557"/>
            <a:ext cx="1137285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CH4: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1313656"/>
            <a:ext cx="7896226" cy="394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1" y="534918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VSV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858500" y="4442619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TRANH VẼ TỪ VI KHUẨN</a:t>
            </a:r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582" y="1825626"/>
            <a:ext cx="5915218" cy="408139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6832" y="1825625"/>
            <a:ext cx="4696968" cy="407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25"/>
            <a:ext cx="6208776" cy="4079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60" y="1825625"/>
            <a:ext cx="4465512" cy="40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65125"/>
            <a:ext cx="119538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CH5: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763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96075" y="34290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9300" y="49164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5825" y="14478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" y="48299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6375" y="58068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233861" y="58344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448675" y="19185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Virus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034711" y="5720446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5575"/>
            <a:ext cx="1103947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CH6: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48113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889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CỦNG CỐ KIẾN THỨC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474" y="2214562"/>
            <a:ext cx="1057275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https://www.youtube.com/watch?v=fbvz7fcBfzM</a:t>
            </a: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https://www.youtube.com/watch?v=JPUNcSR19Mk&amp;t=158s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187450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7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8003" y="1164525"/>
            <a:ext cx="1068062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poster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ppt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theo.</a:t>
            </a:r>
            <a:endParaRPr lang="en-US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26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31813" y="1063625"/>
            <a:ext cx="106806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100ml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380g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100ml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Sữa đặc có đường Ông Thọ đỏ lon 380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505324"/>
            <a:ext cx="2984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ữa Chua Không Đường Vinamilk 4 hộp x 100g - Cung cấp thực phẩm Cs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4851765"/>
            <a:ext cx="2006235" cy="20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Hũ thủy tinh làm sữa chua có nắp LOẠI 1 -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213" y="4313738"/>
            <a:ext cx="2468442" cy="24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422" b="8990"/>
          <a:stretch/>
        </p:blipFill>
        <p:spPr>
          <a:xfrm>
            <a:off x="8138710" y="1776393"/>
            <a:ext cx="3481789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" y="365125"/>
            <a:ext cx="11015472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TẠO RA TRANH VẼ TỪ VI KHUẨN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216" y="1984248"/>
            <a:ext cx="10835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5"/>
                </a:solidFill>
              </a:rPr>
              <a:t>- S</a:t>
            </a:r>
            <a:r>
              <a:rPr lang="vi-VN" sz="2800" dirty="0" smtClean="0">
                <a:solidFill>
                  <a:schemeClr val="accent5"/>
                </a:solidFill>
              </a:rPr>
              <a:t>ử </a:t>
            </a:r>
            <a:r>
              <a:rPr lang="vi-VN" sz="2800" dirty="0">
                <a:solidFill>
                  <a:schemeClr val="accent5"/>
                </a:solidFill>
              </a:rPr>
              <a:t>dụng một cây cọ nhỏ nhúng vào vi khuẩn, rồi tỉ mỉ vẽ lên những đĩa Petri đường kính vài centimet. </a:t>
            </a:r>
            <a:endParaRPr lang="en-US" sz="2800" dirty="0" smtClean="0">
              <a:solidFill>
                <a:schemeClr val="accent5"/>
              </a:solidFill>
            </a:endParaRPr>
          </a:p>
          <a:p>
            <a:r>
              <a:rPr lang="en-US" sz="2800" dirty="0" smtClean="0">
                <a:solidFill>
                  <a:schemeClr val="accent5"/>
                </a:solidFill>
              </a:rPr>
              <a:t>- </a:t>
            </a:r>
            <a:r>
              <a:rPr lang="vi-VN" sz="2800" dirty="0" smtClean="0">
                <a:solidFill>
                  <a:schemeClr val="accent5"/>
                </a:solidFill>
              </a:rPr>
              <a:t>Sau </a:t>
            </a:r>
            <a:r>
              <a:rPr lang="vi-VN" sz="2800" dirty="0">
                <a:solidFill>
                  <a:schemeClr val="accent5"/>
                </a:solidFill>
              </a:rPr>
              <a:t>đó chúng được đưa vào lồng ấp để vi khuẩn sinh sôi tạo ra những tác phẩm nghệ thuật đầy màu sắc.</a:t>
            </a:r>
            <a:endParaRPr lang="en-US" sz="2800" b="1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0128" y="2386585"/>
            <a:ext cx="5830824" cy="24231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Bài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25</a:t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endParaRPr lang="en-US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5930674"/>
              </p:ext>
            </p:extLst>
          </p:nvPr>
        </p:nvGraphicFramePr>
        <p:xfrm>
          <a:off x="475488" y="1380744"/>
          <a:ext cx="11292840" cy="536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4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624" y="-37480"/>
            <a:ext cx="1022508" cy="10225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8BB4AD9-8A67-40A2-91B3-2175F1AC1E45}"/>
              </a:ext>
            </a:extLst>
          </p:cNvPr>
          <p:cNvSpPr txBox="1"/>
          <p:nvPr/>
        </p:nvSpPr>
        <p:spPr>
          <a:xfrm>
            <a:off x="155495" y="1164526"/>
            <a:ext cx="12036504" cy="28407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dirty="0" smtClean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1: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về sự phân bố, hình dạng, cấu tạo của vi khuẩn.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2: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lợi ích của vi khuẩn với tự nhiên và đời sống con người.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3: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về tác hại của vi khuẩn với tự nhiên và đời sống con người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4: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một số bệnh do vi khuẩn gây ra và cách phòng chống.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707" y="4297912"/>
            <a:ext cx="11914585" cy="2234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hướng dẫn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ghi câu trả lời vào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PHT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cá nhân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64" y="7588"/>
            <a:ext cx="1022508" cy="1022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6472" y="1237365"/>
            <a:ext cx="373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DI CHUYỂN </a:t>
            </a:r>
            <a:endParaRPr lang="en-US" sz="3200" b="1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347" y="2086137"/>
            <a:ext cx="11211306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945" y="0"/>
            <a:ext cx="1022508" cy="10225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D7C1088-B12B-4EFC-B88A-1AB7ED16D00C}"/>
              </a:ext>
            </a:extLst>
          </p:cNvPr>
          <p:cNvGrpSpPr/>
          <p:nvPr/>
        </p:nvGrpSpPr>
        <p:grpSpPr>
          <a:xfrm>
            <a:off x="2362200" y="2805112"/>
            <a:ext cx="1371599" cy="1018057"/>
            <a:chOff x="2362200" y="4281487"/>
            <a:chExt cx="1371599" cy="1018057"/>
          </a:xfrm>
        </p:grpSpPr>
        <p:sp>
          <p:nvSpPr>
            <p:cNvPr id="3" name="Hexagon 2">
              <a:extLst>
                <a:ext uri="{FF2B5EF4-FFF2-40B4-BE49-F238E27FC236}">
                  <a16:creationId xmlns="" xmlns:a16="http://schemas.microsoft.com/office/drawing/2014/main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BE204C7-4CC9-48D2-918C-954914A6C63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1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8F9006A-3536-4E07-BBE0-583F2080EB3E}"/>
              </a:ext>
            </a:extLst>
          </p:cNvPr>
          <p:cNvGrpSpPr/>
          <p:nvPr/>
        </p:nvGrpSpPr>
        <p:grpSpPr>
          <a:xfrm>
            <a:off x="5943600" y="2805112"/>
            <a:ext cx="1371599" cy="1018057"/>
            <a:chOff x="2362200" y="4281487"/>
            <a:chExt cx="1371599" cy="1018057"/>
          </a:xfrm>
        </p:grpSpPr>
        <p:sp>
          <p:nvSpPr>
            <p:cNvPr id="12" name="Hexagon 11">
              <a:extLst>
                <a:ext uri="{FF2B5EF4-FFF2-40B4-BE49-F238E27FC236}">
                  <a16:creationId xmlns="" xmlns:a16="http://schemas.microsoft.com/office/drawing/2014/main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7AE18C9-4417-4673-AC0A-E82CB4D55B37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2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2381EDA-EC70-4854-AEFA-FF5976D83546}"/>
              </a:ext>
            </a:extLst>
          </p:cNvPr>
          <p:cNvGrpSpPr/>
          <p:nvPr/>
        </p:nvGrpSpPr>
        <p:grpSpPr>
          <a:xfrm>
            <a:off x="5943600" y="5197004"/>
            <a:ext cx="1371599" cy="1018057"/>
            <a:chOff x="2362200" y="4281487"/>
            <a:chExt cx="1371599" cy="1018057"/>
          </a:xfrm>
        </p:grpSpPr>
        <p:sp>
          <p:nvSpPr>
            <p:cNvPr id="16" name="Hexagon 15">
              <a:extLst>
                <a:ext uri="{FF2B5EF4-FFF2-40B4-BE49-F238E27FC236}">
                  <a16:creationId xmlns="" xmlns:a16="http://schemas.microsoft.com/office/drawing/2014/main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C060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C50D34F-7138-4770-ACD7-8D0E2798EA5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3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86FFEC8B-6DAE-4DDB-80C0-FDEB1D376E73}"/>
              </a:ext>
            </a:extLst>
          </p:cNvPr>
          <p:cNvGrpSpPr/>
          <p:nvPr/>
        </p:nvGrpSpPr>
        <p:grpSpPr>
          <a:xfrm>
            <a:off x="2338390" y="5197004"/>
            <a:ext cx="1371599" cy="1018057"/>
            <a:chOff x="2362200" y="4281487"/>
            <a:chExt cx="1371599" cy="1018057"/>
          </a:xfrm>
        </p:grpSpPr>
        <p:sp>
          <p:nvSpPr>
            <p:cNvPr id="20" name="Hexagon 19">
              <a:extLst>
                <a:ext uri="{FF2B5EF4-FFF2-40B4-BE49-F238E27FC236}">
                  <a16:creationId xmlns="" xmlns:a16="http://schemas.microsoft.com/office/drawing/2014/main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9928760-F72E-4F78-AD48-CE04A57C2234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4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="" xmlns:a16="http://schemas.microsoft.com/office/drawing/2014/main" id="{6A6DB7EA-32D9-443F-A462-03D2F4788F89}"/>
              </a:ext>
            </a:extLst>
          </p:cNvPr>
          <p:cNvSpPr/>
          <p:nvPr/>
        </p:nvSpPr>
        <p:spPr>
          <a:xfrm>
            <a:off x="2847974" y="1863546"/>
            <a:ext cx="3586163" cy="9415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="" xmlns:a16="http://schemas.microsoft.com/office/drawing/2014/main" id="{229A66D8-5FC9-45D7-81B8-4C8399C4709D}"/>
              </a:ext>
            </a:extLst>
          </p:cNvPr>
          <p:cNvSpPr/>
          <p:nvPr/>
        </p:nvSpPr>
        <p:spPr>
          <a:xfrm>
            <a:off x="6924675" y="3021568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="" xmlns:a16="http://schemas.microsoft.com/office/drawing/2014/main" id="{0CDD0853-2EC6-4634-99D3-E17F3FF61775}"/>
              </a:ext>
            </a:extLst>
          </p:cNvPr>
          <p:cNvSpPr/>
          <p:nvPr/>
        </p:nvSpPr>
        <p:spPr>
          <a:xfrm rot="5400000">
            <a:off x="4182306" y="4753854"/>
            <a:ext cx="704851" cy="34718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="" xmlns:a16="http://schemas.microsoft.com/office/drawing/2014/main" id="{23BB5E82-557B-4BAC-9294-B49663D8232E}"/>
              </a:ext>
            </a:extLst>
          </p:cNvPr>
          <p:cNvSpPr/>
          <p:nvPr/>
        </p:nvSpPr>
        <p:spPr>
          <a:xfrm rot="10800000">
            <a:off x="1266825" y="2894097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8136" y="1237365"/>
            <a:ext cx="1015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XUẤT PHÁT VÀ SƠ ĐỒ DI CHUYỂN </a:t>
            </a:r>
            <a:endParaRPr lang="en-US" sz="3200" b="1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4F00925-F877-46BA-AA80-B12B939C79F4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1407</Words>
  <Application>Microsoft Office PowerPoint</Application>
  <PresentationFormat>Custom</PresentationFormat>
  <Paragraphs>175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HS quan sát bức ảnh dưới đây và cho biết: Tác giả đã dùng nguyên liệu nào để tạo nên hình ảnh của Einstein? </vt:lpstr>
      <vt:lpstr>MỘT SỐ TRANH VẼ TỪ VI KHUẨN</vt:lpstr>
      <vt:lpstr>CÁCH TẠO RA TRANH VẼ TỪ VI KHUẨN</vt:lpstr>
      <vt:lpstr>  Bài 25 VI KHUẨN 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CHUYỀN BÓNG</vt:lpstr>
      <vt:lpstr>PowerPoint Presentation</vt:lpstr>
      <vt:lpstr>CH1: Xác định loại vi khuẩn dựa vào hình dạng của các vi khuẩn A, B, C, D, E, F trong hình ảnh sau:     </vt:lpstr>
      <vt:lpstr>CH2: Điền chú thích các bộ phận còn thiếu của tế bào vi khuẩn dưới đây: </vt:lpstr>
      <vt:lpstr>CH3: Vi khuẩn nào sau đây là lợi khuẩn?  A. Vi khuẩn lao.                        C. Trực khuẩn lị.        B. Trực khuẩn lactic.                D.  Phẩy khuẩn tả. </vt:lpstr>
      <vt:lpstr>CH4: Vì sao thức ăn không bảo quản đúng cách lại bị ôi thiu? </vt:lpstr>
      <vt:lpstr>CH5: Quan sát hình ảnh sau và cho biết đâu là vi khuẩn? Đâu là virus? Vì sao em biết? </vt:lpstr>
      <vt:lpstr>CH6: Nêu các vai trò của vi khuẩn. </vt:lpstr>
      <vt:lpstr>VIDEO CỦNG CỐ KIẾN THỨC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 quan sát bức ảnh dưới đây và cho biết: Tác giả đã dùng nguyên liệu nào để tạo nên hình ảnh của Einstein?</dc:title>
  <dc:creator>HP</dc:creator>
  <cp:lastModifiedBy>Dell</cp:lastModifiedBy>
  <cp:revision>19</cp:revision>
  <dcterms:created xsi:type="dcterms:W3CDTF">2021-05-26T20:26:40Z</dcterms:created>
  <dcterms:modified xsi:type="dcterms:W3CDTF">2021-10-31T14:12:57Z</dcterms:modified>
</cp:coreProperties>
</file>