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  <p:sldId id="276" r:id="rId3"/>
    <p:sldId id="278" r:id="rId4"/>
    <p:sldId id="256" r:id="rId5"/>
    <p:sldId id="257" r:id="rId6"/>
    <p:sldId id="281" r:id="rId7"/>
    <p:sldId id="283" r:id="rId8"/>
    <p:sldId id="284" r:id="rId9"/>
    <p:sldId id="258" r:id="rId10"/>
    <p:sldId id="295" r:id="rId11"/>
    <p:sldId id="286" r:id="rId12"/>
    <p:sldId id="288" r:id="rId13"/>
    <p:sldId id="289" r:id="rId14"/>
    <p:sldId id="296" r:id="rId15"/>
    <p:sldId id="290" r:id="rId16"/>
    <p:sldId id="291" r:id="rId17"/>
    <p:sldId id="285" r:id="rId18"/>
    <p:sldId id="292" r:id="rId19"/>
    <p:sldId id="294" r:id="rId20"/>
    <p:sldId id="293" r:id="rId21"/>
    <p:sldId id="259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18288000" cy="10287000"/>
  <p:notesSz cx="6858000" cy="9144000"/>
  <p:embeddedFontLst>
    <p:embeddedFont>
      <p:font typeface="Gaegu Bold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B6AA0-EEE5-4527-B22B-6A2740A6201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CBD3B-13B1-4655-8290-C5A2FAF78431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roi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C0EC2-46C8-4DEB-88AB-A3B170617FC3}" type="parTrans" cxnId="{23991EE8-567C-4667-B63B-B75A0B90C449}">
      <dgm:prSet/>
      <dgm:spPr/>
      <dgm:t>
        <a:bodyPr/>
        <a:lstStyle/>
        <a:p>
          <a:endParaRPr lang="en-US"/>
        </a:p>
      </dgm:t>
    </dgm:pt>
    <dgm:pt modelId="{434352F1-B3D0-4637-AB2F-2190167EBD2B}" type="sibTrans" cxnId="{23991EE8-567C-4667-B63B-B75A0B90C449}">
      <dgm:prSet/>
      <dgm:spPr/>
      <dgm:t>
        <a:bodyPr/>
        <a:lstStyle/>
        <a:p>
          <a:endParaRPr lang="en-US"/>
        </a:p>
      </dgm:t>
    </dgm:pt>
    <dgm:pt modelId="{6B852434-6595-451E-809D-A5E3583D2CF9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giày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87605-775D-46F1-A80F-12E0B04A8494}" type="parTrans" cxnId="{643D4D18-672F-426C-8BB4-3107222B337F}">
      <dgm:prSet/>
      <dgm:spPr/>
      <dgm:t>
        <a:bodyPr/>
        <a:lstStyle/>
        <a:p>
          <a:endParaRPr lang="en-US"/>
        </a:p>
      </dgm:t>
    </dgm:pt>
    <dgm:pt modelId="{29DFD171-2AF8-4134-B77D-EA44DB9C6BA6}" type="sibTrans" cxnId="{643D4D18-672F-426C-8BB4-3107222B337F}">
      <dgm:prSet/>
      <dgm:spPr/>
      <dgm:t>
        <a:bodyPr/>
        <a:lstStyle/>
        <a:p>
          <a:endParaRPr lang="en-US"/>
        </a:p>
      </dgm:t>
    </dgm:pt>
    <dgm:pt modelId="{94058751-1CA9-442D-84FD-4ED65AC2594D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lam</a:t>
          </a:r>
        </a:p>
      </dgm:t>
    </dgm:pt>
    <dgm:pt modelId="{506DBAA0-06FC-4C4D-818B-4427735460D8}" type="parTrans" cxnId="{82C3AFC2-7AC1-4213-A13A-987A89E6DCB0}">
      <dgm:prSet/>
      <dgm:spPr/>
      <dgm:t>
        <a:bodyPr/>
        <a:lstStyle/>
        <a:p>
          <a:endParaRPr lang="en-US"/>
        </a:p>
      </dgm:t>
    </dgm:pt>
    <dgm:pt modelId="{E82A5D6D-B173-43E3-8A43-F083799E01BE}" type="sibTrans" cxnId="{82C3AFC2-7AC1-4213-A13A-987A89E6DCB0}">
      <dgm:prSet/>
      <dgm:spPr/>
      <dgm:t>
        <a:bodyPr/>
        <a:lstStyle/>
        <a:p>
          <a:endParaRPr lang="en-US"/>
        </a:p>
      </dgm:t>
    </dgm:pt>
    <dgm:pt modelId="{365178C5-920B-496D-A05A-2FF862D5201E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Vi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E.Coli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5278A-7521-4C8D-8814-81AA6707EB0D}" type="parTrans" cxnId="{215D6AA6-DE78-445F-B73D-F97EADAAC244}">
      <dgm:prSet/>
      <dgm:spPr/>
      <dgm:t>
        <a:bodyPr/>
        <a:lstStyle/>
        <a:p>
          <a:endParaRPr lang="en-US"/>
        </a:p>
      </dgm:t>
    </dgm:pt>
    <dgm:pt modelId="{CAA2079A-A198-4E69-8216-FC5566D5C83C}" type="sibTrans" cxnId="{215D6AA6-DE78-445F-B73D-F97EADAAC244}">
      <dgm:prSet/>
      <dgm:spPr/>
      <dgm:t>
        <a:bodyPr/>
        <a:lstStyle/>
        <a:p>
          <a:endParaRPr lang="en-US"/>
        </a:p>
      </dgm:t>
    </dgm:pt>
    <dgm:pt modelId="{0A9EA390-15BC-41D0-9AC2-32D11F67CE51}" type="pres">
      <dgm:prSet presAssocID="{866B6AA0-EEE5-4527-B22B-6A2740A620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C6D94-5F62-4FEE-A53E-03C0FF9FE27C}" type="pres">
      <dgm:prSet presAssocID="{14FCBD3B-13B1-4655-8290-C5A2FAF78431}" presName="compNode" presStyleCnt="0"/>
      <dgm:spPr/>
    </dgm:pt>
    <dgm:pt modelId="{7A3582A2-7A1C-49FD-8964-60F49BB23588}" type="pres">
      <dgm:prSet presAssocID="{14FCBD3B-13B1-4655-8290-C5A2FAF78431}" presName="pictRect" presStyleLbl="nod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2601CE88-F163-45D3-8767-76901557BC99}" type="pres">
      <dgm:prSet presAssocID="{14FCBD3B-13B1-4655-8290-C5A2FAF78431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3E017-7726-419F-9494-CF4E90230249}" type="pres">
      <dgm:prSet presAssocID="{434352F1-B3D0-4637-AB2F-2190167EBD2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D01D4F-FBCA-41B6-994F-55111CFBE98E}" type="pres">
      <dgm:prSet presAssocID="{6B852434-6595-451E-809D-A5E3583D2CF9}" presName="compNode" presStyleCnt="0"/>
      <dgm:spPr/>
    </dgm:pt>
    <dgm:pt modelId="{35C0A6CD-5759-4185-B165-131AB95BAC0A}" type="pres">
      <dgm:prSet presAssocID="{6B852434-6595-451E-809D-A5E3583D2CF9}" presName="pictRect" presStyleLbl="node1" presStyleIdx="1" presStyleCnt="4" custLinFactNeighborX="3067" custLinFactNeighborY="2476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2AC92742-A042-4ED2-B99A-5DCC3D1A8346}" type="pres">
      <dgm:prSet presAssocID="{6B852434-6595-451E-809D-A5E3583D2CF9}" presName="textRect" presStyleLbl="revTx" presStyleIdx="1" presStyleCnt="4" custLinFactNeighborX="2964" custLinFactNeighborY="-2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AC754-31B3-45CE-8307-D5C6499EDEB2}" type="pres">
      <dgm:prSet presAssocID="{29DFD171-2AF8-4134-B77D-EA44DB9C6B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967594-10EF-40D4-9B31-CD13AB9F6708}" type="pres">
      <dgm:prSet presAssocID="{365178C5-920B-496D-A05A-2FF862D5201E}" presName="compNode" presStyleCnt="0"/>
      <dgm:spPr/>
    </dgm:pt>
    <dgm:pt modelId="{40005638-BD04-4430-A30B-44853F57B9B8}" type="pres">
      <dgm:prSet presAssocID="{365178C5-920B-496D-A05A-2FF862D5201E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4E753995-7E37-4615-881B-44B5350C6C9F}" type="pres">
      <dgm:prSet presAssocID="{365178C5-920B-496D-A05A-2FF862D5201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849-47F1-4F13-8FD6-3945EBA4178E}" type="pres">
      <dgm:prSet presAssocID="{CAA2079A-A198-4E69-8216-FC5566D5C8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4FAFE6-79A5-49FF-A6C0-45770AD3A4B3}" type="pres">
      <dgm:prSet presAssocID="{94058751-1CA9-442D-84FD-4ED65AC2594D}" presName="compNode" presStyleCnt="0"/>
      <dgm:spPr/>
    </dgm:pt>
    <dgm:pt modelId="{D61D40C1-62EC-44AD-B3DA-3EF29ED03413}" type="pres">
      <dgm:prSet presAssocID="{94058751-1CA9-442D-84FD-4ED65AC2594D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2000" r="-12000"/>
          </a:stretch>
        </a:blipFill>
      </dgm:spPr>
    </dgm:pt>
    <dgm:pt modelId="{D94279AA-2020-427D-ADD9-08FC00C22BDA}" type="pres">
      <dgm:prSet presAssocID="{94058751-1CA9-442D-84FD-4ED65AC2594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D4D18-672F-426C-8BB4-3107222B337F}" srcId="{866B6AA0-EEE5-4527-B22B-6A2740A6201D}" destId="{6B852434-6595-451E-809D-A5E3583D2CF9}" srcOrd="1" destOrd="0" parTransId="{A0687605-775D-46F1-A80F-12E0B04A8494}" sibTransId="{29DFD171-2AF8-4134-B77D-EA44DB9C6BA6}"/>
    <dgm:cxn modelId="{239E8D3D-E6B7-4C28-9E48-A9BB5DBCD9DC}" type="presOf" srcId="{365178C5-920B-496D-A05A-2FF862D5201E}" destId="{4E753995-7E37-4615-881B-44B5350C6C9F}" srcOrd="0" destOrd="0" presId="urn:microsoft.com/office/officeart/2005/8/layout/pList1"/>
    <dgm:cxn modelId="{D63AE968-55FC-4650-A2E2-C0063DBABBCB}" type="presOf" srcId="{29DFD171-2AF8-4134-B77D-EA44DB9C6BA6}" destId="{117AC754-31B3-45CE-8307-D5C6499EDEB2}" srcOrd="0" destOrd="0" presId="urn:microsoft.com/office/officeart/2005/8/layout/pList1"/>
    <dgm:cxn modelId="{ECA052AC-2344-44BB-895F-A96D55D526AF}" type="presOf" srcId="{6B852434-6595-451E-809D-A5E3583D2CF9}" destId="{2AC92742-A042-4ED2-B99A-5DCC3D1A8346}" srcOrd="0" destOrd="0" presId="urn:microsoft.com/office/officeart/2005/8/layout/pList1"/>
    <dgm:cxn modelId="{82C3AFC2-7AC1-4213-A13A-987A89E6DCB0}" srcId="{866B6AA0-EEE5-4527-B22B-6A2740A6201D}" destId="{94058751-1CA9-442D-84FD-4ED65AC2594D}" srcOrd="3" destOrd="0" parTransId="{506DBAA0-06FC-4C4D-818B-4427735460D8}" sibTransId="{E82A5D6D-B173-43E3-8A43-F083799E01BE}"/>
    <dgm:cxn modelId="{9269DC29-F00A-4DC6-A17F-152A3DFE3208}" type="presOf" srcId="{434352F1-B3D0-4637-AB2F-2190167EBD2B}" destId="{7643E017-7726-419F-9494-CF4E90230249}" srcOrd="0" destOrd="0" presId="urn:microsoft.com/office/officeart/2005/8/layout/pList1"/>
    <dgm:cxn modelId="{1EA74671-07B4-4C19-A966-8A6FA2ED6E05}" type="presOf" srcId="{14FCBD3B-13B1-4655-8290-C5A2FAF78431}" destId="{2601CE88-F163-45D3-8767-76901557BC99}" srcOrd="0" destOrd="0" presId="urn:microsoft.com/office/officeart/2005/8/layout/pList1"/>
    <dgm:cxn modelId="{215D6AA6-DE78-445F-B73D-F97EADAAC244}" srcId="{866B6AA0-EEE5-4527-B22B-6A2740A6201D}" destId="{365178C5-920B-496D-A05A-2FF862D5201E}" srcOrd="2" destOrd="0" parTransId="{E915278A-7521-4C8D-8814-81AA6707EB0D}" sibTransId="{CAA2079A-A198-4E69-8216-FC5566D5C83C}"/>
    <dgm:cxn modelId="{A3D57DCD-44ED-4CD8-BCB9-AD6E99CDF03D}" type="presOf" srcId="{94058751-1CA9-442D-84FD-4ED65AC2594D}" destId="{D94279AA-2020-427D-ADD9-08FC00C22BDA}" srcOrd="0" destOrd="0" presId="urn:microsoft.com/office/officeart/2005/8/layout/pList1"/>
    <dgm:cxn modelId="{39F3280F-B68F-4642-A96C-FC98A9F05F2C}" type="presOf" srcId="{CAA2079A-A198-4E69-8216-FC5566D5C83C}" destId="{72900849-47F1-4F13-8FD6-3945EBA4178E}" srcOrd="0" destOrd="0" presId="urn:microsoft.com/office/officeart/2005/8/layout/pList1"/>
    <dgm:cxn modelId="{23991EE8-567C-4667-B63B-B75A0B90C449}" srcId="{866B6AA0-EEE5-4527-B22B-6A2740A6201D}" destId="{14FCBD3B-13B1-4655-8290-C5A2FAF78431}" srcOrd="0" destOrd="0" parTransId="{ECBC0EC2-46C8-4DEB-88AB-A3B170617FC3}" sibTransId="{434352F1-B3D0-4637-AB2F-2190167EBD2B}"/>
    <dgm:cxn modelId="{B9B007E6-3422-460E-85CA-A515D2535E69}" type="presOf" srcId="{866B6AA0-EEE5-4527-B22B-6A2740A6201D}" destId="{0A9EA390-15BC-41D0-9AC2-32D11F67CE51}" srcOrd="0" destOrd="0" presId="urn:microsoft.com/office/officeart/2005/8/layout/pList1"/>
    <dgm:cxn modelId="{9B7E4CEA-5746-4773-B34E-15FE3E9A893D}" type="presParOf" srcId="{0A9EA390-15BC-41D0-9AC2-32D11F67CE51}" destId="{E8FC6D94-5F62-4FEE-A53E-03C0FF9FE27C}" srcOrd="0" destOrd="0" presId="urn:microsoft.com/office/officeart/2005/8/layout/pList1"/>
    <dgm:cxn modelId="{B8278DE2-CD8C-44F2-BD0F-DDE85956738D}" type="presParOf" srcId="{E8FC6D94-5F62-4FEE-A53E-03C0FF9FE27C}" destId="{7A3582A2-7A1C-49FD-8964-60F49BB23588}" srcOrd="0" destOrd="0" presId="urn:microsoft.com/office/officeart/2005/8/layout/pList1"/>
    <dgm:cxn modelId="{713BAA46-7FE1-4EAA-A063-35252E218CD6}" type="presParOf" srcId="{E8FC6D94-5F62-4FEE-A53E-03C0FF9FE27C}" destId="{2601CE88-F163-45D3-8767-76901557BC99}" srcOrd="1" destOrd="0" presId="urn:microsoft.com/office/officeart/2005/8/layout/pList1"/>
    <dgm:cxn modelId="{9BDED209-B270-4CE1-8A49-069558C84C27}" type="presParOf" srcId="{0A9EA390-15BC-41D0-9AC2-32D11F67CE51}" destId="{7643E017-7726-419F-9494-CF4E90230249}" srcOrd="1" destOrd="0" presId="urn:microsoft.com/office/officeart/2005/8/layout/pList1"/>
    <dgm:cxn modelId="{807B9945-EF01-447B-8702-C387D045C6C9}" type="presParOf" srcId="{0A9EA390-15BC-41D0-9AC2-32D11F67CE51}" destId="{A2D01D4F-FBCA-41B6-994F-55111CFBE98E}" srcOrd="2" destOrd="0" presId="urn:microsoft.com/office/officeart/2005/8/layout/pList1"/>
    <dgm:cxn modelId="{B5801AC2-DDAB-4C33-AC6C-E8575711EF91}" type="presParOf" srcId="{A2D01D4F-FBCA-41B6-994F-55111CFBE98E}" destId="{35C0A6CD-5759-4185-B165-131AB95BAC0A}" srcOrd="0" destOrd="0" presId="urn:microsoft.com/office/officeart/2005/8/layout/pList1"/>
    <dgm:cxn modelId="{53E1F78E-B240-418C-A873-7E64FE4F0FED}" type="presParOf" srcId="{A2D01D4F-FBCA-41B6-994F-55111CFBE98E}" destId="{2AC92742-A042-4ED2-B99A-5DCC3D1A8346}" srcOrd="1" destOrd="0" presId="urn:microsoft.com/office/officeart/2005/8/layout/pList1"/>
    <dgm:cxn modelId="{63445A25-71B7-4441-9150-702A8AB2A116}" type="presParOf" srcId="{0A9EA390-15BC-41D0-9AC2-32D11F67CE51}" destId="{117AC754-31B3-45CE-8307-D5C6499EDEB2}" srcOrd="3" destOrd="0" presId="urn:microsoft.com/office/officeart/2005/8/layout/pList1"/>
    <dgm:cxn modelId="{311C6958-FF45-4DF9-B9B9-AA564B57C8B7}" type="presParOf" srcId="{0A9EA390-15BC-41D0-9AC2-32D11F67CE51}" destId="{93967594-10EF-40D4-9B31-CD13AB9F6708}" srcOrd="4" destOrd="0" presId="urn:microsoft.com/office/officeart/2005/8/layout/pList1"/>
    <dgm:cxn modelId="{648C46FF-1D9D-4A0D-A77F-955C9AECB0C9}" type="presParOf" srcId="{93967594-10EF-40D4-9B31-CD13AB9F6708}" destId="{40005638-BD04-4430-A30B-44853F57B9B8}" srcOrd="0" destOrd="0" presId="urn:microsoft.com/office/officeart/2005/8/layout/pList1"/>
    <dgm:cxn modelId="{BCDA12DE-042F-451C-9B2D-D439DE7701F4}" type="presParOf" srcId="{93967594-10EF-40D4-9B31-CD13AB9F6708}" destId="{4E753995-7E37-4615-881B-44B5350C6C9F}" srcOrd="1" destOrd="0" presId="urn:microsoft.com/office/officeart/2005/8/layout/pList1"/>
    <dgm:cxn modelId="{87A80F8D-5EB5-4028-9EF7-60D01526CC20}" type="presParOf" srcId="{0A9EA390-15BC-41D0-9AC2-32D11F67CE51}" destId="{72900849-47F1-4F13-8FD6-3945EBA4178E}" srcOrd="5" destOrd="0" presId="urn:microsoft.com/office/officeart/2005/8/layout/pList1"/>
    <dgm:cxn modelId="{C6F111AD-C3DF-4AE2-8CCC-A9A907CB4B01}" type="presParOf" srcId="{0A9EA390-15BC-41D0-9AC2-32D11F67CE51}" destId="{0D4FAFE6-79A5-49FF-A6C0-45770AD3A4B3}" srcOrd="6" destOrd="0" presId="urn:microsoft.com/office/officeart/2005/8/layout/pList1"/>
    <dgm:cxn modelId="{B93311DA-8B44-4D75-BEE0-631945A48B9B}" type="presParOf" srcId="{0D4FAFE6-79A5-49FF-A6C0-45770AD3A4B3}" destId="{D61D40C1-62EC-44AD-B3DA-3EF29ED03413}" srcOrd="0" destOrd="0" presId="urn:microsoft.com/office/officeart/2005/8/layout/pList1"/>
    <dgm:cxn modelId="{7B51BA44-1FD5-4C3B-9070-6A8EF62807A8}" type="presParOf" srcId="{0D4FAFE6-79A5-49FF-A6C0-45770AD3A4B3}" destId="{D94279AA-2020-427D-ADD9-08FC00C22BD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B6AA0-EEE5-4527-B22B-6A2740A6201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CBD3B-13B1-4655-8290-C5A2FAF78431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C0EC2-46C8-4DEB-88AB-A3B170617FC3}" type="parTrans" cxnId="{23991EE8-567C-4667-B63B-B75A0B90C449}">
      <dgm:prSet/>
      <dgm:spPr/>
      <dgm:t>
        <a:bodyPr/>
        <a:lstStyle/>
        <a:p>
          <a:endParaRPr lang="en-US"/>
        </a:p>
      </dgm:t>
    </dgm:pt>
    <dgm:pt modelId="{434352F1-B3D0-4637-AB2F-2190167EBD2B}" type="sibTrans" cxnId="{23991EE8-567C-4667-B63B-B75A0B90C449}">
      <dgm:prSet/>
      <dgm:spPr/>
      <dgm:t>
        <a:bodyPr/>
        <a:lstStyle/>
        <a:p>
          <a:endParaRPr lang="en-US"/>
        </a:p>
      </dgm:t>
    </dgm:pt>
    <dgm:pt modelId="{4448D726-ACF4-47A7-97BF-20E1A09B9E58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Con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ngựa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vằn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E02B6-7E69-473F-9EAA-DE3E7E23FAB1}" type="parTrans" cxnId="{173B6BD1-B3EE-4056-ACB4-AF77950A8AD6}">
      <dgm:prSet/>
      <dgm:spPr/>
      <dgm:t>
        <a:bodyPr/>
        <a:lstStyle/>
        <a:p>
          <a:endParaRPr lang="en-US"/>
        </a:p>
      </dgm:t>
    </dgm:pt>
    <dgm:pt modelId="{3052FE0B-E7C9-4AC8-9779-5891B9598FC0}" type="sibTrans" cxnId="{173B6BD1-B3EE-4056-ACB4-AF77950A8AD6}">
      <dgm:prSet/>
      <dgm:spPr/>
      <dgm:t>
        <a:bodyPr/>
        <a:lstStyle/>
        <a:p>
          <a:endParaRPr lang="en-US"/>
        </a:p>
      </dgm:t>
    </dgm:pt>
    <dgm:pt modelId="{6B852434-6595-451E-809D-A5E3583D2CF9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87605-775D-46F1-A80F-12E0B04A8494}" type="parTrans" cxnId="{643D4D18-672F-426C-8BB4-3107222B337F}">
      <dgm:prSet/>
      <dgm:spPr/>
      <dgm:t>
        <a:bodyPr/>
        <a:lstStyle/>
        <a:p>
          <a:endParaRPr lang="en-US"/>
        </a:p>
      </dgm:t>
    </dgm:pt>
    <dgm:pt modelId="{29DFD171-2AF8-4134-B77D-EA44DB9C6BA6}" type="sibTrans" cxnId="{643D4D18-672F-426C-8BB4-3107222B337F}">
      <dgm:prSet/>
      <dgm:spPr/>
      <dgm:t>
        <a:bodyPr/>
        <a:lstStyle/>
        <a:p>
          <a:endParaRPr lang="en-US"/>
        </a:p>
      </dgm:t>
    </dgm:pt>
    <dgm:pt modelId="{94058751-1CA9-442D-84FD-4ED65AC2594D}">
      <dgm:prSet phldrT="[Text]" custT="1"/>
      <dgm:spPr/>
      <dgm:t>
        <a:bodyPr/>
        <a:lstStyle/>
        <a:p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Con c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DBAA0-06FC-4C4D-818B-4427735460D8}" type="parTrans" cxnId="{82C3AFC2-7AC1-4213-A13A-987A89E6DCB0}">
      <dgm:prSet/>
      <dgm:spPr/>
      <dgm:t>
        <a:bodyPr/>
        <a:lstStyle/>
        <a:p>
          <a:endParaRPr lang="en-US"/>
        </a:p>
      </dgm:t>
    </dgm:pt>
    <dgm:pt modelId="{E82A5D6D-B173-43E3-8A43-F083799E01BE}" type="sibTrans" cxnId="{82C3AFC2-7AC1-4213-A13A-987A89E6DCB0}">
      <dgm:prSet/>
      <dgm:spPr/>
      <dgm:t>
        <a:bodyPr/>
        <a:lstStyle/>
        <a:p>
          <a:endParaRPr lang="en-US"/>
        </a:p>
      </dgm:t>
    </dgm:pt>
    <dgm:pt modelId="{365178C5-920B-496D-A05A-2FF862D5201E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xỉ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5278A-7521-4C8D-8814-81AA6707EB0D}" type="parTrans" cxnId="{215D6AA6-DE78-445F-B73D-F97EADAAC244}">
      <dgm:prSet/>
      <dgm:spPr/>
      <dgm:t>
        <a:bodyPr/>
        <a:lstStyle/>
        <a:p>
          <a:endParaRPr lang="en-US"/>
        </a:p>
      </dgm:t>
    </dgm:pt>
    <dgm:pt modelId="{CAA2079A-A198-4E69-8216-FC5566D5C83C}" type="sibTrans" cxnId="{215D6AA6-DE78-445F-B73D-F97EADAAC244}">
      <dgm:prSet/>
      <dgm:spPr/>
      <dgm:t>
        <a:bodyPr/>
        <a:lstStyle/>
        <a:p>
          <a:endParaRPr lang="en-US"/>
        </a:p>
      </dgm:t>
    </dgm:pt>
    <dgm:pt modelId="{0A9EA390-15BC-41D0-9AC2-32D11F67CE51}" type="pres">
      <dgm:prSet presAssocID="{866B6AA0-EEE5-4527-B22B-6A2740A620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C6D94-5F62-4FEE-A53E-03C0FF9FE27C}" type="pres">
      <dgm:prSet presAssocID="{14FCBD3B-13B1-4655-8290-C5A2FAF78431}" presName="compNode" presStyleCnt="0"/>
      <dgm:spPr/>
    </dgm:pt>
    <dgm:pt modelId="{7A3582A2-7A1C-49FD-8964-60F49BB23588}" type="pres">
      <dgm:prSet presAssocID="{14FCBD3B-13B1-4655-8290-C5A2FAF78431}" presName="pictRect" presStyleLbl="node1" presStyleIdx="0" presStyleCnt="5" custLinFactNeighborX="-290" custLinFactNeighborY="993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2601CE88-F163-45D3-8767-76901557BC99}" type="pres">
      <dgm:prSet presAssocID="{14FCBD3B-13B1-4655-8290-C5A2FAF78431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3E017-7726-419F-9494-CF4E90230249}" type="pres">
      <dgm:prSet presAssocID="{434352F1-B3D0-4637-AB2F-2190167EBD2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4B02A2-D56A-4E26-BEC0-DCB94A384E85}" type="pres">
      <dgm:prSet presAssocID="{4448D726-ACF4-47A7-97BF-20E1A09B9E58}" presName="compNode" presStyleCnt="0"/>
      <dgm:spPr/>
    </dgm:pt>
    <dgm:pt modelId="{8148ED1A-4D01-4166-A6B6-948F6D2C2EEE}" type="pres">
      <dgm:prSet presAssocID="{4448D726-ACF4-47A7-97BF-20E1A09B9E58}" presName="pictRect" presStyleLbl="nod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971AA755-DF2D-49F4-9CE4-735C6D629206}" type="pres">
      <dgm:prSet presAssocID="{4448D726-ACF4-47A7-97BF-20E1A09B9E58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F807-8E34-4C67-B44B-D87424031AD0}" type="pres">
      <dgm:prSet presAssocID="{3052FE0B-E7C9-4AC8-9779-5891B9598F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D01D4F-FBCA-41B6-994F-55111CFBE98E}" type="pres">
      <dgm:prSet presAssocID="{6B852434-6595-451E-809D-A5E3583D2CF9}" presName="compNode" presStyleCnt="0"/>
      <dgm:spPr/>
    </dgm:pt>
    <dgm:pt modelId="{35C0A6CD-5759-4185-B165-131AB95BAC0A}" type="pres">
      <dgm:prSet presAssocID="{6B852434-6595-451E-809D-A5E3583D2CF9}" presName="pictRect" presStyleLbl="nod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2AC92742-A042-4ED2-B99A-5DCC3D1A8346}" type="pres">
      <dgm:prSet presAssocID="{6B852434-6595-451E-809D-A5E3583D2CF9}" presName="textRect" presStyleLbl="revTx" presStyleIdx="2" presStyleCnt="5" custScaleX="115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AC754-31B3-45CE-8307-D5C6499EDEB2}" type="pres">
      <dgm:prSet presAssocID="{29DFD171-2AF8-4134-B77D-EA44DB9C6B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967594-10EF-40D4-9B31-CD13AB9F6708}" type="pres">
      <dgm:prSet presAssocID="{365178C5-920B-496D-A05A-2FF862D5201E}" presName="compNode" presStyleCnt="0"/>
      <dgm:spPr/>
    </dgm:pt>
    <dgm:pt modelId="{40005638-BD04-4430-A30B-44853F57B9B8}" type="pres">
      <dgm:prSet presAssocID="{365178C5-920B-496D-A05A-2FF862D5201E}" presName="pictRect" presStyleLbl="nod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</dgm:spPr>
    </dgm:pt>
    <dgm:pt modelId="{4E753995-7E37-4615-881B-44B5350C6C9F}" type="pres">
      <dgm:prSet presAssocID="{365178C5-920B-496D-A05A-2FF862D5201E}" presName="textRect" presStyleLbl="revTx" presStyleIdx="3" presStyleCnt="5" custScaleX="110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849-47F1-4F13-8FD6-3945EBA4178E}" type="pres">
      <dgm:prSet presAssocID="{CAA2079A-A198-4E69-8216-FC5566D5C8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4FAFE6-79A5-49FF-A6C0-45770AD3A4B3}" type="pres">
      <dgm:prSet presAssocID="{94058751-1CA9-442D-84FD-4ED65AC2594D}" presName="compNode" presStyleCnt="0"/>
      <dgm:spPr/>
    </dgm:pt>
    <dgm:pt modelId="{D61D40C1-62EC-44AD-B3DA-3EF29ED03413}" type="pres">
      <dgm:prSet presAssocID="{94058751-1CA9-442D-84FD-4ED65AC2594D}" presName="pictRect" presStyleLbl="nod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11000" r="-11000"/>
          </a:stretch>
        </a:blipFill>
      </dgm:spPr>
    </dgm:pt>
    <dgm:pt modelId="{D94279AA-2020-427D-ADD9-08FC00C22BDA}" type="pres">
      <dgm:prSet presAssocID="{94058751-1CA9-442D-84FD-4ED65AC2594D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D4D18-672F-426C-8BB4-3107222B337F}" srcId="{866B6AA0-EEE5-4527-B22B-6A2740A6201D}" destId="{6B852434-6595-451E-809D-A5E3583D2CF9}" srcOrd="2" destOrd="0" parTransId="{A0687605-775D-46F1-A80F-12E0B04A8494}" sibTransId="{29DFD171-2AF8-4134-B77D-EA44DB9C6BA6}"/>
    <dgm:cxn modelId="{01844737-C4A3-47C9-85FD-17E5B5C3BA57}" type="presOf" srcId="{3052FE0B-E7C9-4AC8-9779-5891B9598FC0}" destId="{3A53F807-8E34-4C67-B44B-D87424031AD0}" srcOrd="0" destOrd="0" presId="urn:microsoft.com/office/officeart/2005/8/layout/pList1"/>
    <dgm:cxn modelId="{173B6BD1-B3EE-4056-ACB4-AF77950A8AD6}" srcId="{866B6AA0-EEE5-4527-B22B-6A2740A6201D}" destId="{4448D726-ACF4-47A7-97BF-20E1A09B9E58}" srcOrd="1" destOrd="0" parTransId="{451E02B6-7E69-473F-9EAA-DE3E7E23FAB1}" sibTransId="{3052FE0B-E7C9-4AC8-9779-5891B9598FC0}"/>
    <dgm:cxn modelId="{E8643EFF-DB08-4037-8917-A9709052C902}" type="presOf" srcId="{434352F1-B3D0-4637-AB2F-2190167EBD2B}" destId="{7643E017-7726-419F-9494-CF4E90230249}" srcOrd="0" destOrd="0" presId="urn:microsoft.com/office/officeart/2005/8/layout/pList1"/>
    <dgm:cxn modelId="{36E8159E-D03C-4470-901F-D605C152B8E9}" type="presOf" srcId="{14FCBD3B-13B1-4655-8290-C5A2FAF78431}" destId="{2601CE88-F163-45D3-8767-76901557BC99}" srcOrd="0" destOrd="0" presId="urn:microsoft.com/office/officeart/2005/8/layout/pList1"/>
    <dgm:cxn modelId="{F22F1F91-90F8-400B-94B4-81BE6C204D8D}" type="presOf" srcId="{866B6AA0-EEE5-4527-B22B-6A2740A6201D}" destId="{0A9EA390-15BC-41D0-9AC2-32D11F67CE51}" srcOrd="0" destOrd="0" presId="urn:microsoft.com/office/officeart/2005/8/layout/pList1"/>
    <dgm:cxn modelId="{82C3AFC2-7AC1-4213-A13A-987A89E6DCB0}" srcId="{866B6AA0-EEE5-4527-B22B-6A2740A6201D}" destId="{94058751-1CA9-442D-84FD-4ED65AC2594D}" srcOrd="4" destOrd="0" parTransId="{506DBAA0-06FC-4C4D-818B-4427735460D8}" sibTransId="{E82A5D6D-B173-43E3-8A43-F083799E01BE}"/>
    <dgm:cxn modelId="{215D6AA6-DE78-445F-B73D-F97EADAAC244}" srcId="{866B6AA0-EEE5-4527-B22B-6A2740A6201D}" destId="{365178C5-920B-496D-A05A-2FF862D5201E}" srcOrd="3" destOrd="0" parTransId="{E915278A-7521-4C8D-8814-81AA6707EB0D}" sibTransId="{CAA2079A-A198-4E69-8216-FC5566D5C83C}"/>
    <dgm:cxn modelId="{4700FF6F-F4F8-457F-B2A7-787CDBB08704}" type="presOf" srcId="{4448D726-ACF4-47A7-97BF-20E1A09B9E58}" destId="{971AA755-DF2D-49F4-9CE4-735C6D629206}" srcOrd="0" destOrd="0" presId="urn:microsoft.com/office/officeart/2005/8/layout/pList1"/>
    <dgm:cxn modelId="{B49C9DA9-B74D-4E64-ACF9-0DFBE3665CE1}" type="presOf" srcId="{CAA2079A-A198-4E69-8216-FC5566D5C83C}" destId="{72900849-47F1-4F13-8FD6-3945EBA4178E}" srcOrd="0" destOrd="0" presId="urn:microsoft.com/office/officeart/2005/8/layout/pList1"/>
    <dgm:cxn modelId="{CE08D3B0-A429-4E83-BDC6-4C66ECA368FF}" type="presOf" srcId="{29DFD171-2AF8-4134-B77D-EA44DB9C6BA6}" destId="{117AC754-31B3-45CE-8307-D5C6499EDEB2}" srcOrd="0" destOrd="0" presId="urn:microsoft.com/office/officeart/2005/8/layout/pList1"/>
    <dgm:cxn modelId="{23991EE8-567C-4667-B63B-B75A0B90C449}" srcId="{866B6AA0-EEE5-4527-B22B-6A2740A6201D}" destId="{14FCBD3B-13B1-4655-8290-C5A2FAF78431}" srcOrd="0" destOrd="0" parTransId="{ECBC0EC2-46C8-4DEB-88AB-A3B170617FC3}" sibTransId="{434352F1-B3D0-4637-AB2F-2190167EBD2B}"/>
    <dgm:cxn modelId="{B907248A-1EF5-408D-A87C-4F950EFCE248}" type="presOf" srcId="{365178C5-920B-496D-A05A-2FF862D5201E}" destId="{4E753995-7E37-4615-881B-44B5350C6C9F}" srcOrd="0" destOrd="0" presId="urn:microsoft.com/office/officeart/2005/8/layout/pList1"/>
    <dgm:cxn modelId="{4615FA16-6E60-487C-9AC3-0BC18237C3EA}" type="presOf" srcId="{6B852434-6595-451E-809D-A5E3583D2CF9}" destId="{2AC92742-A042-4ED2-B99A-5DCC3D1A8346}" srcOrd="0" destOrd="0" presId="urn:microsoft.com/office/officeart/2005/8/layout/pList1"/>
    <dgm:cxn modelId="{1D5A4F9E-5748-45AF-868A-FABEAB471513}" type="presOf" srcId="{94058751-1CA9-442D-84FD-4ED65AC2594D}" destId="{D94279AA-2020-427D-ADD9-08FC00C22BDA}" srcOrd="0" destOrd="0" presId="urn:microsoft.com/office/officeart/2005/8/layout/pList1"/>
    <dgm:cxn modelId="{B7EDD551-AE5C-4BBF-BF24-041E883D4CCA}" type="presParOf" srcId="{0A9EA390-15BC-41D0-9AC2-32D11F67CE51}" destId="{E8FC6D94-5F62-4FEE-A53E-03C0FF9FE27C}" srcOrd="0" destOrd="0" presId="urn:microsoft.com/office/officeart/2005/8/layout/pList1"/>
    <dgm:cxn modelId="{79C3C478-FC45-4C7E-BA2E-FBBED5C8E8CB}" type="presParOf" srcId="{E8FC6D94-5F62-4FEE-A53E-03C0FF9FE27C}" destId="{7A3582A2-7A1C-49FD-8964-60F49BB23588}" srcOrd="0" destOrd="0" presId="urn:microsoft.com/office/officeart/2005/8/layout/pList1"/>
    <dgm:cxn modelId="{EDE06E15-82F8-4B3E-8B06-48702D5CCBEE}" type="presParOf" srcId="{E8FC6D94-5F62-4FEE-A53E-03C0FF9FE27C}" destId="{2601CE88-F163-45D3-8767-76901557BC99}" srcOrd="1" destOrd="0" presId="urn:microsoft.com/office/officeart/2005/8/layout/pList1"/>
    <dgm:cxn modelId="{D1A1E1B6-E126-458F-AE46-BD2B25C4D323}" type="presParOf" srcId="{0A9EA390-15BC-41D0-9AC2-32D11F67CE51}" destId="{7643E017-7726-419F-9494-CF4E90230249}" srcOrd="1" destOrd="0" presId="urn:microsoft.com/office/officeart/2005/8/layout/pList1"/>
    <dgm:cxn modelId="{28B87ADD-191B-467E-ACA9-60B5BA869C73}" type="presParOf" srcId="{0A9EA390-15BC-41D0-9AC2-32D11F67CE51}" destId="{494B02A2-D56A-4E26-BEC0-DCB94A384E85}" srcOrd="2" destOrd="0" presId="urn:microsoft.com/office/officeart/2005/8/layout/pList1"/>
    <dgm:cxn modelId="{AC1751E3-362A-4CCA-B832-2AAF9906C465}" type="presParOf" srcId="{494B02A2-D56A-4E26-BEC0-DCB94A384E85}" destId="{8148ED1A-4D01-4166-A6B6-948F6D2C2EEE}" srcOrd="0" destOrd="0" presId="urn:microsoft.com/office/officeart/2005/8/layout/pList1"/>
    <dgm:cxn modelId="{BEEC667E-FD08-4878-B108-13E49B95981F}" type="presParOf" srcId="{494B02A2-D56A-4E26-BEC0-DCB94A384E85}" destId="{971AA755-DF2D-49F4-9CE4-735C6D629206}" srcOrd="1" destOrd="0" presId="urn:microsoft.com/office/officeart/2005/8/layout/pList1"/>
    <dgm:cxn modelId="{B635E0B2-EE1C-43AF-B6B5-8A52E9807857}" type="presParOf" srcId="{0A9EA390-15BC-41D0-9AC2-32D11F67CE51}" destId="{3A53F807-8E34-4C67-B44B-D87424031AD0}" srcOrd="3" destOrd="0" presId="urn:microsoft.com/office/officeart/2005/8/layout/pList1"/>
    <dgm:cxn modelId="{4ABCBFC4-CC11-4A9F-83F7-51BAA5A4712E}" type="presParOf" srcId="{0A9EA390-15BC-41D0-9AC2-32D11F67CE51}" destId="{A2D01D4F-FBCA-41B6-994F-55111CFBE98E}" srcOrd="4" destOrd="0" presId="urn:microsoft.com/office/officeart/2005/8/layout/pList1"/>
    <dgm:cxn modelId="{EE4214AA-AFF6-48A9-8F5D-FEBDE0561675}" type="presParOf" srcId="{A2D01D4F-FBCA-41B6-994F-55111CFBE98E}" destId="{35C0A6CD-5759-4185-B165-131AB95BAC0A}" srcOrd="0" destOrd="0" presId="urn:microsoft.com/office/officeart/2005/8/layout/pList1"/>
    <dgm:cxn modelId="{C7DD8A2B-35D2-4A34-AE90-A479EDC7C815}" type="presParOf" srcId="{A2D01D4F-FBCA-41B6-994F-55111CFBE98E}" destId="{2AC92742-A042-4ED2-B99A-5DCC3D1A8346}" srcOrd="1" destOrd="0" presId="urn:microsoft.com/office/officeart/2005/8/layout/pList1"/>
    <dgm:cxn modelId="{6845B443-35BE-4CEF-9348-52F8CD85E520}" type="presParOf" srcId="{0A9EA390-15BC-41D0-9AC2-32D11F67CE51}" destId="{117AC754-31B3-45CE-8307-D5C6499EDEB2}" srcOrd="5" destOrd="0" presId="urn:microsoft.com/office/officeart/2005/8/layout/pList1"/>
    <dgm:cxn modelId="{2ED98907-3A1B-4DF2-BE20-7A10BEDD837F}" type="presParOf" srcId="{0A9EA390-15BC-41D0-9AC2-32D11F67CE51}" destId="{93967594-10EF-40D4-9B31-CD13AB9F6708}" srcOrd="6" destOrd="0" presId="urn:microsoft.com/office/officeart/2005/8/layout/pList1"/>
    <dgm:cxn modelId="{EB4EDBAA-D454-4BBF-A094-3A8AF2061735}" type="presParOf" srcId="{93967594-10EF-40D4-9B31-CD13AB9F6708}" destId="{40005638-BD04-4430-A30B-44853F57B9B8}" srcOrd="0" destOrd="0" presId="urn:microsoft.com/office/officeart/2005/8/layout/pList1"/>
    <dgm:cxn modelId="{784C3DA7-D936-48C2-8592-6387CDA19575}" type="presParOf" srcId="{93967594-10EF-40D4-9B31-CD13AB9F6708}" destId="{4E753995-7E37-4615-881B-44B5350C6C9F}" srcOrd="1" destOrd="0" presId="urn:microsoft.com/office/officeart/2005/8/layout/pList1"/>
    <dgm:cxn modelId="{692B6AB0-6A8F-4592-8574-90799435E7F0}" type="presParOf" srcId="{0A9EA390-15BC-41D0-9AC2-32D11F67CE51}" destId="{72900849-47F1-4F13-8FD6-3945EBA4178E}" srcOrd="7" destOrd="0" presId="urn:microsoft.com/office/officeart/2005/8/layout/pList1"/>
    <dgm:cxn modelId="{63F94E6E-4506-45BB-B53F-E1EE2530F6B2}" type="presParOf" srcId="{0A9EA390-15BC-41D0-9AC2-32D11F67CE51}" destId="{0D4FAFE6-79A5-49FF-A6C0-45770AD3A4B3}" srcOrd="8" destOrd="0" presId="urn:microsoft.com/office/officeart/2005/8/layout/pList1"/>
    <dgm:cxn modelId="{94A9503E-CEA8-42D5-8E95-4F71C9615382}" type="presParOf" srcId="{0D4FAFE6-79A5-49FF-A6C0-45770AD3A4B3}" destId="{D61D40C1-62EC-44AD-B3DA-3EF29ED03413}" srcOrd="0" destOrd="0" presId="urn:microsoft.com/office/officeart/2005/8/layout/pList1"/>
    <dgm:cxn modelId="{755C75B6-A4BC-45A1-AFEA-08355281C6D3}" type="presParOf" srcId="{0D4FAFE6-79A5-49FF-A6C0-45770AD3A4B3}" destId="{D94279AA-2020-427D-ADD9-08FC00C22BDA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582A2-7A1C-49FD-8964-60F49BB23588}">
      <dsp:nvSpPr>
        <dsp:cNvPr id="0" name=""/>
        <dsp:cNvSpPr/>
      </dsp:nvSpPr>
      <dsp:spPr>
        <a:xfrm>
          <a:off x="8715" y="1258489"/>
          <a:ext cx="4147700" cy="2857765"/>
        </a:xfrm>
        <a:prstGeom prst="round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1CE88-F163-45D3-8767-76901557BC99}">
      <dsp:nvSpPr>
        <dsp:cNvPr id="0" name=""/>
        <dsp:cNvSpPr/>
      </dsp:nvSpPr>
      <dsp:spPr>
        <a:xfrm>
          <a:off x="8715" y="4116255"/>
          <a:ext cx="4147700" cy="153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roi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15" y="4116255"/>
        <a:ext cx="4147700" cy="1538796"/>
      </dsp:txXfrm>
    </dsp:sp>
    <dsp:sp modelId="{35C0A6CD-5759-4185-B165-131AB95BAC0A}">
      <dsp:nvSpPr>
        <dsp:cNvPr id="0" name=""/>
        <dsp:cNvSpPr/>
      </dsp:nvSpPr>
      <dsp:spPr>
        <a:xfrm>
          <a:off x="4698570" y="1329248"/>
          <a:ext cx="4147700" cy="2857765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92742-A042-4ED2-B99A-5DCC3D1A8346}">
      <dsp:nvSpPr>
        <dsp:cNvPr id="0" name=""/>
        <dsp:cNvSpPr/>
      </dsp:nvSpPr>
      <dsp:spPr>
        <a:xfrm>
          <a:off x="4694298" y="4072476"/>
          <a:ext cx="4147700" cy="153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giày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4298" y="4072476"/>
        <a:ext cx="4147700" cy="1538796"/>
      </dsp:txXfrm>
    </dsp:sp>
    <dsp:sp modelId="{40005638-BD04-4430-A30B-44853F57B9B8}">
      <dsp:nvSpPr>
        <dsp:cNvPr id="0" name=""/>
        <dsp:cNvSpPr/>
      </dsp:nvSpPr>
      <dsp:spPr>
        <a:xfrm>
          <a:off x="9134005" y="1258489"/>
          <a:ext cx="4147700" cy="2857765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53995-7E37-4615-881B-44B5350C6C9F}">
      <dsp:nvSpPr>
        <dsp:cNvPr id="0" name=""/>
        <dsp:cNvSpPr/>
      </dsp:nvSpPr>
      <dsp:spPr>
        <a:xfrm>
          <a:off x="9134005" y="4116255"/>
          <a:ext cx="4147700" cy="153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E.Coli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34005" y="4116255"/>
        <a:ext cx="4147700" cy="1538796"/>
      </dsp:txXfrm>
    </dsp:sp>
    <dsp:sp modelId="{D61D40C1-62EC-44AD-B3DA-3EF29ED03413}">
      <dsp:nvSpPr>
        <dsp:cNvPr id="0" name=""/>
        <dsp:cNvSpPr/>
      </dsp:nvSpPr>
      <dsp:spPr>
        <a:xfrm>
          <a:off x="13696649" y="1258489"/>
          <a:ext cx="4147700" cy="2857765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279AA-2020-427D-ADD9-08FC00C22BDA}">
      <dsp:nvSpPr>
        <dsp:cNvPr id="0" name=""/>
        <dsp:cNvSpPr/>
      </dsp:nvSpPr>
      <dsp:spPr>
        <a:xfrm>
          <a:off x="13696649" y="4116255"/>
          <a:ext cx="4147700" cy="153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lam</a:t>
          </a:r>
        </a:p>
      </dsp:txBody>
      <dsp:txXfrm>
        <a:off x="13696649" y="4116255"/>
        <a:ext cx="4147700" cy="1538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582A2-7A1C-49FD-8964-60F49BB23588}">
      <dsp:nvSpPr>
        <dsp:cNvPr id="0" name=""/>
        <dsp:cNvSpPr/>
      </dsp:nvSpPr>
      <dsp:spPr>
        <a:xfrm>
          <a:off x="0" y="1808829"/>
          <a:ext cx="3149986" cy="217034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1CE88-F163-45D3-8767-76901557BC99}">
      <dsp:nvSpPr>
        <dsp:cNvPr id="0" name=""/>
        <dsp:cNvSpPr/>
      </dsp:nvSpPr>
      <dsp:spPr>
        <a:xfrm>
          <a:off x="4403" y="3957618"/>
          <a:ext cx="3149986" cy="11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" y="3957618"/>
        <a:ext cx="3149986" cy="1168645"/>
      </dsp:txXfrm>
    </dsp:sp>
    <dsp:sp modelId="{8148ED1A-4D01-4166-A6B6-948F6D2C2EEE}">
      <dsp:nvSpPr>
        <dsp:cNvPr id="0" name=""/>
        <dsp:cNvSpPr/>
      </dsp:nvSpPr>
      <dsp:spPr>
        <a:xfrm>
          <a:off x="3469521" y="1787278"/>
          <a:ext cx="3149986" cy="2170340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A755-DF2D-49F4-9CE4-735C6D629206}">
      <dsp:nvSpPr>
        <dsp:cNvPr id="0" name=""/>
        <dsp:cNvSpPr/>
      </dsp:nvSpPr>
      <dsp:spPr>
        <a:xfrm>
          <a:off x="3469521" y="3957618"/>
          <a:ext cx="3149986" cy="11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ngựa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vằn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9521" y="3957618"/>
        <a:ext cx="3149986" cy="1168645"/>
      </dsp:txXfrm>
    </dsp:sp>
    <dsp:sp modelId="{35C0A6CD-5759-4185-B165-131AB95BAC0A}">
      <dsp:nvSpPr>
        <dsp:cNvPr id="0" name=""/>
        <dsp:cNvSpPr/>
      </dsp:nvSpPr>
      <dsp:spPr>
        <a:xfrm>
          <a:off x="7185472" y="1787278"/>
          <a:ext cx="3149986" cy="2170340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92742-A042-4ED2-B99A-5DCC3D1A8346}">
      <dsp:nvSpPr>
        <dsp:cNvPr id="0" name=""/>
        <dsp:cNvSpPr/>
      </dsp:nvSpPr>
      <dsp:spPr>
        <a:xfrm>
          <a:off x="6934638" y="3957618"/>
          <a:ext cx="3651653" cy="11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4638" y="3957618"/>
        <a:ext cx="3651653" cy="1168645"/>
      </dsp:txXfrm>
    </dsp:sp>
    <dsp:sp modelId="{40005638-BD04-4430-A30B-44853F57B9B8}">
      <dsp:nvSpPr>
        <dsp:cNvPr id="0" name=""/>
        <dsp:cNvSpPr/>
      </dsp:nvSpPr>
      <dsp:spPr>
        <a:xfrm>
          <a:off x="11067490" y="1787278"/>
          <a:ext cx="3149986" cy="2170340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53995-7E37-4615-881B-44B5350C6C9F}">
      <dsp:nvSpPr>
        <dsp:cNvPr id="0" name=""/>
        <dsp:cNvSpPr/>
      </dsp:nvSpPr>
      <dsp:spPr>
        <a:xfrm>
          <a:off x="10901423" y="3957618"/>
          <a:ext cx="3482121" cy="11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xỉ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1423" y="3957618"/>
        <a:ext cx="3482121" cy="1168645"/>
      </dsp:txXfrm>
    </dsp:sp>
    <dsp:sp modelId="{D61D40C1-62EC-44AD-B3DA-3EF29ED03413}">
      <dsp:nvSpPr>
        <dsp:cNvPr id="0" name=""/>
        <dsp:cNvSpPr/>
      </dsp:nvSpPr>
      <dsp:spPr>
        <a:xfrm>
          <a:off x="14698675" y="1787278"/>
          <a:ext cx="3149986" cy="2170340"/>
        </a:xfrm>
        <a:prstGeom prst="roundRect">
          <a:avLst/>
        </a:prstGeom>
        <a:blipFill rotWithShape="1">
          <a:blip xmlns:r="http://schemas.openxmlformats.org/officeDocument/2006/relationships" r:embed="rId5"/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279AA-2020-427D-ADD9-08FC00C22BDA}">
      <dsp:nvSpPr>
        <dsp:cNvPr id="0" name=""/>
        <dsp:cNvSpPr/>
      </dsp:nvSpPr>
      <dsp:spPr>
        <a:xfrm>
          <a:off x="14698675" y="3957618"/>
          <a:ext cx="3149986" cy="11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 c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98675" y="3957618"/>
        <a:ext cx="3149986" cy="116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7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2.sv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svg"/><Relationship Id="rId15" Type="http://schemas.openxmlformats.org/officeDocument/2006/relationships/image" Target="../media/image35.svg"/><Relationship Id="rId4" Type="http://schemas.openxmlformats.org/officeDocument/2006/relationships/image" Target="../media/image1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9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2.sv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svg"/><Relationship Id="rId15" Type="http://schemas.openxmlformats.org/officeDocument/2006/relationships/image" Target="../media/image35.svg"/><Relationship Id="rId4" Type="http://schemas.openxmlformats.org/officeDocument/2006/relationships/image" Target="../media/image1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.svg"/><Relationship Id="rId12" Type="http://schemas.openxmlformats.org/officeDocument/2006/relationships/image" Target="../media/image5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51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6.png"/><Relationship Id="rId17" Type="http://schemas.openxmlformats.org/officeDocument/2006/relationships/image" Target="../media/image45.svg"/><Relationship Id="rId2" Type="http://schemas.openxmlformats.org/officeDocument/2006/relationships/image" Target="../media/image3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7.svg"/><Relationship Id="rId5" Type="http://schemas.openxmlformats.org/officeDocument/2006/relationships/image" Target="../media/image39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33.png"/><Relationship Id="rId9" Type="http://schemas.openxmlformats.org/officeDocument/2006/relationships/image" Target="../media/image19.svg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2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3.svg"/><Relationship Id="rId5" Type="http://schemas.openxmlformats.org/officeDocument/2006/relationships/image" Target="../media/image18.png"/><Relationship Id="rId15" Type="http://schemas.openxmlformats.org/officeDocument/2006/relationships/image" Target="../media/image45.svg"/><Relationship Id="rId10" Type="http://schemas.openxmlformats.org/officeDocument/2006/relationships/image" Target="../media/image24.png"/><Relationship Id="rId4" Type="http://schemas.openxmlformats.org/officeDocument/2006/relationships/image" Target="../media/image19.sv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70.svg"/><Relationship Id="rId3" Type="http://schemas.openxmlformats.org/officeDocument/2006/relationships/image" Target="../media/image64.svg"/><Relationship Id="rId7" Type="http://schemas.openxmlformats.org/officeDocument/2006/relationships/image" Target="../media/image66.svg"/><Relationship Id="rId12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3.svg"/><Relationship Id="rId5" Type="http://schemas.openxmlformats.org/officeDocument/2006/relationships/image" Target="../media/image2.svg"/><Relationship Id="rId15" Type="http://schemas.openxmlformats.org/officeDocument/2006/relationships/image" Target="../media/image25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68.sv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4.svg"/><Relationship Id="rId3" Type="http://schemas.openxmlformats.org/officeDocument/2006/relationships/image" Target="../media/image10.svg"/><Relationship Id="rId7" Type="http://schemas.openxmlformats.org/officeDocument/2006/relationships/image" Target="../media/image17.svg"/><Relationship Id="rId12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2.svg"/><Relationship Id="rId5" Type="http://schemas.openxmlformats.org/officeDocument/2006/relationships/image" Target="../media/image19.svg"/><Relationship Id="rId15" Type="http://schemas.openxmlformats.org/officeDocument/2006/relationships/image" Target="../media/image76.svg"/><Relationship Id="rId10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6.svg"/><Relationship Id="rId1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2.svg"/><Relationship Id="rId7" Type="http://schemas.openxmlformats.org/officeDocument/2006/relationships/image" Target="../media/image55.png"/><Relationship Id="rId12" Type="http://schemas.openxmlformats.org/officeDocument/2006/relationships/image" Target="../media/image4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42.png"/><Relationship Id="rId5" Type="http://schemas.openxmlformats.org/officeDocument/2006/relationships/image" Target="../media/image78.svg"/><Relationship Id="rId10" Type="http://schemas.openxmlformats.org/officeDocument/2006/relationships/image" Target="../media/image83.sv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6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88.svg"/><Relationship Id="rId2" Type="http://schemas.openxmlformats.org/officeDocument/2006/relationships/image" Target="../media/image57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59.png"/><Relationship Id="rId5" Type="http://schemas.openxmlformats.org/officeDocument/2006/relationships/image" Target="../media/image49.png"/><Relationship Id="rId15" Type="http://schemas.openxmlformats.org/officeDocument/2006/relationships/image" Target="../media/image60.png"/><Relationship Id="rId10" Type="http://schemas.openxmlformats.org/officeDocument/2006/relationships/image" Target="../media/image41.svg"/><Relationship Id="rId4" Type="http://schemas.openxmlformats.org/officeDocument/2006/relationships/image" Target="../media/image86.svg"/><Relationship Id="rId9" Type="http://schemas.openxmlformats.org/officeDocument/2006/relationships/image" Target="../media/image34.png"/><Relationship Id="rId1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10.png"/><Relationship Id="rId7" Type="http://schemas.openxmlformats.org/officeDocument/2006/relationships/image" Target="../media/image6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svg"/><Relationship Id="rId5" Type="http://schemas.openxmlformats.org/officeDocument/2006/relationships/image" Target="../media/image6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45.png"/><Relationship Id="rId12" Type="http://schemas.openxmlformats.org/officeDocument/2006/relationships/image" Target="../media/image21.svg"/><Relationship Id="rId2" Type="http://schemas.openxmlformats.org/officeDocument/2006/relationships/image" Target="../media/image64.jpe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67.png"/><Relationship Id="rId5" Type="http://schemas.openxmlformats.org/officeDocument/2006/relationships/image" Target="../media/image49.png"/><Relationship Id="rId15" Type="http://schemas.openxmlformats.org/officeDocument/2006/relationships/image" Target="../media/image24.png"/><Relationship Id="rId10" Type="http://schemas.openxmlformats.org/officeDocument/2006/relationships/image" Target="../media/image98.svg"/><Relationship Id="rId4" Type="http://schemas.openxmlformats.org/officeDocument/2006/relationships/image" Target="../media/image96.svg"/><Relationship Id="rId9" Type="http://schemas.openxmlformats.org/officeDocument/2006/relationships/image" Target="../media/image66.png"/><Relationship Id="rId14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10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44.png"/><Relationship Id="rId10" Type="http://schemas.openxmlformats.org/officeDocument/2006/relationships/image" Target="../media/image101.svg"/><Relationship Id="rId4" Type="http://schemas.openxmlformats.org/officeDocument/2006/relationships/image" Target="../media/image69.jpeg"/><Relationship Id="rId9" Type="http://schemas.openxmlformats.org/officeDocument/2006/relationships/image" Target="../media/image70.png"/><Relationship Id="rId14" Type="http://schemas.openxmlformats.org/officeDocument/2006/relationships/image" Target="../media/image10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.svg"/><Relationship Id="rId12" Type="http://schemas.openxmlformats.org/officeDocument/2006/relationships/image" Target="../media/image5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51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15.svg"/><Relationship Id="rId18" Type="http://schemas.openxmlformats.org/officeDocument/2006/relationships/image" Target="../media/image49.png"/><Relationship Id="rId3" Type="http://schemas.openxmlformats.org/officeDocument/2006/relationships/image" Target="../media/image107.svg"/><Relationship Id="rId21" Type="http://schemas.openxmlformats.org/officeDocument/2006/relationships/image" Target="../media/image81.svg"/><Relationship Id="rId7" Type="http://schemas.openxmlformats.org/officeDocument/2006/relationships/image" Target="../media/image33.svg"/><Relationship Id="rId12" Type="http://schemas.openxmlformats.org/officeDocument/2006/relationships/image" Target="../media/image77.png"/><Relationship Id="rId17" Type="http://schemas.openxmlformats.org/officeDocument/2006/relationships/image" Target="../media/image17.svg"/><Relationship Id="rId25" Type="http://schemas.openxmlformats.org/officeDocument/2006/relationships/image" Target="../media/image70.svg"/><Relationship Id="rId2" Type="http://schemas.openxmlformats.org/officeDocument/2006/relationships/image" Target="../media/image73.png"/><Relationship Id="rId16" Type="http://schemas.openxmlformats.org/officeDocument/2006/relationships/image" Target="../media/image79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13.svg"/><Relationship Id="rId24" Type="http://schemas.openxmlformats.org/officeDocument/2006/relationships/image" Target="../media/image80.png"/><Relationship Id="rId5" Type="http://schemas.openxmlformats.org/officeDocument/2006/relationships/image" Target="../media/image109.svg"/><Relationship Id="rId15" Type="http://schemas.openxmlformats.org/officeDocument/2006/relationships/image" Target="../media/image117.svg"/><Relationship Id="rId23" Type="http://schemas.openxmlformats.org/officeDocument/2006/relationships/image" Target="../media/image23.svg"/><Relationship Id="rId10" Type="http://schemas.openxmlformats.org/officeDocument/2006/relationships/image" Target="../media/image76.png"/><Relationship Id="rId19" Type="http://schemas.openxmlformats.org/officeDocument/2006/relationships/image" Target="../media/image19.svg"/><Relationship Id="rId4" Type="http://schemas.openxmlformats.org/officeDocument/2006/relationships/image" Target="../media/image74.png"/><Relationship Id="rId9" Type="http://schemas.openxmlformats.org/officeDocument/2006/relationships/image" Target="../media/image111.svg"/><Relationship Id="rId14" Type="http://schemas.openxmlformats.org/officeDocument/2006/relationships/image" Target="../media/image78.png"/><Relationship Id="rId2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47.svg"/><Relationship Id="rId18" Type="http://schemas.openxmlformats.org/officeDocument/2006/relationships/image" Target="../media/image84.png"/><Relationship Id="rId3" Type="http://schemas.openxmlformats.org/officeDocument/2006/relationships/image" Target="../media/image64.svg"/><Relationship Id="rId21" Type="http://schemas.openxmlformats.org/officeDocument/2006/relationships/image" Target="../media/image23.svg"/><Relationship Id="rId7" Type="http://schemas.openxmlformats.org/officeDocument/2006/relationships/image" Target="../media/image121.svg"/><Relationship Id="rId12" Type="http://schemas.openxmlformats.org/officeDocument/2006/relationships/image" Target="../media/image68.png"/><Relationship Id="rId17" Type="http://schemas.openxmlformats.org/officeDocument/2006/relationships/image" Target="../media/image27.svg"/><Relationship Id="rId2" Type="http://schemas.openxmlformats.org/officeDocument/2006/relationships/image" Target="../media/image43.png"/><Relationship Id="rId16" Type="http://schemas.openxmlformats.org/officeDocument/2006/relationships/image" Target="../media/image2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2.svg"/><Relationship Id="rId5" Type="http://schemas.openxmlformats.org/officeDocument/2006/relationships/image" Target="../media/image119.svg"/><Relationship Id="rId15" Type="http://schemas.openxmlformats.org/officeDocument/2006/relationships/image" Target="../media/image53.svg"/><Relationship Id="rId10" Type="http://schemas.openxmlformats.org/officeDocument/2006/relationships/image" Target="../media/image10.png"/><Relationship Id="rId19" Type="http://schemas.openxmlformats.org/officeDocument/2006/relationships/image" Target="../media/image45.svg"/><Relationship Id="rId4" Type="http://schemas.openxmlformats.org/officeDocument/2006/relationships/image" Target="../media/image81.png"/><Relationship Id="rId9" Type="http://schemas.openxmlformats.org/officeDocument/2006/relationships/image" Target="../media/image123.svg"/><Relationship Id="rId1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8.png"/><Relationship Id="rId12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43.svg"/><Relationship Id="rId4" Type="http://schemas.openxmlformats.org/officeDocument/2006/relationships/image" Target="../media/image41.svg"/><Relationship Id="rId9" Type="http://schemas.openxmlformats.org/officeDocument/2006/relationships/image" Target="../media/image36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1.png"/><Relationship Id="rId1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1.png"/><Relationship Id="rId1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2.sv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svg"/><Relationship Id="rId15" Type="http://schemas.openxmlformats.org/officeDocument/2006/relationships/image" Target="../media/image35.svg"/><Relationship Id="rId4" Type="http://schemas.openxmlformats.org/officeDocument/2006/relationships/image" Target="../media/image1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2F64FB-CEF7-4330-94A5-F050EE85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18106" y="8005516"/>
            <a:ext cx="4114800" cy="547688"/>
          </a:xfrm>
        </p:spPr>
        <p:txBody>
          <a:bodyPr/>
          <a:lstStyle/>
          <a:p>
            <a:fld id="{E3E31F95-5964-45F4-A1A9-F05EBF0EBCD8}" type="datetime1">
              <a:rPr lang="vi-VN" smtClean="0"/>
              <a:t>07/11/2021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30D08E0-5F62-4B3E-A5F1-5F6D1C3E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1017" y="8005516"/>
            <a:ext cx="1146323" cy="547688"/>
          </a:xfrm>
        </p:spPr>
        <p:txBody>
          <a:bodyPr/>
          <a:lstStyle/>
          <a:p>
            <a:fld id="{CC550FBC-925A-4527-853F-A102DE398EAD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7AE0A1F-6FFE-4AB4-B6C8-0A595B157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389513"/>
              </p:ext>
            </p:extLst>
          </p:nvPr>
        </p:nvGraphicFramePr>
        <p:xfrm>
          <a:off x="217467" y="230421"/>
          <a:ext cx="17853066" cy="691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7CB07B0-BD4E-45DF-8C49-485F26E88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297648"/>
              </p:ext>
            </p:extLst>
          </p:nvPr>
        </p:nvGraphicFramePr>
        <p:xfrm>
          <a:off x="217467" y="4822587"/>
          <a:ext cx="17853066" cy="691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67B145-FA5B-467A-ADBE-CEB0EBC85173}"/>
              </a:ext>
            </a:extLst>
          </p:cNvPr>
          <p:cNvSpPr txBox="1"/>
          <p:nvPr/>
        </p:nvSpPr>
        <p:spPr>
          <a:xfrm>
            <a:off x="708060" y="1198761"/>
            <a:ext cx="4639641" cy="78483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altLang="en-US" sz="4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155BAC-905C-4A69-B6E5-8CE15CABD02C}"/>
              </a:ext>
            </a:extLst>
          </p:cNvPr>
          <p:cNvSpPr txBox="1"/>
          <p:nvPr/>
        </p:nvSpPr>
        <p:spPr>
          <a:xfrm>
            <a:off x="751727" y="5517084"/>
            <a:ext cx="4639641" cy="78483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altLang="en-US" sz="4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727407"/>
            <a:ext cx="8991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727407"/>
            <a:ext cx="8991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1127730" y="7298560"/>
            <a:ext cx="763661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20.3a.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3" y="1727681"/>
            <a:ext cx="8502597" cy="585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2" y="1727681"/>
            <a:ext cx="8078252" cy="6049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2"/>
          <p:cNvSpPr txBox="1"/>
          <p:nvPr/>
        </p:nvSpPr>
        <p:spPr>
          <a:xfrm>
            <a:off x="9939585" y="7277040"/>
            <a:ext cx="823065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20.3b.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994063" y="8298834"/>
            <a:ext cx="1666948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20.3a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20. 3b,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571500"/>
            <a:ext cx="8991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1127730" y="6548363"/>
            <a:ext cx="763661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20.3a.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3" y="1727681"/>
            <a:ext cx="8275343" cy="509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2" y="1727681"/>
            <a:ext cx="7675418" cy="53208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2"/>
          <p:cNvSpPr txBox="1"/>
          <p:nvPr/>
        </p:nvSpPr>
        <p:spPr>
          <a:xfrm>
            <a:off x="9904949" y="6548363"/>
            <a:ext cx="823065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20.3b.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685800" y="7606639"/>
            <a:ext cx="1710527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,..)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400" y="109079"/>
            <a:ext cx="3802269" cy="15636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23" name="TextBox 12"/>
          <p:cNvSpPr txBox="1"/>
          <p:nvPr/>
        </p:nvSpPr>
        <p:spPr>
          <a:xfrm>
            <a:off x="1828800" y="1214944"/>
            <a:ext cx="698667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2005285" y="2769028"/>
            <a:ext cx="1515027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-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tập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nhiều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cùng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hiện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chức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thể</a:t>
            </a:r>
            <a:endParaRPr lang="en-US" sz="4200" dirty="0" smtClean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u="sng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200" u="sng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200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727407"/>
            <a:ext cx="8991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6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242455" y="7265833"/>
            <a:ext cx="92964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9939585" y="7277040"/>
            <a:ext cx="823065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4245"/>
            <a:ext cx="7240992" cy="647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584" y="342900"/>
            <a:ext cx="6900615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2"/>
          <p:cNvSpPr txBox="1"/>
          <p:nvPr/>
        </p:nvSpPr>
        <p:spPr>
          <a:xfrm>
            <a:off x="651163" y="8548211"/>
            <a:ext cx="1748443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Hệ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cơ quan là tập hợp một số cơ quan cùng hoạt động để thực hiện 1 số chức năng nhất định.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Cơ thể là tập hợp các cơ quan, hệ cơ quan hoạt động thống nhất, nhịp nhàng để thực hiện chức năng sống.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400" y="109079"/>
            <a:ext cx="3802269" cy="15636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23" name="TextBox 12"/>
          <p:cNvSpPr txBox="1"/>
          <p:nvPr/>
        </p:nvSpPr>
        <p:spPr>
          <a:xfrm>
            <a:off x="1056409" y="1214944"/>
            <a:ext cx="10134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2005285" y="2769028"/>
            <a:ext cx="15150275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-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Hệ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tập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cùng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hoạt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để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thực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hiện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chức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nhất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định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r>
              <a:rPr lang="en-US" sz="44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44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Cơ thể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hệ </a:t>
            </a:r>
            <a:r>
              <a:rPr lang="vi-VN" sz="44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cơ quan hoạt động thống nhất, nhịp nhàng để thực hiện chức năng </a:t>
            </a:r>
            <a:r>
              <a:rPr lang="vi-VN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200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976745" y="190500"/>
            <a:ext cx="16763999" cy="870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40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0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ell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9093"/>
            <a:ext cx="15925799" cy="76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1004455" y="1062707"/>
            <a:ext cx="1676399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(5)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4842164" y="8553781"/>
            <a:ext cx="20574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en-US" sz="32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1143000" y="8553781"/>
            <a:ext cx="20574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8001000" y="8543505"/>
            <a:ext cx="20574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2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5087600" y="8466561"/>
            <a:ext cx="20574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Dell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034"/>
            <a:ext cx="16763999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11277600" y="8543505"/>
            <a:ext cx="20574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2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51525" y="969819"/>
            <a:ext cx="16115680" cy="7593360"/>
            <a:chOff x="-16076" y="-208577"/>
            <a:chExt cx="7480069" cy="3524447"/>
          </a:xfrm>
        </p:grpSpPr>
        <p:sp>
          <p:nvSpPr>
            <p:cNvPr id="4" name="Freeform 4"/>
            <p:cNvSpPr/>
            <p:nvPr/>
          </p:nvSpPr>
          <p:spPr>
            <a:xfrm>
              <a:off x="-16076" y="-208577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40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HƯỚNG DẪN TỰ HỌC</a:t>
              </a:r>
            </a:p>
            <a:p>
              <a:r>
                <a:rPr lang="en-US" sz="4000" b="1" dirty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40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</a:p>
            <a:p>
              <a:r>
                <a:rPr lang="en-US" sz="4000" b="1" dirty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40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		-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endParaRPr lang="en-US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4"/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1, 2, 3, 4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97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4"/>
              <a:r>
                <a:rPr lang="en-US" sz="3200" b="1" dirty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21: </a:t>
              </a:r>
              <a:r>
                <a:rPr lang="en-US" sz="3200" b="1" dirty="0" err="1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hực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200" b="1" dirty="0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3366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4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384" t="9330"/>
          <a:stretch>
            <a:fillRect/>
          </a:stretch>
        </p:blipFill>
        <p:spPr>
          <a:xfrm>
            <a:off x="0" y="3464"/>
            <a:ext cx="2511433" cy="3957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817066">
            <a:off x="-798572" y="4121747"/>
            <a:ext cx="2405413" cy="27648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11433" y="2597885"/>
            <a:ext cx="13265134" cy="186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endParaRPr lang="en-US" sz="17499" dirty="0">
              <a:solidFill>
                <a:srgbClr val="BB332A"/>
              </a:solidFill>
              <a:latin typeface="Gaegu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384" t="9330"/>
          <a:stretch>
            <a:fillRect/>
          </a:stretch>
        </p:blipFill>
        <p:spPr>
          <a:xfrm flipH="1">
            <a:off x="15733881" y="0"/>
            <a:ext cx="2511433" cy="3957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4144557"/>
            <a:ext cx="2405413" cy="27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" y="723900"/>
            <a:ext cx="16202023" cy="7808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996367" y="8075832"/>
            <a:ext cx="2647342" cy="1833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348721" y="6870256"/>
            <a:ext cx="535071" cy="498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50728" y="7482840"/>
            <a:ext cx="331393" cy="3086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b="3848"/>
          <a:stretch>
            <a:fillRect/>
          </a:stretch>
        </p:blipFill>
        <p:spPr>
          <a:xfrm>
            <a:off x="304800" y="7637145"/>
            <a:ext cx="1905001" cy="2649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4369" y="723900"/>
            <a:ext cx="165201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……(1)………   hay ……(2)……  .</a:t>
            </a:r>
          </a:p>
          <a:p>
            <a:pPr lvl="0">
              <a:lnSpc>
                <a:spcPct val="150000"/>
              </a:lnSpc>
            </a:pP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…….(3)…….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……(4)……..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……(5)………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0106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00125"/>
            <a:ext cx="4319991" cy="275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4200" u="none" spc="-84">
                <a:solidFill>
                  <a:srgbClr val="065928"/>
                </a:solidFill>
                <a:latin typeface="Gaegu Bold"/>
              </a:rPr>
              <a:t>To make our virtual classroom a healthy and productive environment, let's keep these in mind.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315075" y="4062857"/>
            <a:ext cx="5346110" cy="4284348"/>
            <a:chOff x="0" y="0"/>
            <a:chExt cx="1913890" cy="1533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533782"/>
            </a:xfrm>
            <a:custGeom>
              <a:avLst/>
              <a:gdLst/>
              <a:ahLst/>
              <a:cxnLst/>
              <a:rect l="l" t="t" r="r" b="b"/>
              <a:pathLst>
                <a:path w="1913890" h="1533782">
                  <a:moveTo>
                    <a:pt x="0" y="0"/>
                  </a:moveTo>
                  <a:lnTo>
                    <a:pt x="1913890" y="0"/>
                  </a:lnTo>
                  <a:lnTo>
                    <a:pt x="1913890" y="1533782"/>
                  </a:lnTo>
                  <a:lnTo>
                    <a:pt x="0" y="15337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310884" y="1058536"/>
            <a:ext cx="5350301" cy="2863784"/>
            <a:chOff x="0" y="0"/>
            <a:chExt cx="7741310" cy="4143588"/>
          </a:xfrm>
        </p:grpSpPr>
        <p:sp>
          <p:nvSpPr>
            <p:cNvPr id="8" name="Freeform 8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613863" y="1471136"/>
            <a:ext cx="4748533" cy="187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  <a:spcBef>
                <a:spcPct val="0"/>
              </a:spcBef>
            </a:pPr>
            <a:r>
              <a:rPr lang="en-US" sz="7200" u="none">
                <a:solidFill>
                  <a:srgbClr val="FFFFFF"/>
                </a:solidFill>
                <a:latin typeface="Gaegu Bold"/>
              </a:rPr>
              <a:t>CLASSROOM REMINDERS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94863" y="4516628"/>
            <a:ext cx="3986533" cy="277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915285" y="4062857"/>
            <a:ext cx="5346110" cy="4284348"/>
            <a:chOff x="0" y="0"/>
            <a:chExt cx="1913890" cy="15337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533782"/>
            </a:xfrm>
            <a:custGeom>
              <a:avLst/>
              <a:gdLst/>
              <a:ahLst/>
              <a:cxnLst/>
              <a:rect l="l" t="t" r="r" b="b"/>
              <a:pathLst>
                <a:path w="1913890" h="1533782">
                  <a:moveTo>
                    <a:pt x="0" y="0"/>
                  </a:moveTo>
                  <a:lnTo>
                    <a:pt x="1913890" y="0"/>
                  </a:lnTo>
                  <a:lnTo>
                    <a:pt x="1913890" y="1533782"/>
                  </a:lnTo>
                  <a:lnTo>
                    <a:pt x="0" y="15337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911095" y="1058536"/>
            <a:ext cx="5350301" cy="2863784"/>
            <a:chOff x="0" y="0"/>
            <a:chExt cx="7741310" cy="4143588"/>
          </a:xfrm>
        </p:grpSpPr>
        <p:sp>
          <p:nvSpPr>
            <p:cNvPr id="14" name="Freeform 14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2595074" y="4516628"/>
            <a:ext cx="3986533" cy="277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06824" y="1471136"/>
            <a:ext cx="4758841" cy="187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</a:pPr>
            <a:r>
              <a:rPr lang="en-US" sz="7200" u="none">
                <a:solidFill>
                  <a:srgbClr val="FFFFFF"/>
                </a:solidFill>
                <a:latin typeface="Gaegu Bold"/>
              </a:rPr>
              <a:t>ONLINE ETIQUETTE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32" b="6382"/>
          <a:stretch>
            <a:fillRect/>
          </a:stretch>
        </p:blipFill>
        <p:spPr>
          <a:xfrm>
            <a:off x="1028700" y="8347204"/>
            <a:ext cx="3615141" cy="1939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79814" y="6205031"/>
            <a:ext cx="2255089" cy="25267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41811" y="7258962"/>
            <a:ext cx="1243317" cy="21764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35932" y="9258300"/>
            <a:ext cx="905913" cy="6802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77130" y="0"/>
            <a:ext cx="1610870" cy="29156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35661" y="5804999"/>
            <a:ext cx="1186079" cy="8000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396975" y="4564253"/>
            <a:ext cx="951716" cy="66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0325" y="708660"/>
            <a:ext cx="13087350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D1581F"/>
                </a:solidFill>
                <a:latin typeface="Gaegu Bold"/>
              </a:rPr>
              <a:t>INTRODUCTION TO MY CLASS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3730381" y="-171841"/>
            <a:ext cx="5490657" cy="10894020"/>
            <a:chOff x="0" y="0"/>
            <a:chExt cx="7648433" cy="15175264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595093" cy="15080014"/>
            </a:xfrm>
            <a:custGeom>
              <a:avLst/>
              <a:gdLst/>
              <a:ahLst/>
              <a:cxnLst/>
              <a:rect l="l" t="t" r="r" b="b"/>
              <a:pathLst>
                <a:path w="7595093" h="15080014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4634244"/>
                  </a:lnTo>
                  <a:lnTo>
                    <a:pt x="0" y="14709175"/>
                  </a:lnTo>
                  <a:lnTo>
                    <a:pt x="0" y="14794264"/>
                  </a:lnTo>
                  <a:lnTo>
                    <a:pt x="3641090" y="14794264"/>
                  </a:lnTo>
                  <a:lnTo>
                    <a:pt x="3759200" y="15080014"/>
                  </a:lnTo>
                  <a:lnTo>
                    <a:pt x="3877310" y="14794264"/>
                  </a:lnTo>
                  <a:lnTo>
                    <a:pt x="7595093" y="14794264"/>
                  </a:lnTo>
                  <a:lnTo>
                    <a:pt x="7595093" y="14709175"/>
                  </a:lnTo>
                  <a:lnTo>
                    <a:pt x="7595093" y="14634244"/>
                  </a:lnTo>
                  <a:lnTo>
                    <a:pt x="7595093" y="148590"/>
                  </a:lnTo>
                  <a:lnTo>
                    <a:pt x="7595093" y="107950"/>
                  </a:lnTo>
                  <a:lnTo>
                    <a:pt x="7595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227470" y="6424281"/>
            <a:ext cx="5412437" cy="189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Teacher</a:t>
            </a:r>
          </a:p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Cia Rodriguez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557725" y="2529840"/>
            <a:ext cx="4751927" cy="4751927"/>
            <a:chOff x="0" y="0"/>
            <a:chExt cx="8909050" cy="8909050"/>
          </a:xfrm>
        </p:grpSpPr>
        <p:sp>
          <p:nvSpPr>
            <p:cNvPr id="9" name="Freeform 9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2"/>
              <a:stretch>
                <a:fillRect l="-10599" t="3232" r="-38684" b="-3231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823768" y="3368899"/>
            <a:ext cx="8960985" cy="367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 It serves a variety of purposes, making presentations powerful tools for convincing and teaching.</a:t>
            </a: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endParaRPr lang="en-US" sz="2799" u="none">
              <a:solidFill>
                <a:srgbClr val="065928"/>
              </a:solidFill>
              <a:latin typeface="Gaegu Bold"/>
            </a:endParaRP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To create a stunning presentation, it's best to simplify your thoughts. You can then organize them into your introduction, your main content, and your conclusion.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31185">
            <a:off x="2609696" y="9550083"/>
            <a:ext cx="2247711" cy="3545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315983" y="9258300"/>
            <a:ext cx="905913" cy="6802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19771"/>
          <a:stretch>
            <a:fillRect/>
          </a:stretch>
        </p:blipFill>
        <p:spPr>
          <a:xfrm flipH="1">
            <a:off x="10671101" y="7844978"/>
            <a:ext cx="1621126" cy="24656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298682" y="9474962"/>
            <a:ext cx="808463" cy="6070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991814" y="8835180"/>
            <a:ext cx="1296186" cy="11033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50475">
            <a:off x="16619157" y="-49681"/>
            <a:ext cx="2723078" cy="212740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92410" flipH="1">
            <a:off x="-1072227" y="-35002"/>
            <a:ext cx="2723078" cy="21274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t="11764"/>
          <a:stretch>
            <a:fillRect/>
          </a:stretch>
        </p:blipFill>
        <p:spPr>
          <a:xfrm>
            <a:off x="208919" y="7610252"/>
            <a:ext cx="1639562" cy="1012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0284"/>
          <a:stretch>
            <a:fillRect/>
          </a:stretch>
        </p:blipFill>
        <p:spPr>
          <a:xfrm>
            <a:off x="5340992" y="1795901"/>
            <a:ext cx="7606015" cy="8491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57300"/>
          <a:stretch>
            <a:fillRect/>
          </a:stretch>
        </p:blipFill>
        <p:spPr>
          <a:xfrm rot="-10800000">
            <a:off x="14954877" y="0"/>
            <a:ext cx="3333123" cy="19363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5340992" y="8805533"/>
            <a:ext cx="1629491" cy="1481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11317517" y="8805533"/>
            <a:ext cx="1629491" cy="148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6329"/>
          <a:stretch>
            <a:fillRect/>
          </a:stretch>
        </p:blipFill>
        <p:spPr>
          <a:xfrm>
            <a:off x="0" y="0"/>
            <a:ext cx="2217803" cy="20306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13768" y="786232"/>
            <a:ext cx="1408071" cy="80436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93254" y="2611679"/>
            <a:ext cx="4247148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FFFFFF"/>
                </a:solidFill>
                <a:latin typeface="Gaegu Bold"/>
              </a:rPr>
              <a:t>WHAT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3454" y="4561522"/>
            <a:ext cx="4247148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FFFFFF"/>
                </a:solidFill>
                <a:latin typeface="Gaegu Bold"/>
              </a:rPr>
              <a:t>YOU'LL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64679" y="6314840"/>
            <a:ext cx="4247148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FFFFFF"/>
                </a:solidFill>
                <a:latin typeface="Gaegu Bold"/>
              </a:rPr>
              <a:t>LEARN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496902"/>
            <a:ext cx="3411898" cy="197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How to tell</a:t>
            </a:r>
          </a:p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a simple story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847402" y="2496902"/>
            <a:ext cx="3411898" cy="197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How to describe stories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47402" y="5362537"/>
            <a:ext cx="3411898" cy="277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362537"/>
            <a:ext cx="3411898" cy="277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47947" b="78552"/>
          <a:stretch>
            <a:fillRect/>
          </a:stretch>
        </p:blipFill>
        <p:spPr>
          <a:xfrm>
            <a:off x="916290" y="4837573"/>
            <a:ext cx="3636718" cy="1062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47947" b="78552"/>
          <a:stretch>
            <a:fillRect/>
          </a:stretch>
        </p:blipFill>
        <p:spPr>
          <a:xfrm>
            <a:off x="13734992" y="4837573"/>
            <a:ext cx="3636718" cy="10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624" y="2481707"/>
            <a:ext cx="13580751" cy="5636898"/>
            <a:chOff x="0" y="0"/>
            <a:chExt cx="4861865" cy="2017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65" cy="2017991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53624" y="866775"/>
            <a:ext cx="13580751" cy="2011553"/>
            <a:chOff x="0" y="0"/>
            <a:chExt cx="7533409" cy="1115833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480069" cy="1020583"/>
            </a:xfrm>
            <a:custGeom>
              <a:avLst/>
              <a:gdLst/>
              <a:ahLst/>
              <a:cxnLst/>
              <a:rect l="l" t="t" r="r" b="b"/>
              <a:pathLst>
                <a:path w="7480069" h="102058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574813"/>
                  </a:lnTo>
                  <a:lnTo>
                    <a:pt x="0" y="649743"/>
                  </a:lnTo>
                  <a:lnTo>
                    <a:pt x="0" y="734833"/>
                  </a:lnTo>
                  <a:lnTo>
                    <a:pt x="3641090" y="734833"/>
                  </a:lnTo>
                  <a:lnTo>
                    <a:pt x="3759200" y="1020583"/>
                  </a:lnTo>
                  <a:lnTo>
                    <a:pt x="3877310" y="734833"/>
                  </a:lnTo>
                  <a:lnTo>
                    <a:pt x="7480069" y="734833"/>
                  </a:lnTo>
                  <a:lnTo>
                    <a:pt x="7480069" y="649743"/>
                  </a:lnTo>
                  <a:lnTo>
                    <a:pt x="7480069" y="57481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333" b="3053"/>
          <a:stretch>
            <a:fillRect/>
          </a:stretch>
        </p:blipFill>
        <p:spPr>
          <a:xfrm>
            <a:off x="14767097" y="8473984"/>
            <a:ext cx="3520903" cy="1813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1185">
            <a:off x="5136878" y="9495278"/>
            <a:ext cx="1829867" cy="28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33" b="3053"/>
          <a:stretch>
            <a:fillRect/>
          </a:stretch>
        </p:blipFill>
        <p:spPr>
          <a:xfrm>
            <a:off x="0" y="8473984"/>
            <a:ext cx="3520903" cy="1813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735583" y="9299450"/>
            <a:ext cx="905913" cy="6802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59192" cy="4032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8384" t="9330"/>
          <a:stretch>
            <a:fillRect/>
          </a:stretch>
        </p:blipFill>
        <p:spPr>
          <a:xfrm rot="-10800000" flipV="1">
            <a:off x="15728808" y="0"/>
            <a:ext cx="2559192" cy="40327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04668" y="2849753"/>
            <a:ext cx="9478664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4200" spc="-84">
                <a:solidFill>
                  <a:srgbClr val="065928"/>
                </a:solidFill>
                <a:latin typeface="Gaegu Bold"/>
              </a:rPr>
              <a:t>Write a short description explaining what this page is about.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37327" y="990600"/>
            <a:ext cx="9813347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FFFFFF"/>
                </a:solidFill>
                <a:latin typeface="Gaegu Bold"/>
              </a:rPr>
              <a:t>MY CLASSROOM RULES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663448" y="4667985"/>
            <a:ext cx="12961105" cy="3178980"/>
            <a:chOff x="0" y="0"/>
            <a:chExt cx="3290570" cy="32956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213493" cy="1123005"/>
            </a:xfrm>
            <a:custGeom>
              <a:avLst/>
              <a:gdLst/>
              <a:ahLst/>
              <a:cxnLst/>
              <a:rect l="l" t="t" r="r" b="b"/>
              <a:pathLst>
                <a:path w="5213493" h="1123005">
                  <a:moveTo>
                    <a:pt x="5213493" y="3942"/>
                  </a:moveTo>
                  <a:lnTo>
                    <a:pt x="0" y="3942"/>
                  </a:lnTo>
                  <a:lnTo>
                    <a:pt x="0" y="0"/>
                  </a:lnTo>
                  <a:lnTo>
                    <a:pt x="5213493" y="0"/>
                  </a:lnTo>
                  <a:lnTo>
                    <a:pt x="5213493" y="3942"/>
                  </a:lnTo>
                  <a:close/>
                  <a:moveTo>
                    <a:pt x="5213493" y="159655"/>
                  </a:moveTo>
                  <a:lnTo>
                    <a:pt x="0" y="159655"/>
                  </a:lnTo>
                  <a:lnTo>
                    <a:pt x="0" y="163597"/>
                  </a:lnTo>
                  <a:lnTo>
                    <a:pt x="5213493" y="163597"/>
                  </a:lnTo>
                  <a:lnTo>
                    <a:pt x="5213493" y="159655"/>
                  </a:lnTo>
                  <a:close/>
                  <a:moveTo>
                    <a:pt x="5213493" y="319803"/>
                  </a:moveTo>
                  <a:lnTo>
                    <a:pt x="0" y="319803"/>
                  </a:lnTo>
                  <a:lnTo>
                    <a:pt x="0" y="323745"/>
                  </a:lnTo>
                  <a:lnTo>
                    <a:pt x="5213493" y="323745"/>
                  </a:lnTo>
                  <a:lnTo>
                    <a:pt x="5213493" y="319803"/>
                  </a:lnTo>
                  <a:close/>
                  <a:moveTo>
                    <a:pt x="5213493" y="479458"/>
                  </a:moveTo>
                  <a:lnTo>
                    <a:pt x="0" y="479458"/>
                  </a:lnTo>
                  <a:lnTo>
                    <a:pt x="0" y="483400"/>
                  </a:lnTo>
                  <a:lnTo>
                    <a:pt x="5213493" y="483400"/>
                  </a:lnTo>
                  <a:lnTo>
                    <a:pt x="5213493" y="479458"/>
                  </a:lnTo>
                  <a:close/>
                  <a:moveTo>
                    <a:pt x="5213493" y="639112"/>
                  </a:moveTo>
                  <a:lnTo>
                    <a:pt x="0" y="639112"/>
                  </a:lnTo>
                  <a:lnTo>
                    <a:pt x="0" y="643054"/>
                  </a:lnTo>
                  <a:lnTo>
                    <a:pt x="5213493" y="643054"/>
                  </a:lnTo>
                  <a:lnTo>
                    <a:pt x="5213493" y="639112"/>
                  </a:lnTo>
                  <a:close/>
                  <a:moveTo>
                    <a:pt x="5213493" y="799260"/>
                  </a:moveTo>
                  <a:lnTo>
                    <a:pt x="0" y="799260"/>
                  </a:lnTo>
                  <a:lnTo>
                    <a:pt x="0" y="803202"/>
                  </a:lnTo>
                  <a:lnTo>
                    <a:pt x="5213493" y="803202"/>
                  </a:lnTo>
                  <a:lnTo>
                    <a:pt x="5213493" y="799260"/>
                  </a:lnTo>
                  <a:close/>
                  <a:moveTo>
                    <a:pt x="5213493" y="958915"/>
                  </a:moveTo>
                  <a:lnTo>
                    <a:pt x="0" y="958915"/>
                  </a:lnTo>
                  <a:lnTo>
                    <a:pt x="0" y="962857"/>
                  </a:lnTo>
                  <a:lnTo>
                    <a:pt x="5213493" y="962857"/>
                  </a:lnTo>
                  <a:lnTo>
                    <a:pt x="5213493" y="958915"/>
                  </a:lnTo>
                  <a:close/>
                  <a:moveTo>
                    <a:pt x="5213493" y="1119063"/>
                  </a:moveTo>
                  <a:lnTo>
                    <a:pt x="0" y="1119063"/>
                  </a:lnTo>
                  <a:lnTo>
                    <a:pt x="0" y="1123005"/>
                  </a:lnTo>
                  <a:lnTo>
                    <a:pt x="5213493" y="1123005"/>
                  </a:lnTo>
                  <a:lnTo>
                    <a:pt x="5213493" y="1119063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114310" y="7243046"/>
            <a:ext cx="2059380" cy="270526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551502">
            <a:off x="1639307" y="3940711"/>
            <a:ext cx="1239799" cy="131022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71081">
            <a:off x="15138162" y="3960350"/>
            <a:ext cx="1592428" cy="14152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281932" y="-2045903"/>
            <a:ext cx="4902765" cy="11051971"/>
            <a:chOff x="0" y="0"/>
            <a:chExt cx="7533409" cy="16982054"/>
          </a:xfrm>
        </p:grpSpPr>
        <p:sp>
          <p:nvSpPr>
            <p:cNvPr id="3" name="Freeform 3"/>
            <p:cNvSpPr/>
            <p:nvPr/>
          </p:nvSpPr>
          <p:spPr>
            <a:xfrm>
              <a:off x="26670" y="26670"/>
              <a:ext cx="7480069" cy="16886803"/>
            </a:xfrm>
            <a:custGeom>
              <a:avLst/>
              <a:gdLst/>
              <a:ahLst/>
              <a:cxnLst/>
              <a:rect l="l" t="t" r="r" b="b"/>
              <a:pathLst>
                <a:path w="7480069" h="1688680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6441033"/>
                  </a:lnTo>
                  <a:lnTo>
                    <a:pt x="0" y="16515964"/>
                  </a:lnTo>
                  <a:lnTo>
                    <a:pt x="0" y="16601053"/>
                  </a:lnTo>
                  <a:lnTo>
                    <a:pt x="3641090" y="16601053"/>
                  </a:lnTo>
                  <a:lnTo>
                    <a:pt x="3759200" y="16886803"/>
                  </a:lnTo>
                  <a:lnTo>
                    <a:pt x="3877310" y="16601053"/>
                  </a:lnTo>
                  <a:lnTo>
                    <a:pt x="7480069" y="16601053"/>
                  </a:lnTo>
                  <a:lnTo>
                    <a:pt x="7480069" y="16515964"/>
                  </a:lnTo>
                  <a:lnTo>
                    <a:pt x="7480069" y="1644103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27018" y="5593560"/>
            <a:ext cx="4688713" cy="428431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1028700"/>
            <a:ext cx="4902765" cy="490276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6"/>
              <a:stretch>
                <a:fillRect l="-22744" t="1440" r="-41615" b="-1103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1980511" cy="203913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086600" y="1602388"/>
            <a:ext cx="9601200" cy="367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 It serves a variety of purposes, making presentations powerful tools for convincing and teaching.</a:t>
            </a:r>
          </a:p>
          <a:p>
            <a:pPr marL="0" lvl="0" indent="0">
              <a:lnSpc>
                <a:spcPts val="3639"/>
              </a:lnSpc>
              <a:spcBef>
                <a:spcPct val="0"/>
              </a:spcBef>
            </a:pPr>
            <a:endParaRPr lang="en-US" sz="2799" u="none">
              <a:solidFill>
                <a:srgbClr val="065928"/>
              </a:solidFill>
              <a:latin typeface="Gaegu Bold"/>
            </a:endParaRPr>
          </a:p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To create a stunning presentation, it's best to simplify your thoughts. You can then organize them into your introduction, your main content, and your conclusion.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609861"/>
            <a:ext cx="9589635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D1581F"/>
                </a:solidFill>
                <a:latin typeface="Gaegu Bold"/>
              </a:rPr>
              <a:t>RULE 1: BE ON TIME.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745241"/>
            <a:ext cx="11753377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4200" u="none" spc="-84">
                <a:solidFill>
                  <a:srgbClr val="065928"/>
                </a:solidFill>
                <a:latin typeface="Gaegu Bold"/>
              </a:rPr>
              <a:t>We start our class on time so we can end on time.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291126" y="5045055"/>
            <a:ext cx="1090178" cy="12113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397967" y="416635"/>
            <a:ext cx="1722666" cy="12058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38225"/>
            <a:ext cx="8332335" cy="293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D1581F"/>
                </a:solidFill>
                <a:latin typeface="Gaegu Bold"/>
              </a:rPr>
              <a:t>RULE 2: RAISE YOUR HAND IF YOU HAVE A QUESTION.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464506"/>
            <a:ext cx="9284835" cy="367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 It serves a variety of purposes, making presentations powerful tools for convincing and teaching.</a:t>
            </a:r>
          </a:p>
          <a:p>
            <a:pPr marL="0" lvl="0" indent="0">
              <a:lnSpc>
                <a:spcPts val="3639"/>
              </a:lnSpc>
              <a:spcBef>
                <a:spcPct val="0"/>
              </a:spcBef>
            </a:pPr>
            <a:endParaRPr lang="en-US" sz="2799" u="none">
              <a:solidFill>
                <a:srgbClr val="065928"/>
              </a:solidFill>
              <a:latin typeface="Gaegu Bold"/>
            </a:endParaRPr>
          </a:p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To create a stunning presentation, it's best to simplify your thoughts. You can then organize them into your introduction, your main content, and your conclusion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35748" y="678704"/>
            <a:ext cx="6590252" cy="6590252"/>
            <a:chOff x="0" y="0"/>
            <a:chExt cx="8909050" cy="8909050"/>
          </a:xfrm>
        </p:grpSpPr>
        <p:sp>
          <p:nvSpPr>
            <p:cNvPr id="7" name="Freeform 7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2"/>
              <a:stretch>
                <a:fillRect l="-19219" t="3232" r="-30111" b="-3231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09638" y="5322985"/>
            <a:ext cx="2842472" cy="5771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31185">
            <a:off x="3231878" y="9597613"/>
            <a:ext cx="1829867" cy="2886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691043" y="9267114"/>
            <a:ext cx="905913" cy="6802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568089" y="7722096"/>
            <a:ext cx="1153822" cy="20198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289711" y="7311763"/>
            <a:ext cx="1388224" cy="24301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839048" flipH="1">
            <a:off x="10125108" y="2955557"/>
            <a:ext cx="1487929" cy="10880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737667" y="7395745"/>
            <a:ext cx="1632434" cy="7479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r="40077"/>
          <a:stretch>
            <a:fillRect/>
          </a:stretch>
        </p:blipFill>
        <p:spPr>
          <a:xfrm>
            <a:off x="16849336" y="288250"/>
            <a:ext cx="1438664" cy="17256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103303" y="487995"/>
            <a:ext cx="4902765" cy="11051971"/>
            <a:chOff x="0" y="0"/>
            <a:chExt cx="7533409" cy="16982054"/>
          </a:xfrm>
        </p:grpSpPr>
        <p:sp>
          <p:nvSpPr>
            <p:cNvPr id="3" name="Freeform 3"/>
            <p:cNvSpPr/>
            <p:nvPr/>
          </p:nvSpPr>
          <p:spPr>
            <a:xfrm>
              <a:off x="26670" y="26670"/>
              <a:ext cx="7480069" cy="16886803"/>
            </a:xfrm>
            <a:custGeom>
              <a:avLst/>
              <a:gdLst/>
              <a:ahLst/>
              <a:cxnLst/>
              <a:rect l="l" t="t" r="r" b="b"/>
              <a:pathLst>
                <a:path w="7480069" h="1688680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6441033"/>
                  </a:lnTo>
                  <a:lnTo>
                    <a:pt x="0" y="16515964"/>
                  </a:lnTo>
                  <a:lnTo>
                    <a:pt x="0" y="16601053"/>
                  </a:lnTo>
                  <a:lnTo>
                    <a:pt x="3641090" y="16601053"/>
                  </a:lnTo>
                  <a:lnTo>
                    <a:pt x="3759200" y="16886803"/>
                  </a:lnTo>
                  <a:lnTo>
                    <a:pt x="3877310" y="16601053"/>
                  </a:lnTo>
                  <a:lnTo>
                    <a:pt x="7480069" y="16601053"/>
                  </a:lnTo>
                  <a:lnTo>
                    <a:pt x="7480069" y="16515964"/>
                  </a:lnTo>
                  <a:lnTo>
                    <a:pt x="7480069" y="1644103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356535" y="3562598"/>
            <a:ext cx="4902765" cy="490276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2"/>
              <a:stretch>
                <a:fillRect l="-5555" t="1440" r="-44413" b="-144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68361" y="4126760"/>
            <a:ext cx="9601200" cy="367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 It serves a variety of purposes, making presentations powerful tools for convincing and teaching.</a:t>
            </a:r>
          </a:p>
          <a:p>
            <a:pPr marL="0" lvl="0" indent="0">
              <a:lnSpc>
                <a:spcPts val="3639"/>
              </a:lnSpc>
              <a:spcBef>
                <a:spcPct val="0"/>
              </a:spcBef>
            </a:pPr>
            <a:endParaRPr lang="en-US" sz="2799" u="none">
              <a:solidFill>
                <a:srgbClr val="065928"/>
              </a:solidFill>
              <a:latin typeface="Gaegu Bold"/>
            </a:endParaRPr>
          </a:p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To create a stunning presentation, it's best to simplify your thoughts. You can then organize them into your introduction, your main content, and your conclusion.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82308" y="877265"/>
            <a:ext cx="12923385" cy="20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D1581F"/>
                </a:solidFill>
                <a:latin typeface="Gaegu Bold"/>
              </a:rPr>
              <a:t>RULE 3: LISTEN TO YOUR CLASSMATE TALKING IN FRONT.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5564"/>
          <a:stretch>
            <a:fillRect/>
          </a:stretch>
        </p:blipFill>
        <p:spPr>
          <a:xfrm>
            <a:off x="-105589" y="8036584"/>
            <a:ext cx="2268578" cy="22504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786989" y="7550120"/>
            <a:ext cx="2587364" cy="24224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17066">
            <a:off x="-798572" y="634034"/>
            <a:ext cx="2405413" cy="27648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656844"/>
            <a:ext cx="2405413" cy="276484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125580" y="1028700"/>
            <a:ext cx="7308859" cy="7308859"/>
            <a:chOff x="0" y="0"/>
            <a:chExt cx="8909050" cy="8909050"/>
          </a:xfrm>
        </p:grpSpPr>
        <p:sp>
          <p:nvSpPr>
            <p:cNvPr id="5" name="Freeform 5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2"/>
              <a:stretch>
                <a:fillRect l="-15049" t="3232" r="-7227" b="-3231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35980" y="3979566"/>
            <a:ext cx="3248328" cy="63074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436747" y="3543300"/>
            <a:ext cx="6334674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200" u="none" spc="-84">
                <a:solidFill>
                  <a:srgbClr val="065928"/>
                </a:solidFill>
                <a:latin typeface="Gaegu Bold"/>
              </a:rPr>
              <a:t>Raise your hand and wait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200" u="none" spc="-84">
                <a:solidFill>
                  <a:srgbClr val="065928"/>
                </a:solidFill>
                <a:latin typeface="Gaegu Bold"/>
              </a:rPr>
              <a:t>to be acknowledged.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08172" y="1333500"/>
            <a:ext cx="6613003" cy="204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D1581F"/>
                </a:solidFill>
                <a:latin typeface="Gaegu Bold"/>
              </a:rPr>
              <a:t>RULE 4: WAIT FOR YOUR TURN.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36747" y="5076825"/>
            <a:ext cx="6334674" cy="277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 It serves a variety of purposes, making presentations powerful tools for convincing and teaching.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1829">
            <a:off x="12614793" y="9530422"/>
            <a:ext cx="1829867" cy="288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10788"/>
          <a:stretch>
            <a:fillRect/>
          </a:stretch>
        </p:blipFill>
        <p:spPr>
          <a:xfrm>
            <a:off x="16444554" y="8337559"/>
            <a:ext cx="1629491" cy="1481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825633">
            <a:off x="-72208" y="5164505"/>
            <a:ext cx="1364844" cy="21793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23631" b="16083"/>
          <a:stretch>
            <a:fillRect/>
          </a:stretch>
        </p:blipFill>
        <p:spPr>
          <a:xfrm rot="-5400000">
            <a:off x="1166587" y="-830607"/>
            <a:ext cx="2463165" cy="41243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4258978">
            <a:off x="-256993" y="2251381"/>
            <a:ext cx="1593567" cy="29856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140561" y="8571345"/>
            <a:ext cx="1296186" cy="11033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42460">
            <a:off x="5488953" y="9514377"/>
            <a:ext cx="1829867" cy="2886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2325" y="2226424"/>
            <a:ext cx="14963350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D1581F"/>
                </a:solidFill>
                <a:latin typeface="Gaegu Bold"/>
              </a:rPr>
              <a:t>RULE 5: KEEP YOUR SPACE TIDY.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2051824" y="3524587"/>
            <a:ext cx="4902765" cy="5512187"/>
            <a:chOff x="0" y="0"/>
            <a:chExt cx="7533409" cy="8469825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8374575"/>
            </a:xfrm>
            <a:custGeom>
              <a:avLst/>
              <a:gdLst/>
              <a:ahLst/>
              <a:cxnLst/>
              <a:rect l="l" t="t" r="r" b="b"/>
              <a:pathLst>
                <a:path w="7480069" h="8374575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7928805"/>
                  </a:lnTo>
                  <a:lnTo>
                    <a:pt x="0" y="8003734"/>
                  </a:lnTo>
                  <a:lnTo>
                    <a:pt x="0" y="8088825"/>
                  </a:lnTo>
                  <a:lnTo>
                    <a:pt x="3641090" y="8088825"/>
                  </a:lnTo>
                  <a:lnTo>
                    <a:pt x="3759200" y="8374575"/>
                  </a:lnTo>
                  <a:lnTo>
                    <a:pt x="3877310" y="8088825"/>
                  </a:lnTo>
                  <a:lnTo>
                    <a:pt x="7480069" y="8088825"/>
                  </a:lnTo>
                  <a:lnTo>
                    <a:pt x="7480069" y="8003734"/>
                  </a:lnTo>
                  <a:lnTo>
                    <a:pt x="7480069" y="7928805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426383" y="4393460"/>
            <a:ext cx="4432442" cy="367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u="none">
                <a:solidFill>
                  <a:srgbClr val="065928"/>
                </a:solidFill>
                <a:latin typeface="Gaegu Bold"/>
              </a:rPr>
              <a:t>Presentations are tools that can be used as lectures, speeches, reports, and more. It is mostly presented before an audience. It serves a variety of purposes, making presentations powerful tools for convincing and teaching.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1333411" y="3524587"/>
            <a:ext cx="4902765" cy="5512187"/>
            <a:chOff x="0" y="0"/>
            <a:chExt cx="7533409" cy="8469825"/>
          </a:xfrm>
        </p:grpSpPr>
        <p:sp>
          <p:nvSpPr>
            <p:cNvPr id="8" name="Freeform 8"/>
            <p:cNvSpPr/>
            <p:nvPr/>
          </p:nvSpPr>
          <p:spPr>
            <a:xfrm>
              <a:off x="26670" y="26670"/>
              <a:ext cx="7480069" cy="8374575"/>
            </a:xfrm>
            <a:custGeom>
              <a:avLst/>
              <a:gdLst/>
              <a:ahLst/>
              <a:cxnLst/>
              <a:rect l="l" t="t" r="r" b="b"/>
              <a:pathLst>
                <a:path w="7480069" h="8374575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7928805"/>
                  </a:lnTo>
                  <a:lnTo>
                    <a:pt x="0" y="8003734"/>
                  </a:lnTo>
                  <a:lnTo>
                    <a:pt x="0" y="8088825"/>
                  </a:lnTo>
                  <a:lnTo>
                    <a:pt x="3641090" y="8088825"/>
                  </a:lnTo>
                  <a:lnTo>
                    <a:pt x="3759200" y="8374575"/>
                  </a:lnTo>
                  <a:lnTo>
                    <a:pt x="3877310" y="8088825"/>
                  </a:lnTo>
                  <a:lnTo>
                    <a:pt x="7480069" y="8088825"/>
                  </a:lnTo>
                  <a:lnTo>
                    <a:pt x="7480069" y="8003734"/>
                  </a:lnTo>
                  <a:lnTo>
                    <a:pt x="7480069" y="7928805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692617" y="3829298"/>
            <a:ext cx="4902765" cy="490276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4"/>
              <a:stretch>
                <a:fillRect l="-42604" t="1440" r="-12340" b="-488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568837" y="4976708"/>
            <a:ext cx="4032883" cy="257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Only the things required for class should be on your desk.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57300"/>
          <a:stretch>
            <a:fillRect/>
          </a:stretch>
        </p:blipFill>
        <p:spPr>
          <a:xfrm rot="-10800000">
            <a:off x="7697431" y="0"/>
            <a:ext cx="2893137" cy="16807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95945" flipH="1">
            <a:off x="5182663" y="168655"/>
            <a:ext cx="1932077" cy="15094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566440" y="8053600"/>
            <a:ext cx="1719885" cy="19911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5852"/>
          <a:stretch>
            <a:fillRect/>
          </a:stretch>
        </p:blipFill>
        <p:spPr>
          <a:xfrm rot="6624818">
            <a:off x="-452630" y="669378"/>
            <a:ext cx="3355240" cy="23824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422840" y="-349765"/>
            <a:ext cx="1163084" cy="20862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3797326" y="-349765"/>
            <a:ext cx="1163084" cy="2086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95945" flipH="1">
            <a:off x="11321540" y="168655"/>
            <a:ext cx="1932077" cy="15094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5852"/>
          <a:stretch>
            <a:fillRect/>
          </a:stretch>
        </p:blipFill>
        <p:spPr>
          <a:xfrm rot="-6571224" flipH="1">
            <a:off x="15403630" y="677901"/>
            <a:ext cx="3355240" cy="23824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" y="723900"/>
            <a:ext cx="16202023" cy="7808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996367" y="8075832"/>
            <a:ext cx="2647342" cy="1833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348721" y="6870256"/>
            <a:ext cx="535071" cy="498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50728" y="7482840"/>
            <a:ext cx="331393" cy="3086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b="3848"/>
          <a:stretch>
            <a:fillRect/>
          </a:stretch>
        </p:blipFill>
        <p:spPr>
          <a:xfrm>
            <a:off x="304800" y="7637145"/>
            <a:ext cx="1905001" cy="2649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4369" y="723900"/>
            <a:ext cx="165201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………….hay………………..</a:t>
            </a:r>
            <a:endParaRPr lang="en-US" altLang="en-US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en-US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...</a:t>
            </a:r>
            <a:r>
              <a:rPr lang="en-US" altLang="en-US" sz="4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altLang="en-US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</a:t>
            </a:r>
            <a:r>
              <a:rPr lang="en-US" altLang="en-US" sz="4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5AAA68-5959-4F6D-87A7-E7FFAD245F54}"/>
              </a:ext>
            </a:extLst>
          </p:cNvPr>
          <p:cNvSpPr txBox="1"/>
          <p:nvPr/>
        </p:nvSpPr>
        <p:spPr>
          <a:xfrm>
            <a:off x="8763000" y="3396921"/>
            <a:ext cx="2548455" cy="784830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5AAA68-5959-4F6D-87A7-E7FFAD245F54}"/>
              </a:ext>
            </a:extLst>
          </p:cNvPr>
          <p:cNvSpPr txBox="1"/>
          <p:nvPr/>
        </p:nvSpPr>
        <p:spPr>
          <a:xfrm>
            <a:off x="12773891" y="3396921"/>
            <a:ext cx="2907527" cy="784830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5AAA68-5959-4F6D-87A7-E7FFAD245F54}"/>
              </a:ext>
            </a:extLst>
          </p:cNvPr>
          <p:cNvSpPr txBox="1"/>
          <p:nvPr/>
        </p:nvSpPr>
        <p:spPr>
          <a:xfrm>
            <a:off x="1144369" y="4334151"/>
            <a:ext cx="3580031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5AAA68-5959-4F6D-87A7-E7FFAD245F54}"/>
              </a:ext>
            </a:extLst>
          </p:cNvPr>
          <p:cNvSpPr txBox="1"/>
          <p:nvPr/>
        </p:nvSpPr>
        <p:spPr>
          <a:xfrm>
            <a:off x="11700841" y="4334151"/>
            <a:ext cx="2146100" cy="784830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5AAA68-5959-4F6D-87A7-E7FFAD245F54}"/>
              </a:ext>
            </a:extLst>
          </p:cNvPr>
          <p:cNvSpPr txBox="1"/>
          <p:nvPr/>
        </p:nvSpPr>
        <p:spPr>
          <a:xfrm>
            <a:off x="8727582" y="5271381"/>
            <a:ext cx="3580031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2130" y="7671288"/>
            <a:ext cx="3589979" cy="20507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4263" y="2769528"/>
            <a:ext cx="3375895" cy="5326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640750" y="8175452"/>
            <a:ext cx="1740919" cy="14819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43225" y="840543"/>
            <a:ext cx="12401550" cy="112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D1581F"/>
                </a:solidFill>
                <a:latin typeface="Gaegu Bold"/>
              </a:rPr>
              <a:t>MY 5 GOLDEN REMINDERS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81669" y="7300850"/>
            <a:ext cx="1124198" cy="112419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974863" y="7300850"/>
            <a:ext cx="8960587" cy="1124198"/>
            <a:chOff x="0" y="0"/>
            <a:chExt cx="39579840" cy="4965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742376" y="7463342"/>
            <a:ext cx="8193074" cy="75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Be kind, polite, and caring.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381669" y="4279969"/>
            <a:ext cx="1124198" cy="112419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974863" y="4279969"/>
            <a:ext cx="8960587" cy="1124198"/>
            <a:chOff x="0" y="0"/>
            <a:chExt cx="39579840" cy="4965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742376" y="4448924"/>
            <a:ext cx="8193074" cy="75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Be responsible.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381669" y="5790410"/>
            <a:ext cx="1124198" cy="112419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7974863" y="5790410"/>
            <a:ext cx="8960587" cy="1124198"/>
            <a:chOff x="0" y="0"/>
            <a:chExt cx="39579840" cy="49657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8742376" y="5959364"/>
            <a:ext cx="8193074" cy="75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Be respectful of others.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381669" y="2769528"/>
            <a:ext cx="1124198" cy="112419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974863" y="2769528"/>
            <a:ext cx="8960587" cy="1124198"/>
            <a:chOff x="0" y="0"/>
            <a:chExt cx="39579840" cy="4965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579841" cy="4965700"/>
            </a:xfrm>
            <a:custGeom>
              <a:avLst/>
              <a:gdLst/>
              <a:ahLst/>
              <a:cxnLst/>
              <a:rect l="l" t="t" r="r" b="b"/>
              <a:pathLst>
                <a:path w="39579841" h="4965700">
                  <a:moveTo>
                    <a:pt x="39579841" y="0"/>
                  </a:moveTo>
                  <a:lnTo>
                    <a:pt x="3957984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3957984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8742376" y="2938483"/>
            <a:ext cx="8193074" cy="75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Be a good listener.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37419" y="9107373"/>
            <a:ext cx="1221881" cy="917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0246986" y="9469457"/>
            <a:ext cx="1829867" cy="28860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037419" y="471288"/>
            <a:ext cx="1847769" cy="190246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 l="26329"/>
          <a:stretch>
            <a:fillRect/>
          </a:stretch>
        </p:blipFill>
        <p:spPr>
          <a:xfrm>
            <a:off x="0" y="707633"/>
            <a:ext cx="1779256" cy="162912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186752" y="1316786"/>
            <a:ext cx="1185009" cy="6769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6675"/>
          <a:stretch>
            <a:fillRect/>
          </a:stretch>
        </p:blipFill>
        <p:spPr>
          <a:xfrm>
            <a:off x="1028700" y="1688232"/>
            <a:ext cx="8293246" cy="85987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96477" y="2703882"/>
            <a:ext cx="1091302" cy="7976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88404" y="4765594"/>
            <a:ext cx="980092" cy="866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973231" y="6637171"/>
            <a:ext cx="937794" cy="10034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69579">
            <a:off x="1083937" y="2877829"/>
            <a:ext cx="5562431" cy="641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35"/>
              </a:lnSpc>
              <a:spcBef>
                <a:spcPct val="0"/>
              </a:spcBef>
            </a:pPr>
            <a:r>
              <a:rPr lang="en-US" sz="3489" u="none">
                <a:solidFill>
                  <a:srgbClr val="FFFFFF"/>
                </a:solidFill>
                <a:latin typeface="Gaegu Bold"/>
              </a:rPr>
              <a:t>hello@reallygreatsite.com</a:t>
            </a:r>
          </a:p>
        </p:txBody>
      </p:sp>
      <p:sp>
        <p:nvSpPr>
          <p:cNvPr id="7" name="TextBox 7"/>
          <p:cNvSpPr txBox="1"/>
          <p:nvPr/>
        </p:nvSpPr>
        <p:spPr>
          <a:xfrm rot="176982">
            <a:off x="3940694" y="4849476"/>
            <a:ext cx="3783255" cy="85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53"/>
              </a:lnSpc>
              <a:spcBef>
                <a:spcPct val="0"/>
              </a:spcBef>
            </a:pPr>
            <a:r>
              <a:rPr lang="en-US" sz="4579" u="none">
                <a:solidFill>
                  <a:srgbClr val="FFFFFF"/>
                </a:solidFill>
                <a:latin typeface="Gaegu Bold"/>
              </a:rPr>
              <a:t>123-456-7890</a:t>
            </a:r>
          </a:p>
        </p:txBody>
      </p:sp>
      <p:sp>
        <p:nvSpPr>
          <p:cNvPr id="8" name="TextBox 8"/>
          <p:cNvSpPr txBox="1"/>
          <p:nvPr/>
        </p:nvSpPr>
        <p:spPr>
          <a:xfrm rot="-109864">
            <a:off x="2368482" y="6780259"/>
            <a:ext cx="4049944" cy="85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953"/>
              </a:lnSpc>
              <a:spcBef>
                <a:spcPct val="0"/>
              </a:spcBef>
            </a:pPr>
            <a:r>
              <a:rPr lang="en-US" sz="4579" u="none">
                <a:solidFill>
                  <a:srgbClr val="FFFFFF"/>
                </a:solidFill>
                <a:latin typeface="Gaegu Bold"/>
              </a:rPr>
              <a:t>4 PM to 6 PM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264796" y="2941297"/>
            <a:ext cx="7937354" cy="20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  <a:spcBef>
                <a:spcPct val="0"/>
              </a:spcBef>
            </a:pPr>
            <a:r>
              <a:rPr lang="en-US" sz="7200" u="none">
                <a:solidFill>
                  <a:srgbClr val="D1581F"/>
                </a:solidFill>
                <a:latin typeface="Gaegu Bold"/>
              </a:rPr>
              <a:t>QUESTIONS? CLARIFICATIONS?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69744" y="5335451"/>
            <a:ext cx="6532381" cy="197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00"/>
              </a:lnSpc>
              <a:spcBef>
                <a:spcPct val="0"/>
              </a:spcBef>
            </a:pPr>
            <a:r>
              <a:rPr lang="en-US" sz="4800" u="none">
                <a:solidFill>
                  <a:srgbClr val="065928"/>
                </a:solidFill>
                <a:latin typeface="Gaegu Bold"/>
              </a:rPr>
              <a:t>Please feel free to contact me through email or phone.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13026"/>
          <a:stretch>
            <a:fillRect/>
          </a:stretch>
        </p:blipFill>
        <p:spPr>
          <a:xfrm rot="-2189348">
            <a:off x="15964113" y="-893061"/>
            <a:ext cx="2358743" cy="38435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3848"/>
          <a:stretch>
            <a:fillRect/>
          </a:stretch>
        </p:blipFill>
        <p:spPr>
          <a:xfrm>
            <a:off x="16364213" y="8002108"/>
            <a:ext cx="1923787" cy="25123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907769" y="540712"/>
            <a:ext cx="2504508" cy="11475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693285" y="902120"/>
            <a:ext cx="1123017" cy="7861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-466124" y="830015"/>
            <a:ext cx="1961882" cy="13233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95758" y="436959"/>
            <a:ext cx="1123017" cy="7861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743" y="723900"/>
            <a:ext cx="14944513" cy="78085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7084" y="5588679"/>
            <a:ext cx="2263713" cy="39627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76861" y="2319126"/>
            <a:ext cx="12934279" cy="340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u="none">
                <a:solidFill>
                  <a:srgbClr val="BB332A"/>
                </a:solidFill>
                <a:latin typeface="Gaegu Bold"/>
              </a:rPr>
              <a:t>THANK YOU</a:t>
            </a:r>
          </a:p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u="none">
                <a:solidFill>
                  <a:srgbClr val="BB332A"/>
                </a:solidFill>
                <a:latin typeface="Gaegu Bold"/>
              </a:rPr>
              <a:t>FOR LISTENING!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549970" y="6612048"/>
            <a:ext cx="3188059" cy="34699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333" b="3053"/>
          <a:stretch>
            <a:fillRect/>
          </a:stretch>
        </p:blipFill>
        <p:spPr>
          <a:xfrm>
            <a:off x="14497719" y="8335273"/>
            <a:ext cx="3790281" cy="1951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333" b="3053"/>
          <a:stretch>
            <a:fillRect/>
          </a:stretch>
        </p:blipFill>
        <p:spPr>
          <a:xfrm>
            <a:off x="0" y="8335273"/>
            <a:ext cx="3790281" cy="19517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479543" y="723900"/>
            <a:ext cx="227342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175012">
            <a:off x="2530367" y="836740"/>
            <a:ext cx="840859" cy="1121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b="77966"/>
          <a:stretch>
            <a:fillRect/>
          </a:stretch>
        </p:blipFill>
        <p:spPr>
          <a:xfrm>
            <a:off x="5650664" y="5918901"/>
            <a:ext cx="6986672" cy="1091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361734"/>
            <a:ext cx="16230600" cy="7798574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11433" cy="3957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817066">
            <a:off x="-798572" y="4121747"/>
            <a:ext cx="2405413" cy="27648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11433" y="2597885"/>
            <a:ext cx="13265134" cy="186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endParaRPr lang="en-US" sz="17499" dirty="0">
              <a:solidFill>
                <a:srgbClr val="BB332A"/>
              </a:solidFill>
              <a:latin typeface="Gaegu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69695" y="890310"/>
            <a:ext cx="14326848" cy="1890989"/>
            <a:chOff x="-50802" y="0"/>
            <a:chExt cx="60976731" cy="6066793"/>
          </a:xfrm>
        </p:grpSpPr>
        <p:sp>
          <p:nvSpPr>
            <p:cNvPr id="11" name="Freeform 11"/>
            <p:cNvSpPr/>
            <p:nvPr/>
          </p:nvSpPr>
          <p:spPr>
            <a:xfrm>
              <a:off x="-50802" y="0"/>
              <a:ext cx="60976731" cy="6066793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384" t="9330"/>
          <a:stretch>
            <a:fillRect/>
          </a:stretch>
        </p:blipFill>
        <p:spPr>
          <a:xfrm flipH="1">
            <a:off x="15733881" y="0"/>
            <a:ext cx="2511433" cy="3957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4144557"/>
            <a:ext cx="2405413" cy="276484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209800" y="957199"/>
            <a:ext cx="13411200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20: CÁC CẤP ĐỘ TỔ CHỨC TRONG </a:t>
            </a:r>
          </a:p>
          <a:p>
            <a:pPr algn="ctr">
              <a:lnSpc>
                <a:spcPts val="6719"/>
              </a:lnSpc>
            </a:pPr>
            <a:r>
              <a:rPr lang="en-US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CƠ THỂ ĐA BÀO</a:t>
            </a:r>
          </a:p>
          <a:p>
            <a:pPr algn="ctr">
              <a:lnSpc>
                <a:spcPts val="6719"/>
              </a:lnSpc>
            </a:pPr>
            <a:r>
              <a:rPr lang="en-US" sz="4800" dirty="0" smtClean="0">
                <a:solidFill>
                  <a:srgbClr val="FFFFFF"/>
                </a:solidFill>
                <a:latin typeface="Gaegu Bold"/>
              </a:rPr>
              <a:t>EALLY </a:t>
            </a:r>
            <a:r>
              <a:rPr lang="en-US" sz="4800" dirty="0">
                <a:solidFill>
                  <a:srgbClr val="FFFFFF"/>
                </a:solidFill>
                <a:latin typeface="Gaegu Bold"/>
              </a:rPr>
              <a:t>GREAT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2415" y="1523205"/>
            <a:ext cx="14944513" cy="78085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74207" y="9286875"/>
            <a:ext cx="920337" cy="691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859282" y="9316756"/>
            <a:ext cx="905913" cy="6802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727407"/>
            <a:ext cx="6986672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1697185" y="8371240"/>
            <a:ext cx="698667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20.1.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4" y="1998518"/>
            <a:ext cx="952658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2"/>
          <p:cNvSpPr txBox="1"/>
          <p:nvPr/>
        </p:nvSpPr>
        <p:spPr>
          <a:xfrm>
            <a:off x="10744200" y="2632279"/>
            <a:ext cx="7291472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200" dirty="0">
                <a:latin typeface="+mj-lt"/>
              </a:rPr>
              <a:t>Quan sát hình 2</a:t>
            </a:r>
            <a:r>
              <a:rPr lang="en-US" sz="4200" dirty="0">
                <a:latin typeface="+mj-lt"/>
              </a:rPr>
              <a:t>0</a:t>
            </a:r>
            <a:r>
              <a:rPr lang="vi-VN" sz="4200" dirty="0">
                <a:latin typeface="+mj-lt"/>
              </a:rPr>
              <a:t>.1 và trả lời câu hỏi sau:</a:t>
            </a:r>
            <a:endParaRPr lang="en-US" sz="4200" dirty="0">
              <a:latin typeface="+mj-lt"/>
            </a:endParaRPr>
          </a:p>
          <a:p>
            <a:r>
              <a:rPr lang="vi-VN" sz="4200" dirty="0">
                <a:latin typeface="+mj-lt"/>
              </a:rPr>
              <a:t>1. Hãy cho biết mối quan hệ giữa tế bào và </a:t>
            </a:r>
            <a:r>
              <a:rPr lang="vi-VN" sz="4200" dirty="0" smtClean="0">
                <a:latin typeface="+mj-lt"/>
              </a:rPr>
              <a:t>mô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200" dirty="0">
                <a:latin typeface="+mj-lt"/>
              </a:rPr>
              <a:t>2. Cho biết các tế bào cấu tạo nên mỗi loại mô có đặc điểm gì?</a:t>
            </a:r>
            <a:endParaRPr lang="en-US" sz="4200" dirty="0">
              <a:latin typeface="+mj-lt"/>
            </a:endParaRPr>
          </a:p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200" dirty="0" smtClean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0031" y="1663292"/>
            <a:ext cx="14944513" cy="78085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727407"/>
            <a:ext cx="6986672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1697185" y="8371240"/>
            <a:ext cx="698667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20.1.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126"/>
            <a:ext cx="952658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2"/>
          <p:cNvSpPr txBox="1"/>
          <p:nvPr/>
        </p:nvSpPr>
        <p:spPr>
          <a:xfrm>
            <a:off x="9912249" y="6286435"/>
            <a:ext cx="72390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9933030" y="2260025"/>
            <a:ext cx="7948529" cy="87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2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9933031" y="3819275"/>
            <a:ext cx="7948529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vi-VN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1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685800" y="269632"/>
            <a:ext cx="6986672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9829800" y="2145119"/>
            <a:ext cx="8205872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200" dirty="0">
                <a:latin typeface="+mj-lt"/>
              </a:rPr>
              <a:t>Quan sát hình </a:t>
            </a:r>
            <a:r>
              <a:rPr lang="vi-VN" sz="4200" dirty="0" smtClean="0">
                <a:latin typeface="+mj-lt"/>
              </a:rPr>
              <a:t>20.</a:t>
            </a:r>
            <a:r>
              <a:rPr lang="en-US" sz="4200" dirty="0" smtClean="0">
                <a:latin typeface="+mj-lt"/>
              </a:rPr>
              <a:t>1 </a:t>
            </a:r>
            <a:r>
              <a:rPr lang="en-US" sz="4200" dirty="0" err="1" smtClean="0">
                <a:latin typeface="+mj-lt"/>
              </a:rPr>
              <a:t>và</a:t>
            </a:r>
            <a:r>
              <a:rPr lang="en-US" sz="4200" dirty="0" smtClean="0">
                <a:latin typeface="+mj-lt"/>
              </a:rPr>
              <a:t> 20.2</a:t>
            </a:r>
            <a:r>
              <a:rPr lang="vi-VN" sz="4200" dirty="0" smtClean="0">
                <a:latin typeface="+mj-lt"/>
              </a:rPr>
              <a:t>, thảo luận nhóm và hoàn </a:t>
            </a:r>
            <a:r>
              <a:rPr lang="vi-VN" sz="4200" dirty="0">
                <a:latin typeface="+mj-lt"/>
              </a:rPr>
              <a:t>thành bảng sau: </a:t>
            </a:r>
            <a:endParaRPr lang="en-US" sz="4200" dirty="0" smtClean="0">
              <a:latin typeface="+mj-lt"/>
            </a:endParaRPr>
          </a:p>
          <a:p>
            <a:endParaRPr lang="vi-VN" sz="42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89167"/>
              </p:ext>
            </p:extLst>
          </p:nvPr>
        </p:nvGraphicFramePr>
        <p:xfrm>
          <a:off x="9829800" y="3842714"/>
          <a:ext cx="8229600" cy="4469812"/>
        </p:xfrm>
        <a:graphic>
          <a:graphicData uri="http://schemas.openxmlformats.org/drawingml/2006/table">
            <a:tbl>
              <a:tblPr firstRow="1" firstCol="1" bandRow="1"/>
              <a:tblGrid>
                <a:gridCol w="3962400"/>
                <a:gridCol w="4267200"/>
              </a:tblGrid>
              <a:tr h="71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4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endParaRPr lang="en-US" sz="4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Mô</a:t>
                      </a:r>
                      <a:endParaRPr lang="en-US" sz="4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 bào cơ trơn dạ dày</a:t>
                      </a:r>
                      <a:endParaRPr lang="en-US" sz="4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4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4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Mô</a:t>
                      </a:r>
                      <a:r>
                        <a:rPr lang="en-US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biểu</a:t>
                      </a:r>
                      <a:r>
                        <a:rPr lang="en-US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bì</a:t>
                      </a:r>
                      <a:r>
                        <a:rPr lang="en-US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dạ</a:t>
                      </a:r>
                      <a:r>
                        <a:rPr lang="en-US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dày</a:t>
                      </a:r>
                      <a:endParaRPr lang="en-US" sz="4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9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 bào nhu mô lá</a:t>
                      </a:r>
                      <a:endParaRPr lang="en-US" sz="4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4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 bào biểu bì </a:t>
                      </a:r>
                      <a:r>
                        <a:rPr lang="vi-VN" sz="4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42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</a:t>
                      </a:r>
                      <a:endParaRPr lang="en-US" sz="42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42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3" y="1409700"/>
            <a:ext cx="7892997" cy="822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7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2413" y="1571400"/>
            <a:ext cx="14944513" cy="78085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51164" y="352760"/>
            <a:ext cx="6986672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9003" y="3114615"/>
            <a:ext cx="1079393" cy="7281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58667"/>
              </p:ext>
            </p:extLst>
          </p:nvPr>
        </p:nvGraphicFramePr>
        <p:xfrm>
          <a:off x="8686800" y="3114615"/>
          <a:ext cx="9372600" cy="4494453"/>
        </p:xfrm>
        <a:graphic>
          <a:graphicData uri="http://schemas.openxmlformats.org/drawingml/2006/table">
            <a:tbl>
              <a:tblPr firstRow="1" firstCol="1" bandRow="1"/>
              <a:tblGrid>
                <a:gridCol w="4512733"/>
                <a:gridCol w="4859867"/>
              </a:tblGrid>
              <a:tr h="856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</a:t>
                      </a: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</a:t>
                      </a: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Mô</a:t>
                      </a: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0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 bào cơ trơn dạ dày</a:t>
                      </a: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0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3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Mô</a:t>
                      </a:r>
                      <a:r>
                        <a:rPr lang="en-US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bì</a:t>
                      </a:r>
                      <a:r>
                        <a:rPr lang="en-US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dạ</a:t>
                      </a:r>
                      <a:r>
                        <a:rPr lang="en-US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dày</a:t>
                      </a: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3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 </a:t>
                      </a:r>
                      <a:r>
                        <a:rPr lang="vi-VN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bào nhu mô lá</a:t>
                      </a: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0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Tế bào biểu bì </a:t>
                      </a:r>
                      <a:r>
                        <a:rPr lang="vi-VN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</a:t>
                      </a: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12"/>
          <p:cNvSpPr txBox="1"/>
          <p:nvPr/>
        </p:nvSpPr>
        <p:spPr>
          <a:xfrm>
            <a:off x="13473545" y="6515100"/>
            <a:ext cx="3033626" cy="85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6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3473545" y="3760061"/>
            <a:ext cx="2895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36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8686800" y="4531639"/>
            <a:ext cx="408016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36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13196455" y="5472190"/>
            <a:ext cx="3033626" cy="85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6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6" y="1562100"/>
            <a:ext cx="7892997" cy="822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8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400" y="109079"/>
            <a:ext cx="3802269" cy="15636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23" name="TextBox 12"/>
          <p:cNvSpPr txBox="1"/>
          <p:nvPr/>
        </p:nvSpPr>
        <p:spPr>
          <a:xfrm>
            <a:off x="1828800" y="1214944"/>
            <a:ext cx="6986672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600" b="1" u="none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u="none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en-US" sz="5600" b="1" u="none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2005285" y="2769028"/>
            <a:ext cx="1515027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-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200" dirty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4200" dirty="0" smtClean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u="sng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200" u="sng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200" dirty="0" smtClean="0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200" dirty="0">
              <a:solidFill>
                <a:srgbClr val="0659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1575</Words>
  <Application>Microsoft Office PowerPoint</Application>
  <PresentationFormat>Custom</PresentationFormat>
  <Paragraphs>159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Wingdings</vt:lpstr>
      <vt:lpstr>Gaegu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VAN</dc:creator>
  <cp:lastModifiedBy>Dell</cp:lastModifiedBy>
  <cp:revision>75</cp:revision>
  <dcterms:created xsi:type="dcterms:W3CDTF">2006-08-16T00:00:00Z</dcterms:created>
  <dcterms:modified xsi:type="dcterms:W3CDTF">2021-11-06T20:05:49Z</dcterms:modified>
  <dc:identifier>DAEtFbUe6Qk</dc:identifier>
</cp:coreProperties>
</file>