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79" r:id="rId2"/>
    <p:sldId id="280" r:id="rId3"/>
    <p:sldId id="281" r:id="rId4"/>
    <p:sldId id="257" r:id="rId5"/>
    <p:sldId id="258" r:id="rId6"/>
    <p:sldId id="259" r:id="rId7"/>
    <p:sldId id="300" r:id="rId8"/>
    <p:sldId id="302" r:id="rId9"/>
    <p:sldId id="303" r:id="rId10"/>
    <p:sldId id="304" r:id="rId11"/>
    <p:sldId id="320" r:id="rId12"/>
    <p:sldId id="263" r:id="rId13"/>
    <p:sldId id="261" r:id="rId14"/>
    <p:sldId id="269" r:id="rId15"/>
    <p:sldId id="270" r:id="rId16"/>
    <p:sldId id="327" r:id="rId17"/>
    <p:sldId id="325" r:id="rId18"/>
    <p:sldId id="277" r:id="rId19"/>
    <p:sldId id="285" r:id="rId20"/>
    <p:sldId id="335" r:id="rId21"/>
    <p:sldId id="287" r:id="rId22"/>
    <p:sldId id="289" r:id="rId23"/>
    <p:sldId id="290" r:id="rId24"/>
    <p:sldId id="28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6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08" y="-54"/>
      </p:cViewPr>
      <p:guideLst>
        <p:guide orient="horz" pos="2180"/>
        <p:guide pos="39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2T22:23:17.136" idx="1">
    <p:pos x="6536" y="970"/>
    <p:text/>
  </p:cm>
  <p:cm authorId="1" dt="2021-10-02T22:33:40.126" idx="2">
    <p:pos x="10" y="10"/>
    <p:text/>
  </p:cm>
</p:cmLst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C75CD-FFA8-4420-841B-D8401B7EC470}" type="doc">
      <dgm:prSet loTypeId="urn:microsoft.com/office/officeart/2005/8/layout/hierarchy3#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02065D71-77E8-47B9-BA56-4F45EBB94CCC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sz="40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đơn</a:t>
          </a:r>
          <a:r>
            <a: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bào</a:t>
          </a:r>
          <a:endParaRPr lang="en-US" sz="4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B89DEF-DFA2-4132-8CBD-A0D7449A1370}" type="parTrans" cxnId="{21996077-D96B-4B40-BEDF-A4B1F4208B71}">
      <dgm:prSet/>
      <dgm:spPr/>
      <dgm:t>
        <a:bodyPr/>
        <a:lstStyle/>
        <a:p>
          <a:endParaRPr lang="en-US"/>
        </a:p>
      </dgm:t>
    </dgm:pt>
    <dgm:pt modelId="{97FC7437-EB77-442F-B6CD-2AAADF17ADC1}" type="sibTrans" cxnId="{21996077-D96B-4B40-BEDF-A4B1F4208B71}">
      <dgm:prSet/>
      <dgm:spPr/>
      <dgm:t>
        <a:bodyPr/>
        <a:lstStyle/>
        <a:p>
          <a:endParaRPr lang="en-US"/>
        </a:p>
      </dgm:t>
    </dgm:pt>
    <dgm:pt modelId="{C28CC19F-2C34-4EB0-9D8C-C67BD26B68A7}">
      <dgm:prSet phldrT="[Text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Cấu</a:t>
          </a:r>
          <a:r>
            <a: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2400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tạo</a:t>
          </a:r>
          <a:r>
            <a: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2400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từ</a:t>
          </a:r>
          <a:r>
            <a: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2400" b="1" dirty="0" err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một</a:t>
          </a:r>
          <a:r>
            <a: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2400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tế</a:t>
          </a:r>
          <a:r>
            <a: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2400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bào</a:t>
          </a:r>
          <a:r>
            <a: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</a:p>
      </dgm:t>
    </dgm:pt>
    <dgm:pt modelId="{B4312A01-2DF8-44C5-AC3B-264E903530A3}" type="parTrans" cxnId="{87BF8D2E-CC09-4D2E-BEF5-E926CCB4F1D1}">
      <dgm:prSet/>
      <dgm:spPr/>
      <dgm:t>
        <a:bodyPr/>
        <a:lstStyle/>
        <a:p>
          <a:endParaRPr lang="en-US"/>
        </a:p>
      </dgm:t>
    </dgm:pt>
    <dgm:pt modelId="{3CD035EC-A9E6-40E7-931E-7CE3155C0676}" type="sibTrans" cxnId="{87BF8D2E-CC09-4D2E-BEF5-E926CCB4F1D1}">
      <dgm:prSet/>
      <dgm:spPr/>
      <dgm:t>
        <a:bodyPr/>
        <a:lstStyle/>
        <a:p>
          <a:endParaRPr lang="en-US"/>
        </a:p>
      </dgm:t>
    </dgm:pt>
    <dgm:pt modelId="{556BEBB3-2116-4C52-80E4-36518037E0E8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rPr>
            <a:t>Thực hiện các chức năng sống đơn giản </a:t>
          </a:r>
          <a:endParaRPr lang="en-US" altLang="en-US" dirty="0">
            <a:solidFill>
              <a:srgbClr val="002060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C54B2D0-F5DB-4D92-BA43-5BE065567D8B}" type="parTrans" cxnId="{52CE7C6F-C016-4BA6-97AA-DD38985E2E98}">
      <dgm:prSet/>
      <dgm:spPr/>
      <dgm:t>
        <a:bodyPr/>
        <a:lstStyle/>
        <a:p>
          <a:endParaRPr lang="en-US"/>
        </a:p>
      </dgm:t>
    </dgm:pt>
    <dgm:pt modelId="{9EE898A5-25E3-480B-A683-C400D85FA334}" type="sibTrans" cxnId="{52CE7C6F-C016-4BA6-97AA-DD38985E2E98}">
      <dgm:prSet/>
      <dgm:spPr/>
      <dgm:t>
        <a:bodyPr/>
        <a:lstStyle/>
        <a:p>
          <a:endParaRPr lang="en-US"/>
        </a:p>
      </dgm:t>
    </dgm:pt>
    <dgm:pt modelId="{7C56B7D3-51D1-41EB-A8B0-9A77833EE07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Cơ</a:t>
          </a:r>
          <a:r>
            <a: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rPr>
            <a:t> thể đa bào </a:t>
          </a:r>
        </a:p>
      </dgm:t>
    </dgm:pt>
    <dgm:pt modelId="{FEF43B5C-1ACF-46F4-A1B6-6D5F7740AE81}" type="parTrans" cxnId="{03453F5D-D712-4C0F-9201-B2ABE4AF9377}">
      <dgm:prSet/>
      <dgm:spPr/>
    </dgm:pt>
    <dgm:pt modelId="{0E9FE7CB-A76D-4815-B8DC-BCBD75FA8622}" type="sibTrans" cxnId="{03453F5D-D712-4C0F-9201-B2ABE4AF9377}">
      <dgm:prSet/>
      <dgm:spPr/>
    </dgm:pt>
    <dgm:pt modelId="{54A367B6-BB45-4F17-8504-C202F73C6C09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C</a:t>
          </a:r>
          <a:r>
            <a:rPr lang="en-US" altLang="en-US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rPr>
            <a:t>ấu</a:t>
          </a:r>
          <a:r>
            <a:rPr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t</a:t>
          </a:r>
          <a:r>
            <a:rPr lang="en-US" altLang="en-US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rPr>
            <a:t>ạo</a:t>
          </a:r>
          <a:r>
            <a:rPr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t</a:t>
          </a:r>
          <a:r>
            <a:rPr lang="en-US" altLang="en-US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rPr>
            <a:t>ừ</a:t>
          </a:r>
          <a:r>
            <a:rPr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n</a:t>
          </a:r>
          <a:r>
            <a:rPr lang="en-US" altLang="en-US" b="1" dirty="0" err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rPr>
            <a:t>hiều</a:t>
          </a:r>
          <a:r>
            <a:rPr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t</a:t>
          </a:r>
          <a:r>
            <a:rPr lang="en-US" altLang="en-US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rPr>
            <a:t>ế</a:t>
          </a:r>
          <a:r>
            <a:rPr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b</a:t>
          </a:r>
          <a:r>
            <a:rPr lang="en-US" altLang="en-US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rPr>
            <a:t>ào</a:t>
          </a:r>
          <a:endParaRPr lang="en-US" altLang="en-US" dirty="0" err="1">
            <a:solidFill>
              <a:srgbClr val="002060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ECD2B8B-1F2C-4CDD-841B-EE50DDA072D8}" type="parTrans" cxnId="{73D9CB8E-5D9C-4645-B9CF-363C23A1F6C1}">
      <dgm:prSet/>
      <dgm:spPr/>
      <dgm:t>
        <a:bodyPr/>
        <a:lstStyle/>
        <a:p>
          <a:endParaRPr lang="en-US"/>
        </a:p>
      </dgm:t>
    </dgm:pt>
    <dgm:pt modelId="{CB2DB122-65B2-4555-AAF1-BB7D953729E5}" type="sibTrans" cxnId="{73D9CB8E-5D9C-4645-B9CF-363C23A1F6C1}">
      <dgm:prSet/>
      <dgm:spPr/>
      <dgm:t>
        <a:bodyPr/>
        <a:lstStyle/>
        <a:p>
          <a:endParaRPr lang="en-US"/>
        </a:p>
      </dgm:t>
    </dgm:pt>
    <dgm:pt modelId="{ED581786-F1DC-4263-B6A2-2F084B5C835E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C</a:t>
          </a:r>
          <a:r>
            <a:rPr lang="en-US" altLang="en-US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rPr>
            <a:t>ơ thể chuyên hóa thành nhiều cơ quan , hệ cơ quan để thực hiện chức năng sống</a:t>
          </a:r>
          <a:endParaRPr lang="en-US" altLang="en-US" dirty="0">
            <a:solidFill>
              <a:srgbClr val="002060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8F5AF33-7F27-4878-915F-D917C9114742}" type="parTrans" cxnId="{BA477570-9EB6-4550-B1E0-13289D29E86C}">
      <dgm:prSet/>
      <dgm:spPr/>
    </dgm:pt>
    <dgm:pt modelId="{604098C7-D2FA-4706-8FF7-EC66E7139208}" type="sibTrans" cxnId="{BA477570-9EB6-4550-B1E0-13289D29E86C}">
      <dgm:prSet/>
      <dgm:spPr/>
    </dgm:pt>
    <dgm:pt modelId="{48C9E165-64EC-4422-8EE1-106D65E3EB0B}" type="pres">
      <dgm:prSet presAssocID="{937C75CD-FFA8-4420-841B-D8401B7EC47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B784206-7941-4CB7-9075-A782DE741DBD}" type="pres">
      <dgm:prSet presAssocID="{02065D71-77E8-47B9-BA56-4F45EBB94CCC}" presName="root" presStyleCnt="0"/>
      <dgm:spPr/>
    </dgm:pt>
    <dgm:pt modelId="{E2A93912-8CA1-4A87-993D-71CA1478A065}" type="pres">
      <dgm:prSet presAssocID="{02065D71-77E8-47B9-BA56-4F45EBB94CCC}" presName="rootComposite" presStyleCnt="0"/>
      <dgm:spPr/>
      <dgm:t>
        <a:bodyPr/>
        <a:lstStyle/>
        <a:p>
          <a:endParaRPr lang="en-US"/>
        </a:p>
      </dgm:t>
    </dgm:pt>
    <dgm:pt modelId="{7A445AA6-D768-4E28-A6E5-1577F6ADF3AC}" type="pres">
      <dgm:prSet presAssocID="{02065D71-77E8-47B9-BA56-4F45EBB94CCC}" presName="rootText" presStyleLbl="node1" presStyleIdx="0" presStyleCnt="2" custScaleX="148198" custLinFactNeighborX="-21688" custLinFactNeighborY="-70"/>
      <dgm:spPr/>
      <dgm:t>
        <a:bodyPr/>
        <a:lstStyle/>
        <a:p>
          <a:endParaRPr lang="en-US"/>
        </a:p>
      </dgm:t>
    </dgm:pt>
    <dgm:pt modelId="{7204240B-CFC7-46C3-86BE-AC0D0AFDDF87}" type="pres">
      <dgm:prSet presAssocID="{02065D71-77E8-47B9-BA56-4F45EBB94CCC}" presName="rootConnector" presStyleLbl="node1" presStyleIdx="0" presStyleCnt="2"/>
      <dgm:spPr/>
      <dgm:t>
        <a:bodyPr/>
        <a:lstStyle/>
        <a:p>
          <a:endParaRPr lang="en-US"/>
        </a:p>
      </dgm:t>
    </dgm:pt>
    <dgm:pt modelId="{FFC16B94-2702-4E11-A484-2ECF89F5D30C}" type="pres">
      <dgm:prSet presAssocID="{02065D71-77E8-47B9-BA56-4F45EBB94CCC}" presName="childShape" presStyleCnt="0"/>
      <dgm:spPr/>
    </dgm:pt>
    <dgm:pt modelId="{ED3E9103-A2C6-4523-9E2C-8D4B23715CE6}" type="pres">
      <dgm:prSet presAssocID="{B4312A01-2DF8-44C5-AC3B-264E903530A3}" presName="Name13" presStyleLbl="parChTrans1D2" presStyleIdx="0" presStyleCnt="4"/>
      <dgm:spPr/>
      <dgm:t>
        <a:bodyPr/>
        <a:lstStyle/>
        <a:p>
          <a:endParaRPr lang="en-US"/>
        </a:p>
      </dgm:t>
    </dgm:pt>
    <dgm:pt modelId="{8A5E29EF-5435-4EB4-B4B0-85C01A4D14ED}" type="pres">
      <dgm:prSet presAssocID="{C28CC19F-2C34-4EB0-9D8C-C67BD26B68A7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F5DA4-1871-4E9B-A6AF-106CC1E249EB}" type="pres">
      <dgm:prSet presAssocID="{CC54B2D0-F5DB-4D92-BA43-5BE065567D8B}" presName="Name13" presStyleLbl="parChTrans1D2" presStyleIdx="1" presStyleCnt="4"/>
      <dgm:spPr/>
      <dgm:t>
        <a:bodyPr/>
        <a:lstStyle/>
        <a:p>
          <a:endParaRPr lang="en-US"/>
        </a:p>
      </dgm:t>
    </dgm:pt>
    <dgm:pt modelId="{396EB55B-F2AF-4765-960C-8D51B0D96BF5}" type="pres">
      <dgm:prSet presAssocID="{556BEBB3-2116-4C52-80E4-36518037E0E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84DA0-EF1A-4693-A5B2-F76E9B756C45}" type="pres">
      <dgm:prSet presAssocID="{7C56B7D3-51D1-41EB-A8B0-9A77833EE072}" presName="root" presStyleCnt="0"/>
      <dgm:spPr/>
    </dgm:pt>
    <dgm:pt modelId="{E9F8E707-26CA-4636-B278-78B6ABF687DB}" type="pres">
      <dgm:prSet presAssocID="{7C56B7D3-51D1-41EB-A8B0-9A77833EE072}" presName="rootComposite" presStyleCnt="0"/>
      <dgm:spPr/>
      <dgm:t>
        <a:bodyPr/>
        <a:lstStyle/>
        <a:p>
          <a:endParaRPr lang="en-US"/>
        </a:p>
      </dgm:t>
    </dgm:pt>
    <dgm:pt modelId="{8FAD677D-5DBB-4359-A3CA-87CD89445CC2}" type="pres">
      <dgm:prSet presAssocID="{7C56B7D3-51D1-41EB-A8B0-9A77833EE072}" presName="rootText" presStyleLbl="node1" presStyleIdx="1" presStyleCnt="2"/>
      <dgm:spPr/>
      <dgm:t>
        <a:bodyPr/>
        <a:lstStyle/>
        <a:p>
          <a:endParaRPr lang="en-US"/>
        </a:p>
      </dgm:t>
    </dgm:pt>
    <dgm:pt modelId="{D44FF291-F37A-4973-B38B-5970ABBAEAD8}" type="pres">
      <dgm:prSet presAssocID="{7C56B7D3-51D1-41EB-A8B0-9A77833EE072}" presName="rootConnector" presStyleLbl="node1" presStyleIdx="1" presStyleCnt="2"/>
      <dgm:spPr/>
      <dgm:t>
        <a:bodyPr/>
        <a:lstStyle/>
        <a:p>
          <a:endParaRPr lang="en-US"/>
        </a:p>
      </dgm:t>
    </dgm:pt>
    <dgm:pt modelId="{4D9B7E14-9C1E-4E93-9423-645E80303FA1}" type="pres">
      <dgm:prSet presAssocID="{7C56B7D3-51D1-41EB-A8B0-9A77833EE072}" presName="childShape" presStyleCnt="0"/>
      <dgm:spPr/>
    </dgm:pt>
    <dgm:pt modelId="{969C601B-DFBA-4724-A4D6-330C6C393E60}" type="pres">
      <dgm:prSet presAssocID="{EECD2B8B-1F2C-4CDD-841B-EE50DDA072D8}" presName="Name13" presStyleLbl="parChTrans1D2" presStyleIdx="2" presStyleCnt="4"/>
      <dgm:spPr/>
      <dgm:t>
        <a:bodyPr/>
        <a:lstStyle/>
        <a:p>
          <a:endParaRPr lang="en-US"/>
        </a:p>
      </dgm:t>
    </dgm:pt>
    <dgm:pt modelId="{431856CB-8195-44D0-B35E-0E20307171D8}" type="pres">
      <dgm:prSet presAssocID="{54A367B6-BB45-4F17-8504-C202F73C6C09}" presName="childText" presStyleLbl="bgAcc1" presStyleIdx="2" presStyleCnt="4" custScaleX="123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6CF52-AF05-4DC6-845F-B6F83F380526}" type="pres">
      <dgm:prSet presAssocID="{78F5AF33-7F27-4878-915F-D917C9114742}" presName="Name13" presStyleLbl="parChTrans1D2" presStyleIdx="3" presStyleCnt="4"/>
      <dgm:spPr/>
    </dgm:pt>
    <dgm:pt modelId="{019D2452-84A3-4AEE-A1BC-9914B6A918F4}" type="pres">
      <dgm:prSet presAssocID="{ED581786-F1DC-4263-B6A2-2F084B5C835E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254CBF-0E31-42C5-BFE1-80F7F1D98EE8}" type="presOf" srcId="{ED581786-F1DC-4263-B6A2-2F084B5C835E}" destId="{019D2452-84A3-4AEE-A1BC-9914B6A918F4}" srcOrd="0" destOrd="0" presId="urn:microsoft.com/office/officeart/2005/8/layout/hierarchy3#1"/>
    <dgm:cxn modelId="{0E944837-5379-4698-9FD0-94805E576190}" type="presOf" srcId="{937C75CD-FFA8-4420-841B-D8401B7EC470}" destId="{48C9E165-64EC-4422-8EE1-106D65E3EB0B}" srcOrd="0" destOrd="0" presId="urn:microsoft.com/office/officeart/2005/8/layout/hierarchy3#1"/>
    <dgm:cxn modelId="{03453F5D-D712-4C0F-9201-B2ABE4AF9377}" srcId="{937C75CD-FFA8-4420-841B-D8401B7EC470}" destId="{7C56B7D3-51D1-41EB-A8B0-9A77833EE072}" srcOrd="1" destOrd="0" parTransId="{FEF43B5C-1ACF-46F4-A1B6-6D5F7740AE81}" sibTransId="{0E9FE7CB-A76D-4815-B8DC-BCBD75FA8622}"/>
    <dgm:cxn modelId="{87BF8D2E-CC09-4D2E-BEF5-E926CCB4F1D1}" srcId="{02065D71-77E8-47B9-BA56-4F45EBB94CCC}" destId="{C28CC19F-2C34-4EB0-9D8C-C67BD26B68A7}" srcOrd="0" destOrd="0" parTransId="{B4312A01-2DF8-44C5-AC3B-264E903530A3}" sibTransId="{3CD035EC-A9E6-40E7-931E-7CE3155C0676}"/>
    <dgm:cxn modelId="{68584165-8762-4C8C-A2F6-261522F296FA}" type="presOf" srcId="{7C56B7D3-51D1-41EB-A8B0-9A77833EE072}" destId="{E9F8E707-26CA-4636-B278-78B6ABF687DB}" srcOrd="0" destOrd="0" presId="urn:microsoft.com/office/officeart/2005/8/layout/hierarchy3#1"/>
    <dgm:cxn modelId="{BA477570-9EB6-4550-B1E0-13289D29E86C}" srcId="{7C56B7D3-51D1-41EB-A8B0-9A77833EE072}" destId="{ED581786-F1DC-4263-B6A2-2F084B5C835E}" srcOrd="1" destOrd="0" parTransId="{78F5AF33-7F27-4878-915F-D917C9114742}" sibTransId="{604098C7-D2FA-4706-8FF7-EC66E7139208}"/>
    <dgm:cxn modelId="{D5A7397F-EC8C-4109-8BF3-4FADA87064E5}" type="presOf" srcId="{02065D71-77E8-47B9-BA56-4F45EBB94CCC}" destId="{7204240B-CFC7-46C3-86BE-AC0D0AFDDF87}" srcOrd="2" destOrd="0" presId="urn:microsoft.com/office/officeart/2005/8/layout/hierarchy3#1"/>
    <dgm:cxn modelId="{21996077-D96B-4B40-BEDF-A4B1F4208B71}" srcId="{937C75CD-FFA8-4420-841B-D8401B7EC470}" destId="{02065D71-77E8-47B9-BA56-4F45EBB94CCC}" srcOrd="0" destOrd="0" parTransId="{3CB89DEF-DFA2-4132-8CBD-A0D7449A1370}" sibTransId="{97FC7437-EB77-442F-B6CD-2AAADF17ADC1}"/>
    <dgm:cxn modelId="{04B3DC4A-74CD-45E0-A549-9DE5F9AAA868}" type="presOf" srcId="{B4312A01-2DF8-44C5-AC3B-264E903530A3}" destId="{ED3E9103-A2C6-4523-9E2C-8D4B23715CE6}" srcOrd="0" destOrd="0" presId="urn:microsoft.com/office/officeart/2005/8/layout/hierarchy3#1"/>
    <dgm:cxn modelId="{AC34B1F9-A7F1-4335-BA23-EAE0826216AE}" type="presOf" srcId="{CC54B2D0-F5DB-4D92-BA43-5BE065567D8B}" destId="{5FBF5DA4-1871-4E9B-A6AF-106CC1E249EB}" srcOrd="0" destOrd="0" presId="urn:microsoft.com/office/officeart/2005/8/layout/hierarchy3#1"/>
    <dgm:cxn modelId="{BCF5A791-4F30-488B-B74E-3B079472EEBB}" type="presOf" srcId="{556BEBB3-2116-4C52-80E4-36518037E0E8}" destId="{396EB55B-F2AF-4765-960C-8D51B0D96BF5}" srcOrd="0" destOrd="0" presId="urn:microsoft.com/office/officeart/2005/8/layout/hierarchy3#1"/>
    <dgm:cxn modelId="{FEF14517-A3E7-41A5-9300-8CA6CCA01C1A}" type="presOf" srcId="{02065D71-77E8-47B9-BA56-4F45EBB94CCC}" destId="{E2A93912-8CA1-4A87-993D-71CA1478A065}" srcOrd="0" destOrd="0" presId="urn:microsoft.com/office/officeart/2005/8/layout/hierarchy3#1"/>
    <dgm:cxn modelId="{1DC10202-3433-4D7B-A932-3016F58C7C45}" type="presOf" srcId="{54A367B6-BB45-4F17-8504-C202F73C6C09}" destId="{431856CB-8195-44D0-B35E-0E20307171D8}" srcOrd="0" destOrd="0" presId="urn:microsoft.com/office/officeart/2005/8/layout/hierarchy3#1"/>
    <dgm:cxn modelId="{295824F4-23C5-4857-86AB-D8DE0B215187}" type="presOf" srcId="{7C56B7D3-51D1-41EB-A8B0-9A77833EE072}" destId="{D44FF291-F37A-4973-B38B-5970ABBAEAD8}" srcOrd="2" destOrd="0" presId="urn:microsoft.com/office/officeart/2005/8/layout/hierarchy3#1"/>
    <dgm:cxn modelId="{F0C26C5E-6071-4971-8FE0-288322FEC393}" type="presOf" srcId="{EECD2B8B-1F2C-4CDD-841B-EE50DDA072D8}" destId="{969C601B-DFBA-4724-A4D6-330C6C393E60}" srcOrd="0" destOrd="0" presId="urn:microsoft.com/office/officeart/2005/8/layout/hierarchy3#1"/>
    <dgm:cxn modelId="{73D9CB8E-5D9C-4645-B9CF-363C23A1F6C1}" srcId="{7C56B7D3-51D1-41EB-A8B0-9A77833EE072}" destId="{54A367B6-BB45-4F17-8504-C202F73C6C09}" srcOrd="0" destOrd="0" parTransId="{EECD2B8B-1F2C-4CDD-841B-EE50DDA072D8}" sibTransId="{CB2DB122-65B2-4555-AAF1-BB7D953729E5}"/>
    <dgm:cxn modelId="{DC5BBC51-2D5A-49CD-B89E-6661EBBB4B8D}" type="presOf" srcId="{7C56B7D3-51D1-41EB-A8B0-9A77833EE072}" destId="{8FAD677D-5DBB-4359-A3CA-87CD89445CC2}" srcOrd="1" destOrd="0" presId="urn:microsoft.com/office/officeart/2005/8/layout/hierarchy3#1"/>
    <dgm:cxn modelId="{BE6BE5CD-5BD9-4E6C-B4EA-3BDECFB858B9}" type="presOf" srcId="{02065D71-77E8-47B9-BA56-4F45EBB94CCC}" destId="{7A445AA6-D768-4E28-A6E5-1577F6ADF3AC}" srcOrd="1" destOrd="0" presId="urn:microsoft.com/office/officeart/2005/8/layout/hierarchy3#1"/>
    <dgm:cxn modelId="{52CE7C6F-C016-4BA6-97AA-DD38985E2E98}" srcId="{02065D71-77E8-47B9-BA56-4F45EBB94CCC}" destId="{556BEBB3-2116-4C52-80E4-36518037E0E8}" srcOrd="1" destOrd="0" parTransId="{CC54B2D0-F5DB-4D92-BA43-5BE065567D8B}" sibTransId="{9EE898A5-25E3-480B-A683-C400D85FA334}"/>
    <dgm:cxn modelId="{20D2ACDF-9478-44CE-8D17-2C7640A5874F}" type="presOf" srcId="{C28CC19F-2C34-4EB0-9D8C-C67BD26B68A7}" destId="{8A5E29EF-5435-4EB4-B4B0-85C01A4D14ED}" srcOrd="0" destOrd="0" presId="urn:microsoft.com/office/officeart/2005/8/layout/hierarchy3#1"/>
    <dgm:cxn modelId="{77D38139-55A5-4C38-878B-B5D8740B569D}" type="presOf" srcId="{78F5AF33-7F27-4878-915F-D917C9114742}" destId="{A486CF52-AF05-4DC6-845F-B6F83F380526}" srcOrd="0" destOrd="0" presId="urn:microsoft.com/office/officeart/2005/8/layout/hierarchy3#1"/>
    <dgm:cxn modelId="{E5BD411D-C368-4146-9446-6E06B9BED259}" type="presParOf" srcId="{48C9E165-64EC-4422-8EE1-106D65E3EB0B}" destId="{1B784206-7941-4CB7-9075-A782DE741DBD}" srcOrd="0" destOrd="0" presId="urn:microsoft.com/office/officeart/2005/8/layout/hierarchy3#1"/>
    <dgm:cxn modelId="{C368AD31-8E6F-4D56-8A5C-E2C80A2F9D6D}" type="presParOf" srcId="{1B784206-7941-4CB7-9075-A782DE741DBD}" destId="{E2A93912-8CA1-4A87-993D-71CA1478A065}" srcOrd="0" destOrd="0" presId="urn:microsoft.com/office/officeart/2005/8/layout/hierarchy3#1"/>
    <dgm:cxn modelId="{4A3B339C-8ED8-49C0-9878-4B67A3483C8E}" type="presParOf" srcId="{E2A93912-8CA1-4A87-993D-71CA1478A065}" destId="{7A445AA6-D768-4E28-A6E5-1577F6ADF3AC}" srcOrd="0" destOrd="0" presId="urn:microsoft.com/office/officeart/2005/8/layout/hierarchy3#1"/>
    <dgm:cxn modelId="{09245CD7-42C8-4B9B-A2F0-71101F98E664}" type="presParOf" srcId="{E2A93912-8CA1-4A87-993D-71CA1478A065}" destId="{7204240B-CFC7-46C3-86BE-AC0D0AFDDF87}" srcOrd="1" destOrd="0" presId="urn:microsoft.com/office/officeart/2005/8/layout/hierarchy3#1"/>
    <dgm:cxn modelId="{E9B3D8D7-F85E-4B53-ADD5-3DF30F0973EA}" type="presParOf" srcId="{1B784206-7941-4CB7-9075-A782DE741DBD}" destId="{FFC16B94-2702-4E11-A484-2ECF89F5D30C}" srcOrd="1" destOrd="0" presId="urn:microsoft.com/office/officeart/2005/8/layout/hierarchy3#1"/>
    <dgm:cxn modelId="{84DBE0E5-D32B-488F-950D-A57CBA381CDB}" type="presParOf" srcId="{FFC16B94-2702-4E11-A484-2ECF89F5D30C}" destId="{ED3E9103-A2C6-4523-9E2C-8D4B23715CE6}" srcOrd="0" destOrd="0" presId="urn:microsoft.com/office/officeart/2005/8/layout/hierarchy3#1"/>
    <dgm:cxn modelId="{E5449F91-03AF-4300-B0E8-D0F57BB73BCB}" type="presParOf" srcId="{FFC16B94-2702-4E11-A484-2ECF89F5D30C}" destId="{8A5E29EF-5435-4EB4-B4B0-85C01A4D14ED}" srcOrd="1" destOrd="0" presId="urn:microsoft.com/office/officeart/2005/8/layout/hierarchy3#1"/>
    <dgm:cxn modelId="{07B17D4A-117E-480F-A244-241CF0AB160C}" type="presParOf" srcId="{FFC16B94-2702-4E11-A484-2ECF89F5D30C}" destId="{5FBF5DA4-1871-4E9B-A6AF-106CC1E249EB}" srcOrd="2" destOrd="0" presId="urn:microsoft.com/office/officeart/2005/8/layout/hierarchy3#1"/>
    <dgm:cxn modelId="{AE04FDED-04AC-4268-A3FB-7D8702B75021}" type="presParOf" srcId="{FFC16B94-2702-4E11-A484-2ECF89F5D30C}" destId="{396EB55B-F2AF-4765-960C-8D51B0D96BF5}" srcOrd="3" destOrd="0" presId="urn:microsoft.com/office/officeart/2005/8/layout/hierarchy3#1"/>
    <dgm:cxn modelId="{C32C096F-B115-4377-92F8-AD85D8389D6F}" type="presParOf" srcId="{48C9E165-64EC-4422-8EE1-106D65E3EB0B}" destId="{AF484DA0-EF1A-4693-A5B2-F76E9B756C45}" srcOrd="1" destOrd="0" presId="urn:microsoft.com/office/officeart/2005/8/layout/hierarchy3#1"/>
    <dgm:cxn modelId="{21234B57-7079-4DA1-986C-06031240C807}" type="presParOf" srcId="{AF484DA0-EF1A-4693-A5B2-F76E9B756C45}" destId="{E9F8E707-26CA-4636-B278-78B6ABF687DB}" srcOrd="0" destOrd="0" presId="urn:microsoft.com/office/officeart/2005/8/layout/hierarchy3#1"/>
    <dgm:cxn modelId="{4CE8B27A-01F9-4566-AAE3-25ED68E2D634}" type="presParOf" srcId="{E9F8E707-26CA-4636-B278-78B6ABF687DB}" destId="{8FAD677D-5DBB-4359-A3CA-87CD89445CC2}" srcOrd="0" destOrd="0" presId="urn:microsoft.com/office/officeart/2005/8/layout/hierarchy3#1"/>
    <dgm:cxn modelId="{0EAD552D-8188-46D7-9B1B-5C59B802FE5D}" type="presParOf" srcId="{E9F8E707-26CA-4636-B278-78B6ABF687DB}" destId="{D44FF291-F37A-4973-B38B-5970ABBAEAD8}" srcOrd="1" destOrd="0" presId="urn:microsoft.com/office/officeart/2005/8/layout/hierarchy3#1"/>
    <dgm:cxn modelId="{D55CEFD6-E871-4BD1-A8E8-348AD8BEAAE9}" type="presParOf" srcId="{AF484DA0-EF1A-4693-A5B2-F76E9B756C45}" destId="{4D9B7E14-9C1E-4E93-9423-645E80303FA1}" srcOrd="1" destOrd="0" presId="urn:microsoft.com/office/officeart/2005/8/layout/hierarchy3#1"/>
    <dgm:cxn modelId="{AC7CB739-A0E5-41C7-94B4-F82BA3585D05}" type="presParOf" srcId="{4D9B7E14-9C1E-4E93-9423-645E80303FA1}" destId="{969C601B-DFBA-4724-A4D6-330C6C393E60}" srcOrd="0" destOrd="0" presId="urn:microsoft.com/office/officeart/2005/8/layout/hierarchy3#1"/>
    <dgm:cxn modelId="{BD44AFE4-D5D9-44A0-9DB6-7766920C77AD}" type="presParOf" srcId="{4D9B7E14-9C1E-4E93-9423-645E80303FA1}" destId="{431856CB-8195-44D0-B35E-0E20307171D8}" srcOrd="1" destOrd="0" presId="urn:microsoft.com/office/officeart/2005/8/layout/hierarchy3#1"/>
    <dgm:cxn modelId="{C51B1A90-83EA-4CDE-9EE4-DAA33D39E2B8}" type="presParOf" srcId="{4D9B7E14-9C1E-4E93-9423-645E80303FA1}" destId="{A486CF52-AF05-4DC6-845F-B6F83F380526}" srcOrd="2" destOrd="0" presId="urn:microsoft.com/office/officeart/2005/8/layout/hierarchy3#1"/>
    <dgm:cxn modelId="{44EA22F6-630D-40D7-AD1A-B44CD32B48D4}" type="presParOf" srcId="{4D9B7E14-9C1E-4E93-9423-645E80303FA1}" destId="{019D2452-84A3-4AEE-A1BC-9914B6A918F4}" srcOrd="3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B6AA0-EEE5-4527-B22B-6A2740A6201D}" type="doc">
      <dgm:prSet loTypeId="urn:microsoft.com/office/officeart/2005/8/layout/p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14FCBD3B-13B1-4655-8290-C5A2FAF78431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Trùng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roi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BC0EC2-46C8-4DEB-88AB-A3B170617FC3}" type="parTrans" cxnId="{23991EE8-567C-4667-B63B-B75A0B90C449}">
      <dgm:prSet/>
      <dgm:spPr/>
      <dgm:t>
        <a:bodyPr/>
        <a:lstStyle/>
        <a:p>
          <a:endParaRPr lang="en-US"/>
        </a:p>
      </dgm:t>
    </dgm:pt>
    <dgm:pt modelId="{434352F1-B3D0-4637-AB2F-2190167EBD2B}" type="sibTrans" cxnId="{23991EE8-567C-4667-B63B-B75A0B90C449}">
      <dgm:prSet/>
      <dgm:spPr/>
      <dgm:t>
        <a:bodyPr/>
        <a:lstStyle/>
        <a:p>
          <a:endParaRPr lang="en-US"/>
        </a:p>
      </dgm:t>
    </dgm:pt>
    <dgm:pt modelId="{4448D726-ACF4-47A7-97BF-20E1A09B9E58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Cây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bắp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cải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1E02B6-7E69-473F-9EAA-DE3E7E23FAB1}" type="parTrans" cxnId="{173B6BD1-B3EE-4056-ACB4-AF77950A8AD6}">
      <dgm:prSet/>
      <dgm:spPr/>
      <dgm:t>
        <a:bodyPr/>
        <a:lstStyle/>
        <a:p>
          <a:endParaRPr lang="en-US"/>
        </a:p>
      </dgm:t>
    </dgm:pt>
    <dgm:pt modelId="{3052FE0B-E7C9-4AC8-9779-5891B9598FC0}" type="sibTrans" cxnId="{173B6BD1-B3EE-4056-ACB4-AF77950A8AD6}">
      <dgm:prSet/>
      <dgm:spPr/>
      <dgm:t>
        <a:bodyPr/>
        <a:lstStyle/>
        <a:p>
          <a:endParaRPr lang="en-US"/>
        </a:p>
      </dgm:t>
    </dgm:pt>
    <dgm:pt modelId="{6B852434-6595-451E-809D-A5E3583D2CF9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Trùng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giày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687605-775D-46F1-A80F-12E0B04A8494}" type="parTrans" cxnId="{643D4D18-672F-426C-8BB4-3107222B337F}">
      <dgm:prSet/>
      <dgm:spPr/>
      <dgm:t>
        <a:bodyPr/>
        <a:lstStyle/>
        <a:p>
          <a:endParaRPr lang="en-US"/>
        </a:p>
      </dgm:t>
    </dgm:pt>
    <dgm:pt modelId="{29DFD171-2AF8-4134-B77D-EA44DB9C6BA6}" type="sibTrans" cxnId="{643D4D18-672F-426C-8BB4-3107222B337F}">
      <dgm:prSet/>
      <dgm:spPr/>
      <dgm:t>
        <a:bodyPr/>
        <a:lstStyle/>
        <a:p>
          <a:endParaRPr lang="en-US"/>
        </a:p>
      </dgm:t>
    </dgm:pt>
    <dgm:pt modelId="{94058751-1CA9-442D-84FD-4ED65AC2594D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Con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6DBAA0-06FC-4C4D-818B-4427735460D8}" type="parTrans" cxnId="{82C3AFC2-7AC1-4213-A13A-987A89E6DCB0}">
      <dgm:prSet/>
      <dgm:spPr/>
      <dgm:t>
        <a:bodyPr/>
        <a:lstStyle/>
        <a:p>
          <a:endParaRPr lang="en-US"/>
        </a:p>
      </dgm:t>
    </dgm:pt>
    <dgm:pt modelId="{E82A5D6D-B173-43E3-8A43-F083799E01BE}" type="sibTrans" cxnId="{82C3AFC2-7AC1-4213-A13A-987A89E6DCB0}">
      <dgm:prSet/>
      <dgm:spPr/>
      <dgm:t>
        <a:bodyPr/>
        <a:lstStyle/>
        <a:p>
          <a:endParaRPr lang="en-US"/>
        </a:p>
      </dgm:t>
    </dgm:pt>
    <dgm:pt modelId="{365178C5-920B-496D-A05A-2FF862D5201E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Cây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dương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xỉ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5278A-7521-4C8D-8814-81AA6707EB0D}" type="parTrans" cxnId="{215D6AA6-DE78-445F-B73D-F97EADAAC244}">
      <dgm:prSet/>
      <dgm:spPr/>
      <dgm:t>
        <a:bodyPr/>
        <a:lstStyle/>
        <a:p>
          <a:endParaRPr lang="en-US"/>
        </a:p>
      </dgm:t>
    </dgm:pt>
    <dgm:pt modelId="{CAA2079A-A198-4E69-8216-FC5566D5C83C}" type="sibTrans" cxnId="{215D6AA6-DE78-445F-B73D-F97EADAAC244}">
      <dgm:prSet/>
      <dgm:spPr/>
      <dgm:t>
        <a:bodyPr/>
        <a:lstStyle/>
        <a:p>
          <a:endParaRPr lang="en-US"/>
        </a:p>
      </dgm:t>
    </dgm:pt>
    <dgm:pt modelId="{0A9EA390-15BC-41D0-9AC2-32D11F67CE51}" type="pres">
      <dgm:prSet presAssocID="{866B6AA0-EEE5-4527-B22B-6A2740A620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FC6D94-5F62-4FEE-A53E-03C0FF9FE27C}" type="pres">
      <dgm:prSet presAssocID="{14FCBD3B-13B1-4655-8290-C5A2FAF78431}" presName="compNode" presStyleCnt="0"/>
      <dgm:spPr/>
    </dgm:pt>
    <dgm:pt modelId="{7A3582A2-7A1C-49FD-8964-60F49BB23588}" type="pres">
      <dgm:prSet presAssocID="{14FCBD3B-13B1-4655-8290-C5A2FAF78431}" presName="pictRect" presStyleLbl="node1" presStyleIdx="0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2601CE88-F163-45D3-8767-76901557BC99}" type="pres">
      <dgm:prSet presAssocID="{14FCBD3B-13B1-4655-8290-C5A2FAF78431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3E017-7726-419F-9494-CF4E90230249}" type="pres">
      <dgm:prSet presAssocID="{434352F1-B3D0-4637-AB2F-2190167EBD2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4B02A2-D56A-4E26-BEC0-DCB94A384E85}" type="pres">
      <dgm:prSet presAssocID="{4448D726-ACF4-47A7-97BF-20E1A09B9E58}" presName="compNode" presStyleCnt="0"/>
      <dgm:spPr/>
    </dgm:pt>
    <dgm:pt modelId="{8148ED1A-4D01-4166-A6B6-948F6D2C2EEE}" type="pres">
      <dgm:prSet presAssocID="{4448D726-ACF4-47A7-97BF-20E1A09B9E58}" presName="pictRect" presStyleLbl="node1" presStyleIdx="1" presStyleCnt="5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971AA755-DF2D-49F4-9CE4-735C6D629206}" type="pres">
      <dgm:prSet presAssocID="{4448D726-ACF4-47A7-97BF-20E1A09B9E58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3F807-8E34-4C67-B44B-D87424031AD0}" type="pres">
      <dgm:prSet presAssocID="{3052FE0B-E7C9-4AC8-9779-5891B9598FC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2D01D4F-FBCA-41B6-994F-55111CFBE98E}" type="pres">
      <dgm:prSet presAssocID="{6B852434-6595-451E-809D-A5E3583D2CF9}" presName="compNode" presStyleCnt="0"/>
      <dgm:spPr/>
    </dgm:pt>
    <dgm:pt modelId="{35C0A6CD-5759-4185-B165-131AB95BAC0A}" type="pres">
      <dgm:prSet presAssocID="{6B852434-6595-451E-809D-A5E3583D2CF9}" presName="pictRect" presStyleLbl="node1" presStyleIdx="2" presStyleCnt="5"/>
      <dgm:spPr>
        <a:blipFill rotWithShape="1">
          <a:blip xmlns:r="http://schemas.openxmlformats.org/officeDocument/2006/relationships" r:embed="rId1"/>
          <a:srcRect/>
          <a:stretch>
            <a:fillRect l="-13000" r="-13000"/>
          </a:stretch>
        </a:blipFill>
      </dgm:spPr>
    </dgm:pt>
    <dgm:pt modelId="{2AC92742-A042-4ED2-B99A-5DCC3D1A8346}" type="pres">
      <dgm:prSet presAssocID="{6B852434-6595-451E-809D-A5E3583D2CF9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AC754-31B3-45CE-8307-D5C6499EDEB2}" type="pres">
      <dgm:prSet presAssocID="{29DFD171-2AF8-4134-B77D-EA44DB9C6BA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3967594-10EF-40D4-9B31-CD13AB9F6708}" type="pres">
      <dgm:prSet presAssocID="{365178C5-920B-496D-A05A-2FF862D5201E}" presName="compNode" presStyleCnt="0"/>
      <dgm:spPr/>
    </dgm:pt>
    <dgm:pt modelId="{40005638-BD04-4430-A30B-44853F57B9B8}" type="pres">
      <dgm:prSet presAssocID="{365178C5-920B-496D-A05A-2FF862D5201E}" presName="pictRect" presStyleLbl="node1" presStyleIdx="3" presStyleCnt="5"/>
      <dgm:spPr>
        <a:blipFill rotWithShape="1">
          <a:blip xmlns:r="http://schemas.openxmlformats.org/officeDocument/2006/relationships" r:embed="rId1"/>
          <a:srcRect/>
          <a:stretch>
            <a:fillRect t="-23000" b="-23000"/>
          </a:stretch>
        </a:blipFill>
      </dgm:spPr>
    </dgm:pt>
    <dgm:pt modelId="{4E753995-7E37-4615-881B-44B5350C6C9F}" type="pres">
      <dgm:prSet presAssocID="{365178C5-920B-496D-A05A-2FF862D5201E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00849-47F1-4F13-8FD6-3945EBA4178E}" type="pres">
      <dgm:prSet presAssocID="{CAA2079A-A198-4E69-8216-FC5566D5C83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D4FAFE6-79A5-49FF-A6C0-45770AD3A4B3}" type="pres">
      <dgm:prSet presAssocID="{94058751-1CA9-442D-84FD-4ED65AC2594D}" presName="compNode" presStyleCnt="0"/>
      <dgm:spPr/>
    </dgm:pt>
    <dgm:pt modelId="{D61D40C1-62EC-44AD-B3DA-3EF29ED03413}" type="pres">
      <dgm:prSet presAssocID="{94058751-1CA9-442D-84FD-4ED65AC2594D}" presName="pictRect" presStyleLbl="node1" presStyleIdx="4" presStyleCnt="5"/>
      <dgm:spPr>
        <a:blipFill rotWithShape="1">
          <a:blip xmlns:r="http://schemas.openxmlformats.org/officeDocument/2006/relationships" r:embed="rId1"/>
          <a:srcRect/>
          <a:stretch>
            <a:fillRect l="-11000" r="-11000"/>
          </a:stretch>
        </a:blipFill>
      </dgm:spPr>
    </dgm:pt>
    <dgm:pt modelId="{D94279AA-2020-427D-ADD9-08FC00C22BDA}" type="pres">
      <dgm:prSet presAssocID="{94058751-1CA9-442D-84FD-4ED65AC2594D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3D4D18-672F-426C-8BB4-3107222B337F}" srcId="{866B6AA0-EEE5-4527-B22B-6A2740A6201D}" destId="{6B852434-6595-451E-809D-A5E3583D2CF9}" srcOrd="2" destOrd="0" parTransId="{A0687605-775D-46F1-A80F-12E0B04A8494}" sibTransId="{29DFD171-2AF8-4134-B77D-EA44DB9C6BA6}"/>
    <dgm:cxn modelId="{173B6BD1-B3EE-4056-ACB4-AF77950A8AD6}" srcId="{866B6AA0-EEE5-4527-B22B-6A2740A6201D}" destId="{4448D726-ACF4-47A7-97BF-20E1A09B9E58}" srcOrd="1" destOrd="0" parTransId="{451E02B6-7E69-473F-9EAA-DE3E7E23FAB1}" sibTransId="{3052FE0B-E7C9-4AC8-9779-5891B9598FC0}"/>
    <dgm:cxn modelId="{9687C21D-1371-4177-B922-20C210ACCF6C}" type="presOf" srcId="{4448D726-ACF4-47A7-97BF-20E1A09B9E58}" destId="{971AA755-DF2D-49F4-9CE4-735C6D629206}" srcOrd="0" destOrd="0" presId="urn:microsoft.com/office/officeart/2005/8/layout/pList1#1"/>
    <dgm:cxn modelId="{82C3AFC2-7AC1-4213-A13A-987A89E6DCB0}" srcId="{866B6AA0-EEE5-4527-B22B-6A2740A6201D}" destId="{94058751-1CA9-442D-84FD-4ED65AC2594D}" srcOrd="4" destOrd="0" parTransId="{506DBAA0-06FC-4C4D-818B-4427735460D8}" sibTransId="{E82A5D6D-B173-43E3-8A43-F083799E01BE}"/>
    <dgm:cxn modelId="{8B604F7E-E5DC-4F8F-BC73-6FAE22244ABA}" type="presOf" srcId="{365178C5-920B-496D-A05A-2FF862D5201E}" destId="{4E753995-7E37-4615-881B-44B5350C6C9F}" srcOrd="0" destOrd="0" presId="urn:microsoft.com/office/officeart/2005/8/layout/pList1#1"/>
    <dgm:cxn modelId="{8E78C5FB-81B6-4F3D-9D93-B637998A56AE}" type="presOf" srcId="{3052FE0B-E7C9-4AC8-9779-5891B9598FC0}" destId="{3A53F807-8E34-4C67-B44B-D87424031AD0}" srcOrd="0" destOrd="0" presId="urn:microsoft.com/office/officeart/2005/8/layout/pList1#1"/>
    <dgm:cxn modelId="{215D6AA6-DE78-445F-B73D-F97EADAAC244}" srcId="{866B6AA0-EEE5-4527-B22B-6A2740A6201D}" destId="{365178C5-920B-496D-A05A-2FF862D5201E}" srcOrd="3" destOrd="0" parTransId="{E915278A-7521-4C8D-8814-81AA6707EB0D}" sibTransId="{CAA2079A-A198-4E69-8216-FC5566D5C83C}"/>
    <dgm:cxn modelId="{A3AEE5E6-2EB2-4ADC-9311-9A4BF192F35C}" type="presOf" srcId="{14FCBD3B-13B1-4655-8290-C5A2FAF78431}" destId="{2601CE88-F163-45D3-8767-76901557BC99}" srcOrd="0" destOrd="0" presId="urn:microsoft.com/office/officeart/2005/8/layout/pList1#1"/>
    <dgm:cxn modelId="{B8694436-963F-43B7-9C8A-75F1629A4631}" type="presOf" srcId="{434352F1-B3D0-4637-AB2F-2190167EBD2B}" destId="{7643E017-7726-419F-9494-CF4E90230249}" srcOrd="0" destOrd="0" presId="urn:microsoft.com/office/officeart/2005/8/layout/pList1#1"/>
    <dgm:cxn modelId="{23991EE8-567C-4667-B63B-B75A0B90C449}" srcId="{866B6AA0-EEE5-4527-B22B-6A2740A6201D}" destId="{14FCBD3B-13B1-4655-8290-C5A2FAF78431}" srcOrd="0" destOrd="0" parTransId="{ECBC0EC2-46C8-4DEB-88AB-A3B170617FC3}" sibTransId="{434352F1-B3D0-4637-AB2F-2190167EBD2B}"/>
    <dgm:cxn modelId="{099E3637-5E60-4E36-B321-85B12D25C8F0}" type="presOf" srcId="{29DFD171-2AF8-4134-B77D-EA44DB9C6BA6}" destId="{117AC754-31B3-45CE-8307-D5C6499EDEB2}" srcOrd="0" destOrd="0" presId="urn:microsoft.com/office/officeart/2005/8/layout/pList1#1"/>
    <dgm:cxn modelId="{05483167-3A4F-4E94-AC8A-0F67549F28CD}" type="presOf" srcId="{94058751-1CA9-442D-84FD-4ED65AC2594D}" destId="{D94279AA-2020-427D-ADD9-08FC00C22BDA}" srcOrd="0" destOrd="0" presId="urn:microsoft.com/office/officeart/2005/8/layout/pList1#1"/>
    <dgm:cxn modelId="{D1B7281A-C449-46A4-8056-C35030DE29FB}" type="presOf" srcId="{CAA2079A-A198-4E69-8216-FC5566D5C83C}" destId="{72900849-47F1-4F13-8FD6-3945EBA4178E}" srcOrd="0" destOrd="0" presId="urn:microsoft.com/office/officeart/2005/8/layout/pList1#1"/>
    <dgm:cxn modelId="{687795DD-E4DF-45B7-896E-63BE65FC4CA8}" type="presOf" srcId="{866B6AA0-EEE5-4527-B22B-6A2740A6201D}" destId="{0A9EA390-15BC-41D0-9AC2-32D11F67CE51}" srcOrd="0" destOrd="0" presId="urn:microsoft.com/office/officeart/2005/8/layout/pList1#1"/>
    <dgm:cxn modelId="{222CC564-BF71-4AB5-892D-BEC9771F3371}" type="presOf" srcId="{6B852434-6595-451E-809D-A5E3583D2CF9}" destId="{2AC92742-A042-4ED2-B99A-5DCC3D1A8346}" srcOrd="0" destOrd="0" presId="urn:microsoft.com/office/officeart/2005/8/layout/pList1#1"/>
    <dgm:cxn modelId="{6873BFB2-FEAA-4217-A278-1D32BE2DB1E1}" type="presParOf" srcId="{0A9EA390-15BC-41D0-9AC2-32D11F67CE51}" destId="{E8FC6D94-5F62-4FEE-A53E-03C0FF9FE27C}" srcOrd="0" destOrd="0" presId="urn:microsoft.com/office/officeart/2005/8/layout/pList1#1"/>
    <dgm:cxn modelId="{1BAFB029-FC09-4A12-AF7D-952077F0CCDA}" type="presParOf" srcId="{E8FC6D94-5F62-4FEE-A53E-03C0FF9FE27C}" destId="{7A3582A2-7A1C-49FD-8964-60F49BB23588}" srcOrd="0" destOrd="0" presId="urn:microsoft.com/office/officeart/2005/8/layout/pList1#1"/>
    <dgm:cxn modelId="{318A9407-DC0D-484A-8EFB-FF3592DE96DF}" type="presParOf" srcId="{E8FC6D94-5F62-4FEE-A53E-03C0FF9FE27C}" destId="{2601CE88-F163-45D3-8767-76901557BC99}" srcOrd="1" destOrd="0" presId="urn:microsoft.com/office/officeart/2005/8/layout/pList1#1"/>
    <dgm:cxn modelId="{9606192E-0861-490C-9E88-2A47C5FBDBD0}" type="presParOf" srcId="{0A9EA390-15BC-41D0-9AC2-32D11F67CE51}" destId="{7643E017-7726-419F-9494-CF4E90230249}" srcOrd="1" destOrd="0" presId="urn:microsoft.com/office/officeart/2005/8/layout/pList1#1"/>
    <dgm:cxn modelId="{8D1094D2-4098-4816-B640-F87604503230}" type="presParOf" srcId="{0A9EA390-15BC-41D0-9AC2-32D11F67CE51}" destId="{494B02A2-D56A-4E26-BEC0-DCB94A384E85}" srcOrd="2" destOrd="0" presId="urn:microsoft.com/office/officeart/2005/8/layout/pList1#1"/>
    <dgm:cxn modelId="{EFE9A0B0-AD4A-42AD-A61C-4C49E3760C97}" type="presParOf" srcId="{494B02A2-D56A-4E26-BEC0-DCB94A384E85}" destId="{8148ED1A-4D01-4166-A6B6-948F6D2C2EEE}" srcOrd="0" destOrd="0" presId="urn:microsoft.com/office/officeart/2005/8/layout/pList1#1"/>
    <dgm:cxn modelId="{A141FC02-C66E-4651-9C10-1EEE1001F5EB}" type="presParOf" srcId="{494B02A2-D56A-4E26-BEC0-DCB94A384E85}" destId="{971AA755-DF2D-49F4-9CE4-735C6D629206}" srcOrd="1" destOrd="0" presId="urn:microsoft.com/office/officeart/2005/8/layout/pList1#1"/>
    <dgm:cxn modelId="{DDDB8A9F-F73D-4EB7-8A0F-7BA5385A2E79}" type="presParOf" srcId="{0A9EA390-15BC-41D0-9AC2-32D11F67CE51}" destId="{3A53F807-8E34-4C67-B44B-D87424031AD0}" srcOrd="3" destOrd="0" presId="urn:microsoft.com/office/officeart/2005/8/layout/pList1#1"/>
    <dgm:cxn modelId="{4EEEDB7E-30FE-44EE-8179-5B7EBFCD341D}" type="presParOf" srcId="{0A9EA390-15BC-41D0-9AC2-32D11F67CE51}" destId="{A2D01D4F-FBCA-41B6-994F-55111CFBE98E}" srcOrd="4" destOrd="0" presId="urn:microsoft.com/office/officeart/2005/8/layout/pList1#1"/>
    <dgm:cxn modelId="{56923B6D-A721-4E9D-8FCA-CDA2DA83696E}" type="presParOf" srcId="{A2D01D4F-FBCA-41B6-994F-55111CFBE98E}" destId="{35C0A6CD-5759-4185-B165-131AB95BAC0A}" srcOrd="0" destOrd="0" presId="urn:microsoft.com/office/officeart/2005/8/layout/pList1#1"/>
    <dgm:cxn modelId="{48EB2135-A490-4A66-93EE-9DEEE31E17D9}" type="presParOf" srcId="{A2D01D4F-FBCA-41B6-994F-55111CFBE98E}" destId="{2AC92742-A042-4ED2-B99A-5DCC3D1A8346}" srcOrd="1" destOrd="0" presId="urn:microsoft.com/office/officeart/2005/8/layout/pList1#1"/>
    <dgm:cxn modelId="{F63DEDAD-E274-43DA-BB06-BBDF0CECA6B3}" type="presParOf" srcId="{0A9EA390-15BC-41D0-9AC2-32D11F67CE51}" destId="{117AC754-31B3-45CE-8307-D5C6499EDEB2}" srcOrd="5" destOrd="0" presId="urn:microsoft.com/office/officeart/2005/8/layout/pList1#1"/>
    <dgm:cxn modelId="{4EE340A7-BE51-4355-91BF-756669AA171F}" type="presParOf" srcId="{0A9EA390-15BC-41D0-9AC2-32D11F67CE51}" destId="{93967594-10EF-40D4-9B31-CD13AB9F6708}" srcOrd="6" destOrd="0" presId="urn:microsoft.com/office/officeart/2005/8/layout/pList1#1"/>
    <dgm:cxn modelId="{AC8DCD9C-1319-4CD5-B2CC-3D237BFD5D8C}" type="presParOf" srcId="{93967594-10EF-40D4-9B31-CD13AB9F6708}" destId="{40005638-BD04-4430-A30B-44853F57B9B8}" srcOrd="0" destOrd="0" presId="urn:microsoft.com/office/officeart/2005/8/layout/pList1#1"/>
    <dgm:cxn modelId="{6568F7E2-9D5D-454A-891A-056BF87F3D5A}" type="presParOf" srcId="{93967594-10EF-40D4-9B31-CD13AB9F6708}" destId="{4E753995-7E37-4615-881B-44B5350C6C9F}" srcOrd="1" destOrd="0" presId="urn:microsoft.com/office/officeart/2005/8/layout/pList1#1"/>
    <dgm:cxn modelId="{94D5F980-520C-4987-B064-FA23BB637371}" type="presParOf" srcId="{0A9EA390-15BC-41D0-9AC2-32D11F67CE51}" destId="{72900849-47F1-4F13-8FD6-3945EBA4178E}" srcOrd="7" destOrd="0" presId="urn:microsoft.com/office/officeart/2005/8/layout/pList1#1"/>
    <dgm:cxn modelId="{31ADBF1A-11DC-4765-B3E2-8735A804D4CA}" type="presParOf" srcId="{0A9EA390-15BC-41D0-9AC2-32D11F67CE51}" destId="{0D4FAFE6-79A5-49FF-A6C0-45770AD3A4B3}" srcOrd="8" destOrd="0" presId="urn:microsoft.com/office/officeart/2005/8/layout/pList1#1"/>
    <dgm:cxn modelId="{86682BB4-2DD1-4288-B95A-AC960DE758A8}" type="presParOf" srcId="{0D4FAFE6-79A5-49FF-A6C0-45770AD3A4B3}" destId="{D61D40C1-62EC-44AD-B3DA-3EF29ED03413}" srcOrd="0" destOrd="0" presId="urn:microsoft.com/office/officeart/2005/8/layout/pList1#1"/>
    <dgm:cxn modelId="{0E2E083B-5E35-4061-96E1-06D60BE09F11}" type="presParOf" srcId="{0D4FAFE6-79A5-49FF-A6C0-45770AD3A4B3}" destId="{D94279AA-2020-427D-ADD9-08FC00C22BDA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6B6AA0-EEE5-4527-B22B-6A2740A6201D}" type="doc">
      <dgm:prSet loTypeId="urn:microsoft.com/office/officeart/2005/8/layout/pList1#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14FCBD3B-13B1-4655-8290-C5A2FAF78431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Virus Corona</a:t>
          </a:r>
        </a:p>
      </dgm:t>
    </dgm:pt>
    <dgm:pt modelId="{ECBC0EC2-46C8-4DEB-88AB-A3B170617FC3}" type="parTrans" cxnId="{23991EE8-567C-4667-B63B-B75A0B90C449}">
      <dgm:prSet/>
      <dgm:spPr/>
      <dgm:t>
        <a:bodyPr/>
        <a:lstStyle/>
        <a:p>
          <a:endParaRPr lang="en-US"/>
        </a:p>
      </dgm:t>
    </dgm:pt>
    <dgm:pt modelId="{434352F1-B3D0-4637-AB2F-2190167EBD2B}" type="sibTrans" cxnId="{23991EE8-567C-4667-B63B-B75A0B90C449}">
      <dgm:prSet/>
      <dgm:spPr/>
      <dgm:t>
        <a:bodyPr/>
        <a:lstStyle/>
        <a:p>
          <a:endParaRPr lang="en-US"/>
        </a:p>
      </dgm:t>
    </dgm:pt>
    <dgm:pt modelId="{4448D726-ACF4-47A7-97BF-20E1A09B9E58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Con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ngựa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vằn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1E02B6-7E69-473F-9EAA-DE3E7E23FAB1}" type="parTrans" cxnId="{173B6BD1-B3EE-4056-ACB4-AF77950A8AD6}">
      <dgm:prSet/>
      <dgm:spPr/>
      <dgm:t>
        <a:bodyPr/>
        <a:lstStyle/>
        <a:p>
          <a:endParaRPr lang="en-US"/>
        </a:p>
      </dgm:t>
    </dgm:pt>
    <dgm:pt modelId="{3052FE0B-E7C9-4AC8-9779-5891B9598FC0}" type="sibTrans" cxnId="{173B6BD1-B3EE-4056-ACB4-AF77950A8AD6}">
      <dgm:prSet/>
      <dgm:spPr/>
      <dgm:t>
        <a:bodyPr/>
        <a:lstStyle/>
        <a:p>
          <a:endParaRPr lang="en-US"/>
        </a:p>
      </dgm:t>
    </dgm:pt>
    <dgm:pt modelId="{6B852434-6595-451E-809D-A5E3583D2CF9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Cây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lúa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687605-775D-46F1-A80F-12E0B04A8494}" type="parTrans" cxnId="{643D4D18-672F-426C-8BB4-3107222B337F}">
      <dgm:prSet/>
      <dgm:spPr/>
      <dgm:t>
        <a:bodyPr/>
        <a:lstStyle/>
        <a:p>
          <a:endParaRPr lang="en-US"/>
        </a:p>
      </dgm:t>
    </dgm:pt>
    <dgm:pt modelId="{29DFD171-2AF8-4134-B77D-EA44DB9C6BA6}" type="sibTrans" cxnId="{643D4D18-672F-426C-8BB4-3107222B337F}">
      <dgm:prSet/>
      <dgm:spPr/>
      <dgm:t>
        <a:bodyPr/>
        <a:lstStyle/>
        <a:p>
          <a:endParaRPr lang="en-US"/>
        </a:p>
      </dgm:t>
    </dgm:pt>
    <dgm:pt modelId="{94058751-1CA9-442D-84FD-4ED65AC2594D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Tảo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lam</a:t>
          </a:r>
        </a:p>
      </dgm:t>
    </dgm:pt>
    <dgm:pt modelId="{506DBAA0-06FC-4C4D-818B-4427735460D8}" type="parTrans" cxnId="{82C3AFC2-7AC1-4213-A13A-987A89E6DCB0}">
      <dgm:prSet/>
      <dgm:spPr/>
      <dgm:t>
        <a:bodyPr/>
        <a:lstStyle/>
        <a:p>
          <a:endParaRPr lang="en-US"/>
        </a:p>
      </dgm:t>
    </dgm:pt>
    <dgm:pt modelId="{E82A5D6D-B173-43E3-8A43-F083799E01BE}" type="sibTrans" cxnId="{82C3AFC2-7AC1-4213-A13A-987A89E6DCB0}">
      <dgm:prSet/>
      <dgm:spPr/>
      <dgm:t>
        <a:bodyPr/>
        <a:lstStyle/>
        <a:p>
          <a:endParaRPr lang="en-US"/>
        </a:p>
      </dgm:t>
    </dgm:pt>
    <dgm:pt modelId="{365178C5-920B-496D-A05A-2FF862D5201E}">
      <dgm:prSet phldrT="[Text]" custT="1"/>
      <dgm:spPr/>
      <dgm:t>
        <a:bodyPr/>
        <a:lstStyle/>
        <a:p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Vi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khuẩn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E.Coli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5278A-7521-4C8D-8814-81AA6707EB0D}" type="parTrans" cxnId="{215D6AA6-DE78-445F-B73D-F97EADAAC244}">
      <dgm:prSet/>
      <dgm:spPr/>
      <dgm:t>
        <a:bodyPr/>
        <a:lstStyle/>
        <a:p>
          <a:endParaRPr lang="en-US"/>
        </a:p>
      </dgm:t>
    </dgm:pt>
    <dgm:pt modelId="{CAA2079A-A198-4E69-8216-FC5566D5C83C}" type="sibTrans" cxnId="{215D6AA6-DE78-445F-B73D-F97EADAAC244}">
      <dgm:prSet/>
      <dgm:spPr/>
      <dgm:t>
        <a:bodyPr/>
        <a:lstStyle/>
        <a:p>
          <a:endParaRPr lang="en-US"/>
        </a:p>
      </dgm:t>
    </dgm:pt>
    <dgm:pt modelId="{0A9EA390-15BC-41D0-9AC2-32D11F67CE51}" type="pres">
      <dgm:prSet presAssocID="{866B6AA0-EEE5-4527-B22B-6A2740A620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FC6D94-5F62-4FEE-A53E-03C0FF9FE27C}" type="pres">
      <dgm:prSet presAssocID="{14FCBD3B-13B1-4655-8290-C5A2FAF78431}" presName="compNode" presStyleCnt="0"/>
      <dgm:spPr/>
    </dgm:pt>
    <dgm:pt modelId="{7A3582A2-7A1C-49FD-8964-60F49BB23588}" type="pres">
      <dgm:prSet presAssocID="{14FCBD3B-13B1-4655-8290-C5A2FAF78431}" presName="pictRect" presStyleLbl="node1" presStyleIdx="0" presStyleCnt="5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2601CE88-F163-45D3-8767-76901557BC99}" type="pres">
      <dgm:prSet presAssocID="{14FCBD3B-13B1-4655-8290-C5A2FAF78431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3E017-7726-419F-9494-CF4E90230249}" type="pres">
      <dgm:prSet presAssocID="{434352F1-B3D0-4637-AB2F-2190167EBD2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94B02A2-D56A-4E26-BEC0-DCB94A384E85}" type="pres">
      <dgm:prSet presAssocID="{4448D726-ACF4-47A7-97BF-20E1A09B9E58}" presName="compNode" presStyleCnt="0"/>
      <dgm:spPr/>
    </dgm:pt>
    <dgm:pt modelId="{8148ED1A-4D01-4166-A6B6-948F6D2C2EEE}" type="pres">
      <dgm:prSet presAssocID="{4448D726-ACF4-47A7-97BF-20E1A09B9E58}" presName="pictRect" presStyleLbl="node1" presStyleIdx="1" presStyleCnt="5"/>
      <dgm:spPr>
        <a:blipFill rotWithShape="1">
          <a:blip xmlns:r="http://schemas.openxmlformats.org/officeDocument/2006/relationships" r:embed="rId1"/>
          <a:srcRect/>
          <a:stretch>
            <a:fillRect l="-11000" r="-11000"/>
          </a:stretch>
        </a:blipFill>
      </dgm:spPr>
    </dgm:pt>
    <dgm:pt modelId="{971AA755-DF2D-49F4-9CE4-735C6D629206}" type="pres">
      <dgm:prSet presAssocID="{4448D726-ACF4-47A7-97BF-20E1A09B9E58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3F807-8E34-4C67-B44B-D87424031AD0}" type="pres">
      <dgm:prSet presAssocID="{3052FE0B-E7C9-4AC8-9779-5891B9598FC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2D01D4F-FBCA-41B6-994F-55111CFBE98E}" type="pres">
      <dgm:prSet presAssocID="{6B852434-6595-451E-809D-A5E3583D2CF9}" presName="compNode" presStyleCnt="0"/>
      <dgm:spPr/>
    </dgm:pt>
    <dgm:pt modelId="{35C0A6CD-5759-4185-B165-131AB95BAC0A}" type="pres">
      <dgm:prSet presAssocID="{6B852434-6595-451E-809D-A5E3583D2CF9}" presName="pictRect" presStyleLbl="node1" presStyleIdx="2" presStyleCnt="5"/>
      <dgm:spPr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</dgm:spPr>
    </dgm:pt>
    <dgm:pt modelId="{2AC92742-A042-4ED2-B99A-5DCC3D1A8346}" type="pres">
      <dgm:prSet presAssocID="{6B852434-6595-451E-809D-A5E3583D2CF9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AC754-31B3-45CE-8307-D5C6499EDEB2}" type="pres">
      <dgm:prSet presAssocID="{29DFD171-2AF8-4134-B77D-EA44DB9C6BA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3967594-10EF-40D4-9B31-CD13AB9F6708}" type="pres">
      <dgm:prSet presAssocID="{365178C5-920B-496D-A05A-2FF862D5201E}" presName="compNode" presStyleCnt="0"/>
      <dgm:spPr/>
    </dgm:pt>
    <dgm:pt modelId="{40005638-BD04-4430-A30B-44853F57B9B8}" type="pres">
      <dgm:prSet presAssocID="{365178C5-920B-496D-A05A-2FF862D5201E}" presName="pictRect" presStyleLbl="node1" presStyleIdx="3" presStyleCnt="5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4E753995-7E37-4615-881B-44B5350C6C9F}" type="pres">
      <dgm:prSet presAssocID="{365178C5-920B-496D-A05A-2FF862D5201E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00849-47F1-4F13-8FD6-3945EBA4178E}" type="pres">
      <dgm:prSet presAssocID="{CAA2079A-A198-4E69-8216-FC5566D5C83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D4FAFE6-79A5-49FF-A6C0-45770AD3A4B3}" type="pres">
      <dgm:prSet presAssocID="{94058751-1CA9-442D-84FD-4ED65AC2594D}" presName="compNode" presStyleCnt="0"/>
      <dgm:spPr/>
    </dgm:pt>
    <dgm:pt modelId="{D61D40C1-62EC-44AD-B3DA-3EF29ED03413}" type="pres">
      <dgm:prSet presAssocID="{94058751-1CA9-442D-84FD-4ED65AC2594D}" presName="pictRect" presStyleLbl="node1" presStyleIdx="4" presStyleCnt="5"/>
      <dgm:spPr>
        <a:blipFill rotWithShape="1">
          <a:blip xmlns:r="http://schemas.openxmlformats.org/officeDocument/2006/relationships" r:embed="rId1"/>
          <a:srcRect/>
          <a:stretch>
            <a:fillRect l="-12000" r="-12000"/>
          </a:stretch>
        </a:blipFill>
      </dgm:spPr>
    </dgm:pt>
    <dgm:pt modelId="{D94279AA-2020-427D-ADD9-08FC00C22BDA}" type="pres">
      <dgm:prSet presAssocID="{94058751-1CA9-442D-84FD-4ED65AC2594D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3D4D18-672F-426C-8BB4-3107222B337F}" srcId="{866B6AA0-EEE5-4527-B22B-6A2740A6201D}" destId="{6B852434-6595-451E-809D-A5E3583D2CF9}" srcOrd="2" destOrd="0" parTransId="{A0687605-775D-46F1-A80F-12E0B04A8494}" sibTransId="{29DFD171-2AF8-4134-B77D-EA44DB9C6BA6}"/>
    <dgm:cxn modelId="{173B6BD1-B3EE-4056-ACB4-AF77950A8AD6}" srcId="{866B6AA0-EEE5-4527-B22B-6A2740A6201D}" destId="{4448D726-ACF4-47A7-97BF-20E1A09B9E58}" srcOrd="1" destOrd="0" parTransId="{451E02B6-7E69-473F-9EAA-DE3E7E23FAB1}" sibTransId="{3052FE0B-E7C9-4AC8-9779-5891B9598FC0}"/>
    <dgm:cxn modelId="{9687C21D-1371-4177-B922-20C210ACCF6C}" type="presOf" srcId="{4448D726-ACF4-47A7-97BF-20E1A09B9E58}" destId="{971AA755-DF2D-49F4-9CE4-735C6D629206}" srcOrd="0" destOrd="0" presId="urn:microsoft.com/office/officeart/2005/8/layout/pList1#2"/>
    <dgm:cxn modelId="{82C3AFC2-7AC1-4213-A13A-987A89E6DCB0}" srcId="{866B6AA0-EEE5-4527-B22B-6A2740A6201D}" destId="{94058751-1CA9-442D-84FD-4ED65AC2594D}" srcOrd="4" destOrd="0" parTransId="{506DBAA0-06FC-4C4D-818B-4427735460D8}" sibTransId="{E82A5D6D-B173-43E3-8A43-F083799E01BE}"/>
    <dgm:cxn modelId="{8B604F7E-E5DC-4F8F-BC73-6FAE22244ABA}" type="presOf" srcId="{365178C5-920B-496D-A05A-2FF862D5201E}" destId="{4E753995-7E37-4615-881B-44B5350C6C9F}" srcOrd="0" destOrd="0" presId="urn:microsoft.com/office/officeart/2005/8/layout/pList1#2"/>
    <dgm:cxn modelId="{8E78C5FB-81B6-4F3D-9D93-B637998A56AE}" type="presOf" srcId="{3052FE0B-E7C9-4AC8-9779-5891B9598FC0}" destId="{3A53F807-8E34-4C67-B44B-D87424031AD0}" srcOrd="0" destOrd="0" presId="urn:microsoft.com/office/officeart/2005/8/layout/pList1#2"/>
    <dgm:cxn modelId="{215D6AA6-DE78-445F-B73D-F97EADAAC244}" srcId="{866B6AA0-EEE5-4527-B22B-6A2740A6201D}" destId="{365178C5-920B-496D-A05A-2FF862D5201E}" srcOrd="3" destOrd="0" parTransId="{E915278A-7521-4C8D-8814-81AA6707EB0D}" sibTransId="{CAA2079A-A198-4E69-8216-FC5566D5C83C}"/>
    <dgm:cxn modelId="{A3AEE5E6-2EB2-4ADC-9311-9A4BF192F35C}" type="presOf" srcId="{14FCBD3B-13B1-4655-8290-C5A2FAF78431}" destId="{2601CE88-F163-45D3-8767-76901557BC99}" srcOrd="0" destOrd="0" presId="urn:microsoft.com/office/officeart/2005/8/layout/pList1#2"/>
    <dgm:cxn modelId="{B8694436-963F-43B7-9C8A-75F1629A4631}" type="presOf" srcId="{434352F1-B3D0-4637-AB2F-2190167EBD2B}" destId="{7643E017-7726-419F-9494-CF4E90230249}" srcOrd="0" destOrd="0" presId="urn:microsoft.com/office/officeart/2005/8/layout/pList1#2"/>
    <dgm:cxn modelId="{23991EE8-567C-4667-B63B-B75A0B90C449}" srcId="{866B6AA0-EEE5-4527-B22B-6A2740A6201D}" destId="{14FCBD3B-13B1-4655-8290-C5A2FAF78431}" srcOrd="0" destOrd="0" parTransId="{ECBC0EC2-46C8-4DEB-88AB-A3B170617FC3}" sibTransId="{434352F1-B3D0-4637-AB2F-2190167EBD2B}"/>
    <dgm:cxn modelId="{099E3637-5E60-4E36-B321-85B12D25C8F0}" type="presOf" srcId="{29DFD171-2AF8-4134-B77D-EA44DB9C6BA6}" destId="{117AC754-31B3-45CE-8307-D5C6499EDEB2}" srcOrd="0" destOrd="0" presId="urn:microsoft.com/office/officeart/2005/8/layout/pList1#2"/>
    <dgm:cxn modelId="{05483167-3A4F-4E94-AC8A-0F67549F28CD}" type="presOf" srcId="{94058751-1CA9-442D-84FD-4ED65AC2594D}" destId="{D94279AA-2020-427D-ADD9-08FC00C22BDA}" srcOrd="0" destOrd="0" presId="urn:microsoft.com/office/officeart/2005/8/layout/pList1#2"/>
    <dgm:cxn modelId="{D1B7281A-C449-46A4-8056-C35030DE29FB}" type="presOf" srcId="{CAA2079A-A198-4E69-8216-FC5566D5C83C}" destId="{72900849-47F1-4F13-8FD6-3945EBA4178E}" srcOrd="0" destOrd="0" presId="urn:microsoft.com/office/officeart/2005/8/layout/pList1#2"/>
    <dgm:cxn modelId="{687795DD-E4DF-45B7-896E-63BE65FC4CA8}" type="presOf" srcId="{866B6AA0-EEE5-4527-B22B-6A2740A6201D}" destId="{0A9EA390-15BC-41D0-9AC2-32D11F67CE51}" srcOrd="0" destOrd="0" presId="urn:microsoft.com/office/officeart/2005/8/layout/pList1#2"/>
    <dgm:cxn modelId="{222CC564-BF71-4AB5-892D-BEC9771F3371}" type="presOf" srcId="{6B852434-6595-451E-809D-A5E3583D2CF9}" destId="{2AC92742-A042-4ED2-B99A-5DCC3D1A8346}" srcOrd="0" destOrd="0" presId="urn:microsoft.com/office/officeart/2005/8/layout/pList1#2"/>
    <dgm:cxn modelId="{6873BFB2-FEAA-4217-A278-1D32BE2DB1E1}" type="presParOf" srcId="{0A9EA390-15BC-41D0-9AC2-32D11F67CE51}" destId="{E8FC6D94-5F62-4FEE-A53E-03C0FF9FE27C}" srcOrd="0" destOrd="0" presId="urn:microsoft.com/office/officeart/2005/8/layout/pList1#2"/>
    <dgm:cxn modelId="{1BAFB029-FC09-4A12-AF7D-952077F0CCDA}" type="presParOf" srcId="{E8FC6D94-5F62-4FEE-A53E-03C0FF9FE27C}" destId="{7A3582A2-7A1C-49FD-8964-60F49BB23588}" srcOrd="0" destOrd="0" presId="urn:microsoft.com/office/officeart/2005/8/layout/pList1#2"/>
    <dgm:cxn modelId="{318A9407-DC0D-484A-8EFB-FF3592DE96DF}" type="presParOf" srcId="{E8FC6D94-5F62-4FEE-A53E-03C0FF9FE27C}" destId="{2601CE88-F163-45D3-8767-76901557BC99}" srcOrd="1" destOrd="0" presId="urn:microsoft.com/office/officeart/2005/8/layout/pList1#2"/>
    <dgm:cxn modelId="{9606192E-0861-490C-9E88-2A47C5FBDBD0}" type="presParOf" srcId="{0A9EA390-15BC-41D0-9AC2-32D11F67CE51}" destId="{7643E017-7726-419F-9494-CF4E90230249}" srcOrd="1" destOrd="0" presId="urn:microsoft.com/office/officeart/2005/8/layout/pList1#2"/>
    <dgm:cxn modelId="{8D1094D2-4098-4816-B640-F87604503230}" type="presParOf" srcId="{0A9EA390-15BC-41D0-9AC2-32D11F67CE51}" destId="{494B02A2-D56A-4E26-BEC0-DCB94A384E85}" srcOrd="2" destOrd="0" presId="urn:microsoft.com/office/officeart/2005/8/layout/pList1#2"/>
    <dgm:cxn modelId="{EFE9A0B0-AD4A-42AD-A61C-4C49E3760C97}" type="presParOf" srcId="{494B02A2-D56A-4E26-BEC0-DCB94A384E85}" destId="{8148ED1A-4D01-4166-A6B6-948F6D2C2EEE}" srcOrd="0" destOrd="0" presId="urn:microsoft.com/office/officeart/2005/8/layout/pList1#2"/>
    <dgm:cxn modelId="{A141FC02-C66E-4651-9C10-1EEE1001F5EB}" type="presParOf" srcId="{494B02A2-D56A-4E26-BEC0-DCB94A384E85}" destId="{971AA755-DF2D-49F4-9CE4-735C6D629206}" srcOrd="1" destOrd="0" presId="urn:microsoft.com/office/officeart/2005/8/layout/pList1#2"/>
    <dgm:cxn modelId="{DDDB8A9F-F73D-4EB7-8A0F-7BA5385A2E79}" type="presParOf" srcId="{0A9EA390-15BC-41D0-9AC2-32D11F67CE51}" destId="{3A53F807-8E34-4C67-B44B-D87424031AD0}" srcOrd="3" destOrd="0" presId="urn:microsoft.com/office/officeart/2005/8/layout/pList1#2"/>
    <dgm:cxn modelId="{4EEEDB7E-30FE-44EE-8179-5B7EBFCD341D}" type="presParOf" srcId="{0A9EA390-15BC-41D0-9AC2-32D11F67CE51}" destId="{A2D01D4F-FBCA-41B6-994F-55111CFBE98E}" srcOrd="4" destOrd="0" presId="urn:microsoft.com/office/officeart/2005/8/layout/pList1#2"/>
    <dgm:cxn modelId="{56923B6D-A721-4E9D-8FCA-CDA2DA83696E}" type="presParOf" srcId="{A2D01D4F-FBCA-41B6-994F-55111CFBE98E}" destId="{35C0A6CD-5759-4185-B165-131AB95BAC0A}" srcOrd="0" destOrd="0" presId="urn:microsoft.com/office/officeart/2005/8/layout/pList1#2"/>
    <dgm:cxn modelId="{48EB2135-A490-4A66-93EE-9DEEE31E17D9}" type="presParOf" srcId="{A2D01D4F-FBCA-41B6-994F-55111CFBE98E}" destId="{2AC92742-A042-4ED2-B99A-5DCC3D1A8346}" srcOrd="1" destOrd="0" presId="urn:microsoft.com/office/officeart/2005/8/layout/pList1#2"/>
    <dgm:cxn modelId="{F63DEDAD-E274-43DA-BB06-BBDF0CECA6B3}" type="presParOf" srcId="{0A9EA390-15BC-41D0-9AC2-32D11F67CE51}" destId="{117AC754-31B3-45CE-8307-D5C6499EDEB2}" srcOrd="5" destOrd="0" presId="urn:microsoft.com/office/officeart/2005/8/layout/pList1#2"/>
    <dgm:cxn modelId="{4EE340A7-BE51-4355-91BF-756669AA171F}" type="presParOf" srcId="{0A9EA390-15BC-41D0-9AC2-32D11F67CE51}" destId="{93967594-10EF-40D4-9B31-CD13AB9F6708}" srcOrd="6" destOrd="0" presId="urn:microsoft.com/office/officeart/2005/8/layout/pList1#2"/>
    <dgm:cxn modelId="{AC8DCD9C-1319-4CD5-B2CC-3D237BFD5D8C}" type="presParOf" srcId="{93967594-10EF-40D4-9B31-CD13AB9F6708}" destId="{40005638-BD04-4430-A30B-44853F57B9B8}" srcOrd="0" destOrd="0" presId="urn:microsoft.com/office/officeart/2005/8/layout/pList1#2"/>
    <dgm:cxn modelId="{6568F7E2-9D5D-454A-891A-056BF87F3D5A}" type="presParOf" srcId="{93967594-10EF-40D4-9B31-CD13AB9F6708}" destId="{4E753995-7E37-4615-881B-44B5350C6C9F}" srcOrd="1" destOrd="0" presId="urn:microsoft.com/office/officeart/2005/8/layout/pList1#2"/>
    <dgm:cxn modelId="{94D5F980-520C-4987-B064-FA23BB637371}" type="presParOf" srcId="{0A9EA390-15BC-41D0-9AC2-32D11F67CE51}" destId="{72900849-47F1-4F13-8FD6-3945EBA4178E}" srcOrd="7" destOrd="0" presId="urn:microsoft.com/office/officeart/2005/8/layout/pList1#2"/>
    <dgm:cxn modelId="{31ADBF1A-11DC-4765-B3E2-8735A804D4CA}" type="presParOf" srcId="{0A9EA390-15BC-41D0-9AC2-32D11F67CE51}" destId="{0D4FAFE6-79A5-49FF-A6C0-45770AD3A4B3}" srcOrd="8" destOrd="0" presId="urn:microsoft.com/office/officeart/2005/8/layout/pList1#2"/>
    <dgm:cxn modelId="{86682BB4-2DD1-4288-B95A-AC960DE758A8}" type="presParOf" srcId="{0D4FAFE6-79A5-49FF-A6C0-45770AD3A4B3}" destId="{D61D40C1-62EC-44AD-B3DA-3EF29ED03413}" srcOrd="0" destOrd="0" presId="urn:microsoft.com/office/officeart/2005/8/layout/pList1#2"/>
    <dgm:cxn modelId="{0E2E083B-5E35-4061-96E1-06D60BE09F11}" type="presParOf" srcId="{0D4FAFE6-79A5-49FF-A6C0-45770AD3A4B3}" destId="{D94279AA-2020-427D-ADD9-08FC00C22BDA}" srcOrd="1" destOrd="0" presId="urn:microsoft.com/office/officeart/2005/8/layout/pList1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45AA6-D768-4E28-A6E5-1577F6ADF3AC}">
      <dsp:nvSpPr>
        <dsp:cNvPr id="0" name=""/>
        <dsp:cNvSpPr/>
      </dsp:nvSpPr>
      <dsp:spPr>
        <a:xfrm>
          <a:off x="472639" y="0"/>
          <a:ext cx="4210793" cy="1420664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40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40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đơn</a:t>
          </a:r>
          <a:r>
            <a:rPr lang="en-US" sz="40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bào</a:t>
          </a:r>
          <a:endParaRPr lang="en-US" sz="40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249" y="41610"/>
        <a:ext cx="4127573" cy="1337444"/>
      </dsp:txXfrm>
    </dsp:sp>
    <dsp:sp modelId="{ED3E9103-A2C6-4523-9E2C-8D4B23715CE6}">
      <dsp:nvSpPr>
        <dsp:cNvPr id="0" name=""/>
        <dsp:cNvSpPr/>
      </dsp:nvSpPr>
      <dsp:spPr>
        <a:xfrm>
          <a:off x="893719" y="1420664"/>
          <a:ext cx="1037306" cy="1066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6491"/>
              </a:lnTo>
              <a:lnTo>
                <a:pt x="1037306" y="10664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E29EF-5435-4EB4-B4B0-85C01A4D14ED}">
      <dsp:nvSpPr>
        <dsp:cNvPr id="0" name=""/>
        <dsp:cNvSpPr/>
      </dsp:nvSpPr>
      <dsp:spPr>
        <a:xfrm>
          <a:off x="1931026" y="1776824"/>
          <a:ext cx="2273063" cy="1420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Cấu</a:t>
          </a:r>
          <a:r>
            <a:rPr lang="en-US" altLang="en-US" sz="2400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2400" kern="1200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tạo</a:t>
          </a:r>
          <a:r>
            <a:rPr lang="en-US" altLang="en-US" sz="2400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2400" kern="1200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từ</a:t>
          </a:r>
          <a:r>
            <a:rPr lang="en-US" altLang="en-US" sz="2400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24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một</a:t>
          </a:r>
          <a:r>
            <a:rPr lang="en-US" altLang="en-US" sz="2400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2400" kern="1200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tế</a:t>
          </a:r>
          <a:r>
            <a:rPr lang="en-US" altLang="en-US" sz="2400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altLang="en-US" sz="2400" kern="1200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bào</a:t>
          </a:r>
          <a:r>
            <a:rPr lang="en-US" altLang="en-US" sz="2400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</a:p>
      </dsp:txBody>
      <dsp:txXfrm>
        <a:off x="1972636" y="1818434"/>
        <a:ext cx="2189843" cy="1337444"/>
      </dsp:txXfrm>
    </dsp:sp>
    <dsp:sp modelId="{5FBF5DA4-1871-4E9B-A6AF-106CC1E249EB}">
      <dsp:nvSpPr>
        <dsp:cNvPr id="0" name=""/>
        <dsp:cNvSpPr/>
      </dsp:nvSpPr>
      <dsp:spPr>
        <a:xfrm>
          <a:off x="893719" y="1420664"/>
          <a:ext cx="1037306" cy="2842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2322"/>
              </a:lnTo>
              <a:lnTo>
                <a:pt x="1037306" y="28423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EB55B-F2AF-4765-960C-8D51B0D96BF5}">
      <dsp:nvSpPr>
        <dsp:cNvPr id="0" name=""/>
        <dsp:cNvSpPr/>
      </dsp:nvSpPr>
      <dsp:spPr>
        <a:xfrm>
          <a:off x="1931026" y="3552655"/>
          <a:ext cx="2273063" cy="1420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rPr>
            <a:t>Thực hiện các chức năng sống đơn giản </a:t>
          </a:r>
          <a:endParaRPr lang="en-US" altLang="en-US" sz="2000" kern="1200" dirty="0">
            <a:solidFill>
              <a:srgbClr val="002060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972636" y="3594265"/>
        <a:ext cx="2189843" cy="1337444"/>
      </dsp:txXfrm>
    </dsp:sp>
    <dsp:sp modelId="{8FAD677D-5DBB-4359-A3CA-87CD89445CC2}">
      <dsp:nvSpPr>
        <dsp:cNvPr id="0" name=""/>
        <dsp:cNvSpPr/>
      </dsp:nvSpPr>
      <dsp:spPr>
        <a:xfrm>
          <a:off x="6009993" y="993"/>
          <a:ext cx="2841329" cy="14206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4200" kern="1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Cơ</a:t>
          </a:r>
          <a:r>
            <a:rPr lang="en-US" altLang="en-US" sz="4200" kern="1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rPr>
            <a:t> thể đa bào </a:t>
          </a:r>
        </a:p>
      </dsp:txBody>
      <dsp:txXfrm>
        <a:off x="6051603" y="42603"/>
        <a:ext cx="2758109" cy="1337444"/>
      </dsp:txXfrm>
    </dsp:sp>
    <dsp:sp modelId="{969C601B-DFBA-4724-A4D6-330C6C393E60}">
      <dsp:nvSpPr>
        <dsp:cNvPr id="0" name=""/>
        <dsp:cNvSpPr/>
      </dsp:nvSpPr>
      <dsp:spPr>
        <a:xfrm>
          <a:off x="6294126" y="1421657"/>
          <a:ext cx="284132" cy="1065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5498"/>
              </a:lnTo>
              <a:lnTo>
                <a:pt x="284132" y="106549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856CB-8195-44D0-B35E-0E20307171D8}">
      <dsp:nvSpPr>
        <dsp:cNvPr id="0" name=""/>
        <dsp:cNvSpPr/>
      </dsp:nvSpPr>
      <dsp:spPr>
        <a:xfrm>
          <a:off x="6578258" y="1776824"/>
          <a:ext cx="2798777" cy="1420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 kern="1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C</a:t>
          </a:r>
          <a:r>
            <a:rPr lang="en-US" alt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rPr>
            <a:t>ấu</a:t>
          </a:r>
          <a:r>
            <a:rPr sz="2000" kern="1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t</a:t>
          </a:r>
          <a:r>
            <a:rPr lang="en-US" alt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rPr>
            <a:t>ạo</a:t>
          </a:r>
          <a:r>
            <a:rPr sz="2000" kern="1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t</a:t>
          </a:r>
          <a:r>
            <a:rPr lang="en-US" alt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rPr>
            <a:t>ừ</a:t>
          </a:r>
          <a:r>
            <a:rPr sz="2000" kern="1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n</a:t>
          </a:r>
          <a:r>
            <a:rPr lang="en-US" altLang="en-US" sz="20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rPr>
            <a:t>hiều</a:t>
          </a:r>
          <a:r>
            <a:rPr sz="2000" kern="1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t</a:t>
          </a:r>
          <a:r>
            <a:rPr lang="en-US" alt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rPr>
            <a:t>ế</a:t>
          </a:r>
          <a:r>
            <a:rPr sz="2000" kern="1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 b</a:t>
          </a:r>
          <a:r>
            <a:rPr lang="en-US" altLang="en-US" sz="2000" kern="1200" dirty="0" err="1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rPr>
            <a:t>ào</a:t>
          </a:r>
          <a:endParaRPr lang="en-US" altLang="en-US" sz="2000" kern="1200" dirty="0" err="1">
            <a:solidFill>
              <a:srgbClr val="002060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619868" y="1818434"/>
        <a:ext cx="2715557" cy="1337444"/>
      </dsp:txXfrm>
    </dsp:sp>
    <dsp:sp modelId="{A486CF52-AF05-4DC6-845F-B6F83F380526}">
      <dsp:nvSpPr>
        <dsp:cNvPr id="0" name=""/>
        <dsp:cNvSpPr/>
      </dsp:nvSpPr>
      <dsp:spPr>
        <a:xfrm>
          <a:off x="6294126" y="1421657"/>
          <a:ext cx="284132" cy="2841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1329"/>
              </a:lnTo>
              <a:lnTo>
                <a:pt x="284132" y="284132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9D2452-84A3-4AEE-A1BC-9914B6A918F4}">
      <dsp:nvSpPr>
        <dsp:cNvPr id="0" name=""/>
        <dsp:cNvSpPr/>
      </dsp:nvSpPr>
      <dsp:spPr>
        <a:xfrm>
          <a:off x="6578258" y="3552655"/>
          <a:ext cx="2273063" cy="1420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sz="2000" kern="1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C</a:t>
          </a:r>
          <a:r>
            <a:rPr lang="en-US" altLang="en-US" sz="2000" kern="1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rPr>
            <a:t>ơ thể chuyên hóa thành nhiều cơ quan , hệ cơ quan để thực hiện chức năng sống</a:t>
          </a:r>
          <a:endParaRPr lang="en-US" altLang="en-US" sz="2000" kern="1200" dirty="0">
            <a:solidFill>
              <a:srgbClr val="002060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619868" y="3594265"/>
        <a:ext cx="2189843" cy="1337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582A2-7A1C-49FD-8964-60F49BB23588}">
      <dsp:nvSpPr>
        <dsp:cNvPr id="0" name=""/>
        <dsp:cNvSpPr/>
      </dsp:nvSpPr>
      <dsp:spPr>
        <a:xfrm>
          <a:off x="6380" y="1137639"/>
          <a:ext cx="2201650" cy="1516937"/>
        </a:xfrm>
        <a:prstGeom prst="round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1CE88-F163-45D3-8767-76901557BC99}">
      <dsp:nvSpPr>
        <dsp:cNvPr id="0" name=""/>
        <dsp:cNvSpPr/>
      </dsp:nvSpPr>
      <dsp:spPr>
        <a:xfrm>
          <a:off x="6380" y="2654576"/>
          <a:ext cx="2201650" cy="81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Trùng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roi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0" y="2654576"/>
        <a:ext cx="2201650" cy="816812"/>
      </dsp:txXfrm>
    </dsp:sp>
    <dsp:sp modelId="{8148ED1A-4D01-4166-A6B6-948F6D2C2EEE}">
      <dsp:nvSpPr>
        <dsp:cNvPr id="0" name=""/>
        <dsp:cNvSpPr/>
      </dsp:nvSpPr>
      <dsp:spPr>
        <a:xfrm>
          <a:off x="2428288" y="1137639"/>
          <a:ext cx="2201650" cy="1516937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AA755-DF2D-49F4-9CE4-735C6D629206}">
      <dsp:nvSpPr>
        <dsp:cNvPr id="0" name=""/>
        <dsp:cNvSpPr/>
      </dsp:nvSpPr>
      <dsp:spPr>
        <a:xfrm>
          <a:off x="2428288" y="2654576"/>
          <a:ext cx="2201650" cy="81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Cây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bắp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cải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8288" y="2654576"/>
        <a:ext cx="2201650" cy="816812"/>
      </dsp:txXfrm>
    </dsp:sp>
    <dsp:sp modelId="{35C0A6CD-5759-4185-B165-131AB95BAC0A}">
      <dsp:nvSpPr>
        <dsp:cNvPr id="0" name=""/>
        <dsp:cNvSpPr/>
      </dsp:nvSpPr>
      <dsp:spPr>
        <a:xfrm>
          <a:off x="4850196" y="1137639"/>
          <a:ext cx="2201650" cy="1516937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13000" r="-1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92742-A042-4ED2-B99A-5DCC3D1A8346}">
      <dsp:nvSpPr>
        <dsp:cNvPr id="0" name=""/>
        <dsp:cNvSpPr/>
      </dsp:nvSpPr>
      <dsp:spPr>
        <a:xfrm>
          <a:off x="4850196" y="2654576"/>
          <a:ext cx="2201650" cy="81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Trùng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giày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50196" y="2654576"/>
        <a:ext cx="2201650" cy="816812"/>
      </dsp:txXfrm>
    </dsp:sp>
    <dsp:sp modelId="{40005638-BD04-4430-A30B-44853F57B9B8}">
      <dsp:nvSpPr>
        <dsp:cNvPr id="0" name=""/>
        <dsp:cNvSpPr/>
      </dsp:nvSpPr>
      <dsp:spPr>
        <a:xfrm>
          <a:off x="7272104" y="1137639"/>
          <a:ext cx="2201650" cy="1516937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23000" b="-2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53995-7E37-4615-881B-44B5350C6C9F}">
      <dsp:nvSpPr>
        <dsp:cNvPr id="0" name=""/>
        <dsp:cNvSpPr/>
      </dsp:nvSpPr>
      <dsp:spPr>
        <a:xfrm>
          <a:off x="7272104" y="2654576"/>
          <a:ext cx="2201650" cy="81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Cây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dương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xỉ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72104" y="2654576"/>
        <a:ext cx="2201650" cy="816812"/>
      </dsp:txXfrm>
    </dsp:sp>
    <dsp:sp modelId="{D61D40C1-62EC-44AD-B3DA-3EF29ED03413}">
      <dsp:nvSpPr>
        <dsp:cNvPr id="0" name=""/>
        <dsp:cNvSpPr/>
      </dsp:nvSpPr>
      <dsp:spPr>
        <a:xfrm>
          <a:off x="9694012" y="1137639"/>
          <a:ext cx="2201650" cy="1516937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11000" r="-1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279AA-2020-427D-ADD9-08FC00C22BDA}">
      <dsp:nvSpPr>
        <dsp:cNvPr id="0" name=""/>
        <dsp:cNvSpPr/>
      </dsp:nvSpPr>
      <dsp:spPr>
        <a:xfrm>
          <a:off x="9694012" y="2654576"/>
          <a:ext cx="2201650" cy="81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94012" y="2654576"/>
        <a:ext cx="2201650" cy="8168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582A2-7A1C-49FD-8964-60F49BB23588}">
      <dsp:nvSpPr>
        <dsp:cNvPr id="0" name=""/>
        <dsp:cNvSpPr/>
      </dsp:nvSpPr>
      <dsp:spPr>
        <a:xfrm>
          <a:off x="6380" y="1137639"/>
          <a:ext cx="2201650" cy="1516937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1CE88-F163-45D3-8767-76901557BC99}">
      <dsp:nvSpPr>
        <dsp:cNvPr id="0" name=""/>
        <dsp:cNvSpPr/>
      </dsp:nvSpPr>
      <dsp:spPr>
        <a:xfrm>
          <a:off x="6380" y="2654576"/>
          <a:ext cx="2201650" cy="81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Virus Corona</a:t>
          </a:r>
        </a:p>
      </dsp:txBody>
      <dsp:txXfrm>
        <a:off x="6380" y="2654576"/>
        <a:ext cx="2201650" cy="816812"/>
      </dsp:txXfrm>
    </dsp:sp>
    <dsp:sp modelId="{8148ED1A-4D01-4166-A6B6-948F6D2C2EEE}">
      <dsp:nvSpPr>
        <dsp:cNvPr id="0" name=""/>
        <dsp:cNvSpPr/>
      </dsp:nvSpPr>
      <dsp:spPr>
        <a:xfrm>
          <a:off x="2428288" y="1137639"/>
          <a:ext cx="2201650" cy="1516937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11000" r="-1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AA755-DF2D-49F4-9CE4-735C6D629206}">
      <dsp:nvSpPr>
        <dsp:cNvPr id="0" name=""/>
        <dsp:cNvSpPr/>
      </dsp:nvSpPr>
      <dsp:spPr>
        <a:xfrm>
          <a:off x="2428288" y="2654576"/>
          <a:ext cx="2201650" cy="81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ngựa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vằn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8288" y="2654576"/>
        <a:ext cx="2201650" cy="816812"/>
      </dsp:txXfrm>
    </dsp:sp>
    <dsp:sp modelId="{35C0A6CD-5759-4185-B165-131AB95BAC0A}">
      <dsp:nvSpPr>
        <dsp:cNvPr id="0" name=""/>
        <dsp:cNvSpPr/>
      </dsp:nvSpPr>
      <dsp:spPr>
        <a:xfrm>
          <a:off x="4850196" y="1137639"/>
          <a:ext cx="2201650" cy="1516937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92742-A042-4ED2-B99A-5DCC3D1A8346}">
      <dsp:nvSpPr>
        <dsp:cNvPr id="0" name=""/>
        <dsp:cNvSpPr/>
      </dsp:nvSpPr>
      <dsp:spPr>
        <a:xfrm>
          <a:off x="4850196" y="2654576"/>
          <a:ext cx="2201650" cy="81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Cây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lúa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50196" y="2654576"/>
        <a:ext cx="2201650" cy="816812"/>
      </dsp:txXfrm>
    </dsp:sp>
    <dsp:sp modelId="{40005638-BD04-4430-A30B-44853F57B9B8}">
      <dsp:nvSpPr>
        <dsp:cNvPr id="0" name=""/>
        <dsp:cNvSpPr/>
      </dsp:nvSpPr>
      <dsp:spPr>
        <a:xfrm>
          <a:off x="7272104" y="1137639"/>
          <a:ext cx="2201650" cy="1516937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53995-7E37-4615-881B-44B5350C6C9F}">
      <dsp:nvSpPr>
        <dsp:cNvPr id="0" name=""/>
        <dsp:cNvSpPr/>
      </dsp:nvSpPr>
      <dsp:spPr>
        <a:xfrm>
          <a:off x="7272104" y="2654576"/>
          <a:ext cx="2201650" cy="81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khuẩn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E.Coli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72104" y="2654576"/>
        <a:ext cx="2201650" cy="816812"/>
      </dsp:txXfrm>
    </dsp:sp>
    <dsp:sp modelId="{D61D40C1-62EC-44AD-B3DA-3EF29ED03413}">
      <dsp:nvSpPr>
        <dsp:cNvPr id="0" name=""/>
        <dsp:cNvSpPr/>
      </dsp:nvSpPr>
      <dsp:spPr>
        <a:xfrm>
          <a:off x="9694012" y="1137639"/>
          <a:ext cx="2201650" cy="1516937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12000" r="-1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279AA-2020-427D-ADD9-08FC00C22BDA}">
      <dsp:nvSpPr>
        <dsp:cNvPr id="0" name=""/>
        <dsp:cNvSpPr/>
      </dsp:nvSpPr>
      <dsp:spPr>
        <a:xfrm>
          <a:off x="9694012" y="2654576"/>
          <a:ext cx="2201650" cy="816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Tảo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lam</a:t>
          </a:r>
        </a:p>
      </dsp:txBody>
      <dsp:txXfrm>
        <a:off x="9694012" y="2654576"/>
        <a:ext cx="2201650" cy="816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3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2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3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2046C-A761-4D85-B44C-9CD4590197A3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045D0-2F8B-4D6A-BC05-B43828DC7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3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B02E-7C98-44AE-839A-48FAC42C1910}" type="datetime1">
              <a:rPr lang="vi-VN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FBC-925A-4527-853F-A102DE398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578DB-1803-4F5A-8F2B-722A736C4629}" type="datetime1">
              <a:rPr lang="vi-VN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FBC-925A-4527-853F-A102DE398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DB1C-3D9E-44BC-ADC2-FE9AA1B76087}" type="datetime1">
              <a:rPr lang="vi-VN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FBC-925A-4527-853F-A102DE398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A9C8-B357-40C5-B5F5-CE26563890A0}" type="datetime1">
              <a:rPr lang="vi-VN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FBC-925A-4527-853F-A102DE398EA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EFC3-7B2A-45AA-A7D4-7A41E0575872}" type="datetime1">
              <a:rPr lang="vi-VN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FBC-925A-4527-853F-A102DE398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A26B-1E95-422C-9C48-F393A854D0F4}" type="datetime1">
              <a:rPr lang="vi-VN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FBC-925A-4527-853F-A102DE398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98E7-F1BF-4540-B55B-4F631298C069}" type="datetime1">
              <a:rPr lang="vi-VN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FBC-925A-4527-853F-A102DE398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BA4C-1A9A-4FE0-B1F3-81E1693FE06F}" type="datetime1">
              <a:rPr lang="vi-VN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FBC-925A-4527-853F-A102DE398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CC32-6DA1-425F-A040-D725BA25A19C}" type="datetime1">
              <a:rPr lang="vi-VN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FBC-925A-4527-853F-A102DE398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D9E1-E85E-4D81-A9A4-6187CDD874DE}" type="datetime1">
              <a:rPr lang="vi-VN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FBC-925A-4527-853F-A102DE398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5935-FDD1-434B-8ACF-BBA52C9B9657}" type="datetime1">
              <a:rPr lang="vi-VN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FBC-925A-4527-853F-A102DE398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8341-F74F-4EA2-84E7-B381810AFB3A}" type="datetime1">
              <a:rPr lang="vi-VN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FBC-925A-4527-853F-A102DE398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19F9-2AAB-4DDE-AE24-90E0B75AA161}" type="datetime1">
              <a:rPr lang="vi-VN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FBC-925A-4527-853F-A102DE398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9306-8AD3-406E-87A6-49E2A6612D99}" type="datetime1">
              <a:rPr lang="vi-VN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FBC-925A-4527-853F-A102DE398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1F95-5964-45F4-A1A9-F05EBF0EBCD8}" type="datetime1">
              <a:rPr lang="vi-VN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FBC-925A-4527-853F-A102DE398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B1D8-9FD2-41E3-B9B3-79685346891F}" type="datetime1">
              <a:rPr lang="vi-VN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FBC-925A-4527-853F-A102DE398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0CB8-733B-4028-8E52-3F1ACC6533D1}" type="datetime1">
              <a:rPr lang="vi-VN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FBC-925A-4527-853F-A102DE398E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BD5706-296F-4E67-B49A-4B421A86ECF9}" type="datetime1">
              <a:rPr lang="vi-VN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C550FBC-925A-4527-853F-A102DE398E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NUL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ppt/slides/ppt/slides/ppt/media/media1.mp4" TargetMode="External"/><Relationship Id="rId1" Type="http://schemas.microsoft.com/office/2007/relationships/media" Target="ppt/slides/ppt/slides/ppt/media/media1.mp4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ppt/slides/ppt/slides/ppt/media/media3.mp4" TargetMode="External"/><Relationship Id="rId1" Type="http://schemas.microsoft.com/office/2007/relationships/media" Target="ppt/slides/ppt/slides/ppt/media/media3.mp4" TargetMode="Externa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1F95-5964-45F4-A1A9-F05EBF0EBCD8}" type="datetime1">
              <a:rPr lang="vi-VN" smtClean="0"/>
              <a:t>12/10/2021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FBC-925A-4527-853F-A102DE398EAD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23346" y="587512"/>
            <a:ext cx="947277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7: TỪ TẾ BÀO ĐẾN CƠ THỂ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0161" y="1539867"/>
            <a:ext cx="9037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CƠ THỂ ĐƠN BÀO VÀ CƠ THỂ ĐA BÀO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tiết</a:t>
            </a:r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44050" y="6492875"/>
            <a:ext cx="2743200" cy="365125"/>
          </a:xfrm>
        </p:spPr>
        <p:txBody>
          <a:bodyPr/>
          <a:lstStyle/>
          <a:p>
            <a:fld id="{E3E31F95-5964-45F4-A1A9-F05EBF0EBCD8}" type="datetime1">
              <a:rPr lang="vi-VN" smtClean="0"/>
              <a:t>12/10/2021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79324" y="6492875"/>
            <a:ext cx="764215" cy="365125"/>
          </a:xfrm>
        </p:spPr>
        <p:txBody>
          <a:bodyPr/>
          <a:lstStyle/>
          <a:p>
            <a:fld id="{CC550FBC-925A-4527-853F-A102DE398EAD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585780" y="848931"/>
            <a:ext cx="10288657" cy="9301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marR="0" indent="-5715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 THỂ ĐƠN BÀO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391" y="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CƠ THỂ ĐƠN BÀO VÀ CƠ THỂ ĐA BÀO</a:t>
            </a:r>
          </a:p>
        </p:txBody>
      </p:sp>
      <p:pic>
        <p:nvPicPr>
          <p:cNvPr id="6" name="Picture 2" descr="Hình ảnh dấu chấm hỏi đẹp | Hình ảnh, Dấu chấm hỏi, Dấu chấ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" y="1808279"/>
            <a:ext cx="1065977" cy="106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00513" y="2080305"/>
            <a:ext cx="6143624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?lấy ví dụ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08" y="3833877"/>
            <a:ext cx="4709490" cy="2280936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4692015" y="2896235"/>
            <a:ext cx="6400800" cy="15773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4692015" y="4537710"/>
            <a:ext cx="6054090" cy="15773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vi </a:t>
            </a:r>
            <a:r>
              <a:rPr lang="en-US" altLang="en-US" sz="2800" b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altLang="en-US" sz="2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E. coli, …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ldLvl="0" animBg="1"/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44050" y="6492875"/>
            <a:ext cx="2743200" cy="365125"/>
          </a:xfrm>
        </p:spPr>
        <p:txBody>
          <a:bodyPr/>
          <a:lstStyle/>
          <a:p>
            <a:fld id="{E3E31F95-5964-45F4-A1A9-F05EBF0EBCD8}" type="datetime1">
              <a:rPr lang="vi-VN" smtClean="0"/>
              <a:t>12/10/2021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79324" y="6492875"/>
            <a:ext cx="764215" cy="365125"/>
          </a:xfrm>
        </p:spPr>
        <p:txBody>
          <a:bodyPr/>
          <a:lstStyle/>
          <a:p>
            <a:fld id="{CC550FBC-925A-4527-853F-A102DE398EAD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585780" y="848931"/>
            <a:ext cx="10288657" cy="9301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marR="0" indent="-5715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 THỂ ĐƠN BÀO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391" y="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CƠ THỂ ĐƠN BÀO VÀ CƠ THỂ ĐA BÀO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08025" y="2570480"/>
            <a:ext cx="10370820" cy="23837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Trùng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giày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trùng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roi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trùng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tảo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lục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tảo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silic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; vi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khuẩn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E. coli, …</a:t>
            </a:r>
            <a:endParaRPr lang="en-US" altLang="en-US" sz="32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44050" y="6492875"/>
            <a:ext cx="2743200" cy="365125"/>
          </a:xfrm>
        </p:spPr>
        <p:txBody>
          <a:bodyPr/>
          <a:lstStyle/>
          <a:p>
            <a:fld id="{E3E31F95-5964-45F4-A1A9-F05EBF0EBCD8}" type="datetime1">
              <a:rPr lang="vi-VN" smtClean="0"/>
              <a:t>12/10/2021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79324" y="6492875"/>
            <a:ext cx="764215" cy="365125"/>
          </a:xfrm>
        </p:spPr>
        <p:txBody>
          <a:bodyPr/>
          <a:lstStyle/>
          <a:p>
            <a:fld id="{CC550FBC-925A-4527-853F-A102DE398EAD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585780" y="848931"/>
            <a:ext cx="10288657" cy="9301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marR="0" indent="-5715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 THỂ ĐƠN BÀO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391" y="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CƠ THỂ ĐƠN BÀO VÀ CƠ THỂ ĐA BÀO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591" y="3759468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CƠ THỂ ĐƠN BÀO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44050" y="6492875"/>
            <a:ext cx="2743200" cy="365125"/>
          </a:xfrm>
        </p:spPr>
        <p:txBody>
          <a:bodyPr/>
          <a:lstStyle/>
          <a:p>
            <a:fld id="{E3E31F95-5964-45F4-A1A9-F05EBF0EBCD8}" type="datetime1">
              <a:rPr lang="vi-VN" smtClean="0"/>
              <a:t>12/10/2021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79324" y="6492875"/>
            <a:ext cx="764215" cy="365125"/>
          </a:xfrm>
        </p:spPr>
        <p:txBody>
          <a:bodyPr/>
          <a:lstStyle/>
          <a:p>
            <a:fld id="{CC550FBC-925A-4527-853F-A102DE398EAD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391" y="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CƠ THỂ ĐƠN BÀO VÀ CƠ THỂ ĐA BÀO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84563" y="808797"/>
            <a:ext cx="10288657" cy="9169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II. CƠ THỂ ĐA BÀO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61" y="1892656"/>
            <a:ext cx="4987222" cy="4600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26668" y="1857065"/>
            <a:ext cx="6616871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thực vật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đặc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?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loại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thực vật?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2398" y="3240478"/>
            <a:ext cx="6543303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FontTx/>
              <a:buChar char="-"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Bef>
                <a:spcPct val="0"/>
              </a:spcBef>
              <a:buClrTx/>
              <a:buFontTx/>
              <a:buChar char="-"/>
            </a:pP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39825" algn="just">
              <a:spcBef>
                <a:spcPct val="0"/>
              </a:spcBef>
              <a:buClrTx/>
            </a:pP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139825" algn="just">
              <a:spcBef>
                <a:spcPct val="0"/>
              </a:spcBef>
              <a:buClrTx/>
            </a:pP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44050" y="6492875"/>
            <a:ext cx="2743200" cy="365125"/>
          </a:xfrm>
        </p:spPr>
        <p:txBody>
          <a:bodyPr/>
          <a:lstStyle/>
          <a:p>
            <a:fld id="{E3E31F95-5964-45F4-A1A9-F05EBF0EBCD8}" type="datetime1">
              <a:rPr lang="vi-VN" smtClean="0"/>
              <a:t>12/10/2021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79324" y="6492875"/>
            <a:ext cx="764215" cy="365125"/>
          </a:xfrm>
        </p:spPr>
        <p:txBody>
          <a:bodyPr/>
          <a:lstStyle/>
          <a:p>
            <a:fld id="{CC550FBC-925A-4527-853F-A102DE398EAD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391" y="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CƠ THỂ ĐƠN BÀO VÀ CƠ THỂ ĐA BÀO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84563" y="808797"/>
            <a:ext cx="10288657" cy="9169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II. CƠ THỂ ĐA BÀO</a:t>
            </a:r>
          </a:p>
        </p:txBody>
      </p:sp>
      <p:pic>
        <p:nvPicPr>
          <p:cNvPr id="6" name="Picture 2" descr="Hình ảnh dấu chấm hỏi đẹp | Hình ảnh, Dấu chấm hỏi, Dấu chấ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826895"/>
            <a:ext cx="261239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69455" y="1963420"/>
            <a:ext cx="44513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các tế bào cấu tạo nên cây cà chua làm nhiệm vụ gì?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5" y="1771650"/>
            <a:ext cx="4059555" cy="508825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399280" y="5190490"/>
            <a:ext cx="76434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Tế bào lông hút hút nước và muối khoáng môi trường ngoài vào cơ thể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399280" y="3888105"/>
            <a:ext cx="74295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Tế bào mạch dẫn ở tân có chức năng vận chuyển những chất đi đến các bộ phận trong cơ thể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399280" y="2216785"/>
            <a:ext cx="74295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Tế bào biểu bì lá làm nhiệm cụ bảo vệ các bộ phận bên trong lá, giups ánh sáng đi qua vào trong lục lạp để tổng hợp chất hữu cơ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4"/>
      <p:bldP spid="8" grpId="0"/>
      <p:bldP spid="8" grpId="1"/>
      <p:bldP spid="9" grpId="0"/>
      <p:bldP spid="9" grpId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44050" y="6492875"/>
            <a:ext cx="2743200" cy="365125"/>
          </a:xfrm>
        </p:spPr>
        <p:txBody>
          <a:bodyPr/>
          <a:lstStyle/>
          <a:p>
            <a:fld id="{E3E31F95-5964-45F4-A1A9-F05EBF0EBCD8}" type="datetime1">
              <a:rPr lang="vi-VN" smtClean="0"/>
              <a:t>12/10/2021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79324" y="6492875"/>
            <a:ext cx="764215" cy="365125"/>
          </a:xfrm>
        </p:spPr>
        <p:txBody>
          <a:bodyPr/>
          <a:lstStyle/>
          <a:p>
            <a:fld id="{CC550FBC-925A-4527-853F-A102DE398EAD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391" y="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CƠ THỂ ĐƠN BÀO VÀ CƠ THỂ ĐA BÀO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84563" y="808797"/>
            <a:ext cx="10288657" cy="9169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II. CƠ THỂ ĐA BÀO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0971" y="3437846"/>
            <a:ext cx="5842484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buClrTx/>
              <a:buFontTx/>
              <a:buChar char="-"/>
            </a:pPr>
            <a:r>
              <a:rPr lang="en-US" alt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ĐV </a:t>
            </a:r>
            <a:r>
              <a:rPr lang="en-US" alt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spcBef>
                <a:spcPct val="0"/>
              </a:spcBef>
              <a:buClrTx/>
              <a:buFontTx/>
              <a:buChar char="-"/>
            </a:pP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alt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4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,tế bào cơ, tế bào biểu bì...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7642" y="1964930"/>
            <a:ext cx="5552661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thể động vật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đặc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điểm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?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loại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thể động vật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?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383" y="5836850"/>
            <a:ext cx="11151208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thực vật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động vật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896110"/>
            <a:ext cx="5657215" cy="38696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44050" y="6492875"/>
            <a:ext cx="2743200" cy="365125"/>
          </a:xfrm>
        </p:spPr>
        <p:txBody>
          <a:bodyPr/>
          <a:lstStyle/>
          <a:p>
            <a:fld id="{E3E31F95-5964-45F4-A1A9-F05EBF0EBCD8}" type="datetime1">
              <a:rPr lang="vi-VN" smtClean="0"/>
              <a:t>12/10/2021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79324" y="6492875"/>
            <a:ext cx="764215" cy="365125"/>
          </a:xfrm>
        </p:spPr>
        <p:txBody>
          <a:bodyPr/>
          <a:lstStyle/>
          <a:p>
            <a:fld id="{CC550FBC-925A-4527-853F-A102DE398EAD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391" y="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CƠ THỂ ĐƠN BÀO VÀ CƠ THỂ ĐA BÀO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84563" y="808797"/>
            <a:ext cx="10288657" cy="9169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II. CƠ THỂ ĐA BÀO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770" y="1827024"/>
            <a:ext cx="9495811" cy="356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Cơ thể đa bào l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các tế bào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Cơ thể thực vật được cấu tạo từ các loại tế bào : tế bào biểu bì, tế bào mạch dẫn , tế bào lông hút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Cơ thể động vật được cấu tạo từ các loại tế bào như :tế bào cơ, tế bào thần kinh, tế bào biểu bì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: cây phượng , cây hoa hồng, con giun, con ếch,...</a:t>
            </a:r>
          </a:p>
        </p:txBody>
      </p:sp>
      <p:sp>
        <p:nvSpPr>
          <p:cNvPr id="4" name="TextBox 7"/>
          <p:cNvSpPr txBox="1"/>
          <p:nvPr/>
        </p:nvSpPr>
        <p:spPr>
          <a:xfrm>
            <a:off x="1181100" y="1826895"/>
            <a:ext cx="585089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725920" y="1725930"/>
            <a:ext cx="419544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Cơ thể đa bào là gì?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5 sự thật thú vị chẳng ai hay về loài vật được mệnh danh là &amp;quot;rồng đất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5" y="5396865"/>
            <a:ext cx="264604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ỏ túi kinh nghiệm cho mùa sinh sản của ếch đạt năng suất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35" y="5432425"/>
            <a:ext cx="2652395" cy="135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ựa Cây Kiểng | Cây Phượng v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720" y="5395595"/>
            <a:ext cx="2470785" cy="139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44050" y="6492875"/>
            <a:ext cx="2743200" cy="365125"/>
          </a:xfrm>
        </p:spPr>
        <p:txBody>
          <a:bodyPr/>
          <a:lstStyle/>
          <a:p>
            <a:fld id="{E3E31F95-5964-45F4-A1A9-F05EBF0EBCD8}" type="datetime1">
              <a:rPr lang="vi-VN" smtClean="0"/>
              <a:t>12/10/2021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79324" y="6492875"/>
            <a:ext cx="764215" cy="365125"/>
          </a:xfrm>
        </p:spPr>
        <p:txBody>
          <a:bodyPr/>
          <a:lstStyle/>
          <a:p>
            <a:fld id="{CC550FBC-925A-4527-853F-A102DE398EAD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391" y="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CƠ THỂ ĐƠN BÀO VÀ CƠ THỂ ĐA BÀO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53448" y="824037"/>
            <a:ext cx="10883976" cy="9169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III. PHÂN BIỆT CƠ THỂ ĐƠN BÀO VÀ CƠ THỂ ĐA BÀO</a:t>
            </a:r>
          </a:p>
        </p:txBody>
      </p:sp>
      <p:pic>
        <p:nvPicPr>
          <p:cNvPr id="2050" name="Picture 2" descr="Euglena Royalty Free Vector Image - Vecto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2"/>
          <a:stretch>
            <a:fillRect/>
          </a:stretch>
        </p:blipFill>
        <p:spPr bwMode="auto">
          <a:xfrm>
            <a:off x="2334895" y="3983355"/>
            <a:ext cx="3766185" cy="212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ần bán Thỏ con màu trắng, mắt hồng - giá chỉ 60k/con - Tin đăng ID:  1993900 | ÉnBạc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130" y="3817620"/>
            <a:ext cx="2446020" cy="22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/>
          <p:nvPr/>
        </p:nvSpPr>
        <p:spPr>
          <a:xfrm>
            <a:off x="1071245" y="1978025"/>
            <a:ext cx="99720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điểm khác biệt về số lượng tế bào giữa cơ thể sinh vật đại diện cho cơ thể đơn bào với đại diện của cơ thể đa bào?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44050" y="6492875"/>
            <a:ext cx="2743200" cy="365125"/>
          </a:xfrm>
        </p:spPr>
        <p:txBody>
          <a:bodyPr/>
          <a:lstStyle/>
          <a:p>
            <a:fld id="{E3E31F95-5964-45F4-A1A9-F05EBF0EBCD8}" type="datetime1">
              <a:rPr lang="vi-VN" smtClean="0"/>
              <a:t>12/10/2021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79324" y="6492875"/>
            <a:ext cx="764215" cy="365125"/>
          </a:xfrm>
        </p:spPr>
        <p:txBody>
          <a:bodyPr/>
          <a:lstStyle/>
          <a:p>
            <a:fld id="{CC550FBC-925A-4527-853F-A102DE398EAD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391" y="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CƠ THỂ ĐƠN BÀO VÀ CƠ THỂ ĐA BÀO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84563" y="808797"/>
            <a:ext cx="10883976" cy="9169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III. PHÂN BIỆT CƠ THỂ ĐƠN BÀO VÀ CƠ THỂ ĐA BÀO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302026" y="1826663"/>
          <a:ext cx="10465904" cy="497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Euglena Royalty Free Vector Image - VectorStoc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2"/>
          <a:stretch>
            <a:fillRect/>
          </a:stretch>
        </p:blipFill>
        <p:spPr bwMode="auto">
          <a:xfrm>
            <a:off x="1046453" y="5230999"/>
            <a:ext cx="1997765" cy="141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ần bán Thỏ con màu trắng, mắt hồng - giá chỉ 60k/con - Tin đăng ID:  1993900 | ÉnBạc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955" y="5354824"/>
            <a:ext cx="1438067" cy="143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7" y="5337010"/>
            <a:ext cx="2743200" cy="365125"/>
          </a:xfrm>
        </p:spPr>
        <p:txBody>
          <a:bodyPr/>
          <a:lstStyle/>
          <a:p>
            <a:fld id="{E3E31F95-5964-45F4-A1A9-F05EBF0EBCD8}" type="datetime1">
              <a:rPr lang="vi-VN" smtClean="0"/>
              <a:t>12/10/2021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514011" y="5337010"/>
            <a:ext cx="764215" cy="365125"/>
          </a:xfrm>
        </p:spPr>
        <p:txBody>
          <a:bodyPr/>
          <a:lstStyle/>
          <a:p>
            <a:fld id="{CC550FBC-925A-4527-853F-A102DE398EAD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144978" y="-126093"/>
          <a:ext cx="11902044" cy="4609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978" y="63335"/>
            <a:ext cx="1251220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Quan sát hình hoàn thành phiếu học tập 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44978" y="2605459"/>
          <a:ext cx="11902044" cy="4609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1F95-5964-45F4-A1A9-F05EBF0EBCD8}" type="datetime1">
              <a:rPr lang="vi-VN" smtClean="0"/>
              <a:t>12/10/2021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FBC-925A-4527-853F-A102DE398EAD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50067" y="264341"/>
            <a:ext cx="8209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clip,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77" y="33509"/>
            <a:ext cx="357369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ĐỘNG:</a:t>
            </a:r>
          </a:p>
        </p:txBody>
      </p:sp>
      <p:pic>
        <p:nvPicPr>
          <p:cNvPr id="7" name="Động Vật Có Vú, Cá Và Côn Trùng Nhỏ Nhất Trên Trái Đấ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3179" y="1308817"/>
            <a:ext cx="9805642" cy="551567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3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1F95-5964-45F4-A1A9-F05EBF0EBCD8}" type="datetime1">
              <a:rPr lang="vi-VN" smtClean="0"/>
              <a:t>12/10/2021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FBC-925A-4527-853F-A102DE398EAD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Table 4"/>
          <p:cNvGraphicFramePr/>
          <p:nvPr/>
        </p:nvGraphicFramePr>
        <p:xfrm>
          <a:off x="1431290" y="1905"/>
          <a:ext cx="10299700" cy="6807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35"/>
                <a:gridCol w="2418715"/>
                <a:gridCol w="2575560"/>
                <a:gridCol w="2574290"/>
              </a:tblGrid>
              <a:tr h="693420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 thể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tế bào cấu tạo nên cơ thể</a:t>
                      </a:r>
                    </a:p>
                    <a:p>
                      <a:pPr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tế bào, nhiều tế bào)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cơ thể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629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bào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scaled="0"/>
                          </a:gra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 bào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914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 roi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tế bào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Bắp cải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 tế bào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 giày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tế bào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dương xỉ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 tế bào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Virut corona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 tế bào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 lúa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nhiều tế bào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0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914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cua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nhiều tế bào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0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Ngựa vằn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nhiều tế bào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0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5086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Vi khẩn ecoli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 tế bào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0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5073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Tảo lam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 tế bào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0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Text Box 13"/>
          <p:cNvSpPr txBox="1"/>
          <p:nvPr/>
        </p:nvSpPr>
        <p:spPr>
          <a:xfrm>
            <a:off x="4516120" y="5332095"/>
            <a:ext cx="1892300" cy="3683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5" name="Text Box 14"/>
          <p:cNvSpPr txBox="1"/>
          <p:nvPr/>
        </p:nvSpPr>
        <p:spPr>
          <a:xfrm>
            <a:off x="4467860" y="1864995"/>
            <a:ext cx="2031365" cy="3683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4446905" y="2347595"/>
            <a:ext cx="2031365" cy="3683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7" name="Text Box 16"/>
          <p:cNvSpPr txBox="1"/>
          <p:nvPr/>
        </p:nvSpPr>
        <p:spPr>
          <a:xfrm>
            <a:off x="4472305" y="2799715"/>
            <a:ext cx="2031365" cy="3683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8" name="Text Box 17"/>
          <p:cNvSpPr txBox="1"/>
          <p:nvPr/>
        </p:nvSpPr>
        <p:spPr>
          <a:xfrm>
            <a:off x="4483100" y="4336415"/>
            <a:ext cx="1892300" cy="3683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 Box 18"/>
          <p:cNvSpPr txBox="1"/>
          <p:nvPr/>
        </p:nvSpPr>
        <p:spPr>
          <a:xfrm>
            <a:off x="4585970" y="3289935"/>
            <a:ext cx="1892300" cy="3683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0" name="Text Box 19"/>
          <p:cNvSpPr txBox="1"/>
          <p:nvPr/>
        </p:nvSpPr>
        <p:spPr>
          <a:xfrm>
            <a:off x="4483100" y="3843655"/>
            <a:ext cx="1892300" cy="3683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1" name="Text Box 20"/>
          <p:cNvSpPr txBox="1"/>
          <p:nvPr/>
        </p:nvSpPr>
        <p:spPr>
          <a:xfrm>
            <a:off x="4591685" y="5828665"/>
            <a:ext cx="1892300" cy="3683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2" name="Text Box 21"/>
          <p:cNvSpPr txBox="1"/>
          <p:nvPr/>
        </p:nvSpPr>
        <p:spPr>
          <a:xfrm>
            <a:off x="4611370" y="6325235"/>
            <a:ext cx="1892300" cy="3683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4591685" y="4835525"/>
            <a:ext cx="1892300" cy="3683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5" name="Text Box 24"/>
          <p:cNvSpPr txBox="1"/>
          <p:nvPr/>
        </p:nvSpPr>
        <p:spPr>
          <a:xfrm>
            <a:off x="7987665" y="1784985"/>
            <a:ext cx="233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9760585" y="2347595"/>
            <a:ext cx="233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10188575" y="3289935"/>
            <a:ext cx="233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7987665" y="3806825"/>
            <a:ext cx="233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10280650" y="4336415"/>
            <a:ext cx="233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10421620" y="4704715"/>
            <a:ext cx="233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9993630" y="5323205"/>
            <a:ext cx="233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3" name="Text Box 32"/>
          <p:cNvSpPr txBox="1"/>
          <p:nvPr/>
        </p:nvSpPr>
        <p:spPr>
          <a:xfrm>
            <a:off x="8096250" y="5828665"/>
            <a:ext cx="233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7987665" y="6440170"/>
            <a:ext cx="233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5" name="Text Box 34"/>
          <p:cNvSpPr txBox="1"/>
          <p:nvPr/>
        </p:nvSpPr>
        <p:spPr>
          <a:xfrm>
            <a:off x="7754620" y="2795905"/>
            <a:ext cx="233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44050" y="6492875"/>
            <a:ext cx="2743200" cy="365125"/>
          </a:xfrm>
        </p:spPr>
        <p:txBody>
          <a:bodyPr/>
          <a:lstStyle/>
          <a:p>
            <a:fld id="{E3E31F95-5964-45F4-A1A9-F05EBF0EBCD8}" type="datetime1">
              <a:rPr lang="vi-VN" smtClean="0"/>
              <a:t>12/10/2021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79324" y="6492875"/>
            <a:ext cx="764215" cy="365125"/>
          </a:xfrm>
        </p:spPr>
        <p:txBody>
          <a:bodyPr/>
          <a:lstStyle/>
          <a:p>
            <a:fld id="{CC550FBC-925A-4527-853F-A102DE398EAD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391" y="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CƠ THỂ ĐƠN BÀO VÀ CƠ THỂ ĐA BÀO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48936" y="707886"/>
            <a:ext cx="10288657" cy="7078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6880" y="1733797"/>
            <a:ext cx="5609112" cy="2315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2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17869" y="1733797"/>
            <a:ext cx="5609112" cy="23156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Countdown 2 minutes-N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92627" y="4201652"/>
            <a:ext cx="4401276" cy="247378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4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33759" y="6638649"/>
            <a:ext cx="2743200" cy="365125"/>
          </a:xfrm>
        </p:spPr>
        <p:txBody>
          <a:bodyPr/>
          <a:lstStyle/>
          <a:p>
            <a:fld id="{E3E31F95-5964-45F4-A1A9-F05EBF0EBCD8}" type="datetime1">
              <a:rPr lang="vi-VN" smtClean="0"/>
              <a:t>12/10/2021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69033" y="6638649"/>
            <a:ext cx="764215" cy="365125"/>
          </a:xfrm>
        </p:spPr>
        <p:txBody>
          <a:bodyPr/>
          <a:lstStyle/>
          <a:p>
            <a:fld id="{CC550FBC-925A-4527-853F-A102DE398EAD}" type="slidenum">
              <a:rPr lang="en-US" smtClean="0"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656715"/>
            <a:ext cx="12192635" cy="3969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Lựa chọn cụm từ thích hợp để h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oàn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(một tế bào, nhiều tế bào,cơ thể đơn bào, cơ thể đa bào, vi khuẩn)</a:t>
            </a:r>
          </a:p>
          <a:p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(1)_____________ hay (2)_____________.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(3)______________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(4)______________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(5)______________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46159" y="2922545"/>
            <a:ext cx="1984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2726" y="2984774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025" y="3569465"/>
            <a:ext cx="2704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4591" y="3633599"/>
            <a:ext cx="2225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9619" y="4218024"/>
            <a:ext cx="2465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1F95-5964-45F4-A1A9-F05EBF0EBCD8}" type="datetime1">
              <a:rPr lang="vi-VN" smtClean="0"/>
              <a:t>12/10/2021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FBC-925A-4527-853F-A102DE398EAD}" type="slidenum">
              <a:rPr lang="en-US" smtClean="0"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391" y="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CƠ THỂ ĐƠN BÀO VÀ CƠ THỂ ĐA BÀO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48936" y="707886"/>
            <a:ext cx="10288657" cy="7078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 DỤNG</a:t>
            </a:r>
          </a:p>
        </p:txBody>
      </p:sp>
      <p:pic>
        <p:nvPicPr>
          <p:cNvPr id="1026" name="Picture 2" descr="Kính hiển vi cho sinh viên XSP-06 phóng đại 1600 lầ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4" y="176911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kĩ năng làm việc công sở không thể bỏ qua cho dân văn phòng -  Connect.vn - Mạng xã hội hỏi đáp, đánh giá và chia s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15286" r="5360" b="9859"/>
          <a:stretch>
            <a:fillRect/>
          </a:stretch>
        </p:blipFill>
        <p:spPr bwMode="auto">
          <a:xfrm>
            <a:off x="7638025" y="1464898"/>
            <a:ext cx="2054833" cy="127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38884" y="2895738"/>
            <a:ext cx="70531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15 </a:t>
            </a:r>
            <a:r>
              <a:rPr lang="en-US" sz="40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Quan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40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ẽ</a:t>
            </a:r>
            <a:r>
              <a:rPr lang="en-US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US" sz="40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4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1F95-5964-45F4-A1A9-F05EBF0EBCD8}" type="datetime1">
              <a:rPr lang="vi-VN" smtClean="0"/>
              <a:t>12/10/2021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FBC-925A-4527-853F-A102DE398EAD}" type="slidenum">
              <a:rPr lang="en-US" smtClean="0"/>
              <a:t>24</a:t>
            </a:fld>
            <a:endParaRPr lang="en-US"/>
          </a:p>
        </p:txBody>
      </p:sp>
      <p:sp>
        <p:nvSpPr>
          <p:cNvPr id="4" name="Rectangle: Rounded Corners 3"/>
          <p:cNvSpPr/>
          <p:nvPr/>
        </p:nvSpPr>
        <p:spPr>
          <a:xfrm>
            <a:off x="2797175" y="609600"/>
            <a:ext cx="7527925" cy="105791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 dẫn tự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0322" y="1530625"/>
            <a:ext cx="97900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</a:t>
            </a:r>
          </a:p>
          <a:p>
            <a:pPr marL="571500" indent="-571500">
              <a:buFontTx/>
              <a:buChar char="-"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93</a:t>
            </a:r>
          </a:p>
          <a:p>
            <a:pPr marL="571500" indent="-571500">
              <a:buFontTx/>
              <a:buChar char="-"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20: “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1F95-5964-45F4-A1A9-F05EBF0EBCD8}" type="datetime1">
              <a:rPr lang="vi-VN" smtClean="0"/>
              <a:t>12/10/2021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FBC-925A-4527-853F-A102DE398EAD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60037" y="467229"/>
            <a:ext cx="7036081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chúng có sự khác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biệt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lớn đến như vậy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538" y="3759617"/>
            <a:ext cx="118769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THỂ CÓ 1 TẾ BÀO VÀ CƠ THỂ CÓ NHIỀU TẾ BÀO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9480" y="154112"/>
            <a:ext cx="9472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TỰ NHIÊN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538" y="2104936"/>
            <a:ext cx="11876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CƠ THỂ ĐƠN BÀO VÀ CƠ THỂ ĐA BÀO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7880" y="6338763"/>
            <a:ext cx="2743200" cy="365125"/>
          </a:xfrm>
        </p:spPr>
        <p:txBody>
          <a:bodyPr/>
          <a:lstStyle/>
          <a:p>
            <a:fld id="{940FED02-0BCC-4704-B364-76578AB9ED86}" type="datetime1">
              <a:rPr lang="vi-VN" sz="2400" smtClean="0"/>
              <a:t>12/10/2021</a:t>
            </a:fld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150115" y="6141693"/>
            <a:ext cx="764215" cy="365125"/>
          </a:xfrm>
        </p:spPr>
        <p:txBody>
          <a:bodyPr/>
          <a:lstStyle/>
          <a:p>
            <a:fld id="{CC550FBC-925A-4527-853F-A102DE398EAD}" type="slidenum">
              <a:rPr lang="en-US" sz="2400" smtClean="0"/>
              <a:t>4</a:t>
            </a:fld>
            <a:endParaRPr lang="en-US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44050" y="6492875"/>
            <a:ext cx="2743200" cy="365125"/>
          </a:xfrm>
        </p:spPr>
        <p:txBody>
          <a:bodyPr/>
          <a:lstStyle/>
          <a:p>
            <a:fld id="{E3E31F95-5964-45F4-A1A9-F05EBF0EBCD8}" type="datetime1">
              <a:rPr lang="vi-VN" smtClean="0"/>
              <a:t>12/10/2021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79324" y="6492875"/>
            <a:ext cx="764215" cy="365125"/>
          </a:xfrm>
        </p:spPr>
        <p:txBody>
          <a:bodyPr/>
          <a:lstStyle/>
          <a:p>
            <a:fld id="{CC550FBC-925A-4527-853F-A102DE398EAD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574813" y="2179294"/>
            <a:ext cx="11042374" cy="31308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36004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SG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SG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SG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SG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SG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SG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indent="36004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vi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khuẩn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tảo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...)</a:t>
            </a:r>
          </a:p>
          <a:p>
            <a:pPr marL="0" marR="0" indent="36004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5537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CƠ THỂ ĐƠN BÀO VÀ CƠ THỂ ĐA BÀO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4198" y="1338125"/>
            <a:ext cx="6013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HỌC: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44050" y="6492875"/>
            <a:ext cx="2743200" cy="365125"/>
          </a:xfrm>
        </p:spPr>
        <p:txBody>
          <a:bodyPr/>
          <a:lstStyle/>
          <a:p>
            <a:fld id="{E3E31F95-5964-45F4-A1A9-F05EBF0EBCD8}" type="datetime1">
              <a:rPr lang="vi-VN" smtClean="0"/>
              <a:t>12/10/2021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79324" y="6492875"/>
            <a:ext cx="764215" cy="365125"/>
          </a:xfrm>
        </p:spPr>
        <p:txBody>
          <a:bodyPr/>
          <a:lstStyle/>
          <a:p>
            <a:fld id="{CC550FBC-925A-4527-853F-A102DE398EAD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391" y="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CƠ THỂ ĐƠN BÀO VÀ CƠ THỂ ĐA BÀO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4198" y="1338125"/>
            <a:ext cx="6013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HỌC: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844198" y="2382837"/>
            <a:ext cx="10288657" cy="9169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marR="0" indent="-5715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 THỂ ĐƠN BÀO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844198" y="3720962"/>
            <a:ext cx="10288657" cy="9169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II. CƠ THỂ ĐA BÀO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844197" y="4974743"/>
            <a:ext cx="10288657" cy="916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III. PHÂN BIỆT CƠ THỂ ĐƠN BÀO VÀ CƠ THỂ ĐA BÀO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31F95-5964-45F4-A1A9-F05EBF0EBCD8}" type="datetime1">
              <a:rPr lang="vi-VN" smtClean="0"/>
              <a:t>12/10/2021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0FBC-925A-4527-853F-A102DE398EAD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60037" y="467229"/>
            <a:ext cx="703608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thể là gì?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1023620" y="1998345"/>
            <a:ext cx="107854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4000" b="1" dirty="0" err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Cơ thể là một cá thể sinh vật có khả năng thực hiện các quá trình sống cơ bản: Cảm ứng, dinh dưỡng, sinh trưởng, sinh sản....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44050" y="6492875"/>
            <a:ext cx="2743200" cy="365125"/>
          </a:xfrm>
        </p:spPr>
        <p:txBody>
          <a:bodyPr/>
          <a:lstStyle/>
          <a:p>
            <a:fld id="{E3E31F95-5964-45F4-A1A9-F05EBF0EBCD8}" type="datetime1">
              <a:rPr lang="vi-VN" smtClean="0"/>
              <a:t>12/10/2021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79324" y="6492875"/>
            <a:ext cx="764215" cy="365125"/>
          </a:xfrm>
        </p:spPr>
        <p:txBody>
          <a:bodyPr/>
          <a:lstStyle/>
          <a:p>
            <a:fld id="{CC550FBC-925A-4527-853F-A102DE398EAD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585780" y="848931"/>
            <a:ext cx="10288657" cy="9301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marR="0" indent="-5715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 THỂ ĐƠN BÀO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391" y="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CƠ THỂ ĐƠN BÀO VÀ CƠ THỂ ĐA BÀO</a:t>
            </a:r>
          </a:p>
        </p:txBody>
      </p:sp>
      <p:pic>
        <p:nvPicPr>
          <p:cNvPr id="2050" name="Picture 2" descr="Hình ảnh dấu chấm hỏi đẹp | Hình ảnh, Dấu chấm hỏi, Dấu chấ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44" y="2002389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4135989"/>
            <a:ext cx="3236007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19.1 sgk hãy cho biết từng bộ phận tương ứng trên hình vẽ?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595" y="2016125"/>
            <a:ext cx="8070215" cy="424053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6245225" y="2326005"/>
            <a:ext cx="1896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Màng tế bào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609080" y="3230880"/>
            <a:ext cx="1896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Chất tế bào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675120" y="4135755"/>
            <a:ext cx="1896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4937125" y="4551680"/>
            <a:ext cx="1896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nhân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7" grpId="0"/>
      <p:bldP spid="7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44050" y="6492875"/>
            <a:ext cx="2743200" cy="365125"/>
          </a:xfrm>
        </p:spPr>
        <p:txBody>
          <a:bodyPr/>
          <a:lstStyle/>
          <a:p>
            <a:fld id="{E3E31F95-5964-45F4-A1A9-F05EBF0EBCD8}" type="datetime1">
              <a:rPr lang="vi-VN" smtClean="0"/>
              <a:t>12/10/2021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79324" y="6492875"/>
            <a:ext cx="764215" cy="365125"/>
          </a:xfrm>
        </p:spPr>
        <p:txBody>
          <a:bodyPr/>
          <a:lstStyle/>
          <a:p>
            <a:fld id="{CC550FBC-925A-4527-853F-A102DE398EAD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585780" y="848931"/>
            <a:ext cx="10288657" cy="9301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marR="0" indent="-5715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 THỂ ĐƠN BÀO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391" y="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CƠ THỂ ĐƠN BÀO VÀ CƠ THỂ ĐA BÀO</a:t>
            </a:r>
          </a:p>
        </p:txBody>
      </p:sp>
      <p:pic>
        <p:nvPicPr>
          <p:cNvPr id="2050" name="Picture 2" descr="Hình ảnh dấu chấm hỏi đẹp | Hình ảnh, Dấu chấm hỏi, Dấu chấ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44" y="2002389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4135989"/>
            <a:ext cx="3236007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thực tế có thể quan sát trùng roi và vi khuẩn bằng mắt thường được không? Tại sao?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115" y="1920240"/>
            <a:ext cx="8567420" cy="458787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6245225" y="2326005"/>
            <a:ext cx="1896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Màng tế bào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776720" y="3230880"/>
            <a:ext cx="1955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Chất tế bào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6668770" y="4286885"/>
            <a:ext cx="1896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4937125" y="4551680"/>
            <a:ext cx="1896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 nhân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7" grpId="1"/>
      <p:bldP spid="10" grpId="1"/>
      <p:bldP spid="11" grpId="1"/>
      <p:bldP spid="12" grpId="1"/>
    </p:bldLst>
  </p:timing>
</p:sld>
</file>

<file path=ppt/theme/theme1.xml><?xml version="1.0" encoding="utf-8"?>
<a:theme xmlns:a="http://schemas.openxmlformats.org/drawingml/2006/main" name="Dropl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</TotalTime>
  <Words>1336</Words>
  <Application>Microsoft Office PowerPoint</Application>
  <PresentationFormat>Custom</PresentationFormat>
  <Paragraphs>201</Paragraphs>
  <Slides>24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tranngangia90@gmail.com</dc:creator>
  <cp:lastModifiedBy>Dell</cp:lastModifiedBy>
  <cp:revision>28</cp:revision>
  <dcterms:created xsi:type="dcterms:W3CDTF">2021-08-12T14:35:00Z</dcterms:created>
  <dcterms:modified xsi:type="dcterms:W3CDTF">2021-10-12T02:02:02Z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60AFD34044064853BF2F760B270A0FDE</vt:lpwstr>
  </property>
  <property fmtid="{D5CDD505-2E9C-101B-9397-08002B2CF9AE}" pid="3" name="KSOProductBuildVer">
    <vt:lpwstr>1033-11.2.0.10323</vt:lpwstr>
  </property>
</Properties>
</file>