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CC18-93A5-4891-921C-7D73F40F5FE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8CB3B-0EF0-44FD-8144-79D48C42F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2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61B69-1218-4C13-8E24-9C9E8495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C456E0-CB8D-4400-81DB-482BD5D83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5F99-3FE2-4F9B-867B-292051C8D8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83131E-4937-45FD-AC40-A7C16A11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2CC2E7-4342-4941-A170-843278A8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A7E8-DE0F-4540-8611-C4624036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8FA819-B2D6-4C92-AB13-B2E0305B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D0F215-CA94-47CD-A258-AE1D4F23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15D767-C60F-4335-9F7D-637B4EB03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5F99-3FE2-4F9B-867B-292051C8D8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DFBE9-5E83-4066-81BF-54D0BC5EB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F6EEDB-5981-4D7D-BBEC-AEF58AA4A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A7E8-DE0F-4540-8611-C4624036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35A1172-076A-472C-9817-4D632944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vi-VN" sz="6000">
                <a:solidFill>
                  <a:srgbClr val="208F9E"/>
                </a:solidFill>
                <a:latin typeface="000 Marvin [TeddyBear]" panose="02000000000000000000" pitchFamily="2" charset="0"/>
                <a:sym typeface="Archivo Narrow"/>
              </a:rPr>
              <a:t>Tế bào – Đơn vị cơ sở sự sống</a:t>
            </a:r>
            <a:endParaRPr lang="vi-VN" sz="6000" dirty="0">
              <a:latin typeface="000 Marvin [TeddyBear]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BEB28F-786B-47EA-A245-D28A43BBB8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501008" y="4083485"/>
            <a:ext cx="4659682" cy="5007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1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D313B5-6ECC-4E5B-91D1-B2990649BF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2523" y="1"/>
            <a:ext cx="11679477" cy="12275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497439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346B0F2-51D6-4863-87C5-ADEE66B5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000 DanPanosian TB" pitchFamily="2" charset="0"/>
              </a:rPr>
              <a:t>RÚT RA KẾT LUẬN</a:t>
            </a:r>
            <a:endParaRPr lang="en-US" dirty="0">
              <a:solidFill>
                <a:schemeClr val="bg1"/>
              </a:solidFill>
              <a:latin typeface="000 DanPanosian T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BB253E-FEC8-4FB0-A5AC-861A83B00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464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BCB401F-A935-431C-AAB2-40BE91C4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6000">
                <a:solidFill>
                  <a:srgbClr val="208F9E"/>
                </a:solidFill>
                <a:latin typeface="000 DanPanosian TB" pitchFamily="2" charset="0"/>
              </a:rPr>
              <a:t>Kích thước tế bào</a:t>
            </a:r>
            <a:endParaRPr lang="vi-VN" sz="6000" dirty="0">
              <a:solidFill>
                <a:srgbClr val="208F9E"/>
              </a:solidFill>
              <a:latin typeface="000 DanPanosian T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189D32-6CEA-4D20-A6BB-1AB3E39A0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6357285"/>
            <a:ext cx="12192000" cy="5007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5182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7498625-BCAB-4A81-AB84-3443A456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6000">
                <a:solidFill>
                  <a:srgbClr val="208F9E"/>
                </a:solidFill>
                <a:latin typeface="000 DanPanosian TB" pitchFamily="2" charset="0"/>
              </a:rPr>
              <a:t>Kích thước tế bào</a:t>
            </a:r>
            <a:endParaRPr lang="vi-VN" sz="6000" dirty="0">
              <a:solidFill>
                <a:srgbClr val="208F9E"/>
              </a:solidFill>
              <a:latin typeface="000 DanPanosian T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E34654-7CCE-4B7C-9058-C211728BD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CEF6139-2C1F-416A-B9F4-CC219558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6000">
                <a:solidFill>
                  <a:srgbClr val="208F9E"/>
                </a:solidFill>
                <a:latin typeface="000 DanPanosian TB" pitchFamily="2" charset="0"/>
              </a:rPr>
              <a:t>Kích thước tế bào</a:t>
            </a:r>
            <a:endParaRPr lang="vi-VN" sz="6000" dirty="0">
              <a:solidFill>
                <a:srgbClr val="208F9E"/>
              </a:solidFill>
              <a:latin typeface="000 DanPanosian T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01CA-533F-4097-A929-9E4D13A4CD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1C05B96-F6A1-4F41-A316-C83E7D4A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6000">
                <a:latin typeface="000 DanPanosian TB" pitchFamily="2" charset="0"/>
              </a:rPr>
              <a:t>Em có biết?</a:t>
            </a:r>
            <a:endParaRPr lang="vi-VN" sz="6000" dirty="0">
              <a:latin typeface="000 DanPanosian T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DC0464-1C60-443D-A7A2-C41632F412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5456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5A25DCC-39F4-4479-B6A6-EA900A64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latin typeface="000 DanPanosian TB" pitchFamily="2" charset="0"/>
              </a:rPr>
              <a:t>Hình dạng tế bào</a:t>
            </a:r>
            <a:endParaRPr lang="en-US" sz="6600" dirty="0">
              <a:latin typeface="000 DanPanosian T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3C3D18-4601-4342-B9B2-F7DBD40AD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DF3A9C3-0DAD-4FB5-8E36-01102AC5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4C1CBD-B36A-43E0-BC73-6436DBD0B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8BB96C4-9291-437E-A99C-B3CCE898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vi-VN" sz="3200">
                <a:solidFill>
                  <a:schemeClr val="accent3">
                    <a:lumMod val="75000"/>
                    <a:lumOff val="25000"/>
                  </a:schemeClr>
                </a:solidFill>
                <a:latin typeface="#9Slide03 Swiss Condensed Bold" panose="02000500000000000000" pitchFamily="2" charset="0"/>
              </a:rPr>
              <a:t>Sự khác nhau về kích thước và hình dạng tế bào có ý nghĩa gì đối với sinh vật?</a:t>
            </a:r>
            <a:endParaRPr lang="vi-VN" sz="3200" dirty="0">
              <a:solidFill>
                <a:schemeClr val="accent3">
                  <a:lumMod val="75000"/>
                  <a:lumOff val="25000"/>
                </a:schemeClr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6E9A01-D97A-4358-88D3-969D46B580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2AB2673-3A3B-47E6-A1F4-9AC34FB2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Thành phần chính tế bào</a:t>
            </a:r>
            <a:endParaRPr lang="vi-VN" sz="3600" dirty="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87D65B-A093-41AE-AF85-88991BB98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3780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FC26F6B-2D68-4A31-8811-0576C939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8FB8C5-9CBB-45BA-A23F-676930539A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369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A7DF1B6-41DD-48ED-A1A4-0B47D30F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Thành phần chính tế bào</a:t>
            </a:r>
            <a:endParaRPr lang="vi-VN" sz="3600" dirty="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30B261-6D22-42B0-B7C1-AB8C42D7F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120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78CAF18-6302-43D6-911C-8AAFA539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vi-VN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Thành phần chính tế bào</a:t>
            </a:r>
            <a:endParaRPr lang="vi-VN" sz="3600" dirty="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C8C3B1-B5C7-485B-B27D-553EEA3150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3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A6BB82A-7A28-48A9-A35D-0549D140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D0E052-4960-44C4-B7A2-727038EFEC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2954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19A4E0D-C6C5-412B-82D2-69411C25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844AA7-1E70-409E-8CB3-176E2B6BC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3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5B9AAB0-F47E-484E-816C-8C1BEB4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6E70E4-AB4A-4D29-A08E-CA22E18FE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7367" y="6200384"/>
            <a:ext cx="11211838" cy="5382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936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9C54FF6-B3EA-4400-B8FD-E933F244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81B23A-8558-4190-BE72-EB87237D4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3D7E431-6002-421C-994B-BE2AD7B8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7D9BC8-F706-42BC-90D5-CE0B291E8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30A76A9-F5FB-4846-B69A-BE302635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AB15CE-5C0A-4255-808C-583F3CD75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46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EB10BF7-D0F9-4FF9-9170-4EC7C34C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4BEF5A-9588-4AEC-8F4F-3119907EDD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679C5E3-171B-4E8F-A9E3-26ECECD9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8000">
                <a:solidFill>
                  <a:schemeClr val="bg2"/>
                </a:solidFill>
                <a:latin typeface="#9Slide03 Swiss Condensed Bold" panose="02000500000000000000" pitchFamily="2" charset="0"/>
              </a:rPr>
              <a:t>02</a:t>
            </a:r>
            <a:endParaRPr lang="en" sz="8000" dirty="0">
              <a:solidFill>
                <a:schemeClr val="bg2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F58D89-F409-4D81-B39E-A278BD4988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74A1B64-33D3-4444-83E0-6475BB74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88CBA-B07A-419D-8FD1-5721C9992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24840" y="6150278"/>
            <a:ext cx="11236891" cy="5007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BBB7252-1DB6-422F-BB38-AE7D0B8B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6000">
                <a:solidFill>
                  <a:srgbClr val="0070C0"/>
                </a:solidFill>
                <a:latin typeface="#9Slide07 IcielNabila" pitchFamily="2" charset="0"/>
              </a:rPr>
              <a:t>Sự lớn lên tế bào</a:t>
            </a:r>
            <a:endParaRPr lang="vi-VN" sz="6000" dirty="0">
              <a:solidFill>
                <a:srgbClr val="0070C0"/>
              </a:solidFill>
              <a:latin typeface="#9Slide07 IcielNabil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46CC77-E0D1-4DF6-9C02-9D990A10F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5725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4694A2E-DD69-4958-ADA7-2AA47C92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6000">
                <a:solidFill>
                  <a:srgbClr val="0070C0"/>
                </a:solidFill>
                <a:latin typeface="#9Slide07 IcielNabila" pitchFamily="2" charset="0"/>
              </a:rPr>
              <a:t>Sự lớn lên tế bào</a:t>
            </a:r>
            <a:endParaRPr lang="vi-VN" sz="6000" dirty="0">
              <a:solidFill>
                <a:srgbClr val="0070C0"/>
              </a:solidFill>
              <a:latin typeface="#9Slide07 IcielNabil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D3B8A1-5C56-463F-9CBF-413CACE72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39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8D3DB76-0620-48B7-8911-600A3C6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9FA0E3-AF41-4296-97DA-5486171EA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0A60A12-01CA-4980-A71C-1D75FECB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6000">
                <a:solidFill>
                  <a:srgbClr val="C00000"/>
                </a:solidFill>
                <a:latin typeface="#9Slide07 IcielNabila" pitchFamily="2" charset="0"/>
              </a:rPr>
              <a:t>Sự sinh sản tế bào</a:t>
            </a:r>
            <a:endParaRPr lang="vi-VN" sz="6000" dirty="0">
              <a:solidFill>
                <a:srgbClr val="C00000"/>
              </a:solidFill>
              <a:latin typeface="#9Slide07 IcielNabil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0FC223-9C64-4CCE-BF76-BF67A5E6A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F76427A-227F-4BC3-891F-E3ACFDA5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52532D-F032-4CC3-A52B-A2BDD7A39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824CD6A-FD23-4EAA-B131-8B8211C7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D99598-3BA9-4E87-BEC6-1123EF005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19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A1676DC-FB3D-41FC-9EC8-366359F3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856640-15EC-45C0-9948-BCDC2D11D1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92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CD68DDB-54FD-4325-BE4A-69F0F446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38B80A-06A3-43C2-9C03-49A4A3448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4055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A850D4D-D142-46CE-A1AE-87ACB751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6F29FF-3F3A-4A02-8393-95C3D90B4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BE9DEF9-4C4E-4EA0-98BC-069CE41F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794829-F7F2-4EE5-9801-D44CC1474D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0DEE1B7-5D10-4ACD-A7EC-784BFF26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2E9E4F-68D0-4A7A-8260-6A4A654DC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72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133D831-C572-46C6-B9AE-A522850C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37CF45-20BE-437E-BA98-7711070C6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6263015"/>
            <a:ext cx="12075090" cy="5949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6EE395F-BD57-49DD-BCEB-13DF79C8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5B8C1C-B443-45CC-A9C7-CB83237B93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0626"/>
            <a:ext cx="12192000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-1" y="6676864"/>
            <a:ext cx="12191999" cy="5007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65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3712149-04E3-47FC-BFDC-99FC51F6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93D8CD-715D-45C4-9982-9CD302C27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76C249F-9BA1-4639-87A9-3F046A69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13C986-1551-4D54-9063-8303586993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57596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A89D646-4F82-4D08-ABE3-FB8258E1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54730B-86C6-49DC-8BF2-7A9374BD4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3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EC5253D-6218-4779-BB72-189B476C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1EACC0-2504-47F5-B2D3-8859CB08F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89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D1DE0A7-528D-46B0-B254-890F9CF4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B63F5B-F42F-4F69-9160-3D576ADA20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43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D33529B-9F93-4D41-91B5-02D4DD11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D7E4F7-FE97-46AB-B738-BC0ECA585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28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B2A48A1-94FD-40FC-A312-DF3DE15A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2D5509-15CF-4B43-941F-D3D13727DF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57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2543A0E-E4B3-43A1-98A8-592AC050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>
                <a:solidFill>
                  <a:srgbClr val="F1A129"/>
                </a:solidFill>
                <a:latin typeface="000 DanPanosian TB" pitchFamily="2" charset="0"/>
                <a:sym typeface="Archivo Narrow"/>
              </a:rPr>
              <a:t>CÁM ƠN CÁC EM ĐÃ LẮNG NGHE</a:t>
            </a:r>
            <a:endParaRPr lang="vi-VN" dirty="0">
              <a:solidFill>
                <a:srgbClr val="F1A129"/>
              </a:solidFill>
              <a:latin typeface="000 DanPanosian TB" pitchFamily="2" charset="0"/>
              <a:sym typeface="Archivo Narr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F12970-E47D-4497-B07E-1902A4B56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40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99E898D-4B19-41A7-9D4E-9EF2F0DD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8000">
                <a:solidFill>
                  <a:schemeClr val="bg2"/>
                </a:solidFill>
                <a:latin typeface="#9Slide03 Swiss Condensed Bold" panose="02000500000000000000" pitchFamily="2" charset="0"/>
              </a:rPr>
              <a:t>01</a:t>
            </a:r>
            <a:endParaRPr lang="en" sz="8000" dirty="0">
              <a:solidFill>
                <a:schemeClr val="bg2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462119-1D3E-48B3-BA34-32350B83F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F4FDDFF-B33C-4A70-BEAA-8621CD2E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>
                    <a:lumMod val="75000"/>
                    <a:lumOff val="25000"/>
                  </a:schemeClr>
                </a:solidFill>
                <a:latin typeface="000 DanPanosian TB" pitchFamily="2" charset="0"/>
              </a:rPr>
              <a:t>Tế bào là gì?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  <a:latin typeface="000 DanPanosian T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B22B61-982A-4193-B22C-364CCD66B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335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2817F26-7DD7-4C41-8AD0-CA21AA76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5CF94A-7E61-4A4E-B4D1-A0DF8FF1EB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A8B0E77-F770-422C-8538-C0BFB906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4B3B7F-2857-46BF-B372-6A08B7FEE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7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25BACE7-A2C9-4D32-A33E-D5EE758B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5400">
                <a:solidFill>
                  <a:srgbClr val="FFFF00"/>
                </a:solidFill>
                <a:latin typeface="000 DanPanosian TB" pitchFamily="2" charset="0"/>
              </a:rPr>
              <a:t>Một số chức năng </a:t>
            </a:r>
            <a:endParaRPr lang="vi-VN" sz="5400" dirty="0">
              <a:solidFill>
                <a:srgbClr val="FFFF00"/>
              </a:solidFill>
              <a:latin typeface="000 DanPanosian TB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46290F-A7D4-4718-99E1-95F2A42FA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113</Words>
  <Application>Microsoft Office PowerPoint</Application>
  <PresentationFormat>Custom</PresentationFormat>
  <Paragraphs>21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Tế bào – Đơn vị cơ sở sự sống</vt:lpstr>
      <vt:lpstr>PowerPoint Presentation</vt:lpstr>
      <vt:lpstr>PowerPoint Presentation</vt:lpstr>
      <vt:lpstr>PowerPoint Presentation</vt:lpstr>
      <vt:lpstr>01</vt:lpstr>
      <vt:lpstr>Tế bào là gì?</vt:lpstr>
      <vt:lpstr>PowerPoint Presentation</vt:lpstr>
      <vt:lpstr>PowerPoint Presentation</vt:lpstr>
      <vt:lpstr>Một số chức năng </vt:lpstr>
      <vt:lpstr>PowerPoint Presentation</vt:lpstr>
      <vt:lpstr>RÚT RA KẾT LUẬN</vt:lpstr>
      <vt:lpstr>Kích thước tế bào</vt:lpstr>
      <vt:lpstr>Kích thước tế bào</vt:lpstr>
      <vt:lpstr>Kích thước tế bào</vt:lpstr>
      <vt:lpstr>Em có biết?</vt:lpstr>
      <vt:lpstr>Hình dạng tế bào</vt:lpstr>
      <vt:lpstr>PowerPoint Presentation</vt:lpstr>
      <vt:lpstr>Sự khác nhau về kích thước và hình dạng tế bào có ý nghĩa gì đối với sinh vật?</vt:lpstr>
      <vt:lpstr>Thành phần chính tế bào</vt:lpstr>
      <vt:lpstr>Thành phần chính tế bào</vt:lpstr>
      <vt:lpstr>Thành phần chính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Sự lớn lên tế bào</vt:lpstr>
      <vt:lpstr>Sự lớn lên tế bào</vt:lpstr>
      <vt:lpstr>PowerPoint Presentation</vt:lpstr>
      <vt:lpstr>Sự sinh sản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 CÁC EM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Tế bào – Đơn vị cơ sở sự sống</dc:title>
  <dc:creator>Ky Anh</dc:creator>
  <cp:lastModifiedBy>Dell</cp:lastModifiedBy>
  <cp:revision>8</cp:revision>
  <dcterms:created xsi:type="dcterms:W3CDTF">2021-08-18T23:46:38Z</dcterms:created>
  <dcterms:modified xsi:type="dcterms:W3CDTF">2022-04-06T15:26:44Z</dcterms:modified>
</cp:coreProperties>
</file>