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AF6EA-CE0C-4C9E-AE50-AC631AF5118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70A09-AE8F-470F-B8F9-91F960A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2D209F-41B3-423B-97D4-7DECBD0B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4ADCC8-C93F-426D-A2DA-B4FD7A65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C251-6C54-47F3-AD12-9E28ACE6DF2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3E2062-46AA-40BD-9D5D-E085ECC2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8A28C2-21EE-452A-B321-668BD53F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DEE2-050B-4801-9495-7E4ACFE5D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436E4F1-9668-45DD-945A-89BA9CA9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F9E676-E018-4B29-8A00-C99F20C81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6573C1-3732-4C00-82CA-6C9883633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C251-6C54-47F3-AD12-9E28ACE6DF26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A96522-FCC1-4CE7-9CAF-AE1F621C1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67E820-5A4F-4C1C-8F08-7E092E85F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DEE2-050B-4801-9495-7E4ACFE5D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54CBA49-1F37-4ED9-883F-2D2E2179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6C25F4-551D-4D9B-9718-C6B92E91A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253FA34-C1C3-43C0-B42B-137A4AFC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9DDF1A-F249-4FA4-A62D-427475A79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75E4A1-9C67-4F6F-A5F8-75CB6EFD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4A3B84-0686-4C8D-B332-B7DB37521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0427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13599E0-C693-48B0-A42E-741E28BE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CCEC19-72AE-4A42-BAA4-2C44F3A877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046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69B6D64-FA76-4AFD-8854-C2416200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1A3EDC-EABB-4656-8FC0-9CDF7D6DD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5408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4BA3CAF-657A-406E-A8A5-53C5E939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ABF84C-12A5-4ED7-BC54-D16FBFDF1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8851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D6641F8-2130-4F7D-B5EA-5D41AF52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76F078-EB0D-4E33-B237-CA8BB652E1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CB7EF94-1FC6-4450-80A8-FD1B7169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BE3CFF-D9C6-476E-BCEC-869A2D3C4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CDE4469-8046-4736-AA66-016532D9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5E584A-2EC1-4D24-8450-9BABD45B5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FCB3552-CDDC-4D4A-90BE-1D10ADEF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49FBE4-EB69-4191-8F61-B5183E0AD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790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8A80220-D73B-4D23-99BD-BB3D1D8A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759B6F-8289-4C49-BCAB-F483E122C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81DF0A0-ABAB-4836-9C70-9FD87151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3CE392-F8EB-453B-9EC3-3CEA032B7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6972970-E5D3-4AA7-932E-EE7B00E2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C8D545-A1E7-4CAA-9364-4CFE75051E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0465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C47BF7F-EC1D-44C9-BF19-4718C389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1C78F6-6103-4CC2-B618-CC8381200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1D82216-42BA-4AD9-A0DB-76D8C13C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10000"/>
              </a:lnSpc>
            </a:pPr>
            <a:r>
              <a:rPr lang="vi-VN">
                <a:latin typeface="#9Slide03 FS Neusa Bold" panose="00000800000000000000" pitchFamily="2" charset="0"/>
              </a:rPr>
              <a:t>MộT số bệnh do vi khuẩn và cách phòng chống</a:t>
            </a:r>
            <a:endParaRPr lang="vi-VN" dirty="0">
              <a:latin typeface="#9Slide03 FS Neusa Bold" panose="000008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3BAA7C-3847-41E0-8E5A-C3C004D56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069186"/>
            <a:ext cx="12192000" cy="78881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11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3CD9F3E-2B92-484E-866F-A08E34B9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5CAE73-DAA7-4FAA-9CDB-19F6257E0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742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AD89164-DCA8-42EF-98DE-392D1AA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6492E4-FDB0-4A2B-B378-0FA9BD411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6187858"/>
            <a:ext cx="11636679" cy="6701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0740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7E6B39C-4228-4DC5-99DB-779EF676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1F5CFD-E632-4951-A2EF-E156E192A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6275540"/>
            <a:ext cx="11124156" cy="5824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1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FFFE9C6-2DD8-4361-8862-745FC759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E05DCC-BE7C-4DDF-9CFB-C136C1CD4E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042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82533FF-25A5-4081-94D6-C671AB51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CC26E8-8A94-4AB0-9C86-743C817340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4632" y="6175331"/>
            <a:ext cx="11524989" cy="5132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4927584-B908-4BF4-B095-D9FC79A5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372510-A9F1-465A-9F52-5058908B1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0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A74172C-DD63-4194-9172-8103E1C1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F31957-06E3-4099-9030-C6955257B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228ED9E-2385-47D8-87A6-9F1D036A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D6C13A-AC3B-4595-A111-0A8E6B111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2939" y="5323562"/>
            <a:ext cx="10861109" cy="15469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018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BAF9692-5122-40C0-87AC-0527BFC3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AD6AFF-5ADA-4395-9B71-A018423E3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201B768-4F19-4955-A2DF-D0208BB5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EA6CDC-4E00-4999-9208-42105A0A8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4632" y="6288065"/>
            <a:ext cx="11612671" cy="3507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86424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37D77DE-B7B0-4FE0-A808-B16EF9A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9847F8-C8BB-4553-BA6A-3CE62ED61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09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35FA6A3-CA12-4829-92EC-702C6835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E5E7BD-1D9A-48D5-A324-EFBD4793E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FAC3F3F-1A68-4216-B021-6C41218B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14AC48-AFF3-43E7-B6DA-5F01E0E37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D0C7E48-7733-4364-9404-7494BF48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1636E4-42A4-4F64-A128-DCD98EC39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9997" y="6281639"/>
            <a:ext cx="11136681" cy="5763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1F106ED-2589-4BAB-BC9F-9CFA6ABF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854B9C-EE68-4436-A576-9822AE15A4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507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D07FE69-0707-4E0C-A2D3-B8E0E36E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1EFE45-25C6-40DD-80F6-065ED9CBFC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3359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36" y="6463593"/>
            <a:ext cx="11086578" cy="7888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1809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28E3C3B-7C52-4050-82C0-1C52198E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FF38EB-957D-486A-9389-DF9B1EB72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5919477-85D4-4881-87DF-C0888994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17B9F6-7545-4215-A9A9-BD0FB7EE6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9F5B524-5071-497F-ACC1-393D85FD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B9EC31-CCC9-4AA8-B4B9-62AE71725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069186"/>
            <a:ext cx="10515600" cy="788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0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263014"/>
            <a:ext cx="12192000" cy="62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03D762B-BE8F-4535-9670-BB883AD5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5290565-1F5C-43BD-8534-3885199D07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1CD6619-2ECA-458D-8D81-E1E11F52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E9B56B-2634-4E46-A7A4-DC199530D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09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53ADF31-279B-45DD-9496-8B932A74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5A259-7E7A-4A60-A7A1-5A84C61D3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DDFD95F-3435-4934-8749-79B49AC5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96A9AA-11EB-45EE-B9FD-080D920D8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0A78500-2DDD-48B2-B602-57313E7F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6E9CEE-CC61-4AF2-8198-C4B08B095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9684" y="6313117"/>
            <a:ext cx="11399729" cy="3002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901874"/>
            <a:ext cx="11049000" cy="788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192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Custom</PresentationFormat>
  <Paragraphs>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bệnh do vi khuẩn và cách phòng chống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Dell</cp:lastModifiedBy>
  <cp:revision>4</cp:revision>
  <dcterms:created xsi:type="dcterms:W3CDTF">2021-08-06T19:01:16Z</dcterms:created>
  <dcterms:modified xsi:type="dcterms:W3CDTF">2022-04-06T18:20:01Z</dcterms:modified>
</cp:coreProperties>
</file>