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07" r:id="rId3"/>
    <p:sldMasterId id="2147483719" r:id="rId4"/>
    <p:sldMasterId id="2147483741" r:id="rId5"/>
    <p:sldMasterId id="2147483753" r:id="rId6"/>
    <p:sldMasterId id="2147483765" r:id="rId7"/>
    <p:sldMasterId id="2147483777" r:id="rId8"/>
    <p:sldMasterId id="2147483796" r:id="rId9"/>
    <p:sldMasterId id="2147483798" r:id="rId10"/>
  </p:sldMasterIdLst>
  <p:notesMasterIdLst>
    <p:notesMasterId r:id="rId80"/>
  </p:notesMasterIdLst>
  <p:sldIdLst>
    <p:sldId id="416" r:id="rId11"/>
    <p:sldId id="427" r:id="rId12"/>
    <p:sldId id="345" r:id="rId13"/>
    <p:sldId id="418" r:id="rId14"/>
    <p:sldId id="383" r:id="rId15"/>
    <p:sldId id="354" r:id="rId16"/>
    <p:sldId id="355" r:id="rId17"/>
    <p:sldId id="357" r:id="rId18"/>
    <p:sldId id="433" r:id="rId19"/>
    <p:sldId id="428" r:id="rId20"/>
    <p:sldId id="434" r:id="rId21"/>
    <p:sldId id="435" r:id="rId22"/>
    <p:sldId id="436" r:id="rId23"/>
    <p:sldId id="407" r:id="rId24"/>
    <p:sldId id="406" r:id="rId25"/>
    <p:sldId id="365" r:id="rId26"/>
    <p:sldId id="366" r:id="rId27"/>
    <p:sldId id="367" r:id="rId28"/>
    <p:sldId id="371" r:id="rId29"/>
    <p:sldId id="408" r:id="rId30"/>
    <p:sldId id="423" r:id="rId31"/>
    <p:sldId id="424" r:id="rId32"/>
    <p:sldId id="410" r:id="rId33"/>
    <p:sldId id="390" r:id="rId34"/>
    <p:sldId id="414" r:id="rId35"/>
    <p:sldId id="412" r:id="rId36"/>
    <p:sldId id="385" r:id="rId37"/>
    <p:sldId id="403" r:id="rId38"/>
    <p:sldId id="387" r:id="rId39"/>
    <p:sldId id="388" r:id="rId40"/>
    <p:sldId id="393" r:id="rId41"/>
    <p:sldId id="395" r:id="rId42"/>
    <p:sldId id="396" r:id="rId43"/>
    <p:sldId id="397" r:id="rId44"/>
    <p:sldId id="400" r:id="rId45"/>
    <p:sldId id="394" r:id="rId46"/>
    <p:sldId id="401" r:id="rId47"/>
    <p:sldId id="402" r:id="rId48"/>
    <p:sldId id="265" r:id="rId49"/>
    <p:sldId id="268" r:id="rId50"/>
    <p:sldId id="269" r:id="rId51"/>
    <p:sldId id="270" r:id="rId52"/>
    <p:sldId id="342" r:id="rId53"/>
    <p:sldId id="271" r:id="rId54"/>
    <p:sldId id="272" r:id="rId55"/>
    <p:sldId id="273" r:id="rId56"/>
    <p:sldId id="343" r:id="rId57"/>
    <p:sldId id="274" r:id="rId58"/>
    <p:sldId id="275" r:id="rId59"/>
    <p:sldId id="341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5" r:id="rId79"/>
  </p:sldIdLst>
  <p:sldSz cx="12192000" cy="6858000"/>
  <p:notesSz cx="6858000" cy="9144000"/>
  <p:defaultTextStyle>
    <a:defPPr>
      <a:defRPr lang="en-US"/>
    </a:defPPr>
    <a:lvl1pPr marL="0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912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853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1783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5694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9607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3531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7450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1368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CC"/>
    <a:srgbClr val="33CC33"/>
    <a:srgbClr val="006600"/>
    <a:srgbClr val="990099"/>
    <a:srgbClr val="99FF99"/>
    <a:srgbClr val="020202"/>
    <a:srgbClr val="008080"/>
    <a:srgbClr val="00CC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3416" autoAdjust="0"/>
  </p:normalViewPr>
  <p:slideViewPr>
    <p:cSldViewPr snapToGrid="0">
      <p:cViewPr>
        <p:scale>
          <a:sx n="76" d="100"/>
          <a:sy n="76" d="100"/>
        </p:scale>
        <p:origin x="-4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D52F0-EFDF-4CB1-97AC-B64D9EFB147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8BDBD-F5A2-4D0B-A56D-A6D3B5A7D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912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7853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1783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5694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9607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3531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7450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1368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8BDBD-F5A2-4D0B-A56D-A6D3B5A7DE9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1BC1B-9EAC-47FD-BCD9-088F32C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AB1D80-40F3-4AF9-80DF-A4DDE0F5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125B1F-0DDD-4384-B55A-40F572C2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5428F3-4EF7-4BB1-949B-CFA24AA1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CED938-C96E-467C-B9E9-A062CCE5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DEB25D-AFD7-4FE2-9611-46BC603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5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C1E7E-1093-4A7C-AA0F-8245AAA7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6064B6-A0C6-4BA2-90F0-2FDB7DB1A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B37F3D-E375-401E-8FA8-E203D370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5ABC83-50CB-459B-8141-C1B77BEB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DCD016-7F06-481E-BBE2-1B9E438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32C392-F6FE-4A2C-AB0F-3E3A207B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0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CBF37-F4B3-4559-8094-B81D80A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38D0A2-4F02-451B-894F-4C5F773F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FE0EC2-30F5-4336-8A9E-E1F8C21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63C8DE-1C24-4F3C-B1A7-8F720A0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E41EB9-E6CD-4AC3-9768-0394F2BB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87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C22B729-66BE-4BAB-B773-255AE3D6B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5FAD4D-57C6-434B-98FD-C7B7B5FA3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726304-0BBC-4D1D-AA1D-A8AACA9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A9F37-D716-45C7-AC7A-9A39243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5F70FA-AF09-4A3B-90E9-FDD097B7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8584C-58FE-4F69-A81D-B595D7163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AE4389-47E5-4605-A73A-033C3ABA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912" indent="0" algn="ctr">
              <a:buNone/>
              <a:defRPr sz="2000"/>
            </a:lvl2pPr>
            <a:lvl3pPr marL="907853" indent="0" algn="ctr">
              <a:buNone/>
              <a:defRPr sz="1800"/>
            </a:lvl3pPr>
            <a:lvl4pPr marL="1361783" indent="0" algn="ctr">
              <a:buNone/>
              <a:defRPr sz="1600"/>
            </a:lvl4pPr>
            <a:lvl5pPr marL="1815694" indent="0" algn="ctr">
              <a:buNone/>
              <a:defRPr sz="1600"/>
            </a:lvl5pPr>
            <a:lvl6pPr marL="2269607" indent="0" algn="ctr">
              <a:buNone/>
              <a:defRPr sz="1600"/>
            </a:lvl6pPr>
            <a:lvl7pPr marL="2723531" indent="0" algn="ctr">
              <a:buNone/>
              <a:defRPr sz="1600"/>
            </a:lvl7pPr>
            <a:lvl8pPr marL="3177450" indent="0" algn="ctr">
              <a:buNone/>
              <a:defRPr sz="1600"/>
            </a:lvl8pPr>
            <a:lvl9pPr marL="36313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785C8C-72AB-42E6-A99D-D64D9393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E8E26-DD97-4C78-A018-BFCEF555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07DB38-8FDE-43DF-8593-23B5CF03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8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CB529-A3EA-4F81-AA9B-0C1463C3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3311D7-3F42-4D19-AC25-D5BE6ADA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46294-3296-4171-B875-91126055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2E5556-1160-47B0-958C-A8844FDE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81D2B-4172-42A0-AED0-35B86DA8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9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44816-DE29-423E-9D3D-3C9232E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F838FF-E54F-4825-AB76-94313166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4EFA9E-59AC-4B98-B065-12E25A1D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DD1DA-43EA-4DE0-BAC8-F0D0173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4AF023-5C8E-47FC-9B4F-E976694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1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8B237-64C8-4BA4-9F76-C62B8E31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D5125-EE40-474A-954F-D7B20C83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357D68-AA64-48A6-B086-22385C82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03384C-EBBB-4612-B394-7F68641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BF0059-5DF0-4C59-85D4-B9A6E9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A0AEAC-8666-4C6B-ACF0-C634E0A6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79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55387B-0D31-42E1-A19C-3424F37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68E77E-027B-44EC-A3CA-0DFAF975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93933F-B621-4941-AC53-CB27857D6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8D4D75-4339-4D6D-B712-56CF02DC5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D549D0-AEAB-458E-B21E-5F82F869A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F38E71-8F40-4703-AB7B-54E1833A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08657C-E3E6-4531-B6CA-33C9F835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BB77C-F5EF-4B1C-B69D-DF66FCD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B8C739-5834-4E50-B3D8-0A794CBB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F56908-968E-403D-A330-405139CA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6C9436-91F2-49C6-8F07-19E66EF4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B08916-47F3-45BC-B6B2-2703B846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1BC1B-9EAC-47FD-BCD9-088F32C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AB1D80-40F3-4AF9-80DF-A4DDE0F5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125B1F-0DDD-4384-B55A-40F572C2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5428F3-4EF7-4BB1-949B-CFA24AA1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CED938-C96E-467C-B9E9-A062CCE5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DEB25D-AFD7-4FE2-9611-46BC603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4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C1E7E-1093-4A7C-AA0F-8245AAA7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6064B6-A0C6-4BA2-90F0-2FDB7DB1A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B37F3D-E375-401E-8FA8-E203D370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5ABC83-50CB-459B-8141-C1B77BEB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DCD016-7F06-481E-BBE2-1B9E438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32C392-F6FE-4A2C-AB0F-3E3A207B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CBF37-F4B3-4559-8094-B81D80A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38D0A2-4F02-451B-894F-4C5F773F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E0EC2-30F5-4336-8A9E-E1F8C21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63C8DE-1C24-4F3C-B1A7-8F720A0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41EB9-E6CD-4AC3-9768-0394F2BB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22B729-66BE-4BAB-B773-255AE3D6B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5FAD4D-57C6-434B-98FD-C7B7B5FA3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726304-0BBC-4D1D-AA1D-A8AACA9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A9F37-D716-45C7-AC7A-9A39243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F70FA-AF09-4A3B-90E9-FDD097B7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6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213784" y="144541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7C39A-A897-4205-A1A2-A8B7004734B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8964-873E-48CD-B809-D0495F2FB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5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EA30-6327-49A2-B44E-FDE8C303038D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47A4-D426-42EB-B1A7-D696A364C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6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7B0C-1890-4BF1-9CB4-D72629C2E4C7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5388-CF32-439E-9C26-230A50D5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42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342E-19AA-44C7-ABE5-D1EECD6B7139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F9750-9D39-4036-88C9-4C02927A4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C8A7-0D9F-4745-ABAF-69E902C24926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8A45-80BD-49CF-AE78-5C695A94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5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8584C-58FE-4F69-A81D-B595D7163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AE4389-47E5-4605-A73A-033C3ABA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912" indent="0" algn="ctr">
              <a:buNone/>
              <a:defRPr sz="2000"/>
            </a:lvl2pPr>
            <a:lvl3pPr marL="907853" indent="0" algn="ctr">
              <a:buNone/>
              <a:defRPr sz="1800"/>
            </a:lvl3pPr>
            <a:lvl4pPr marL="1361783" indent="0" algn="ctr">
              <a:buNone/>
              <a:defRPr sz="1600"/>
            </a:lvl4pPr>
            <a:lvl5pPr marL="1815694" indent="0" algn="ctr">
              <a:buNone/>
              <a:defRPr sz="1600"/>
            </a:lvl5pPr>
            <a:lvl6pPr marL="2269607" indent="0" algn="ctr">
              <a:buNone/>
              <a:defRPr sz="1600"/>
            </a:lvl6pPr>
            <a:lvl7pPr marL="2723531" indent="0" algn="ctr">
              <a:buNone/>
              <a:defRPr sz="1600"/>
            </a:lvl7pPr>
            <a:lvl8pPr marL="3177450" indent="0" algn="ctr">
              <a:buNone/>
              <a:defRPr sz="1600"/>
            </a:lvl8pPr>
            <a:lvl9pPr marL="36313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85C8C-72AB-42E6-A99D-D64D9393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E8E26-DD97-4C78-A018-BFCEF555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07DB38-8FDE-43DF-8593-23B5CF03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7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2FD0-AC7D-4CB9-AF95-82E3C13A408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3C45-2421-4665-A05E-9B68F3809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57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F711-3B26-4CBA-8C6F-26E061F21A13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D47E-CE57-468E-8EFA-98B2548C9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2C65F-CA75-4972-B8D4-A61D5C21FADF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0386-7B89-42AE-B4A4-68B4BEAF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8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8167-8B0C-42D9-B7D8-7BAFC1C8766A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B6DA-DF38-4721-B5AB-81958F0BC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93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7F3F-AA3B-44D7-A2DA-5A18E8AF66DC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1899-B3D5-4B51-83C6-BA8A09660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1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BAEBC-DA05-4611-8697-827B5A6B8B98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47E3B-7B75-4559-B157-C7C7CF8F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2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02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2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2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2CB529-A3EA-4F81-AA9B-0C1463C3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3311D7-3F42-4D19-AC25-D5BE6ADA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946294-3296-4171-B875-91126055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E5556-1160-47B0-958C-A8844FDE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81D2B-4172-42A0-AED0-35B86DA8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38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68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10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55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09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73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1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5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49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2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57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08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14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42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171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000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2285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1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4816-DE29-423E-9D3D-3C9232E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F838FF-E54F-4825-AB76-94313166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EFA9E-59AC-4B98-B065-12E25A1D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9DD1DA-43EA-4DE0-BAC8-F0D0173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AF023-5C8E-47FC-9B4F-E976694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50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38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2880" indent="0">
              <a:buNone/>
              <a:defRPr sz="1300" b="1"/>
            </a:lvl2pPr>
            <a:lvl3pPr marL="605739" indent="0">
              <a:buNone/>
              <a:defRPr sz="1200" b="1"/>
            </a:lvl3pPr>
            <a:lvl4pPr marL="908576" indent="0">
              <a:buNone/>
              <a:defRPr sz="1100" b="1"/>
            </a:lvl4pPr>
            <a:lvl5pPr marL="1211421" indent="0">
              <a:buNone/>
              <a:defRPr sz="1100" b="1"/>
            </a:lvl5pPr>
            <a:lvl6pPr marL="1514276" indent="0">
              <a:buNone/>
              <a:defRPr sz="1100" b="1"/>
            </a:lvl6pPr>
            <a:lvl7pPr marL="1817150" indent="0">
              <a:buNone/>
              <a:defRPr sz="1100" b="1"/>
            </a:lvl7pPr>
            <a:lvl8pPr marL="2120007" indent="0">
              <a:buNone/>
              <a:defRPr sz="1100" b="1"/>
            </a:lvl8pPr>
            <a:lvl9pPr marL="242285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2880" indent="0">
              <a:buNone/>
              <a:defRPr sz="1300" b="1"/>
            </a:lvl2pPr>
            <a:lvl3pPr marL="605739" indent="0">
              <a:buNone/>
              <a:defRPr sz="1200" b="1"/>
            </a:lvl3pPr>
            <a:lvl4pPr marL="908576" indent="0">
              <a:buNone/>
              <a:defRPr sz="1100" b="1"/>
            </a:lvl4pPr>
            <a:lvl5pPr marL="1211421" indent="0">
              <a:buNone/>
              <a:defRPr sz="1100" b="1"/>
            </a:lvl5pPr>
            <a:lvl6pPr marL="1514276" indent="0">
              <a:buNone/>
              <a:defRPr sz="1100" b="1"/>
            </a:lvl6pPr>
            <a:lvl7pPr marL="1817150" indent="0">
              <a:buNone/>
              <a:defRPr sz="1100" b="1"/>
            </a:lvl7pPr>
            <a:lvl8pPr marL="2120007" indent="0">
              <a:buNone/>
              <a:defRPr sz="1100" b="1"/>
            </a:lvl8pPr>
            <a:lvl9pPr marL="242285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084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43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62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9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9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2880" indent="0">
              <a:buNone/>
              <a:defRPr sz="800"/>
            </a:lvl2pPr>
            <a:lvl3pPr marL="605739" indent="0">
              <a:buNone/>
              <a:defRPr sz="700"/>
            </a:lvl3pPr>
            <a:lvl4pPr marL="908576" indent="0">
              <a:buNone/>
              <a:defRPr sz="600"/>
            </a:lvl4pPr>
            <a:lvl5pPr marL="1211421" indent="0">
              <a:buNone/>
              <a:defRPr sz="600"/>
            </a:lvl5pPr>
            <a:lvl6pPr marL="1514276" indent="0">
              <a:buNone/>
              <a:defRPr sz="600"/>
            </a:lvl6pPr>
            <a:lvl7pPr marL="1817150" indent="0">
              <a:buNone/>
              <a:defRPr sz="600"/>
            </a:lvl7pPr>
            <a:lvl8pPr marL="2120007" indent="0">
              <a:buNone/>
              <a:defRPr sz="600"/>
            </a:lvl8pPr>
            <a:lvl9pPr marL="242285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99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8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2880" indent="0">
              <a:buNone/>
              <a:defRPr sz="1900"/>
            </a:lvl2pPr>
            <a:lvl3pPr marL="605739" indent="0">
              <a:buNone/>
              <a:defRPr sz="1600"/>
            </a:lvl3pPr>
            <a:lvl4pPr marL="908576" indent="0">
              <a:buNone/>
              <a:defRPr sz="1300"/>
            </a:lvl4pPr>
            <a:lvl5pPr marL="1211421" indent="0">
              <a:buNone/>
              <a:defRPr sz="1300"/>
            </a:lvl5pPr>
            <a:lvl6pPr marL="1514276" indent="0">
              <a:buNone/>
              <a:defRPr sz="1300"/>
            </a:lvl6pPr>
            <a:lvl7pPr marL="1817150" indent="0">
              <a:buNone/>
              <a:defRPr sz="1300"/>
            </a:lvl7pPr>
            <a:lvl8pPr marL="2120007" indent="0">
              <a:buNone/>
              <a:defRPr sz="1300"/>
            </a:lvl8pPr>
            <a:lvl9pPr marL="242285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2880" indent="0">
              <a:buNone/>
              <a:defRPr sz="800"/>
            </a:lvl2pPr>
            <a:lvl3pPr marL="605739" indent="0">
              <a:buNone/>
              <a:defRPr sz="700"/>
            </a:lvl3pPr>
            <a:lvl4pPr marL="908576" indent="0">
              <a:buNone/>
              <a:defRPr sz="600"/>
            </a:lvl4pPr>
            <a:lvl5pPr marL="1211421" indent="0">
              <a:buNone/>
              <a:defRPr sz="600"/>
            </a:lvl5pPr>
            <a:lvl6pPr marL="1514276" indent="0">
              <a:buNone/>
              <a:defRPr sz="600"/>
            </a:lvl6pPr>
            <a:lvl7pPr marL="1817150" indent="0">
              <a:buNone/>
              <a:defRPr sz="600"/>
            </a:lvl7pPr>
            <a:lvl8pPr marL="2120007" indent="0">
              <a:buNone/>
              <a:defRPr sz="600"/>
            </a:lvl8pPr>
            <a:lvl9pPr marL="242285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26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12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46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46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86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0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3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7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0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4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0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8B237-64C8-4BA4-9F76-C62B8E31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7D5125-EE40-474A-954F-D7B20C83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357D68-AA64-48A6-B086-22385C82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03384C-EBBB-4612-B394-7F68641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BF0059-5DF0-4C59-85D4-B9A6E9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0AEAC-8666-4C6B-ACF0-C634E0A6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77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34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69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03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38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73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07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42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276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1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27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480" indent="0">
              <a:buNone/>
              <a:defRPr sz="1300" b="1"/>
            </a:lvl2pPr>
            <a:lvl3pPr marL="606939" indent="0">
              <a:buNone/>
              <a:defRPr sz="1200" b="1"/>
            </a:lvl3pPr>
            <a:lvl4pPr marL="910396" indent="0">
              <a:buNone/>
              <a:defRPr sz="1100" b="1"/>
            </a:lvl4pPr>
            <a:lvl5pPr marL="1213841" indent="0">
              <a:buNone/>
              <a:defRPr sz="1100" b="1"/>
            </a:lvl5pPr>
            <a:lvl6pPr marL="1517312" indent="0">
              <a:buNone/>
              <a:defRPr sz="1100" b="1"/>
            </a:lvl6pPr>
            <a:lvl7pPr marL="1820789" indent="0">
              <a:buNone/>
              <a:defRPr sz="1100" b="1"/>
            </a:lvl7pPr>
            <a:lvl8pPr marL="2124247" indent="0">
              <a:buNone/>
              <a:defRPr sz="1100" b="1"/>
            </a:lvl8pPr>
            <a:lvl9pPr marL="242769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480" indent="0">
              <a:buNone/>
              <a:defRPr sz="1300" b="1"/>
            </a:lvl2pPr>
            <a:lvl3pPr marL="606939" indent="0">
              <a:buNone/>
              <a:defRPr sz="1200" b="1"/>
            </a:lvl3pPr>
            <a:lvl4pPr marL="910396" indent="0">
              <a:buNone/>
              <a:defRPr sz="1100" b="1"/>
            </a:lvl4pPr>
            <a:lvl5pPr marL="1213841" indent="0">
              <a:buNone/>
              <a:defRPr sz="1100" b="1"/>
            </a:lvl5pPr>
            <a:lvl6pPr marL="1517312" indent="0">
              <a:buNone/>
              <a:defRPr sz="1100" b="1"/>
            </a:lvl6pPr>
            <a:lvl7pPr marL="1820789" indent="0">
              <a:buNone/>
              <a:defRPr sz="1100" b="1"/>
            </a:lvl7pPr>
            <a:lvl8pPr marL="2124247" indent="0">
              <a:buNone/>
              <a:defRPr sz="1100" b="1"/>
            </a:lvl8pPr>
            <a:lvl9pPr marL="242769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62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0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7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7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3480" indent="0">
              <a:buNone/>
              <a:defRPr sz="800"/>
            </a:lvl2pPr>
            <a:lvl3pPr marL="606939" indent="0">
              <a:buNone/>
              <a:defRPr sz="700"/>
            </a:lvl3pPr>
            <a:lvl4pPr marL="910396" indent="0">
              <a:buNone/>
              <a:defRPr sz="600"/>
            </a:lvl4pPr>
            <a:lvl5pPr marL="1213841" indent="0">
              <a:buNone/>
              <a:defRPr sz="600"/>
            </a:lvl5pPr>
            <a:lvl6pPr marL="1517312" indent="0">
              <a:buNone/>
              <a:defRPr sz="600"/>
            </a:lvl6pPr>
            <a:lvl7pPr marL="1820789" indent="0">
              <a:buNone/>
              <a:defRPr sz="600"/>
            </a:lvl7pPr>
            <a:lvl8pPr marL="2124247" indent="0">
              <a:buNone/>
              <a:defRPr sz="600"/>
            </a:lvl8pPr>
            <a:lvl9pPr marL="24276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57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6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3480" indent="0">
              <a:buNone/>
              <a:defRPr sz="1900"/>
            </a:lvl2pPr>
            <a:lvl3pPr marL="606939" indent="0">
              <a:buNone/>
              <a:defRPr sz="1600"/>
            </a:lvl3pPr>
            <a:lvl4pPr marL="910396" indent="0">
              <a:buNone/>
              <a:defRPr sz="1300"/>
            </a:lvl4pPr>
            <a:lvl5pPr marL="1213841" indent="0">
              <a:buNone/>
              <a:defRPr sz="1300"/>
            </a:lvl5pPr>
            <a:lvl6pPr marL="1517312" indent="0">
              <a:buNone/>
              <a:defRPr sz="1300"/>
            </a:lvl6pPr>
            <a:lvl7pPr marL="1820789" indent="0">
              <a:buNone/>
              <a:defRPr sz="1300"/>
            </a:lvl7pPr>
            <a:lvl8pPr marL="2124247" indent="0">
              <a:buNone/>
              <a:defRPr sz="1300"/>
            </a:lvl8pPr>
            <a:lvl9pPr marL="242769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3480" indent="0">
              <a:buNone/>
              <a:defRPr sz="800"/>
            </a:lvl2pPr>
            <a:lvl3pPr marL="606939" indent="0">
              <a:buNone/>
              <a:defRPr sz="700"/>
            </a:lvl3pPr>
            <a:lvl4pPr marL="910396" indent="0">
              <a:buNone/>
              <a:defRPr sz="600"/>
            </a:lvl4pPr>
            <a:lvl5pPr marL="1213841" indent="0">
              <a:buNone/>
              <a:defRPr sz="600"/>
            </a:lvl5pPr>
            <a:lvl6pPr marL="1517312" indent="0">
              <a:buNone/>
              <a:defRPr sz="600"/>
            </a:lvl6pPr>
            <a:lvl7pPr marL="1820789" indent="0">
              <a:buNone/>
              <a:defRPr sz="600"/>
            </a:lvl7pPr>
            <a:lvl8pPr marL="2124247" indent="0">
              <a:buNone/>
              <a:defRPr sz="600"/>
            </a:lvl8pPr>
            <a:lvl9pPr marL="24276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24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78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3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3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92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5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5387B-0D31-42E1-A19C-3424F37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68E77E-027B-44EC-A3CA-0DFAF975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93933F-B621-4941-AC53-CB27857D6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8D4D75-4339-4D6D-B712-56CF02DC5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1D549D0-AEAB-458E-B21E-5F82F869A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F38E71-8F40-4703-AB7B-54E1833A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08657C-E3E6-4531-B6CA-33C9F835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4BB77C-F5EF-4B1C-B69D-DF66FCD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068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84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38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75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13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51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89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27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657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03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638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13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7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810" indent="0">
              <a:buNone/>
              <a:defRPr sz="1300" b="1"/>
            </a:lvl2pPr>
            <a:lvl3pPr marL="607599" indent="0">
              <a:buNone/>
              <a:defRPr sz="1200" b="1"/>
            </a:lvl3pPr>
            <a:lvl4pPr marL="911397" indent="0">
              <a:buNone/>
              <a:defRPr sz="1100" b="1"/>
            </a:lvl4pPr>
            <a:lvl5pPr marL="1215174" indent="0">
              <a:buNone/>
              <a:defRPr sz="1100" b="1"/>
            </a:lvl5pPr>
            <a:lvl6pPr marL="1518984" indent="0">
              <a:buNone/>
              <a:defRPr sz="1100" b="1"/>
            </a:lvl6pPr>
            <a:lvl7pPr marL="1822791" indent="0">
              <a:buNone/>
              <a:defRPr sz="1100" b="1"/>
            </a:lvl7pPr>
            <a:lvl8pPr marL="2126579" indent="0">
              <a:buNone/>
              <a:defRPr sz="1100" b="1"/>
            </a:lvl8pPr>
            <a:lvl9pPr marL="24303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7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810" indent="0">
              <a:buNone/>
              <a:defRPr sz="1300" b="1"/>
            </a:lvl2pPr>
            <a:lvl3pPr marL="607599" indent="0">
              <a:buNone/>
              <a:defRPr sz="1200" b="1"/>
            </a:lvl3pPr>
            <a:lvl4pPr marL="911397" indent="0">
              <a:buNone/>
              <a:defRPr sz="1100" b="1"/>
            </a:lvl4pPr>
            <a:lvl5pPr marL="1215174" indent="0">
              <a:buNone/>
              <a:defRPr sz="1100" b="1"/>
            </a:lvl5pPr>
            <a:lvl6pPr marL="1518984" indent="0">
              <a:buNone/>
              <a:defRPr sz="1100" b="1"/>
            </a:lvl6pPr>
            <a:lvl7pPr marL="1822791" indent="0">
              <a:buNone/>
              <a:defRPr sz="1100" b="1"/>
            </a:lvl7pPr>
            <a:lvl8pPr marL="2126579" indent="0">
              <a:buNone/>
              <a:defRPr sz="1100" b="1"/>
            </a:lvl8pPr>
            <a:lvl9pPr marL="24303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910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94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26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6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6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3810" indent="0">
              <a:buNone/>
              <a:defRPr sz="800"/>
            </a:lvl2pPr>
            <a:lvl3pPr marL="607599" indent="0">
              <a:buNone/>
              <a:defRPr sz="700"/>
            </a:lvl3pPr>
            <a:lvl4pPr marL="911397" indent="0">
              <a:buNone/>
              <a:defRPr sz="600"/>
            </a:lvl4pPr>
            <a:lvl5pPr marL="1215174" indent="0">
              <a:buNone/>
              <a:defRPr sz="600"/>
            </a:lvl5pPr>
            <a:lvl6pPr marL="1518984" indent="0">
              <a:buNone/>
              <a:defRPr sz="600"/>
            </a:lvl6pPr>
            <a:lvl7pPr marL="1822791" indent="0">
              <a:buNone/>
              <a:defRPr sz="600"/>
            </a:lvl7pPr>
            <a:lvl8pPr marL="2126579" indent="0">
              <a:buNone/>
              <a:defRPr sz="600"/>
            </a:lvl8pPr>
            <a:lvl9pPr marL="24303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691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5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3810" indent="0">
              <a:buNone/>
              <a:defRPr sz="1900"/>
            </a:lvl2pPr>
            <a:lvl3pPr marL="607599" indent="0">
              <a:buNone/>
              <a:defRPr sz="1600"/>
            </a:lvl3pPr>
            <a:lvl4pPr marL="911397" indent="0">
              <a:buNone/>
              <a:defRPr sz="1300"/>
            </a:lvl4pPr>
            <a:lvl5pPr marL="1215174" indent="0">
              <a:buNone/>
              <a:defRPr sz="1300"/>
            </a:lvl5pPr>
            <a:lvl6pPr marL="1518984" indent="0">
              <a:buNone/>
              <a:defRPr sz="1300"/>
            </a:lvl6pPr>
            <a:lvl7pPr marL="1822791" indent="0">
              <a:buNone/>
              <a:defRPr sz="1300"/>
            </a:lvl7pPr>
            <a:lvl8pPr marL="2126579" indent="0">
              <a:buNone/>
              <a:defRPr sz="1300"/>
            </a:lvl8pPr>
            <a:lvl9pPr marL="24303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3810" indent="0">
              <a:buNone/>
              <a:defRPr sz="800"/>
            </a:lvl2pPr>
            <a:lvl3pPr marL="607599" indent="0">
              <a:buNone/>
              <a:defRPr sz="700"/>
            </a:lvl3pPr>
            <a:lvl4pPr marL="911397" indent="0">
              <a:buNone/>
              <a:defRPr sz="600"/>
            </a:lvl4pPr>
            <a:lvl5pPr marL="1215174" indent="0">
              <a:buNone/>
              <a:defRPr sz="600"/>
            </a:lvl5pPr>
            <a:lvl6pPr marL="1518984" indent="0">
              <a:buNone/>
              <a:defRPr sz="600"/>
            </a:lvl6pPr>
            <a:lvl7pPr marL="1822791" indent="0">
              <a:buNone/>
              <a:defRPr sz="600"/>
            </a:lvl7pPr>
            <a:lvl8pPr marL="2126579" indent="0">
              <a:buNone/>
              <a:defRPr sz="600"/>
            </a:lvl8pPr>
            <a:lvl9pPr marL="24303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03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38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21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21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6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B8C739-5834-4E50-B3D8-0A794CBB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F56908-968E-403D-A330-405139CA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6C9436-91F2-49C6-8F07-19E66EF4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B08916-47F3-45BC-B6B2-2703B846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23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374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05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11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2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3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1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1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60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52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068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00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0" y="182052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52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232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8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16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95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10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10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0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810" r:id="rId2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18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85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85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85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631368-C6B1-4A5D-87BB-6F043F94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15416B-8EA8-4BAD-8F1C-DD49B39E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1BB941-89C6-43B9-8E10-9DFFCF6F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D30CD-50F5-4706-8AA7-2A9FA73B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6AF193-B825-4868-A42D-7F1638EF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631368-C6B1-4A5D-87BB-6F043F94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15416B-8EA8-4BAD-8F1C-DD49B39E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BB941-89C6-43B9-8E10-9DFFCF6F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D30CD-50F5-4706-8AA7-2A9FA73B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AF193-B825-4868-A42D-7F1638EF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2" tIns="45431" rIns="90792" bIns="454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2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2" tIns="45431" rIns="90792" bIns="454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9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27B17-DF5B-4052-AF52-E22451543DC1}" type="datetimeFigureOut">
              <a:rPr lang="en-US"/>
              <a:pPr>
                <a:defRPr/>
              </a:pPr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9"/>
            <a:ext cx="3860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9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B8D138-3015-437F-96CA-A9A3E2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39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78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17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56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452" indent="-34045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22" indent="-28373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6"/>
            <a:ext cx="10972800" cy="4525963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5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078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52" indent="-340452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22" indent="-283733" algn="l" defTabSz="9078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576" tIns="30288" rIns="60576" bIns="302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576" tIns="30288" rIns="60576" bIns="302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739"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7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57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79" indent="-227179" algn="l" defTabSz="6057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58" indent="-189284" algn="l" defTabSz="6057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7136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0015" indent="-151440" algn="l" defTabSz="6057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871" indent="-151440" algn="l" defTabSz="6057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5717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68560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1423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4280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288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5739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08576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1421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4276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1715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0007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855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696" tIns="30348" rIns="60696" bIns="3034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696" tIns="30348" rIns="60696" bIns="3034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939"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9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0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69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19" indent="-227619" algn="l" defTabSz="6069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138" indent="-189664" algn="l" defTabSz="6069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8656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2135" indent="-151740" algn="l" defTabSz="6069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591" indent="-151740" algn="l" defTabSz="6069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043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2500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968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9437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3480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6939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0396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3841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7312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0789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4247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7695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762" tIns="30381" rIns="60762" bIns="303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762" tIns="30381" rIns="60762" bIns="303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599"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60759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61" indent="-227861" algn="l" defTabSz="607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77" indent="-189873" algn="l" defTabSz="60759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9492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301" indent="-151905" algn="l" defTabSz="60759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087" indent="-151905" algn="l" defTabSz="60759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880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4667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8475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2275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3810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7599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1397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5174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8984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2791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6579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0367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GI&#193;O%20&#193;N%20H&#7896;I%20TH&#7842;O%2021-22\&#272;a%20d&#7841;ng%20sinh%20h&#7885;c_&#272;&#195;%20C&#7854;T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1.png"/><Relationship Id="rId9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ell\Downloads\&#272;a%20d&#7841;ng%20sinh%20h&#7885;c.mp4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Desktop\h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/>
          <p:cNvSpPr txBox="1">
            <a:spLocks/>
          </p:cNvSpPr>
          <p:nvPr/>
        </p:nvSpPr>
        <p:spPr>
          <a:xfrm>
            <a:off x="1524052" y="925331"/>
            <a:ext cx="9143999" cy="432000"/>
          </a:xfrm>
          <a:prstGeom prst="rect">
            <a:avLst/>
          </a:prstGeom>
        </p:spPr>
        <p:txBody>
          <a:bodyPr lIns="142988" tIns="60526" rIns="121053" bIns="60526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HÒA QUANG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524052" y="1509731"/>
            <a:ext cx="9143999" cy="432000"/>
          </a:xfrm>
          <a:prstGeom prst="rect">
            <a:avLst/>
          </a:prstGeom>
        </p:spPr>
        <p:txBody>
          <a:bodyPr lIns="142988" tIns="60526" rIns="121053" bIns="60526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6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52" y="3223486"/>
            <a:ext cx="8707747" cy="720000"/>
          </a:xfrm>
          <a:prstGeom prst="rect">
            <a:avLst/>
          </a:prstGeom>
        </p:spPr>
        <p:txBody>
          <a:bodyPr lIns="121053" tIns="60526" rIns="121053" bIns="60526" anchor="ctr"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 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Giáo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viên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: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Võ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Thị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Bích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Vân</a:t>
            </a:r>
            <a:endParaRPr lang="ko-KR" alt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384229" y="2437971"/>
            <a:ext cx="9860020" cy="432000"/>
          </a:xfrm>
          <a:prstGeom prst="rect">
            <a:avLst/>
          </a:prstGeom>
        </p:spPr>
        <p:txBody>
          <a:bodyPr lIns="142988" tIns="60526" rIns="121053" bIns="60526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 !</a:t>
            </a:r>
            <a:endParaRPr lang="en-US" altLang="ko-KR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h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200400"/>
            <a:ext cx="21161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7009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8078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22110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341508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7009" y="4208585"/>
            <a:ext cx="1595796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cam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40956" y="4198306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297895" y="6457009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Súng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51688" y="6492816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40956" y="6495062"/>
            <a:ext cx="1507658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57009" y="6495062"/>
            <a:ext cx="12056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988934" y="4198306"/>
            <a:ext cx="1453607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341508" y="4206498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286702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27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0"/>
            <a:ext cx="2867025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6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817" y="1119007"/>
            <a:ext cx="3971792" cy="613459"/>
          </a:xfrm>
          <a:solidFill>
            <a:srgbClr val="00CCFF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81817" y="2402924"/>
            <a:ext cx="4019811" cy="613459"/>
          </a:xfrm>
          <a:prstGeom prst="rect">
            <a:avLst/>
          </a:prstGeom>
          <a:solidFill>
            <a:srgbClr val="00CC66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1817" y="3672052"/>
            <a:ext cx="4019811" cy="613459"/>
          </a:xfrm>
          <a:prstGeom prst="rect">
            <a:avLst/>
          </a:prstGeom>
          <a:solidFill>
            <a:srgbClr val="FF6699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27233" y="5029530"/>
            <a:ext cx="4019811" cy="613459"/>
          </a:xfrm>
          <a:prstGeom prst="rect">
            <a:avLst/>
          </a:prstGeom>
          <a:solidFill>
            <a:srgbClr val="FFCC0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9150" y="2202351"/>
            <a:ext cx="977031" cy="2342367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 LOẠI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 flipV="1">
            <a:off x="1766169" y="3373534"/>
            <a:ext cx="50104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7224" y="1450768"/>
            <a:ext cx="1" cy="388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3" idx="1"/>
          </p:cNvCxnSpPr>
          <p:nvPr/>
        </p:nvCxnSpPr>
        <p:spPr>
          <a:xfrm>
            <a:off x="2267222" y="2709653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4" idx="1"/>
          </p:cNvCxnSpPr>
          <p:nvPr/>
        </p:nvCxnSpPr>
        <p:spPr>
          <a:xfrm>
            <a:off x="2267222" y="3978781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5" idx="1"/>
          </p:cNvCxnSpPr>
          <p:nvPr/>
        </p:nvCxnSpPr>
        <p:spPr>
          <a:xfrm>
            <a:off x="2279740" y="5336088"/>
            <a:ext cx="447493" cy="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67222" y="1450768"/>
            <a:ext cx="5146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15676" y="2709654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7052" y="5397528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79714" y="3978790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30276" y="951978"/>
            <a:ext cx="0" cy="824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30288" y="951978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337815" y="1776286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330277" y="2402924"/>
            <a:ext cx="7539" cy="7411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330288" y="3143790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288745" y="3672055"/>
            <a:ext cx="14715" cy="7998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86" idx="1"/>
          </p:cNvCxnSpPr>
          <p:nvPr/>
        </p:nvCxnSpPr>
        <p:spPr>
          <a:xfrm>
            <a:off x="7294309" y="4471901"/>
            <a:ext cx="4042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262693" y="5138289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7690981" y="645249"/>
            <a:ext cx="3971792" cy="469568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7690981" y="1469563"/>
            <a:ext cx="3971792" cy="50955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7698519" y="2197513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7330288" y="2402906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/>
          <p:cNvSpPr txBox="1">
            <a:spLocks/>
          </p:cNvSpPr>
          <p:nvPr/>
        </p:nvSpPr>
        <p:spPr>
          <a:xfrm>
            <a:off x="7698519" y="2872431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7698519" y="3521663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7698519" y="4198919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7655015" y="4886524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7655015" y="5627845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7288756" y="5885404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330288" y="3676757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7262681" y="5138307"/>
            <a:ext cx="0" cy="747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774148" y="1415458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0" grpId="0" animBg="1"/>
      <p:bldP spid="71" grpId="0" animBg="1"/>
      <p:bldP spid="72" grpId="0" animBg="1"/>
      <p:bldP spid="80" grpId="0" animBg="1"/>
      <p:bldP spid="82" grpId="0" animBg="1"/>
      <p:bldP spid="86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0"/>
            <a:ext cx="2867025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22.1.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382699"/>
            <a:ext cx="265768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2426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Vi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40349" y="3259586"/>
            <a:ext cx="31725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56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45"/>
            <a:ext cx="31725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081645" y="607316"/>
            <a:ext cx="3509128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561268" y="851365"/>
            <a:ext cx="2478417" cy="420234"/>
          </a:xfrm>
          <a:prstGeom prst="rect">
            <a:avLst/>
          </a:prstGeom>
        </p:spPr>
        <p:txBody>
          <a:bodyPr wrap="none" lIns="60570" tIns="30285" rIns="60570" bIns="30285">
            <a:spAutoFit/>
          </a:bodyPr>
          <a:lstStyle/>
          <a:p>
            <a:pPr algn="ctr" defTabSz="6056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ặc điểm tế bào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4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4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121430"/>
            <a:ext cx="265768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51245" y="3121444"/>
            <a:ext cx="31725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11"/>
            <a:ext cx="3172561" cy="55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622800" y="607316"/>
            <a:ext cx="2743200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911504" y="851382"/>
            <a:ext cx="2279053" cy="420355"/>
          </a:xfrm>
          <a:prstGeom prst="rect">
            <a:avLst/>
          </a:prstGeom>
        </p:spPr>
        <p:txBody>
          <a:bodyPr wrap="none" lIns="60690" tIns="30345" rIns="60690" bIns="30345">
            <a:spAutoFit/>
          </a:bodyPr>
          <a:lstStyle/>
          <a:p>
            <a:pPr algn="ctr" defTabSz="6068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2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2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4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7539">
              <a:lnSpc>
                <a:spcPts val="43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9343" y="3228778"/>
            <a:ext cx="311515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753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263023" y="3228776"/>
            <a:ext cx="34347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753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40"/>
            <a:ext cx="31725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7539">
              <a:lnSpc>
                <a:spcPts val="4320"/>
              </a:lnSpc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359059" y="607307"/>
            <a:ext cx="3219188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759495" y="851334"/>
            <a:ext cx="2582988" cy="420422"/>
          </a:xfrm>
          <a:prstGeom prst="rect">
            <a:avLst/>
          </a:prstGeom>
        </p:spPr>
        <p:txBody>
          <a:bodyPr wrap="none" lIns="60756" tIns="30378" rIns="60756" bIns="30378">
            <a:spAutoFit/>
          </a:bodyPr>
          <a:lstStyle/>
          <a:p>
            <a:pPr algn="ctr" defTabSz="60753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12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12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2717" y="3844361"/>
            <a:ext cx="5054251" cy="2456263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6731705" y="4001766"/>
            <a:ext cx="4792275" cy="2298824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5" name="Group 7"/>
          <p:cNvGrpSpPr/>
          <p:nvPr/>
        </p:nvGrpSpPr>
        <p:grpSpPr>
          <a:xfrm>
            <a:off x="4258893" y="607307"/>
            <a:ext cx="3444657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737890" y="851334"/>
            <a:ext cx="2626269" cy="420422"/>
          </a:xfrm>
          <a:prstGeom prst="rect">
            <a:avLst/>
          </a:prstGeom>
        </p:spPr>
        <p:txBody>
          <a:bodyPr wrap="none" lIns="60756" tIns="30378" rIns="60756" bIns="30378">
            <a:spAutoFit/>
          </a:bodyPr>
          <a:lstStyle/>
          <a:p>
            <a:pPr algn="ctr" defTabSz="60753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12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12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/>
          <p:nvPr/>
        </p:nvGrpSpPr>
        <p:grpSpPr>
          <a:xfrm>
            <a:off x="1012717" y="1926362"/>
            <a:ext cx="5054251" cy="2445257"/>
            <a:chOff x="26670" y="26670"/>
            <a:chExt cx="7687971" cy="4048338"/>
          </a:xfrm>
        </p:grpSpPr>
        <p:sp>
          <p:nvSpPr>
            <p:cNvPr id="20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grpSp>
        <p:nvGrpSpPr>
          <p:cNvPr id="21" name="Group 13"/>
          <p:cNvGrpSpPr/>
          <p:nvPr/>
        </p:nvGrpSpPr>
        <p:grpSpPr>
          <a:xfrm>
            <a:off x="6731705" y="1922883"/>
            <a:ext cx="4792275" cy="2448733"/>
            <a:chOff x="0" y="-2539556"/>
            <a:chExt cx="7687970" cy="4048339"/>
          </a:xfrm>
        </p:grpSpPr>
        <p:sp>
          <p:nvSpPr>
            <p:cNvPr id="22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031185" y="2005746"/>
            <a:ext cx="4949992" cy="1746371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3977" y="1928493"/>
            <a:ext cx="1626787" cy="643505"/>
          </a:xfrm>
          <a:prstGeom prst="rect">
            <a:avLst/>
          </a:prstGeom>
        </p:spPr>
        <p:txBody>
          <a:bodyPr wrap="none" lIns="91152" tIns="45591" rIns="91152" bIns="45591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2455" y="2592430"/>
            <a:ext cx="4489823" cy="1384734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hữu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nhờ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7058487" y="4997308"/>
            <a:ext cx="420378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6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285639" y="4764682"/>
            <a:ext cx="420378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56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3044" y="889975"/>
            <a:ext cx="10923740" cy="2116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20305" y="1340508"/>
            <a:ext cx="4371696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820305" y="2950083"/>
            <a:ext cx="4050083" cy="2677396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20305" y="1340508"/>
            <a:ext cx="4371696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820305" y="2950083"/>
            <a:ext cx="4050083" cy="2246508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6585" y="2937152"/>
            <a:ext cx="11285951" cy="2410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20317" y="1453243"/>
            <a:ext cx="4154577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686805" y="2881188"/>
            <a:ext cx="4505195" cy="1815621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28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16.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6585" y="2937152"/>
            <a:ext cx="11285951" cy="2410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0403" y="1177447"/>
            <a:ext cx="10733761" cy="4860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0792" tIns="45431" rIns="90792" bIns="45431" rtlCol="0" anchor="ctr">
            <a:normAutofit fontScale="85000" lnSpcReduction="20000"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ta?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A. (1), (2), (3) 					B. (2), (3), (4)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C. (1), (2), (4)					D. (1), (3), (4)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lnSpc>
                <a:spcPct val="120000"/>
              </a:lnSpc>
              <a:buAutoNum type="alphaUcPeriod"/>
            </a:pP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9883" y="5123177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3095" y="1307782"/>
            <a:ext cx="10733761" cy="496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(2), (3), (4), (5)				B. (1), (2), (3), (4)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(1), (2), (3), (5)				D. (1), (3), (4), (5)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endParaRPr 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02478" y="4860117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0" y="666092"/>
            <a:ext cx="10996351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AutoShape 6" descr="Giải Mã Con Dơi Bay Vào Nhà Là Điềm Báo Gì? Hên Hay Xui?"/>
          <p:cNvSpPr>
            <a:spLocks noChangeAspect="1" noChangeArrowheads="1"/>
          </p:cNvSpPr>
          <p:nvPr/>
        </p:nvSpPr>
        <p:spPr bwMode="auto">
          <a:xfrm>
            <a:off x="155598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7" y="1901991"/>
            <a:ext cx="2750452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81" y="4146131"/>
            <a:ext cx="2882323" cy="249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1" y="1901991"/>
            <a:ext cx="2922687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21" y="1901991"/>
            <a:ext cx="2896187" cy="20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3" y="4166715"/>
            <a:ext cx="2922687" cy="249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720229" y="187965"/>
            <a:ext cx="3895595" cy="611203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ể lúa cho năng suất tốt, cần có bộ bộ lá đòng khỏe, duy trì màu xanh để tối ưu phản ứng quang hợp tạo tinh bột. Ảnh: Hoàng Vũ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" y="4166715"/>
            <a:ext cx="2825619" cy="25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15 giống thỏ cảnh/thỏ kiểng làm thú cưng tốt nhất – Thị Trấn Thú C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15 giống thỏ cảnh/thỏ kiểng làm thú cưng tốt nhất – Thị Trấn Thú Cư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88" y="4113749"/>
            <a:ext cx="2750452" cy="255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8" y="1901991"/>
            <a:ext cx="3011488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61" y="2556962"/>
            <a:ext cx="2052767" cy="449676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 descr="Giải Mã Con Dơi Bay Vào Nhà Là Điềm Báo Gì? Hên Hay Xui?"/>
          <p:cNvSpPr>
            <a:spLocks noChangeAspect="1" noChangeArrowheads="1"/>
          </p:cNvSpPr>
          <p:nvPr/>
        </p:nvSpPr>
        <p:spPr bwMode="auto">
          <a:xfrm>
            <a:off x="155598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5416"/>
            <a:ext cx="3031755" cy="25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01" y="3397625"/>
            <a:ext cx="2809549" cy="296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78" y="0"/>
            <a:ext cx="3129713" cy="25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813" y="29"/>
            <a:ext cx="2896187" cy="25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67" y="3397596"/>
            <a:ext cx="3213471" cy="297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70250" y="254852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83404" y="254852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717546" y="2529387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7320" y="6358783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12129" y="6372526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57833" y="6358783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553642" y="632366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Để lúa cho năng suất tốt, cần có bộ bộ lá đòng khỏe, duy trì màu xanh để tối ưu phản ứng quang hợp tạo tinh bột. Ảnh: Hoàng Vũ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3" y="3453292"/>
            <a:ext cx="2825619" cy="28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50" y="3397625"/>
            <a:ext cx="2914840" cy="29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30" y="0"/>
            <a:ext cx="3009913" cy="254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8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Đa dạng sinh học_ĐÃ CẮT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30830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121430"/>
            <a:ext cx="265768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51245" y="3121435"/>
            <a:ext cx="317256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11"/>
            <a:ext cx="3172561" cy="55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622800" y="607316"/>
            <a:ext cx="2743200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911504" y="851382"/>
            <a:ext cx="2279053" cy="420355"/>
          </a:xfrm>
          <a:prstGeom prst="rect">
            <a:avLst/>
          </a:prstGeom>
        </p:spPr>
        <p:txBody>
          <a:bodyPr wrap="none" lIns="60690" tIns="30345" rIns="60690" bIns="30345">
            <a:spAutoFit/>
          </a:bodyPr>
          <a:lstStyle/>
          <a:p>
            <a:pPr algn="ctr" defTabSz="6068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2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2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914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8175" y="646546"/>
            <a:ext cx="9336189" cy="5062240"/>
            <a:chOff x="297574" y="-208577"/>
            <a:chExt cx="7166419" cy="3524447"/>
          </a:xfrm>
        </p:grpSpPr>
        <p:sp>
          <p:nvSpPr>
            <p:cNvPr id="4" name="Freeform 4"/>
            <p:cNvSpPr/>
            <p:nvPr/>
          </p:nvSpPr>
          <p:spPr>
            <a:xfrm>
              <a:off x="297574" y="-208577"/>
              <a:ext cx="716641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 defTabSz="609478"/>
              <a:r>
                <a:rPr lang="en-US" sz="32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HƯỚNG DẪN TỰ HỌC</a:t>
              </a:r>
            </a:p>
            <a:p>
              <a:pPr defTabSz="609478"/>
              <a:r>
                <a:rPr lang="en-US" sz="27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7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</a:p>
            <a:p>
              <a:pPr defTabSz="609478"/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09478"/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-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09478"/>
              <a:r>
                <a:rPr lang="en-US" sz="2800" b="1" i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b. </a:t>
              </a:r>
              <a:r>
                <a:rPr lang="en-US" sz="2800" b="1" i="1" u="sng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609478"/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 -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dung 2 “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”-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22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102 &amp; 103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6.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8384" t="9330"/>
          <a:stretch>
            <a:fillRect/>
          </a:stretch>
        </p:blipFill>
        <p:spPr>
          <a:xfrm>
            <a:off x="3" y="2329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817066">
            <a:off x="-532381" y="2747836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4302" y="1731924"/>
            <a:ext cx="884342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9331"/>
              </a:lnSpc>
            </a:pPr>
            <a:endParaRPr lang="en-US" sz="11700" dirty="0">
              <a:solidFill>
                <a:srgbClr val="BB332A"/>
              </a:solidFill>
              <a:latin typeface="Gaegu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68" y="19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77401" flipH="1">
            <a:off x="11113532" y="2763038"/>
            <a:ext cx="1603609" cy="18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135" y="4789884"/>
            <a:ext cx="4573045" cy="713667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22.2.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 b="11193"/>
          <a:stretch>
            <a:fillRect/>
          </a:stretch>
        </p:blipFill>
        <p:spPr bwMode="auto">
          <a:xfrm>
            <a:off x="2993721" y="375799"/>
            <a:ext cx="5305963" cy="441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0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/>
          <a:stretch>
            <a:fillRect/>
          </a:stretch>
        </p:blipFill>
        <p:spPr bwMode="auto">
          <a:xfrm>
            <a:off x="2041745" y="384204"/>
            <a:ext cx="8054235" cy="599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4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5140" y="631161"/>
            <a:ext cx="5181600" cy="9800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797" y="2089759"/>
            <a:ext cx="4267200" cy="1168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gọi tê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09" y="350736"/>
            <a:ext cx="9857983" cy="63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12192000" cy="717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543CBDC-2E10-4DF4-A503-1CDEE6F4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4C13F3-8F54-4C40-938F-9986D5571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175B209-2E46-41FB-AA32-DD38685A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126D27-F0E6-4AD2-A935-98365D4A7D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A758784-4BFD-48AE-B8F4-C9E3D4BC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E5-EEF9-4C2E-AEA5-4CBB4C2BE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B490266-3913-498E-9ACC-A3D13410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9CFB5D-1845-4CBD-830F-DC6152D7E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 b="11193"/>
          <a:stretch>
            <a:fillRect/>
          </a:stretch>
        </p:blipFill>
        <p:spPr bwMode="auto">
          <a:xfrm>
            <a:off x="1907613" y="2348865"/>
            <a:ext cx="4625975" cy="372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A7A496E-A5B7-4ACD-89F1-2119E578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6000">
                <a:latin typeface="#9Slide03 FS Neusa Bold" panose="00000800000000000000" pitchFamily="2" charset="0"/>
              </a:rPr>
              <a:t>GỌI </a:t>
            </a:r>
            <a:br>
              <a:rPr lang="en-US" sz="6000">
                <a:latin typeface="#9Slide03 FS Neusa Bold" panose="00000800000000000000" pitchFamily="2" charset="0"/>
              </a:rPr>
            </a:br>
            <a:r>
              <a:rPr lang="en-US" sz="6000">
                <a:latin typeface="#9Slide03 FS Neusa Bold" panose="00000800000000000000" pitchFamily="2" charset="0"/>
              </a:rPr>
              <a:t>TÊN LOÀI</a:t>
            </a:r>
            <a:endParaRPr lang="en-US" sz="60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1D123-2741-4B96-BA80-2D8895CE9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FECC71E-E310-4551-82C0-A8F31939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B4E3CE-B08A-4ED4-8765-AF9F38825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5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FFCD20-ADE2-4EBC-B409-A6AF18F8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7ED30E-00A1-4603-B995-E4A0D50A9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73343"/>
              </p:ext>
            </p:extLst>
          </p:nvPr>
        </p:nvGraphicFramePr>
        <p:xfrm>
          <a:off x="1283788" y="2086950"/>
          <a:ext cx="8554085" cy="354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60"/>
                <a:gridCol w="1370965"/>
                <a:gridCol w="1976755"/>
                <a:gridCol w="3189605"/>
              </a:tblGrid>
              <a:tr h="1097280"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  <a:r>
                        <a:rPr lang="en-US" alt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chi/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giống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loài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</a:p>
                    <a:p>
                      <a:r>
                        <a:rPr lang="en-US" altLang="vi-VN" sz="220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(Tên giống+ tên loài+ tên tác giả, năm công bố)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6445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Con người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Homo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dirty="0">
                          <a:latin typeface="+mj-lt"/>
                        </a:rPr>
                        <a:t>Homo</a:t>
                      </a:r>
                      <a:r>
                        <a:rPr lang="en-US" altLang="vi-VN" sz="2200" dirty="0">
                          <a:latin typeface="+mj-lt"/>
                        </a:rPr>
                        <a:t> </a:t>
                      </a:r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Chim b</a:t>
                      </a: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ồ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câu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C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 </a:t>
                      </a:r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ngọc lan trắn</a:t>
                      </a:r>
                      <a:r>
                        <a:rPr lang="en-US" alt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Magnolia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</a:t>
                      </a: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49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ngô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3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0F2ED0D-E644-48D5-9708-F70E8089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69A407-0F01-4073-805B-5023ADDAF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568B981-13C9-4F2C-8C98-BA5A7257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F0A1DB-7FE6-47CC-B58E-79C85389F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371600" y="766660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</p:spTree>
    <p:extLst>
      <p:ext uri="{BB962C8B-B14F-4D97-AF65-F5344CB8AC3E}">
        <p14:creationId xmlns:p14="http://schemas.microsoft.com/office/powerpoint/2010/main" val="36433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Đa dạng sinh học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703F863-9570-412F-984A-9F75ACCF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F8F78-86BA-4FB1-A352-EFF8ADC25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5774"/>
      </p:ext>
    </p:extLst>
  </p:cSld>
  <p:clrMapOvr>
    <a:masterClrMapping/>
  </p:clrMapOvr>
  <p:transition spd="slow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731A7E7-99A7-4E60-8EA8-9595957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BA8147-776B-4167-A6B8-84DC043FA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4415"/>
      </p:ext>
    </p:extLst>
  </p:cSld>
  <p:clrMapOvr>
    <a:masterClrMapping/>
  </p:clrMapOvr>
  <p:transition spd="slow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B1B78A-8515-49E8-995B-BDEDE8EC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E788EA-FBAD-4510-85B5-EAE1324BE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EA647EA-DCCD-416F-8C91-466D11F1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87E9D1-AE44-4705-8988-61C9ED307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C639AFC-BD4C-48D1-9C18-7E45889B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F9FC28-760E-4D18-BC0A-30D625BAB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1030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686BC01-5AAB-4750-81E0-FAD67C56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C04340-4457-421A-9E01-7EFC73EDE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8644"/>
      </p:ext>
    </p:extLst>
  </p:cSld>
  <p:clrMapOvr>
    <a:masterClrMapping/>
  </p:clrMapOvr>
  <p:transition spd="slow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5DC96F-8889-412D-A834-21380B65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4BD9A-A14F-4FF2-8846-B43C80043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2099"/>
      </p:ext>
    </p:extLst>
  </p:cSld>
  <p:clrMapOvr>
    <a:masterClrMapping/>
  </p:clrMapOvr>
  <p:transition spd="slow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3837994-0ABE-4C24-83DE-D75F38D3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5E8531-5A95-49B6-BDCD-AF64263FF1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3007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5DADB34-A22F-407B-82D9-4D7138FA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45BD25-BDDE-4B2D-BF29-E5D697C3E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16.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</p:spTree>
    <p:extLst>
      <p:ext uri="{BB962C8B-B14F-4D97-AF65-F5344CB8AC3E}">
        <p14:creationId xmlns:p14="http://schemas.microsoft.com/office/powerpoint/2010/main" val="22029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D1809D0-511A-49AD-ACA6-953AC2FC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latin typeface="#9Slide03 FS Neusa Bold" panose="00000800000000000000" pitchFamily="2" charset="0"/>
              </a:rPr>
              <a:t>KHÓA LƯỠNG PHÂN</a:t>
            </a:r>
            <a:endParaRPr lang="en-US" sz="66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893D9F-D299-4391-852B-1F5AB741A8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C881070-7B19-48CA-BB72-44617A5E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>
                <a:solidFill>
                  <a:schemeClr val="bg1"/>
                </a:solidFill>
                <a:latin typeface="Acumin Pro Condensed" panose="020B0806020202020204" pitchFamily="34" charset="0"/>
              </a:rPr>
              <a:t>Tìm hiểu cách xây dựng khóa lưỡng phân</a:t>
            </a:r>
            <a:endParaRPr lang="vi-VN" dirty="0">
              <a:solidFill>
                <a:schemeClr val="bg1"/>
              </a:solidFill>
              <a:latin typeface="Acumin Pro Condensed" panose="020B08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F62D47-7943-4A63-A31F-F89241381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4335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9F90645-562A-474E-A1AA-BC6A52A8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7C28F0-8991-42DD-9804-4F87613FD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336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DF9B60A-0701-4D0E-A0C7-AA4CEA96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9AEF6C-1C69-4FCA-9C5A-57074FFAA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6877593-5A51-442C-8228-E51B9E93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22C555-F26C-4121-B554-B56889D7E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26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854F702-8188-4C33-8BCF-DDB47339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767CF5-BB02-4D0E-B8FA-7EF919E7B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DB15DDE-0D5E-42A6-9303-142FF7AB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C48A8-AACB-45A0-A5EA-6AB49FD8A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3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F108604-34AF-4253-B2A7-A2F4892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5535D0-DF55-4101-AEED-D77F3A096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20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725B46-30B7-463A-918F-9F1731BD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7F0911-F7B7-470C-B51C-F24F2A158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2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09FF587-3FE3-4DBD-B447-8C51428B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C3A0B0-0D85-403A-A9ED-303D1C11E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 rot="5400000">
            <a:off x="5844350" y="-2313277"/>
            <a:ext cx="989013" cy="7564377"/>
          </a:xfrm>
          <a:prstGeom prst="round2SameRect">
            <a:avLst>
              <a:gd name="adj1" fmla="val 23321"/>
              <a:gd name="adj2" fmla="val 0"/>
            </a:avLst>
          </a:prstGeom>
          <a:solidFill>
            <a:srgbClr val="990099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6200000" flipH="1">
            <a:off x="1456883" y="799072"/>
            <a:ext cx="989013" cy="133985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990099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 rot="5400000">
            <a:off x="4845290" y="-194265"/>
            <a:ext cx="989012" cy="585476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 rot="16200000" flipH="1">
            <a:off x="1393941" y="2033568"/>
            <a:ext cx="989012" cy="1399219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 Same Side Corner Rectangle 28"/>
          <p:cNvSpPr/>
          <p:nvPr/>
        </p:nvSpPr>
        <p:spPr>
          <a:xfrm rot="5400000">
            <a:off x="4429589" y="1578215"/>
            <a:ext cx="987425" cy="4841400"/>
          </a:xfrm>
          <a:prstGeom prst="round2SameRect">
            <a:avLst>
              <a:gd name="adj1" fmla="val 23321"/>
              <a:gd name="adj2" fmla="val 0"/>
            </a:avLst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29"/>
          <p:cNvSpPr/>
          <p:nvPr/>
        </p:nvSpPr>
        <p:spPr>
          <a:xfrm rot="16200000" flipH="1">
            <a:off x="1457677" y="3328988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4005030" y="3209198"/>
            <a:ext cx="987425" cy="4190971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 Same Side Corner Rectangle 31"/>
          <p:cNvSpPr/>
          <p:nvPr/>
        </p:nvSpPr>
        <p:spPr>
          <a:xfrm rot="16200000" flipH="1">
            <a:off x="1394753" y="4634788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51" name="Picture 345" descr="shadow_1_m"/>
          <p:cNvPicPr>
            <a:picLocks noChangeAspect="1" noChangeArrowheads="1"/>
          </p:cNvPicPr>
          <p:nvPr/>
        </p:nvPicPr>
        <p:blipFill>
          <a:blip r:embed="rId2"/>
          <a:srcRect r="61411"/>
          <a:stretch>
            <a:fillRect/>
          </a:stretch>
        </p:blipFill>
        <p:spPr bwMode="gray">
          <a:xfrm>
            <a:off x="2282911" y="318145"/>
            <a:ext cx="175684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1731742" y="1115262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253" name="TextBox 33"/>
          <p:cNvSpPr txBox="1">
            <a:spLocks noChangeArrowheads="1"/>
          </p:cNvSpPr>
          <p:nvPr/>
        </p:nvSpPr>
        <p:spPr bwMode="auto">
          <a:xfrm>
            <a:off x="1761142" y="2379462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254" name="TextBox 34"/>
          <p:cNvSpPr txBox="1">
            <a:spLocks noChangeArrowheads="1"/>
          </p:cNvSpPr>
          <p:nvPr/>
        </p:nvSpPr>
        <p:spPr bwMode="auto">
          <a:xfrm>
            <a:off x="1756122" y="3645263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255" name="TextBox 35"/>
          <p:cNvSpPr txBox="1">
            <a:spLocks noChangeArrowheads="1"/>
          </p:cNvSpPr>
          <p:nvPr/>
        </p:nvSpPr>
        <p:spPr bwMode="auto">
          <a:xfrm>
            <a:off x="1650062" y="4934370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256" name="Rectangle 32"/>
          <p:cNvSpPr>
            <a:spLocks noChangeArrowheads="1"/>
          </p:cNvSpPr>
          <p:nvPr/>
        </p:nvSpPr>
        <p:spPr bwMode="auto">
          <a:xfrm>
            <a:off x="2539730" y="1238171"/>
            <a:ext cx="8108951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7" name="Rectangle 37"/>
          <p:cNvSpPr>
            <a:spLocks noChangeArrowheads="1"/>
          </p:cNvSpPr>
          <p:nvPr/>
        </p:nvSpPr>
        <p:spPr bwMode="auto">
          <a:xfrm>
            <a:off x="2478135" y="2471750"/>
            <a:ext cx="4865855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Rectangle 38"/>
          <p:cNvSpPr>
            <a:spLocks noChangeArrowheads="1"/>
          </p:cNvSpPr>
          <p:nvPr/>
        </p:nvSpPr>
        <p:spPr bwMode="auto">
          <a:xfrm>
            <a:off x="2502559" y="3737466"/>
            <a:ext cx="3375004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9" name="Rectangle 39"/>
          <p:cNvSpPr>
            <a:spLocks noChangeArrowheads="1"/>
          </p:cNvSpPr>
          <p:nvPr/>
        </p:nvSpPr>
        <p:spPr bwMode="auto">
          <a:xfrm>
            <a:off x="2621303" y="5043394"/>
            <a:ext cx="3341384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" y="-53236"/>
            <a:ext cx="2867013" cy="69112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22.1.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1034</Words>
  <Application>Microsoft Office PowerPoint</Application>
  <PresentationFormat>Custom</PresentationFormat>
  <Paragraphs>150</Paragraphs>
  <Slides>69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Office Theme</vt:lpstr>
      <vt:lpstr>2_Office Theme</vt:lpstr>
      <vt:lpstr>3_Office Theme</vt:lpstr>
      <vt:lpstr>4_Office Theme</vt:lpstr>
      <vt:lpstr>8_Office Theme</vt:lpstr>
      <vt:lpstr>9_Office Theme</vt:lpstr>
      <vt:lpstr>10_Office Theme</vt:lpstr>
      <vt:lpstr>11_Office Theme</vt:lpstr>
      <vt:lpstr>13_Office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Đặc điểm tế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các hình bên dưới, hãy gọi tên các sinh vật và phân loại các sinh vật đó dựa vào tiêu chí mức độ tổ chức cơ thể.</vt:lpstr>
      <vt:lpstr>PowerPoint Presentation</vt:lpstr>
      <vt:lpstr>Chim bồ câu</vt:lpstr>
      <vt:lpstr>PowerPoint Presentation</vt:lpstr>
      <vt:lpstr>PowerPoint Presentation</vt:lpstr>
      <vt:lpstr>PowerPoint Presentation</vt:lpstr>
      <vt:lpstr>Hình 22.2. Các bậc phân loại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 TÊN LOÀI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KHÓA LƯỠNG PHÂN</vt:lpstr>
      <vt:lpstr>Tìm hiểu cách xây dựng khóa lưỡng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Dell</cp:lastModifiedBy>
  <cp:revision>197</cp:revision>
  <dcterms:created xsi:type="dcterms:W3CDTF">2021-07-29T18:28:08Z</dcterms:created>
  <dcterms:modified xsi:type="dcterms:W3CDTF">2022-04-06T17:02:57Z</dcterms:modified>
</cp:coreProperties>
</file>