
<file path=[Content_Types].xml><?xml version="1.0" encoding="utf-8"?>
<Types xmlns="http://schemas.openxmlformats.org/package/2006/content-types">
  <Default Extension="png" ContentType="image/png"/>
  <Default Extension="jfif" ContentType="image/jpe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43"/>
  </p:notesMasterIdLst>
  <p:sldIdLst>
    <p:sldId id="256" r:id="rId2"/>
    <p:sldId id="257" r:id="rId3"/>
    <p:sldId id="278" r:id="rId4"/>
    <p:sldId id="270" r:id="rId5"/>
    <p:sldId id="258" r:id="rId6"/>
    <p:sldId id="259" r:id="rId7"/>
    <p:sldId id="260" r:id="rId8"/>
    <p:sldId id="261" r:id="rId9"/>
    <p:sldId id="279" r:id="rId10"/>
    <p:sldId id="280" r:id="rId11"/>
    <p:sldId id="265" r:id="rId12"/>
    <p:sldId id="305" r:id="rId13"/>
    <p:sldId id="302" r:id="rId14"/>
    <p:sldId id="262" r:id="rId15"/>
    <p:sldId id="287" r:id="rId16"/>
    <p:sldId id="288" r:id="rId17"/>
    <p:sldId id="289" r:id="rId18"/>
    <p:sldId id="290" r:id="rId19"/>
    <p:sldId id="291" r:id="rId20"/>
    <p:sldId id="292" r:id="rId21"/>
    <p:sldId id="293" r:id="rId22"/>
    <p:sldId id="294" r:id="rId23"/>
    <p:sldId id="295" r:id="rId24"/>
    <p:sldId id="303" r:id="rId25"/>
    <p:sldId id="306" r:id="rId26"/>
    <p:sldId id="307" r:id="rId27"/>
    <p:sldId id="308" r:id="rId28"/>
    <p:sldId id="309" r:id="rId29"/>
    <p:sldId id="268" r:id="rId30"/>
    <p:sldId id="304" r:id="rId31"/>
    <p:sldId id="264" r:id="rId32"/>
    <p:sldId id="310" r:id="rId33"/>
    <p:sldId id="266" r:id="rId34"/>
    <p:sldId id="311" r:id="rId35"/>
    <p:sldId id="312" r:id="rId36"/>
    <p:sldId id="313" r:id="rId37"/>
    <p:sldId id="267" r:id="rId38"/>
    <p:sldId id="269" r:id="rId39"/>
    <p:sldId id="314" r:id="rId40"/>
    <p:sldId id="271" r:id="rId41"/>
    <p:sldId id="272" r:id="rId42"/>
  </p:sldIdLst>
  <p:sldSz cx="9144000" cy="5143500" type="screen16x9"/>
  <p:notesSz cx="6858000" cy="9144000"/>
  <p:embeddedFontLst>
    <p:embeddedFont>
      <p:font typeface="Albert Sans" panose="020B0604020202020204" charset="0"/>
      <p:regular r:id="rId44"/>
      <p:bold r:id="rId45"/>
      <p:italic r:id="rId46"/>
      <p:boldItalic r:id="rId47"/>
    </p:embeddedFont>
    <p:embeddedFont>
      <p:font typeface="Anaheim" panose="020B0604020202020204" charset="0"/>
      <p:regular r:id="rId48"/>
      <p:bold r:id="rId49"/>
    </p:embeddedFont>
    <p:embeddedFont>
      <p:font typeface="Raleway" panose="020B0604020202020204" charset="0"/>
      <p:regular r:id="rId50"/>
      <p:bold r:id="rId51"/>
      <p:italic r:id="rId52"/>
      <p:boldItalic r:id="rId53"/>
    </p:embeddedFont>
    <p:embeddedFont>
      <p:font typeface="Aptos Black" panose="020B0604020202020204" charset="0"/>
      <p:bold r:id="rId54"/>
      <p:boldItalic r:id="rId55"/>
    </p:embeddedFont>
    <p:embeddedFont>
      <p:font typeface="Nunito Light" panose="020B0604020202020204" charset="0"/>
      <p:regular r:id="rId56"/>
      <p:italic r:id="rId57"/>
    </p:embeddedFont>
    <p:embeddedFont>
      <p:font typeface="Raleway Medium" panose="020B0604020202020204" charset="0"/>
      <p:regular r:id="rId58"/>
      <p:bold r:id="rId59"/>
      <p:italic r:id="rId60"/>
      <p:boldItalic r:id="rId61"/>
    </p:embeddedFont>
    <p:embeddedFont>
      <p:font typeface="Calibri" panose="020F0502020204030204" pitchFamily="3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901C"/>
    <a:srgbClr val="D3BD47"/>
    <a:srgbClr val="914323"/>
    <a:srgbClr val="E8A078"/>
    <a:srgbClr val="041F36"/>
    <a:srgbClr val="FF9900"/>
    <a:srgbClr val="666633"/>
    <a:srgbClr val="FFCC99"/>
    <a:srgbClr val="CCFF99"/>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BA4210E-F1FA-4FE9-8544-12619F9809DC}">
  <a:tblStyle styleId="{7BA4210E-F1FA-4FE9-8544-12619F9809D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2303652-E052-491E-860E-7FA538F6A121}"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804" autoAdjust="0"/>
  </p:normalViewPr>
  <p:slideViewPr>
    <p:cSldViewPr snapToGrid="0">
      <p:cViewPr varScale="1">
        <p:scale>
          <a:sx n="87" d="100"/>
          <a:sy n="87" d="100"/>
        </p:scale>
        <p:origin x="90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4.fntdata"/><Relationship Id="rId63" Type="http://schemas.openxmlformats.org/officeDocument/2006/relationships/font" Target="fonts/font20.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7.fntdata"/><Relationship Id="rId55"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8"/>
        <p:cNvGrpSpPr/>
        <p:nvPr/>
      </p:nvGrpSpPr>
      <p:grpSpPr>
        <a:xfrm>
          <a:off x="0" y="0"/>
          <a:ext cx="0" cy="0"/>
          <a:chOff x="0" y="0"/>
          <a:chExt cx="0" cy="0"/>
        </a:xfrm>
      </p:grpSpPr>
      <p:sp>
        <p:nvSpPr>
          <p:cNvPr id="2459" name="Google Shape;2459;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0" name="Google Shape;2460;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1910c9cffe2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1910c9cffe2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1910c9cffe2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1910c9cffe2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741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1910c9cffe2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1910c9cffe2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6743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1910c9cffe2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1910c9cffe2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4733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1910c9cffe2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1910c9cffe2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1884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1910c9cffe2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1910c9cffe2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0841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1910c9cffe2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1910c9cffe2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8018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1910c9cffe2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1910c9cffe2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1912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1910c9cffe2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1910c9cffe2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6996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1910c9cffe2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1910c9cffe2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632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7"/>
        <p:cNvGrpSpPr/>
        <p:nvPr/>
      </p:nvGrpSpPr>
      <p:grpSpPr>
        <a:xfrm>
          <a:off x="0" y="0"/>
          <a:ext cx="0" cy="0"/>
          <a:chOff x="0" y="0"/>
          <a:chExt cx="0" cy="0"/>
        </a:xfrm>
      </p:grpSpPr>
      <p:sp>
        <p:nvSpPr>
          <p:cNvPr id="2468" name="Google Shape;246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9" name="Google Shape;246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6"/>
        <p:cNvGrpSpPr/>
        <p:nvPr/>
      </p:nvGrpSpPr>
      <p:grpSpPr>
        <a:xfrm>
          <a:off x="0" y="0"/>
          <a:ext cx="0" cy="0"/>
          <a:chOff x="0" y="0"/>
          <a:chExt cx="0" cy="0"/>
        </a:xfrm>
      </p:grpSpPr>
      <p:sp>
        <p:nvSpPr>
          <p:cNvPr id="2497" name="Google Shape;2497;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8" name="Google Shape;2498;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10066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7"/>
        <p:cNvGrpSpPr/>
        <p:nvPr/>
      </p:nvGrpSpPr>
      <p:grpSpPr>
        <a:xfrm>
          <a:off x="0" y="0"/>
          <a:ext cx="0" cy="0"/>
          <a:chOff x="0" y="0"/>
          <a:chExt cx="0" cy="0"/>
        </a:xfrm>
      </p:grpSpPr>
      <p:sp>
        <p:nvSpPr>
          <p:cNvPr id="2848" name="Google Shape;2848;g1e50c6340ff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9" name="Google Shape;2849;g1e50c6340ff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2"/>
        <p:cNvGrpSpPr/>
        <p:nvPr/>
      </p:nvGrpSpPr>
      <p:grpSpPr>
        <a:xfrm>
          <a:off x="0" y="0"/>
          <a:ext cx="0" cy="0"/>
          <a:chOff x="0" y="0"/>
          <a:chExt cx="0" cy="0"/>
        </a:xfrm>
      </p:grpSpPr>
      <p:sp>
        <p:nvSpPr>
          <p:cNvPr id="2603" name="Google Shape;2603;g1e50c6340ff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4" name="Google Shape;2604;g1e50c6340ff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16539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2"/>
        <p:cNvGrpSpPr/>
        <p:nvPr/>
      </p:nvGrpSpPr>
      <p:grpSpPr>
        <a:xfrm>
          <a:off x="0" y="0"/>
          <a:ext cx="0" cy="0"/>
          <a:chOff x="0" y="0"/>
          <a:chExt cx="0" cy="0"/>
        </a:xfrm>
      </p:grpSpPr>
      <p:sp>
        <p:nvSpPr>
          <p:cNvPr id="2603" name="Google Shape;2603;g1e50c6340ff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4" name="Google Shape;2604;g1e50c6340ff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7"/>
        <p:cNvGrpSpPr/>
        <p:nvPr/>
      </p:nvGrpSpPr>
      <p:grpSpPr>
        <a:xfrm>
          <a:off x="0" y="0"/>
          <a:ext cx="0" cy="0"/>
          <a:chOff x="0" y="0"/>
          <a:chExt cx="0" cy="0"/>
        </a:xfrm>
      </p:grpSpPr>
      <p:sp>
        <p:nvSpPr>
          <p:cNvPr id="2848" name="Google Shape;2848;g1e50c6340ff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9" name="Google Shape;2849;g1e50c6340ff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74217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2"/>
        <p:cNvGrpSpPr/>
        <p:nvPr/>
      </p:nvGrpSpPr>
      <p:grpSpPr>
        <a:xfrm>
          <a:off x="0" y="0"/>
          <a:ext cx="0" cy="0"/>
          <a:chOff x="0" y="0"/>
          <a:chExt cx="0" cy="0"/>
        </a:xfrm>
      </p:grpSpPr>
      <p:sp>
        <p:nvSpPr>
          <p:cNvPr id="2623" name="Google Shape;2623;g1e50c6340ff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4" name="Google Shape;2624;g1e50c6340ff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2"/>
        <p:cNvGrpSpPr/>
        <p:nvPr/>
      </p:nvGrpSpPr>
      <p:grpSpPr>
        <a:xfrm>
          <a:off x="0" y="0"/>
          <a:ext cx="0" cy="0"/>
          <a:chOff x="0" y="0"/>
          <a:chExt cx="0" cy="0"/>
        </a:xfrm>
      </p:grpSpPr>
      <p:sp>
        <p:nvSpPr>
          <p:cNvPr id="2623" name="Google Shape;2623;g1e50c6340ff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4" name="Google Shape;2624;g1e50c6340ff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77793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2"/>
        <p:cNvGrpSpPr/>
        <p:nvPr/>
      </p:nvGrpSpPr>
      <p:grpSpPr>
        <a:xfrm>
          <a:off x="0" y="0"/>
          <a:ext cx="0" cy="0"/>
          <a:chOff x="0" y="0"/>
          <a:chExt cx="0" cy="0"/>
        </a:xfrm>
      </p:grpSpPr>
      <p:sp>
        <p:nvSpPr>
          <p:cNvPr id="2623" name="Google Shape;2623;g1e50c6340ff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4" name="Google Shape;2624;g1e50c6340ff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59815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7"/>
        <p:cNvGrpSpPr/>
        <p:nvPr/>
      </p:nvGrpSpPr>
      <p:grpSpPr>
        <a:xfrm>
          <a:off x="0" y="0"/>
          <a:ext cx="0" cy="0"/>
          <a:chOff x="0" y="0"/>
          <a:chExt cx="0" cy="0"/>
        </a:xfrm>
      </p:grpSpPr>
      <p:sp>
        <p:nvSpPr>
          <p:cNvPr id="2848" name="Google Shape;2848;g1e50c6340ff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9" name="Google Shape;2849;g1e50c6340ff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80003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8"/>
        <p:cNvGrpSpPr/>
        <p:nvPr/>
      </p:nvGrpSpPr>
      <p:grpSpPr>
        <a:xfrm>
          <a:off x="0" y="0"/>
          <a:ext cx="0" cy="0"/>
          <a:chOff x="0" y="0"/>
          <a:chExt cx="0" cy="0"/>
        </a:xfrm>
      </p:grpSpPr>
      <p:sp>
        <p:nvSpPr>
          <p:cNvPr id="2679" name="Google Shape;2679;g1e50c6340ff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0" name="Google Shape;2680;g1e50c6340ff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7"/>
        <p:cNvGrpSpPr/>
        <p:nvPr/>
      </p:nvGrpSpPr>
      <p:grpSpPr>
        <a:xfrm>
          <a:off x="0" y="0"/>
          <a:ext cx="0" cy="0"/>
          <a:chOff x="0" y="0"/>
          <a:chExt cx="0" cy="0"/>
        </a:xfrm>
      </p:grpSpPr>
      <p:sp>
        <p:nvSpPr>
          <p:cNvPr id="2878" name="Google Shape;2878;g1e50c6340ff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9" name="Google Shape;2879;g1e50c6340ff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1e50c6340ff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1e50c6340ff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1e50c6340ff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1e50c6340ff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66173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4"/>
        <p:cNvGrpSpPr/>
        <p:nvPr/>
      </p:nvGrpSpPr>
      <p:grpSpPr>
        <a:xfrm>
          <a:off x="0" y="0"/>
          <a:ext cx="0" cy="0"/>
          <a:chOff x="0" y="0"/>
          <a:chExt cx="0" cy="0"/>
        </a:xfrm>
      </p:grpSpPr>
      <p:sp>
        <p:nvSpPr>
          <p:cNvPr id="2905" name="Google Shape;2905;g1e50c6340ff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6" name="Google Shape;2906;g1e50c6340ff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3"/>
        <p:cNvGrpSpPr/>
        <p:nvPr/>
      </p:nvGrpSpPr>
      <p:grpSpPr>
        <a:xfrm>
          <a:off x="0" y="0"/>
          <a:ext cx="0" cy="0"/>
          <a:chOff x="0" y="0"/>
          <a:chExt cx="0" cy="0"/>
        </a:xfrm>
      </p:grpSpPr>
      <p:sp>
        <p:nvSpPr>
          <p:cNvPr id="2924" name="Google Shape;2924;g1e50c6340ff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5" name="Google Shape;2925;g1e50c6340ff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6"/>
        <p:cNvGrpSpPr/>
        <p:nvPr/>
      </p:nvGrpSpPr>
      <p:grpSpPr>
        <a:xfrm>
          <a:off x="0" y="0"/>
          <a:ext cx="0" cy="0"/>
          <a:chOff x="0" y="0"/>
          <a:chExt cx="0" cy="0"/>
        </a:xfrm>
      </p:grpSpPr>
      <p:sp>
        <p:nvSpPr>
          <p:cNvPr id="2477" name="Google Shape;247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8" name="Google Shape;247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6"/>
        <p:cNvGrpSpPr/>
        <p:nvPr/>
      </p:nvGrpSpPr>
      <p:grpSpPr>
        <a:xfrm>
          <a:off x="0" y="0"/>
          <a:ext cx="0" cy="0"/>
          <a:chOff x="0" y="0"/>
          <a:chExt cx="0" cy="0"/>
        </a:xfrm>
      </p:grpSpPr>
      <p:sp>
        <p:nvSpPr>
          <p:cNvPr id="2497" name="Google Shape;2497;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8" name="Google Shape;2498;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3"/>
        <p:cNvGrpSpPr/>
        <p:nvPr/>
      </p:nvGrpSpPr>
      <p:grpSpPr>
        <a:xfrm>
          <a:off x="0" y="0"/>
          <a:ext cx="0" cy="0"/>
          <a:chOff x="0" y="0"/>
          <a:chExt cx="0" cy="0"/>
        </a:xfrm>
      </p:grpSpPr>
      <p:sp>
        <p:nvSpPr>
          <p:cNvPr id="2504" name="Google Shape;2504;g184d99d1a7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5" name="Google Shape;2505;g184d99d1a7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4"/>
        <p:cNvGrpSpPr/>
        <p:nvPr/>
      </p:nvGrpSpPr>
      <p:grpSpPr>
        <a:xfrm>
          <a:off x="0" y="0"/>
          <a:ext cx="0" cy="0"/>
          <a:chOff x="0" y="0"/>
          <a:chExt cx="0" cy="0"/>
        </a:xfrm>
      </p:grpSpPr>
      <p:sp>
        <p:nvSpPr>
          <p:cNvPr id="2515" name="Google Shape;2515;g1e50c6340f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6" name="Google Shape;2516;g1e50c6340f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3"/>
        <p:cNvGrpSpPr/>
        <p:nvPr/>
      </p:nvGrpSpPr>
      <p:grpSpPr>
        <a:xfrm>
          <a:off x="0" y="0"/>
          <a:ext cx="0" cy="0"/>
          <a:chOff x="0" y="0"/>
          <a:chExt cx="0" cy="0"/>
        </a:xfrm>
      </p:grpSpPr>
      <p:sp>
        <p:nvSpPr>
          <p:cNvPr id="2614" name="Google Shape;2614;g1e50c6340ff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5" name="Google Shape;2615;g1e50c6340ff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vào chữ Phiếu đánh giá để hiện lên bảng</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6"/>
        <p:cNvGrpSpPr/>
        <p:nvPr/>
      </p:nvGrpSpPr>
      <p:grpSpPr>
        <a:xfrm>
          <a:off x="0" y="0"/>
          <a:ext cx="0" cy="0"/>
          <a:chOff x="0" y="0"/>
          <a:chExt cx="0" cy="0"/>
        </a:xfrm>
      </p:grpSpPr>
      <p:sp>
        <p:nvSpPr>
          <p:cNvPr id="2497" name="Google Shape;2497;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8" name="Google Shape;2498;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8135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8"/>
        <p:cNvGrpSpPr/>
        <p:nvPr/>
      </p:nvGrpSpPr>
      <p:grpSpPr>
        <a:xfrm>
          <a:off x="0" y="0"/>
          <a:ext cx="0" cy="0"/>
          <a:chOff x="0" y="0"/>
          <a:chExt cx="0" cy="0"/>
        </a:xfrm>
      </p:grpSpPr>
      <p:grpSp>
        <p:nvGrpSpPr>
          <p:cNvPr id="14" name="Google Shape;14;p2"/>
          <p:cNvGrpSpPr/>
          <p:nvPr/>
        </p:nvGrpSpPr>
        <p:grpSpPr>
          <a:xfrm>
            <a:off x="7698145" y="4395450"/>
            <a:ext cx="1445855" cy="748050"/>
            <a:chOff x="4174925" y="1507750"/>
            <a:chExt cx="1674025" cy="866200"/>
          </a:xfrm>
        </p:grpSpPr>
        <p:sp>
          <p:nvSpPr>
            <p:cNvPr id="15" name="Google Shape;15;p2"/>
            <p:cNvSpPr/>
            <p:nvPr/>
          </p:nvSpPr>
          <p:spPr>
            <a:xfrm>
              <a:off x="4174925" y="1507750"/>
              <a:ext cx="1674025" cy="866200"/>
            </a:xfrm>
            <a:custGeom>
              <a:avLst/>
              <a:gdLst/>
              <a:ahLst/>
              <a:cxnLst/>
              <a:rect l="l" t="t" r="r" b="b"/>
              <a:pathLst>
                <a:path w="66961" h="34648" extrusionOk="0">
                  <a:moveTo>
                    <a:pt x="28277" y="1322"/>
                  </a:moveTo>
                  <a:cubicBezTo>
                    <a:pt x="28575" y="1322"/>
                    <a:pt x="28718" y="1358"/>
                    <a:pt x="28718" y="1715"/>
                  </a:cubicBezTo>
                  <a:cubicBezTo>
                    <a:pt x="28694" y="5680"/>
                    <a:pt x="28670" y="9645"/>
                    <a:pt x="28670" y="13610"/>
                  </a:cubicBezTo>
                  <a:cubicBezTo>
                    <a:pt x="28432" y="13848"/>
                    <a:pt x="28135" y="13848"/>
                    <a:pt x="27849" y="13860"/>
                  </a:cubicBezTo>
                  <a:lnTo>
                    <a:pt x="23574" y="13860"/>
                  </a:lnTo>
                  <a:cubicBezTo>
                    <a:pt x="23277" y="13860"/>
                    <a:pt x="22979" y="13836"/>
                    <a:pt x="22753" y="13610"/>
                  </a:cubicBezTo>
                  <a:cubicBezTo>
                    <a:pt x="22741" y="9645"/>
                    <a:pt x="22741" y="5680"/>
                    <a:pt x="22717" y="1715"/>
                  </a:cubicBezTo>
                  <a:cubicBezTo>
                    <a:pt x="22717" y="1358"/>
                    <a:pt x="22860" y="1322"/>
                    <a:pt x="23158" y="1322"/>
                  </a:cubicBezTo>
                  <a:cubicBezTo>
                    <a:pt x="24009" y="1328"/>
                    <a:pt x="24860" y="1331"/>
                    <a:pt x="25713" y="1331"/>
                  </a:cubicBezTo>
                  <a:cubicBezTo>
                    <a:pt x="26566" y="1331"/>
                    <a:pt x="27420" y="1328"/>
                    <a:pt x="28277" y="1322"/>
                  </a:cubicBezTo>
                  <a:close/>
                  <a:moveTo>
                    <a:pt x="58412" y="1322"/>
                  </a:moveTo>
                  <a:cubicBezTo>
                    <a:pt x="58710" y="1322"/>
                    <a:pt x="58853" y="1358"/>
                    <a:pt x="58853" y="1715"/>
                  </a:cubicBezTo>
                  <a:cubicBezTo>
                    <a:pt x="58829" y="5680"/>
                    <a:pt x="58817" y="9645"/>
                    <a:pt x="58805" y="13610"/>
                  </a:cubicBezTo>
                  <a:cubicBezTo>
                    <a:pt x="58579" y="13848"/>
                    <a:pt x="58281" y="13848"/>
                    <a:pt x="57984" y="13860"/>
                  </a:cubicBezTo>
                  <a:lnTo>
                    <a:pt x="53721" y="13860"/>
                  </a:lnTo>
                  <a:cubicBezTo>
                    <a:pt x="53423" y="13860"/>
                    <a:pt x="53126" y="13836"/>
                    <a:pt x="52900" y="13610"/>
                  </a:cubicBezTo>
                  <a:cubicBezTo>
                    <a:pt x="52888" y="9645"/>
                    <a:pt x="52876" y="5680"/>
                    <a:pt x="52852" y="1715"/>
                  </a:cubicBezTo>
                  <a:cubicBezTo>
                    <a:pt x="52852" y="1358"/>
                    <a:pt x="52995" y="1322"/>
                    <a:pt x="53292" y="1322"/>
                  </a:cubicBezTo>
                  <a:cubicBezTo>
                    <a:pt x="54150" y="1328"/>
                    <a:pt x="55004" y="1331"/>
                    <a:pt x="55857" y="1331"/>
                  </a:cubicBezTo>
                  <a:cubicBezTo>
                    <a:pt x="56710" y="1331"/>
                    <a:pt x="57561" y="1328"/>
                    <a:pt x="58412" y="1322"/>
                  </a:cubicBezTo>
                  <a:close/>
                  <a:moveTo>
                    <a:pt x="13537" y="1370"/>
                  </a:moveTo>
                  <a:cubicBezTo>
                    <a:pt x="13657" y="1608"/>
                    <a:pt x="13597" y="1858"/>
                    <a:pt x="13597" y="2096"/>
                  </a:cubicBezTo>
                  <a:cubicBezTo>
                    <a:pt x="13609" y="5692"/>
                    <a:pt x="13621" y="9288"/>
                    <a:pt x="13609" y="12883"/>
                  </a:cubicBezTo>
                  <a:cubicBezTo>
                    <a:pt x="13609" y="13752"/>
                    <a:pt x="13549" y="13836"/>
                    <a:pt x="12716" y="13860"/>
                  </a:cubicBezTo>
                  <a:cubicBezTo>
                    <a:pt x="12025" y="13871"/>
                    <a:pt x="11335" y="13877"/>
                    <a:pt x="10644" y="13877"/>
                  </a:cubicBezTo>
                  <a:cubicBezTo>
                    <a:pt x="9954" y="13877"/>
                    <a:pt x="9263" y="13871"/>
                    <a:pt x="8573" y="13860"/>
                  </a:cubicBezTo>
                  <a:cubicBezTo>
                    <a:pt x="7763" y="13836"/>
                    <a:pt x="7680" y="13741"/>
                    <a:pt x="7680" y="12967"/>
                  </a:cubicBezTo>
                  <a:lnTo>
                    <a:pt x="7680" y="1953"/>
                  </a:lnTo>
                  <a:cubicBezTo>
                    <a:pt x="7680" y="1751"/>
                    <a:pt x="7632" y="1549"/>
                    <a:pt x="7739" y="1370"/>
                  </a:cubicBezTo>
                  <a:close/>
                  <a:moveTo>
                    <a:pt x="43684" y="1370"/>
                  </a:moveTo>
                  <a:cubicBezTo>
                    <a:pt x="43791" y="1608"/>
                    <a:pt x="43744" y="1858"/>
                    <a:pt x="43744" y="2096"/>
                  </a:cubicBezTo>
                  <a:cubicBezTo>
                    <a:pt x="43744" y="5692"/>
                    <a:pt x="43756" y="9288"/>
                    <a:pt x="43756" y="12883"/>
                  </a:cubicBezTo>
                  <a:cubicBezTo>
                    <a:pt x="43756" y="13752"/>
                    <a:pt x="43684" y="13836"/>
                    <a:pt x="42863" y="13860"/>
                  </a:cubicBezTo>
                  <a:cubicBezTo>
                    <a:pt x="42166" y="13871"/>
                    <a:pt x="41473" y="13877"/>
                    <a:pt x="40780" y="13877"/>
                  </a:cubicBezTo>
                  <a:cubicBezTo>
                    <a:pt x="40088" y="13877"/>
                    <a:pt x="39398" y="13871"/>
                    <a:pt x="38707" y="13860"/>
                  </a:cubicBezTo>
                  <a:cubicBezTo>
                    <a:pt x="37898" y="13836"/>
                    <a:pt x="37814" y="13741"/>
                    <a:pt x="37814" y="12967"/>
                  </a:cubicBezTo>
                  <a:lnTo>
                    <a:pt x="37814" y="1953"/>
                  </a:lnTo>
                  <a:cubicBezTo>
                    <a:pt x="37814" y="1751"/>
                    <a:pt x="37779" y="1549"/>
                    <a:pt x="37874" y="1370"/>
                  </a:cubicBezTo>
                  <a:close/>
                  <a:moveTo>
                    <a:pt x="45536" y="22062"/>
                  </a:moveTo>
                  <a:cubicBezTo>
                    <a:pt x="45553" y="22062"/>
                    <a:pt x="45571" y="22062"/>
                    <a:pt x="45589" y="22063"/>
                  </a:cubicBezTo>
                  <a:cubicBezTo>
                    <a:pt x="46047" y="22075"/>
                    <a:pt x="46506" y="22078"/>
                    <a:pt x="46964" y="22078"/>
                  </a:cubicBezTo>
                  <a:cubicBezTo>
                    <a:pt x="47423" y="22078"/>
                    <a:pt x="47881" y="22075"/>
                    <a:pt x="48339" y="22075"/>
                  </a:cubicBezTo>
                  <a:cubicBezTo>
                    <a:pt x="48792" y="22075"/>
                    <a:pt x="49247" y="22078"/>
                    <a:pt x="49704" y="22078"/>
                  </a:cubicBezTo>
                  <a:cubicBezTo>
                    <a:pt x="50161" y="22078"/>
                    <a:pt x="50619" y="22075"/>
                    <a:pt x="51078" y="22063"/>
                  </a:cubicBezTo>
                  <a:cubicBezTo>
                    <a:pt x="51094" y="22062"/>
                    <a:pt x="51109" y="22062"/>
                    <a:pt x="51124" y="22062"/>
                  </a:cubicBezTo>
                  <a:cubicBezTo>
                    <a:pt x="51444" y="22062"/>
                    <a:pt x="51542" y="22186"/>
                    <a:pt x="51542" y="22527"/>
                  </a:cubicBezTo>
                  <a:cubicBezTo>
                    <a:pt x="51518" y="23658"/>
                    <a:pt x="51518" y="24789"/>
                    <a:pt x="51542" y="25921"/>
                  </a:cubicBezTo>
                  <a:cubicBezTo>
                    <a:pt x="51542" y="26268"/>
                    <a:pt x="51416" y="26362"/>
                    <a:pt x="51113" y="26362"/>
                  </a:cubicBezTo>
                  <a:cubicBezTo>
                    <a:pt x="51094" y="26362"/>
                    <a:pt x="51074" y="26362"/>
                    <a:pt x="51054" y="26361"/>
                  </a:cubicBezTo>
                  <a:cubicBezTo>
                    <a:pt x="50143" y="26355"/>
                    <a:pt x="49229" y="26352"/>
                    <a:pt x="48316" y="26352"/>
                  </a:cubicBezTo>
                  <a:cubicBezTo>
                    <a:pt x="47402" y="26352"/>
                    <a:pt x="46488" y="26355"/>
                    <a:pt x="45577" y="26361"/>
                  </a:cubicBezTo>
                  <a:cubicBezTo>
                    <a:pt x="45220" y="26361"/>
                    <a:pt x="45113" y="26266"/>
                    <a:pt x="45125" y="25909"/>
                  </a:cubicBezTo>
                  <a:cubicBezTo>
                    <a:pt x="45149" y="24778"/>
                    <a:pt x="45149" y="23646"/>
                    <a:pt x="45125" y="22503"/>
                  </a:cubicBezTo>
                  <a:cubicBezTo>
                    <a:pt x="45125" y="22165"/>
                    <a:pt x="45231" y="22062"/>
                    <a:pt x="45536" y="22062"/>
                  </a:cubicBezTo>
                  <a:close/>
                  <a:moveTo>
                    <a:pt x="20931" y="22063"/>
                  </a:moveTo>
                  <a:cubicBezTo>
                    <a:pt x="21288" y="22063"/>
                    <a:pt x="21396" y="22170"/>
                    <a:pt x="21384" y="22527"/>
                  </a:cubicBezTo>
                  <a:cubicBezTo>
                    <a:pt x="21372" y="23658"/>
                    <a:pt x="21360" y="24789"/>
                    <a:pt x="21384" y="25921"/>
                  </a:cubicBezTo>
                  <a:cubicBezTo>
                    <a:pt x="21395" y="26277"/>
                    <a:pt x="21260" y="26362"/>
                    <a:pt x="20971" y="26362"/>
                  </a:cubicBezTo>
                  <a:cubicBezTo>
                    <a:pt x="20950" y="26362"/>
                    <a:pt x="20929" y="26362"/>
                    <a:pt x="20907" y="26361"/>
                  </a:cubicBezTo>
                  <a:cubicBezTo>
                    <a:pt x="20606" y="26357"/>
                    <a:pt x="20303" y="26356"/>
                    <a:pt x="19999" y="26356"/>
                  </a:cubicBezTo>
                  <a:cubicBezTo>
                    <a:pt x="19391" y="26356"/>
                    <a:pt x="18780" y="26361"/>
                    <a:pt x="18169" y="26361"/>
                  </a:cubicBezTo>
                  <a:lnTo>
                    <a:pt x="15502" y="26361"/>
                  </a:lnTo>
                  <a:cubicBezTo>
                    <a:pt x="15169" y="26361"/>
                    <a:pt x="14966" y="26337"/>
                    <a:pt x="14978" y="25909"/>
                  </a:cubicBezTo>
                  <a:cubicBezTo>
                    <a:pt x="15014" y="24766"/>
                    <a:pt x="15002" y="23635"/>
                    <a:pt x="14978" y="22503"/>
                  </a:cubicBezTo>
                  <a:cubicBezTo>
                    <a:pt x="14978" y="22134"/>
                    <a:pt x="15109" y="22063"/>
                    <a:pt x="15442" y="22063"/>
                  </a:cubicBezTo>
                  <a:cubicBezTo>
                    <a:pt x="16359" y="22069"/>
                    <a:pt x="17276" y="22072"/>
                    <a:pt x="18191" y="22072"/>
                  </a:cubicBezTo>
                  <a:cubicBezTo>
                    <a:pt x="19107" y="22072"/>
                    <a:pt x="20020" y="22069"/>
                    <a:pt x="20931" y="22063"/>
                  </a:cubicBezTo>
                  <a:close/>
                  <a:moveTo>
                    <a:pt x="35969" y="22063"/>
                  </a:moveTo>
                  <a:cubicBezTo>
                    <a:pt x="36314" y="22063"/>
                    <a:pt x="36445" y="22146"/>
                    <a:pt x="36433" y="22515"/>
                  </a:cubicBezTo>
                  <a:cubicBezTo>
                    <a:pt x="36409" y="23646"/>
                    <a:pt x="36397" y="24778"/>
                    <a:pt x="36433" y="25909"/>
                  </a:cubicBezTo>
                  <a:cubicBezTo>
                    <a:pt x="36454" y="26302"/>
                    <a:pt x="36295" y="26363"/>
                    <a:pt x="36015" y="26363"/>
                  </a:cubicBezTo>
                  <a:cubicBezTo>
                    <a:pt x="35981" y="26363"/>
                    <a:pt x="35946" y="26362"/>
                    <a:pt x="35909" y="26361"/>
                  </a:cubicBezTo>
                  <a:cubicBezTo>
                    <a:pt x="35612" y="26357"/>
                    <a:pt x="35314" y="26356"/>
                    <a:pt x="35017" y="26356"/>
                  </a:cubicBezTo>
                  <a:cubicBezTo>
                    <a:pt x="34422" y="26356"/>
                    <a:pt x="33830" y="26361"/>
                    <a:pt x="33242" y="26361"/>
                  </a:cubicBezTo>
                  <a:cubicBezTo>
                    <a:pt x="32802" y="26361"/>
                    <a:pt x="32355" y="26358"/>
                    <a:pt x="31909" y="26358"/>
                  </a:cubicBezTo>
                  <a:cubicBezTo>
                    <a:pt x="31462" y="26358"/>
                    <a:pt x="31016" y="26361"/>
                    <a:pt x="30575" y="26373"/>
                  </a:cubicBezTo>
                  <a:cubicBezTo>
                    <a:pt x="30552" y="26374"/>
                    <a:pt x="30529" y="26374"/>
                    <a:pt x="30508" y="26374"/>
                  </a:cubicBezTo>
                  <a:cubicBezTo>
                    <a:pt x="30153" y="26374"/>
                    <a:pt x="30016" y="26275"/>
                    <a:pt x="30028" y="25849"/>
                  </a:cubicBezTo>
                  <a:cubicBezTo>
                    <a:pt x="30063" y="24742"/>
                    <a:pt x="30051" y="23635"/>
                    <a:pt x="30028" y="22527"/>
                  </a:cubicBezTo>
                  <a:cubicBezTo>
                    <a:pt x="30028" y="22182"/>
                    <a:pt x="30123" y="22063"/>
                    <a:pt x="30480" y="22063"/>
                  </a:cubicBezTo>
                  <a:cubicBezTo>
                    <a:pt x="31397" y="22069"/>
                    <a:pt x="32311" y="22072"/>
                    <a:pt x="33224" y="22072"/>
                  </a:cubicBezTo>
                  <a:cubicBezTo>
                    <a:pt x="34138" y="22072"/>
                    <a:pt x="35052" y="22069"/>
                    <a:pt x="35969" y="22063"/>
                  </a:cubicBezTo>
                  <a:close/>
                  <a:moveTo>
                    <a:pt x="60982" y="22049"/>
                  </a:moveTo>
                  <a:cubicBezTo>
                    <a:pt x="61032" y="22049"/>
                    <a:pt x="61084" y="22050"/>
                    <a:pt x="61139" y="22051"/>
                  </a:cubicBezTo>
                  <a:cubicBezTo>
                    <a:pt x="61889" y="22051"/>
                    <a:pt x="62055" y="22265"/>
                    <a:pt x="62055" y="22968"/>
                  </a:cubicBezTo>
                  <a:cubicBezTo>
                    <a:pt x="62032" y="24075"/>
                    <a:pt x="62055" y="24694"/>
                    <a:pt x="62008" y="25647"/>
                  </a:cubicBezTo>
                  <a:cubicBezTo>
                    <a:pt x="61996" y="26040"/>
                    <a:pt x="62032" y="26373"/>
                    <a:pt x="61567" y="26373"/>
                  </a:cubicBezTo>
                  <a:cubicBezTo>
                    <a:pt x="61386" y="26376"/>
                    <a:pt x="61228" y="26379"/>
                    <a:pt x="61090" y="26379"/>
                  </a:cubicBezTo>
                  <a:cubicBezTo>
                    <a:pt x="60162" y="26379"/>
                    <a:pt x="60162" y="26239"/>
                    <a:pt x="60162" y="25016"/>
                  </a:cubicBezTo>
                  <a:lnTo>
                    <a:pt x="60162" y="23027"/>
                  </a:lnTo>
                  <a:cubicBezTo>
                    <a:pt x="60162" y="22142"/>
                    <a:pt x="60423" y="22049"/>
                    <a:pt x="60982" y="22049"/>
                  </a:cubicBezTo>
                  <a:close/>
                  <a:moveTo>
                    <a:pt x="5539" y="22048"/>
                  </a:moveTo>
                  <a:cubicBezTo>
                    <a:pt x="6287" y="22048"/>
                    <a:pt x="6287" y="22137"/>
                    <a:pt x="6287" y="23063"/>
                  </a:cubicBezTo>
                  <a:cubicBezTo>
                    <a:pt x="6287" y="23980"/>
                    <a:pt x="6263" y="24885"/>
                    <a:pt x="6298" y="25802"/>
                  </a:cubicBezTo>
                  <a:cubicBezTo>
                    <a:pt x="6319" y="26177"/>
                    <a:pt x="6244" y="26379"/>
                    <a:pt x="5926" y="26379"/>
                  </a:cubicBezTo>
                  <a:cubicBezTo>
                    <a:pt x="5871" y="26379"/>
                    <a:pt x="5809" y="26373"/>
                    <a:pt x="5739" y="26361"/>
                  </a:cubicBezTo>
                  <a:cubicBezTo>
                    <a:pt x="5638" y="26349"/>
                    <a:pt x="5536" y="26343"/>
                    <a:pt x="5437" y="26343"/>
                  </a:cubicBezTo>
                  <a:cubicBezTo>
                    <a:pt x="5337" y="26343"/>
                    <a:pt x="5239" y="26349"/>
                    <a:pt x="5144" y="26361"/>
                  </a:cubicBezTo>
                  <a:cubicBezTo>
                    <a:pt x="5100" y="26365"/>
                    <a:pt x="5060" y="26368"/>
                    <a:pt x="5022" y="26368"/>
                  </a:cubicBezTo>
                  <a:cubicBezTo>
                    <a:pt x="4741" y="26368"/>
                    <a:pt x="4624" y="26242"/>
                    <a:pt x="4655" y="25885"/>
                  </a:cubicBezTo>
                  <a:cubicBezTo>
                    <a:pt x="4691" y="25337"/>
                    <a:pt x="4655" y="24801"/>
                    <a:pt x="4655" y="24254"/>
                  </a:cubicBezTo>
                  <a:lnTo>
                    <a:pt x="4727" y="24254"/>
                  </a:lnTo>
                  <a:cubicBezTo>
                    <a:pt x="4727" y="23694"/>
                    <a:pt x="4751" y="23123"/>
                    <a:pt x="4727" y="22563"/>
                  </a:cubicBezTo>
                  <a:cubicBezTo>
                    <a:pt x="4703" y="22194"/>
                    <a:pt x="4810" y="22063"/>
                    <a:pt x="5203" y="22051"/>
                  </a:cubicBezTo>
                  <a:cubicBezTo>
                    <a:pt x="5329" y="22050"/>
                    <a:pt x="5441" y="22048"/>
                    <a:pt x="5539" y="22048"/>
                  </a:cubicBezTo>
                  <a:close/>
                  <a:moveTo>
                    <a:pt x="7525" y="1"/>
                  </a:moveTo>
                  <a:cubicBezTo>
                    <a:pt x="6406" y="1"/>
                    <a:pt x="6287" y="120"/>
                    <a:pt x="6287" y="1215"/>
                  </a:cubicBezTo>
                  <a:lnTo>
                    <a:pt x="6287" y="18908"/>
                  </a:lnTo>
                  <a:cubicBezTo>
                    <a:pt x="6287" y="19860"/>
                    <a:pt x="6287" y="19860"/>
                    <a:pt x="5298" y="19860"/>
                  </a:cubicBezTo>
                  <a:cubicBezTo>
                    <a:pt x="4378" y="19860"/>
                    <a:pt x="3457" y="19850"/>
                    <a:pt x="2533" y="19850"/>
                  </a:cubicBezTo>
                  <a:cubicBezTo>
                    <a:pt x="2070" y="19850"/>
                    <a:pt x="1607" y="19852"/>
                    <a:pt x="1143" y="19860"/>
                  </a:cubicBezTo>
                  <a:cubicBezTo>
                    <a:pt x="453" y="19872"/>
                    <a:pt x="12" y="20337"/>
                    <a:pt x="12" y="20968"/>
                  </a:cubicBezTo>
                  <a:cubicBezTo>
                    <a:pt x="0" y="21599"/>
                    <a:pt x="441" y="22039"/>
                    <a:pt x="1143" y="22063"/>
                  </a:cubicBezTo>
                  <a:cubicBezTo>
                    <a:pt x="1292" y="22075"/>
                    <a:pt x="1441" y="22081"/>
                    <a:pt x="1590" y="22081"/>
                  </a:cubicBezTo>
                  <a:cubicBezTo>
                    <a:pt x="1738" y="22081"/>
                    <a:pt x="1887" y="22075"/>
                    <a:pt x="2036" y="22063"/>
                  </a:cubicBezTo>
                  <a:cubicBezTo>
                    <a:pt x="2071" y="22060"/>
                    <a:pt x="2103" y="22058"/>
                    <a:pt x="2134" y="22058"/>
                  </a:cubicBezTo>
                  <a:cubicBezTo>
                    <a:pt x="2449" y="22058"/>
                    <a:pt x="2546" y="22227"/>
                    <a:pt x="2524" y="22575"/>
                  </a:cubicBezTo>
                  <a:cubicBezTo>
                    <a:pt x="2500" y="23432"/>
                    <a:pt x="2512" y="24301"/>
                    <a:pt x="2488" y="25159"/>
                  </a:cubicBezTo>
                  <a:cubicBezTo>
                    <a:pt x="2453" y="26302"/>
                    <a:pt x="2441" y="26302"/>
                    <a:pt x="1274" y="26361"/>
                  </a:cubicBezTo>
                  <a:cubicBezTo>
                    <a:pt x="1191" y="26361"/>
                    <a:pt x="1119" y="26361"/>
                    <a:pt x="1048" y="26373"/>
                  </a:cubicBezTo>
                  <a:cubicBezTo>
                    <a:pt x="691" y="26433"/>
                    <a:pt x="464" y="26635"/>
                    <a:pt x="453" y="27016"/>
                  </a:cubicBezTo>
                  <a:cubicBezTo>
                    <a:pt x="453" y="27433"/>
                    <a:pt x="667" y="27659"/>
                    <a:pt x="1072" y="27695"/>
                  </a:cubicBezTo>
                  <a:cubicBezTo>
                    <a:pt x="1220" y="27701"/>
                    <a:pt x="1372" y="27704"/>
                    <a:pt x="1523" y="27704"/>
                  </a:cubicBezTo>
                  <a:cubicBezTo>
                    <a:pt x="1673" y="27704"/>
                    <a:pt x="1822" y="27701"/>
                    <a:pt x="1965" y="27695"/>
                  </a:cubicBezTo>
                  <a:cubicBezTo>
                    <a:pt x="1994" y="27693"/>
                    <a:pt x="2022" y="27691"/>
                    <a:pt x="2047" y="27691"/>
                  </a:cubicBezTo>
                  <a:cubicBezTo>
                    <a:pt x="2316" y="27691"/>
                    <a:pt x="2403" y="27807"/>
                    <a:pt x="2381" y="28111"/>
                  </a:cubicBezTo>
                  <a:cubicBezTo>
                    <a:pt x="2179" y="30290"/>
                    <a:pt x="2060" y="32481"/>
                    <a:pt x="1667" y="34648"/>
                  </a:cubicBezTo>
                  <a:lnTo>
                    <a:pt x="3893" y="34648"/>
                  </a:lnTo>
                  <a:cubicBezTo>
                    <a:pt x="4191" y="34410"/>
                    <a:pt x="4239" y="34076"/>
                    <a:pt x="4286" y="33719"/>
                  </a:cubicBezTo>
                  <a:cubicBezTo>
                    <a:pt x="4489" y="32064"/>
                    <a:pt x="4679" y="30409"/>
                    <a:pt x="4763" y="28730"/>
                  </a:cubicBezTo>
                  <a:cubicBezTo>
                    <a:pt x="4774" y="28309"/>
                    <a:pt x="4895" y="27930"/>
                    <a:pt x="5427" y="27930"/>
                  </a:cubicBezTo>
                  <a:cubicBezTo>
                    <a:pt x="5451" y="27930"/>
                    <a:pt x="5475" y="27931"/>
                    <a:pt x="5501" y="27933"/>
                  </a:cubicBezTo>
                  <a:cubicBezTo>
                    <a:pt x="6096" y="27968"/>
                    <a:pt x="6048" y="28409"/>
                    <a:pt x="6048" y="28790"/>
                  </a:cubicBezTo>
                  <a:cubicBezTo>
                    <a:pt x="6060" y="30397"/>
                    <a:pt x="6048" y="31993"/>
                    <a:pt x="6048" y="33588"/>
                  </a:cubicBezTo>
                  <a:cubicBezTo>
                    <a:pt x="6048" y="33957"/>
                    <a:pt x="6001" y="34338"/>
                    <a:pt x="6263" y="34648"/>
                  </a:cubicBezTo>
                  <a:lnTo>
                    <a:pt x="7608" y="34648"/>
                  </a:lnTo>
                  <a:cubicBezTo>
                    <a:pt x="7882" y="34338"/>
                    <a:pt x="7834" y="33957"/>
                    <a:pt x="7834" y="33588"/>
                  </a:cubicBezTo>
                  <a:lnTo>
                    <a:pt x="7834" y="28790"/>
                  </a:lnTo>
                  <a:cubicBezTo>
                    <a:pt x="7834" y="28004"/>
                    <a:pt x="7918" y="27933"/>
                    <a:pt x="8680" y="27933"/>
                  </a:cubicBezTo>
                  <a:cubicBezTo>
                    <a:pt x="9335" y="27927"/>
                    <a:pt x="9989" y="27924"/>
                    <a:pt x="10644" y="27924"/>
                  </a:cubicBezTo>
                  <a:cubicBezTo>
                    <a:pt x="11299" y="27924"/>
                    <a:pt x="11954" y="27927"/>
                    <a:pt x="12609" y="27933"/>
                  </a:cubicBezTo>
                  <a:cubicBezTo>
                    <a:pt x="13371" y="27933"/>
                    <a:pt x="13442" y="28004"/>
                    <a:pt x="13442" y="28790"/>
                  </a:cubicBezTo>
                  <a:cubicBezTo>
                    <a:pt x="13466" y="30397"/>
                    <a:pt x="13442" y="31993"/>
                    <a:pt x="13442" y="33588"/>
                  </a:cubicBezTo>
                  <a:cubicBezTo>
                    <a:pt x="13442" y="33957"/>
                    <a:pt x="13407" y="34338"/>
                    <a:pt x="13680" y="34648"/>
                  </a:cubicBezTo>
                  <a:lnTo>
                    <a:pt x="15014" y="34648"/>
                  </a:lnTo>
                  <a:cubicBezTo>
                    <a:pt x="15288" y="34338"/>
                    <a:pt x="15252" y="33957"/>
                    <a:pt x="15252" y="33588"/>
                  </a:cubicBezTo>
                  <a:cubicBezTo>
                    <a:pt x="15264" y="31993"/>
                    <a:pt x="15252" y="30385"/>
                    <a:pt x="15264" y="28790"/>
                  </a:cubicBezTo>
                  <a:cubicBezTo>
                    <a:pt x="15264" y="28004"/>
                    <a:pt x="15335" y="27933"/>
                    <a:pt x="16097" y="27933"/>
                  </a:cubicBezTo>
                  <a:cubicBezTo>
                    <a:pt x="16800" y="27927"/>
                    <a:pt x="17505" y="27924"/>
                    <a:pt x="18211" y="27924"/>
                  </a:cubicBezTo>
                  <a:cubicBezTo>
                    <a:pt x="18916" y="27924"/>
                    <a:pt x="19622" y="27927"/>
                    <a:pt x="20324" y="27933"/>
                  </a:cubicBezTo>
                  <a:cubicBezTo>
                    <a:pt x="21086" y="27933"/>
                    <a:pt x="21157" y="28004"/>
                    <a:pt x="21169" y="28790"/>
                  </a:cubicBezTo>
                  <a:cubicBezTo>
                    <a:pt x="21181" y="30385"/>
                    <a:pt x="21169" y="31993"/>
                    <a:pt x="21169" y="33588"/>
                  </a:cubicBezTo>
                  <a:cubicBezTo>
                    <a:pt x="21169" y="33957"/>
                    <a:pt x="21122" y="34338"/>
                    <a:pt x="21396" y="34648"/>
                  </a:cubicBezTo>
                  <a:lnTo>
                    <a:pt x="22741" y="34648"/>
                  </a:lnTo>
                  <a:cubicBezTo>
                    <a:pt x="23027" y="34314"/>
                    <a:pt x="22967" y="33910"/>
                    <a:pt x="22967" y="33517"/>
                  </a:cubicBezTo>
                  <a:cubicBezTo>
                    <a:pt x="22967" y="31945"/>
                    <a:pt x="22955" y="30362"/>
                    <a:pt x="22967" y="28790"/>
                  </a:cubicBezTo>
                  <a:cubicBezTo>
                    <a:pt x="22967" y="28016"/>
                    <a:pt x="23051" y="27933"/>
                    <a:pt x="23813" y="27933"/>
                  </a:cubicBezTo>
                  <a:cubicBezTo>
                    <a:pt x="24444" y="27927"/>
                    <a:pt x="25075" y="27924"/>
                    <a:pt x="25704" y="27924"/>
                  </a:cubicBezTo>
                  <a:cubicBezTo>
                    <a:pt x="26334" y="27924"/>
                    <a:pt x="26962" y="27927"/>
                    <a:pt x="27587" y="27933"/>
                  </a:cubicBezTo>
                  <a:cubicBezTo>
                    <a:pt x="28349" y="27933"/>
                    <a:pt x="28420" y="28004"/>
                    <a:pt x="28432" y="28790"/>
                  </a:cubicBezTo>
                  <a:cubicBezTo>
                    <a:pt x="28444" y="30397"/>
                    <a:pt x="28432" y="31993"/>
                    <a:pt x="28432" y="33588"/>
                  </a:cubicBezTo>
                  <a:cubicBezTo>
                    <a:pt x="28432" y="33957"/>
                    <a:pt x="28396" y="34338"/>
                    <a:pt x="28658" y="34648"/>
                  </a:cubicBezTo>
                  <a:lnTo>
                    <a:pt x="30004" y="34648"/>
                  </a:lnTo>
                  <a:cubicBezTo>
                    <a:pt x="30278" y="34338"/>
                    <a:pt x="30230" y="33957"/>
                    <a:pt x="30230" y="33588"/>
                  </a:cubicBezTo>
                  <a:cubicBezTo>
                    <a:pt x="30242" y="31993"/>
                    <a:pt x="30230" y="30385"/>
                    <a:pt x="30230" y="28790"/>
                  </a:cubicBezTo>
                  <a:cubicBezTo>
                    <a:pt x="30230" y="28004"/>
                    <a:pt x="30313" y="27933"/>
                    <a:pt x="31075" y="27933"/>
                  </a:cubicBezTo>
                  <a:cubicBezTo>
                    <a:pt x="31778" y="27927"/>
                    <a:pt x="32483" y="27924"/>
                    <a:pt x="33189" y="27924"/>
                  </a:cubicBezTo>
                  <a:cubicBezTo>
                    <a:pt x="33894" y="27924"/>
                    <a:pt x="34600" y="27927"/>
                    <a:pt x="35302" y="27933"/>
                  </a:cubicBezTo>
                  <a:cubicBezTo>
                    <a:pt x="36064" y="27933"/>
                    <a:pt x="36136" y="28004"/>
                    <a:pt x="36136" y="28790"/>
                  </a:cubicBezTo>
                  <a:cubicBezTo>
                    <a:pt x="36159" y="30385"/>
                    <a:pt x="36136" y="31993"/>
                    <a:pt x="36136" y="33588"/>
                  </a:cubicBezTo>
                  <a:cubicBezTo>
                    <a:pt x="36136" y="33957"/>
                    <a:pt x="36100" y="34338"/>
                    <a:pt x="36374" y="34648"/>
                  </a:cubicBezTo>
                  <a:lnTo>
                    <a:pt x="37707" y="34648"/>
                  </a:lnTo>
                  <a:cubicBezTo>
                    <a:pt x="37981" y="34338"/>
                    <a:pt x="37945" y="33957"/>
                    <a:pt x="37945" y="33588"/>
                  </a:cubicBezTo>
                  <a:lnTo>
                    <a:pt x="37945" y="28790"/>
                  </a:lnTo>
                  <a:cubicBezTo>
                    <a:pt x="37945" y="28004"/>
                    <a:pt x="38029" y="27933"/>
                    <a:pt x="38791" y="27933"/>
                  </a:cubicBezTo>
                  <a:cubicBezTo>
                    <a:pt x="39440" y="27927"/>
                    <a:pt x="40091" y="27924"/>
                    <a:pt x="40745" y="27924"/>
                  </a:cubicBezTo>
                  <a:cubicBezTo>
                    <a:pt x="41398" y="27924"/>
                    <a:pt x="42053" y="27927"/>
                    <a:pt x="42708" y="27933"/>
                  </a:cubicBezTo>
                  <a:cubicBezTo>
                    <a:pt x="43470" y="27933"/>
                    <a:pt x="43541" y="28004"/>
                    <a:pt x="43553" y="28790"/>
                  </a:cubicBezTo>
                  <a:cubicBezTo>
                    <a:pt x="43565" y="30397"/>
                    <a:pt x="43553" y="31993"/>
                    <a:pt x="43553" y="33588"/>
                  </a:cubicBezTo>
                  <a:cubicBezTo>
                    <a:pt x="43553" y="33957"/>
                    <a:pt x="43517" y="34338"/>
                    <a:pt x="43779" y="34648"/>
                  </a:cubicBezTo>
                  <a:lnTo>
                    <a:pt x="45125" y="34648"/>
                  </a:lnTo>
                  <a:cubicBezTo>
                    <a:pt x="45399" y="34338"/>
                    <a:pt x="45351" y="33957"/>
                    <a:pt x="45351" y="33588"/>
                  </a:cubicBezTo>
                  <a:cubicBezTo>
                    <a:pt x="45363" y="31993"/>
                    <a:pt x="45351" y="30385"/>
                    <a:pt x="45363" y="28790"/>
                  </a:cubicBezTo>
                  <a:cubicBezTo>
                    <a:pt x="45363" y="28004"/>
                    <a:pt x="45446" y="27933"/>
                    <a:pt x="46208" y="27933"/>
                  </a:cubicBezTo>
                  <a:cubicBezTo>
                    <a:pt x="46911" y="27927"/>
                    <a:pt x="47613" y="27924"/>
                    <a:pt x="48316" y="27924"/>
                  </a:cubicBezTo>
                  <a:cubicBezTo>
                    <a:pt x="49018" y="27924"/>
                    <a:pt x="49721" y="27927"/>
                    <a:pt x="50423" y="27933"/>
                  </a:cubicBezTo>
                  <a:cubicBezTo>
                    <a:pt x="51185" y="27933"/>
                    <a:pt x="51268" y="28004"/>
                    <a:pt x="51268" y="28790"/>
                  </a:cubicBezTo>
                  <a:cubicBezTo>
                    <a:pt x="51280" y="30385"/>
                    <a:pt x="51268" y="31993"/>
                    <a:pt x="51268" y="33588"/>
                  </a:cubicBezTo>
                  <a:cubicBezTo>
                    <a:pt x="51268" y="33957"/>
                    <a:pt x="51233" y="34338"/>
                    <a:pt x="51507" y="34648"/>
                  </a:cubicBezTo>
                  <a:lnTo>
                    <a:pt x="52840" y="34648"/>
                  </a:lnTo>
                  <a:cubicBezTo>
                    <a:pt x="53126" y="34314"/>
                    <a:pt x="53078" y="33910"/>
                    <a:pt x="53078" y="33517"/>
                  </a:cubicBezTo>
                  <a:cubicBezTo>
                    <a:pt x="53078" y="31945"/>
                    <a:pt x="53066" y="30362"/>
                    <a:pt x="53078" y="28790"/>
                  </a:cubicBezTo>
                  <a:cubicBezTo>
                    <a:pt x="53078" y="28016"/>
                    <a:pt x="53150" y="27933"/>
                    <a:pt x="53912" y="27933"/>
                  </a:cubicBezTo>
                  <a:cubicBezTo>
                    <a:pt x="54543" y="27927"/>
                    <a:pt x="55174" y="27924"/>
                    <a:pt x="55805" y="27924"/>
                  </a:cubicBezTo>
                  <a:cubicBezTo>
                    <a:pt x="56436" y="27924"/>
                    <a:pt x="57067" y="27927"/>
                    <a:pt x="57698" y="27933"/>
                  </a:cubicBezTo>
                  <a:cubicBezTo>
                    <a:pt x="58460" y="27933"/>
                    <a:pt x="58531" y="28004"/>
                    <a:pt x="58531" y="28790"/>
                  </a:cubicBezTo>
                  <a:cubicBezTo>
                    <a:pt x="58543" y="30397"/>
                    <a:pt x="58531" y="31993"/>
                    <a:pt x="58531" y="33588"/>
                  </a:cubicBezTo>
                  <a:cubicBezTo>
                    <a:pt x="58531" y="33957"/>
                    <a:pt x="58495" y="34338"/>
                    <a:pt x="58769" y="34648"/>
                  </a:cubicBezTo>
                  <a:lnTo>
                    <a:pt x="60103" y="34648"/>
                  </a:lnTo>
                  <a:cubicBezTo>
                    <a:pt x="60377" y="34338"/>
                    <a:pt x="60329" y="33957"/>
                    <a:pt x="60329" y="33588"/>
                  </a:cubicBezTo>
                  <a:cubicBezTo>
                    <a:pt x="60329" y="31969"/>
                    <a:pt x="60317" y="30540"/>
                    <a:pt x="60329" y="28921"/>
                  </a:cubicBezTo>
                  <a:cubicBezTo>
                    <a:pt x="60341" y="28231"/>
                    <a:pt x="60547" y="27920"/>
                    <a:pt x="61219" y="27920"/>
                  </a:cubicBezTo>
                  <a:cubicBezTo>
                    <a:pt x="61232" y="27920"/>
                    <a:pt x="61245" y="27921"/>
                    <a:pt x="61258" y="27921"/>
                  </a:cubicBezTo>
                  <a:cubicBezTo>
                    <a:pt x="61770" y="27933"/>
                    <a:pt x="61901" y="28516"/>
                    <a:pt x="61924" y="28969"/>
                  </a:cubicBezTo>
                  <a:cubicBezTo>
                    <a:pt x="62032" y="30635"/>
                    <a:pt x="62198" y="32207"/>
                    <a:pt x="62389" y="33814"/>
                  </a:cubicBezTo>
                  <a:cubicBezTo>
                    <a:pt x="62425" y="34136"/>
                    <a:pt x="62436" y="34469"/>
                    <a:pt x="62770" y="34648"/>
                  </a:cubicBezTo>
                  <a:lnTo>
                    <a:pt x="65008" y="34648"/>
                  </a:lnTo>
                  <a:cubicBezTo>
                    <a:pt x="64699" y="32874"/>
                    <a:pt x="64496" y="31088"/>
                    <a:pt x="64389" y="29290"/>
                  </a:cubicBezTo>
                  <a:cubicBezTo>
                    <a:pt x="64365" y="28802"/>
                    <a:pt x="64270" y="27790"/>
                    <a:pt x="64270" y="27730"/>
                  </a:cubicBezTo>
                  <a:cubicBezTo>
                    <a:pt x="64270" y="27730"/>
                    <a:pt x="65163" y="27730"/>
                    <a:pt x="65734" y="27695"/>
                  </a:cubicBezTo>
                  <a:lnTo>
                    <a:pt x="65806" y="27695"/>
                  </a:lnTo>
                  <a:cubicBezTo>
                    <a:pt x="66627" y="27647"/>
                    <a:pt x="66639" y="26444"/>
                    <a:pt x="65818" y="26385"/>
                  </a:cubicBezTo>
                  <a:cubicBezTo>
                    <a:pt x="65695" y="26373"/>
                    <a:pt x="65548" y="26369"/>
                    <a:pt x="65393" y="26369"/>
                  </a:cubicBezTo>
                  <a:cubicBezTo>
                    <a:pt x="65084" y="26369"/>
                    <a:pt x="64742" y="26385"/>
                    <a:pt x="64496" y="26385"/>
                  </a:cubicBezTo>
                  <a:cubicBezTo>
                    <a:pt x="64199" y="26385"/>
                    <a:pt x="64210" y="26254"/>
                    <a:pt x="64199" y="25885"/>
                  </a:cubicBezTo>
                  <a:cubicBezTo>
                    <a:pt x="64199" y="25075"/>
                    <a:pt x="64151" y="24254"/>
                    <a:pt x="64139" y="23444"/>
                  </a:cubicBezTo>
                  <a:cubicBezTo>
                    <a:pt x="64175" y="22075"/>
                    <a:pt x="64175" y="22075"/>
                    <a:pt x="65532" y="22063"/>
                  </a:cubicBezTo>
                  <a:cubicBezTo>
                    <a:pt x="66425" y="22063"/>
                    <a:pt x="66913" y="21682"/>
                    <a:pt x="66937" y="21003"/>
                  </a:cubicBezTo>
                  <a:cubicBezTo>
                    <a:pt x="66961" y="20313"/>
                    <a:pt x="66425" y="19860"/>
                    <a:pt x="65520" y="19848"/>
                  </a:cubicBezTo>
                  <a:cubicBezTo>
                    <a:pt x="64599" y="19848"/>
                    <a:pt x="63681" y="19836"/>
                    <a:pt x="62763" y="19836"/>
                  </a:cubicBezTo>
                  <a:cubicBezTo>
                    <a:pt x="62151" y="19836"/>
                    <a:pt x="61539" y="19841"/>
                    <a:pt x="60924" y="19860"/>
                  </a:cubicBezTo>
                  <a:cubicBezTo>
                    <a:pt x="60885" y="19862"/>
                    <a:pt x="60848" y="19863"/>
                    <a:pt x="60812" y="19863"/>
                  </a:cubicBezTo>
                  <a:cubicBezTo>
                    <a:pt x="60286" y="19863"/>
                    <a:pt x="60150" y="19690"/>
                    <a:pt x="60150" y="19110"/>
                  </a:cubicBezTo>
                  <a:cubicBezTo>
                    <a:pt x="60174" y="13133"/>
                    <a:pt x="60174" y="7168"/>
                    <a:pt x="60174" y="1191"/>
                  </a:cubicBezTo>
                  <a:cubicBezTo>
                    <a:pt x="60174" y="60"/>
                    <a:pt x="60115" y="1"/>
                    <a:pt x="58936" y="1"/>
                  </a:cubicBezTo>
                  <a:lnTo>
                    <a:pt x="52697" y="1"/>
                  </a:lnTo>
                  <a:cubicBezTo>
                    <a:pt x="51590" y="1"/>
                    <a:pt x="51518" y="72"/>
                    <a:pt x="51518" y="1179"/>
                  </a:cubicBezTo>
                  <a:cubicBezTo>
                    <a:pt x="51518" y="7180"/>
                    <a:pt x="51518" y="13169"/>
                    <a:pt x="51530" y="19170"/>
                  </a:cubicBezTo>
                  <a:cubicBezTo>
                    <a:pt x="51530" y="19678"/>
                    <a:pt x="51441" y="19873"/>
                    <a:pt x="50912" y="19873"/>
                  </a:cubicBezTo>
                  <a:cubicBezTo>
                    <a:pt x="50896" y="19873"/>
                    <a:pt x="50880" y="19873"/>
                    <a:pt x="50864" y="19872"/>
                  </a:cubicBezTo>
                  <a:cubicBezTo>
                    <a:pt x="50036" y="19848"/>
                    <a:pt x="49206" y="19836"/>
                    <a:pt x="48375" y="19836"/>
                  </a:cubicBezTo>
                  <a:cubicBezTo>
                    <a:pt x="47545" y="19836"/>
                    <a:pt x="46714" y="19848"/>
                    <a:pt x="45887" y="19872"/>
                  </a:cubicBezTo>
                  <a:cubicBezTo>
                    <a:pt x="45863" y="19873"/>
                    <a:pt x="45840" y="19873"/>
                    <a:pt x="45818" y="19873"/>
                  </a:cubicBezTo>
                  <a:cubicBezTo>
                    <a:pt x="45278" y="19873"/>
                    <a:pt x="45113" y="19728"/>
                    <a:pt x="45113" y="19122"/>
                  </a:cubicBezTo>
                  <a:cubicBezTo>
                    <a:pt x="45137" y="13133"/>
                    <a:pt x="45125" y="7133"/>
                    <a:pt x="45125" y="1144"/>
                  </a:cubicBezTo>
                  <a:cubicBezTo>
                    <a:pt x="45125" y="179"/>
                    <a:pt x="44970" y="13"/>
                    <a:pt x="44029" y="13"/>
                  </a:cubicBezTo>
                  <a:lnTo>
                    <a:pt x="37636" y="13"/>
                  </a:lnTo>
                  <a:cubicBezTo>
                    <a:pt x="36540" y="13"/>
                    <a:pt x="36433" y="132"/>
                    <a:pt x="36433" y="1251"/>
                  </a:cubicBezTo>
                  <a:cubicBezTo>
                    <a:pt x="36433" y="7216"/>
                    <a:pt x="36421" y="13193"/>
                    <a:pt x="36445" y="19158"/>
                  </a:cubicBezTo>
                  <a:cubicBezTo>
                    <a:pt x="36445" y="19729"/>
                    <a:pt x="36291" y="19873"/>
                    <a:pt x="35784" y="19873"/>
                  </a:cubicBezTo>
                  <a:cubicBezTo>
                    <a:pt x="35763" y="19873"/>
                    <a:pt x="35741" y="19873"/>
                    <a:pt x="35719" y="19872"/>
                  </a:cubicBezTo>
                  <a:cubicBezTo>
                    <a:pt x="34827" y="19853"/>
                    <a:pt x="33938" y="19841"/>
                    <a:pt x="33051" y="19841"/>
                  </a:cubicBezTo>
                  <a:cubicBezTo>
                    <a:pt x="32281" y="19841"/>
                    <a:pt x="31511" y="19850"/>
                    <a:pt x="30742" y="19872"/>
                  </a:cubicBezTo>
                  <a:cubicBezTo>
                    <a:pt x="30724" y="19873"/>
                    <a:pt x="30706" y="19873"/>
                    <a:pt x="30688" y="19873"/>
                  </a:cubicBezTo>
                  <a:cubicBezTo>
                    <a:pt x="30139" y="19873"/>
                    <a:pt x="30016" y="19688"/>
                    <a:pt x="30028" y="19134"/>
                  </a:cubicBezTo>
                  <a:cubicBezTo>
                    <a:pt x="30040" y="13121"/>
                    <a:pt x="30051" y="7097"/>
                    <a:pt x="30040" y="1084"/>
                  </a:cubicBezTo>
                  <a:cubicBezTo>
                    <a:pt x="30040" y="120"/>
                    <a:pt x="29920" y="13"/>
                    <a:pt x="28968" y="13"/>
                  </a:cubicBezTo>
                  <a:lnTo>
                    <a:pt x="22586" y="13"/>
                  </a:lnTo>
                  <a:cubicBezTo>
                    <a:pt x="21431" y="13"/>
                    <a:pt x="21384" y="60"/>
                    <a:pt x="21384" y="1239"/>
                  </a:cubicBezTo>
                  <a:cubicBezTo>
                    <a:pt x="21384" y="7228"/>
                    <a:pt x="21384" y="13229"/>
                    <a:pt x="21396" y="19217"/>
                  </a:cubicBezTo>
                  <a:cubicBezTo>
                    <a:pt x="21396" y="19722"/>
                    <a:pt x="21274" y="19873"/>
                    <a:pt x="20798" y="19873"/>
                  </a:cubicBezTo>
                  <a:cubicBezTo>
                    <a:pt x="20779" y="19873"/>
                    <a:pt x="20760" y="19873"/>
                    <a:pt x="20741" y="19872"/>
                  </a:cubicBezTo>
                  <a:cubicBezTo>
                    <a:pt x="19842" y="19853"/>
                    <a:pt x="18944" y="19841"/>
                    <a:pt x="18044" y="19841"/>
                  </a:cubicBezTo>
                  <a:cubicBezTo>
                    <a:pt x="17262" y="19841"/>
                    <a:pt x="16478" y="19850"/>
                    <a:pt x="15693" y="19872"/>
                  </a:cubicBezTo>
                  <a:cubicBezTo>
                    <a:pt x="15673" y="19873"/>
                    <a:pt x="15654" y="19873"/>
                    <a:pt x="15636" y="19873"/>
                  </a:cubicBezTo>
                  <a:cubicBezTo>
                    <a:pt x="15090" y="19873"/>
                    <a:pt x="14978" y="19699"/>
                    <a:pt x="14978" y="19146"/>
                  </a:cubicBezTo>
                  <a:cubicBezTo>
                    <a:pt x="15002" y="13121"/>
                    <a:pt x="14990" y="7109"/>
                    <a:pt x="14990" y="1084"/>
                  </a:cubicBezTo>
                  <a:cubicBezTo>
                    <a:pt x="14990" y="179"/>
                    <a:pt x="14811" y="13"/>
                    <a:pt x="13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16;p2"/>
            <p:cNvGrpSpPr/>
            <p:nvPr/>
          </p:nvGrpSpPr>
          <p:grpSpPr>
            <a:xfrm>
              <a:off x="4364825" y="1834275"/>
              <a:ext cx="1281425" cy="539675"/>
              <a:chOff x="4364825" y="1834275"/>
              <a:chExt cx="1281425" cy="539675"/>
            </a:xfrm>
          </p:grpSpPr>
          <p:sp>
            <p:nvSpPr>
              <p:cNvPr id="17" name="Google Shape;17;p2"/>
              <p:cNvSpPr/>
              <p:nvPr/>
            </p:nvSpPr>
            <p:spPr>
              <a:xfrm>
                <a:off x="5118475" y="2199750"/>
                <a:ext cx="152125" cy="174200"/>
              </a:xfrm>
              <a:custGeom>
                <a:avLst/>
                <a:gdLst/>
                <a:ahLst/>
                <a:cxnLst/>
                <a:rect l="l" t="t" r="r" b="b"/>
                <a:pathLst>
                  <a:path w="6085" h="6968" extrusionOk="0">
                    <a:moveTo>
                      <a:pt x="601" y="0"/>
                    </a:moveTo>
                    <a:cubicBezTo>
                      <a:pt x="128" y="0"/>
                      <a:pt x="13" y="170"/>
                      <a:pt x="13" y="693"/>
                    </a:cubicBezTo>
                    <a:cubicBezTo>
                      <a:pt x="37" y="2777"/>
                      <a:pt x="13" y="4872"/>
                      <a:pt x="1" y="6968"/>
                    </a:cubicBezTo>
                    <a:lnTo>
                      <a:pt x="6085" y="6968"/>
                    </a:lnTo>
                    <a:cubicBezTo>
                      <a:pt x="6073" y="4849"/>
                      <a:pt x="6049" y="2729"/>
                      <a:pt x="6061" y="610"/>
                    </a:cubicBezTo>
                    <a:cubicBezTo>
                      <a:pt x="6061" y="152"/>
                      <a:pt x="5940" y="2"/>
                      <a:pt x="5496" y="2"/>
                    </a:cubicBezTo>
                    <a:cubicBezTo>
                      <a:pt x="5478" y="2"/>
                      <a:pt x="5460" y="2"/>
                      <a:pt x="5442" y="3"/>
                    </a:cubicBezTo>
                    <a:cubicBezTo>
                      <a:pt x="4580" y="16"/>
                      <a:pt x="3714" y="25"/>
                      <a:pt x="2847" y="25"/>
                    </a:cubicBezTo>
                    <a:cubicBezTo>
                      <a:pt x="2133" y="25"/>
                      <a:pt x="1418" y="19"/>
                      <a:pt x="703" y="3"/>
                    </a:cubicBezTo>
                    <a:cubicBezTo>
                      <a:pt x="668" y="1"/>
                      <a:pt x="633"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364825" y="2199750"/>
                <a:ext cx="152425" cy="174200"/>
              </a:xfrm>
              <a:custGeom>
                <a:avLst/>
                <a:gdLst/>
                <a:ahLst/>
                <a:cxnLst/>
                <a:rect l="l" t="t" r="r" b="b"/>
                <a:pathLst>
                  <a:path w="6097" h="6968" extrusionOk="0">
                    <a:moveTo>
                      <a:pt x="612" y="0"/>
                    </a:moveTo>
                    <a:cubicBezTo>
                      <a:pt x="137" y="0"/>
                      <a:pt x="12" y="170"/>
                      <a:pt x="12" y="693"/>
                    </a:cubicBezTo>
                    <a:cubicBezTo>
                      <a:pt x="48" y="2777"/>
                      <a:pt x="12" y="4872"/>
                      <a:pt x="0" y="6968"/>
                    </a:cubicBezTo>
                    <a:lnTo>
                      <a:pt x="6096" y="6968"/>
                    </a:lnTo>
                    <a:cubicBezTo>
                      <a:pt x="6084" y="4849"/>
                      <a:pt x="6061" y="2729"/>
                      <a:pt x="6072" y="610"/>
                    </a:cubicBezTo>
                    <a:cubicBezTo>
                      <a:pt x="6072" y="152"/>
                      <a:pt x="5951" y="2"/>
                      <a:pt x="5507" y="2"/>
                    </a:cubicBezTo>
                    <a:cubicBezTo>
                      <a:pt x="5490" y="2"/>
                      <a:pt x="5472" y="2"/>
                      <a:pt x="5453" y="3"/>
                    </a:cubicBezTo>
                    <a:cubicBezTo>
                      <a:pt x="4585" y="16"/>
                      <a:pt x="3716" y="25"/>
                      <a:pt x="2849" y="25"/>
                    </a:cubicBezTo>
                    <a:cubicBezTo>
                      <a:pt x="2136" y="25"/>
                      <a:pt x="1424" y="19"/>
                      <a:pt x="715" y="3"/>
                    </a:cubicBezTo>
                    <a:cubicBezTo>
                      <a:pt x="679" y="1"/>
                      <a:pt x="645" y="0"/>
                      <a:pt x="6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496200" y="2199800"/>
                <a:ext cx="150050" cy="174150"/>
              </a:xfrm>
              <a:custGeom>
                <a:avLst/>
                <a:gdLst/>
                <a:ahLst/>
                <a:cxnLst/>
                <a:rect l="l" t="t" r="r" b="b"/>
                <a:pathLst>
                  <a:path w="6002" h="6966" extrusionOk="0">
                    <a:moveTo>
                      <a:pt x="5520" y="0"/>
                    </a:moveTo>
                    <a:cubicBezTo>
                      <a:pt x="5507" y="0"/>
                      <a:pt x="5492" y="0"/>
                      <a:pt x="5478" y="1"/>
                    </a:cubicBezTo>
                    <a:cubicBezTo>
                      <a:pt x="4778" y="11"/>
                      <a:pt x="4079" y="14"/>
                      <a:pt x="3380" y="14"/>
                    </a:cubicBezTo>
                    <a:cubicBezTo>
                      <a:pt x="2426" y="14"/>
                      <a:pt x="1473" y="8"/>
                      <a:pt x="525" y="1"/>
                    </a:cubicBezTo>
                    <a:cubicBezTo>
                      <a:pt x="168" y="1"/>
                      <a:pt x="1" y="48"/>
                      <a:pt x="1" y="477"/>
                    </a:cubicBezTo>
                    <a:cubicBezTo>
                      <a:pt x="37" y="2632"/>
                      <a:pt x="25" y="4799"/>
                      <a:pt x="37" y="6966"/>
                    </a:cubicBezTo>
                    <a:lnTo>
                      <a:pt x="5978" y="6966"/>
                    </a:lnTo>
                    <a:cubicBezTo>
                      <a:pt x="5978" y="4823"/>
                      <a:pt x="5978" y="2692"/>
                      <a:pt x="6002" y="548"/>
                    </a:cubicBezTo>
                    <a:cubicBezTo>
                      <a:pt x="6002" y="169"/>
                      <a:pt x="5924" y="0"/>
                      <a:pt x="5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742850" y="2199800"/>
                <a:ext cx="150025" cy="174150"/>
              </a:xfrm>
              <a:custGeom>
                <a:avLst/>
                <a:gdLst/>
                <a:ahLst/>
                <a:cxnLst/>
                <a:rect l="l" t="t" r="r" b="b"/>
                <a:pathLst>
                  <a:path w="6001" h="6966" extrusionOk="0">
                    <a:moveTo>
                      <a:pt x="5520" y="0"/>
                    </a:moveTo>
                    <a:cubicBezTo>
                      <a:pt x="5506" y="0"/>
                      <a:pt x="5492" y="0"/>
                      <a:pt x="5477" y="1"/>
                    </a:cubicBezTo>
                    <a:cubicBezTo>
                      <a:pt x="4778" y="11"/>
                      <a:pt x="4078" y="14"/>
                      <a:pt x="3379" y="14"/>
                    </a:cubicBezTo>
                    <a:cubicBezTo>
                      <a:pt x="2423" y="14"/>
                      <a:pt x="1468" y="8"/>
                      <a:pt x="512" y="1"/>
                    </a:cubicBezTo>
                    <a:cubicBezTo>
                      <a:pt x="155" y="1"/>
                      <a:pt x="0" y="48"/>
                      <a:pt x="0" y="477"/>
                    </a:cubicBezTo>
                    <a:cubicBezTo>
                      <a:pt x="24" y="2632"/>
                      <a:pt x="24" y="4799"/>
                      <a:pt x="24" y="6966"/>
                    </a:cubicBezTo>
                    <a:lnTo>
                      <a:pt x="5965" y="6966"/>
                    </a:lnTo>
                    <a:cubicBezTo>
                      <a:pt x="5977" y="4823"/>
                      <a:pt x="5965" y="2692"/>
                      <a:pt x="5989" y="548"/>
                    </a:cubicBezTo>
                    <a:cubicBezTo>
                      <a:pt x="6001" y="169"/>
                      <a:pt x="5923" y="0"/>
                      <a:pt x="5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365425" y="1834275"/>
                <a:ext cx="151525" cy="170050"/>
              </a:xfrm>
              <a:custGeom>
                <a:avLst/>
                <a:gdLst/>
                <a:ahLst/>
                <a:cxnLst/>
                <a:rect l="l" t="t" r="r" b="b"/>
                <a:pathLst>
                  <a:path w="6061" h="6802" extrusionOk="0">
                    <a:moveTo>
                      <a:pt x="0" y="1"/>
                    </a:moveTo>
                    <a:lnTo>
                      <a:pt x="0" y="6228"/>
                    </a:lnTo>
                    <a:cubicBezTo>
                      <a:pt x="0" y="6740"/>
                      <a:pt x="179" y="6799"/>
                      <a:pt x="572" y="6799"/>
                    </a:cubicBezTo>
                    <a:cubicBezTo>
                      <a:pt x="1440" y="6786"/>
                      <a:pt x="2309" y="6777"/>
                      <a:pt x="3178" y="6777"/>
                    </a:cubicBezTo>
                    <a:cubicBezTo>
                      <a:pt x="3893" y="6777"/>
                      <a:pt x="4607" y="6783"/>
                      <a:pt x="5322" y="6799"/>
                    </a:cubicBezTo>
                    <a:cubicBezTo>
                      <a:pt x="5356" y="6801"/>
                      <a:pt x="5389" y="6801"/>
                      <a:pt x="5420" y="6801"/>
                    </a:cubicBezTo>
                    <a:cubicBezTo>
                      <a:pt x="5913" y="6801"/>
                      <a:pt x="6060" y="6617"/>
                      <a:pt x="6060" y="6002"/>
                    </a:cubicBezTo>
                    <a:cubicBezTo>
                      <a:pt x="6060" y="4001"/>
                      <a:pt x="6048" y="2001"/>
                      <a:pt x="6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117600" y="1834275"/>
                <a:ext cx="151800" cy="170050"/>
              </a:xfrm>
              <a:custGeom>
                <a:avLst/>
                <a:gdLst/>
                <a:ahLst/>
                <a:cxnLst/>
                <a:rect l="l" t="t" r="r" b="b"/>
                <a:pathLst>
                  <a:path w="6072" h="6802" extrusionOk="0">
                    <a:moveTo>
                      <a:pt x="0" y="1"/>
                    </a:moveTo>
                    <a:lnTo>
                      <a:pt x="0" y="6228"/>
                    </a:lnTo>
                    <a:cubicBezTo>
                      <a:pt x="0" y="6740"/>
                      <a:pt x="191" y="6799"/>
                      <a:pt x="572" y="6799"/>
                    </a:cubicBezTo>
                    <a:cubicBezTo>
                      <a:pt x="1440" y="6786"/>
                      <a:pt x="2309" y="6777"/>
                      <a:pt x="3178" y="6777"/>
                    </a:cubicBezTo>
                    <a:cubicBezTo>
                      <a:pt x="3893" y="6777"/>
                      <a:pt x="4607" y="6783"/>
                      <a:pt x="5322" y="6799"/>
                    </a:cubicBezTo>
                    <a:cubicBezTo>
                      <a:pt x="5357" y="6801"/>
                      <a:pt x="5390" y="6801"/>
                      <a:pt x="5422" y="6801"/>
                    </a:cubicBezTo>
                    <a:cubicBezTo>
                      <a:pt x="5925" y="6801"/>
                      <a:pt x="6072" y="6617"/>
                      <a:pt x="6060" y="6002"/>
                    </a:cubicBezTo>
                    <a:lnTo>
                      <a:pt x="606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742850" y="1834275"/>
                <a:ext cx="150025" cy="170000"/>
              </a:xfrm>
              <a:custGeom>
                <a:avLst/>
                <a:gdLst/>
                <a:ahLst/>
                <a:cxnLst/>
                <a:rect l="l" t="t" r="r" b="b"/>
                <a:pathLst>
                  <a:path w="6001" h="6800" extrusionOk="0">
                    <a:moveTo>
                      <a:pt x="48" y="1"/>
                    </a:moveTo>
                    <a:cubicBezTo>
                      <a:pt x="36" y="2120"/>
                      <a:pt x="24" y="4228"/>
                      <a:pt x="0" y="6347"/>
                    </a:cubicBezTo>
                    <a:cubicBezTo>
                      <a:pt x="0" y="6728"/>
                      <a:pt x="143" y="6799"/>
                      <a:pt x="441" y="6799"/>
                    </a:cubicBezTo>
                    <a:cubicBezTo>
                      <a:pt x="1292" y="6793"/>
                      <a:pt x="2143" y="6790"/>
                      <a:pt x="2996" y="6790"/>
                    </a:cubicBezTo>
                    <a:cubicBezTo>
                      <a:pt x="3849" y="6790"/>
                      <a:pt x="4703" y="6793"/>
                      <a:pt x="5560" y="6799"/>
                    </a:cubicBezTo>
                    <a:cubicBezTo>
                      <a:pt x="5858" y="6799"/>
                      <a:pt x="6001" y="6728"/>
                      <a:pt x="5989" y="6347"/>
                    </a:cubicBezTo>
                    <a:cubicBezTo>
                      <a:pt x="5965" y="4228"/>
                      <a:pt x="5965" y="2120"/>
                      <a:pt x="59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494125" y="1839638"/>
                <a:ext cx="150025" cy="156300"/>
              </a:xfrm>
              <a:custGeom>
                <a:avLst/>
                <a:gdLst/>
                <a:ahLst/>
                <a:cxnLst/>
                <a:rect l="l" t="t" r="r" b="b"/>
                <a:pathLst>
                  <a:path w="6001" h="6252" extrusionOk="0">
                    <a:moveTo>
                      <a:pt x="60" y="1"/>
                    </a:moveTo>
                    <a:cubicBezTo>
                      <a:pt x="48" y="1953"/>
                      <a:pt x="36" y="3894"/>
                      <a:pt x="12" y="5846"/>
                    </a:cubicBezTo>
                    <a:cubicBezTo>
                      <a:pt x="0" y="6192"/>
                      <a:pt x="155" y="6251"/>
                      <a:pt x="452" y="6251"/>
                    </a:cubicBezTo>
                    <a:cubicBezTo>
                      <a:pt x="1304" y="6245"/>
                      <a:pt x="2158" y="6242"/>
                      <a:pt x="3012" y="6242"/>
                    </a:cubicBezTo>
                    <a:cubicBezTo>
                      <a:pt x="3867" y="6242"/>
                      <a:pt x="4721" y="6245"/>
                      <a:pt x="5572" y="6251"/>
                    </a:cubicBezTo>
                    <a:cubicBezTo>
                      <a:pt x="5870" y="6251"/>
                      <a:pt x="6001" y="6192"/>
                      <a:pt x="6001" y="5846"/>
                    </a:cubicBezTo>
                    <a:cubicBezTo>
                      <a:pt x="5977" y="3894"/>
                      <a:pt x="5977" y="1953"/>
                      <a:pt x="59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118500" y="2059300"/>
                <a:ext cx="151825" cy="107525"/>
              </a:xfrm>
              <a:custGeom>
                <a:avLst/>
                <a:gdLst/>
                <a:ahLst/>
                <a:cxnLst/>
                <a:rect l="l" t="t" r="r" b="b"/>
                <a:pathLst>
                  <a:path w="6073" h="4301" extrusionOk="0">
                    <a:moveTo>
                      <a:pt x="463" y="0"/>
                    </a:moveTo>
                    <a:cubicBezTo>
                      <a:pt x="120" y="0"/>
                      <a:pt x="0" y="126"/>
                      <a:pt x="12" y="501"/>
                    </a:cubicBezTo>
                    <a:cubicBezTo>
                      <a:pt x="36" y="1596"/>
                      <a:pt x="36" y="2704"/>
                      <a:pt x="12" y="3811"/>
                    </a:cubicBezTo>
                    <a:cubicBezTo>
                      <a:pt x="1" y="4194"/>
                      <a:pt x="128" y="4300"/>
                      <a:pt x="465" y="4300"/>
                    </a:cubicBezTo>
                    <a:cubicBezTo>
                      <a:pt x="484" y="4300"/>
                      <a:pt x="504" y="4300"/>
                      <a:pt x="524" y="4299"/>
                    </a:cubicBezTo>
                    <a:cubicBezTo>
                      <a:pt x="794" y="4291"/>
                      <a:pt x="1065" y="4289"/>
                      <a:pt x="1336" y="4289"/>
                    </a:cubicBezTo>
                    <a:cubicBezTo>
                      <a:pt x="1880" y="4289"/>
                      <a:pt x="2425" y="4299"/>
                      <a:pt x="2965" y="4299"/>
                    </a:cubicBezTo>
                    <a:cubicBezTo>
                      <a:pt x="3544" y="4299"/>
                      <a:pt x="4118" y="4289"/>
                      <a:pt x="4691" y="4289"/>
                    </a:cubicBezTo>
                    <a:cubicBezTo>
                      <a:pt x="4977" y="4289"/>
                      <a:pt x="5262" y="4291"/>
                      <a:pt x="5548" y="4299"/>
                    </a:cubicBezTo>
                    <a:cubicBezTo>
                      <a:pt x="5567" y="4300"/>
                      <a:pt x="5586" y="4300"/>
                      <a:pt x="5603" y="4300"/>
                    </a:cubicBezTo>
                    <a:cubicBezTo>
                      <a:pt x="5953" y="4300"/>
                      <a:pt x="6071" y="4185"/>
                      <a:pt x="6060" y="3811"/>
                    </a:cubicBezTo>
                    <a:cubicBezTo>
                      <a:pt x="6036" y="2704"/>
                      <a:pt x="6036" y="1596"/>
                      <a:pt x="6060" y="489"/>
                    </a:cubicBezTo>
                    <a:cubicBezTo>
                      <a:pt x="6072" y="84"/>
                      <a:pt x="5917" y="1"/>
                      <a:pt x="5548" y="1"/>
                    </a:cubicBezTo>
                    <a:cubicBezTo>
                      <a:pt x="4709" y="7"/>
                      <a:pt x="3869" y="10"/>
                      <a:pt x="3030" y="10"/>
                    </a:cubicBezTo>
                    <a:cubicBezTo>
                      <a:pt x="2191" y="10"/>
                      <a:pt x="1351" y="7"/>
                      <a:pt x="512" y="1"/>
                    </a:cubicBezTo>
                    <a:cubicBezTo>
                      <a:pt x="495" y="0"/>
                      <a:pt x="479" y="0"/>
                      <a:pt x="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365125" y="2059300"/>
                <a:ext cx="151525" cy="107800"/>
              </a:xfrm>
              <a:custGeom>
                <a:avLst/>
                <a:gdLst/>
                <a:ahLst/>
                <a:cxnLst/>
                <a:rect l="l" t="t" r="r" b="b"/>
                <a:pathLst>
                  <a:path w="6061" h="4312" extrusionOk="0">
                    <a:moveTo>
                      <a:pt x="420" y="0"/>
                    </a:moveTo>
                    <a:cubicBezTo>
                      <a:pt x="110" y="0"/>
                      <a:pt x="12" y="124"/>
                      <a:pt x="12" y="465"/>
                    </a:cubicBezTo>
                    <a:cubicBezTo>
                      <a:pt x="24" y="1561"/>
                      <a:pt x="36" y="2680"/>
                      <a:pt x="12" y="3775"/>
                    </a:cubicBezTo>
                    <a:cubicBezTo>
                      <a:pt x="1" y="4195"/>
                      <a:pt x="140" y="4312"/>
                      <a:pt x="503" y="4312"/>
                    </a:cubicBezTo>
                    <a:cubicBezTo>
                      <a:pt x="522" y="4312"/>
                      <a:pt x="540" y="4312"/>
                      <a:pt x="560" y="4311"/>
                    </a:cubicBezTo>
                    <a:cubicBezTo>
                      <a:pt x="907" y="4296"/>
                      <a:pt x="1254" y="4291"/>
                      <a:pt x="1602" y="4291"/>
                    </a:cubicBezTo>
                    <a:cubicBezTo>
                      <a:pt x="2066" y="4291"/>
                      <a:pt x="2531" y="4299"/>
                      <a:pt x="3001" y="4299"/>
                    </a:cubicBezTo>
                    <a:cubicBezTo>
                      <a:pt x="3572" y="4299"/>
                      <a:pt x="4154" y="4294"/>
                      <a:pt x="4729" y="4294"/>
                    </a:cubicBezTo>
                    <a:cubicBezTo>
                      <a:pt x="5017" y="4294"/>
                      <a:pt x="5302" y="4295"/>
                      <a:pt x="5584" y="4299"/>
                    </a:cubicBezTo>
                    <a:cubicBezTo>
                      <a:pt x="5600" y="4300"/>
                      <a:pt x="5616" y="4300"/>
                      <a:pt x="5631" y="4300"/>
                    </a:cubicBezTo>
                    <a:cubicBezTo>
                      <a:pt x="5951" y="4300"/>
                      <a:pt x="6049" y="4176"/>
                      <a:pt x="6049" y="3835"/>
                    </a:cubicBezTo>
                    <a:cubicBezTo>
                      <a:pt x="6037" y="2704"/>
                      <a:pt x="6037" y="1573"/>
                      <a:pt x="6049" y="441"/>
                    </a:cubicBezTo>
                    <a:cubicBezTo>
                      <a:pt x="6060" y="84"/>
                      <a:pt x="5918" y="1"/>
                      <a:pt x="5572" y="1"/>
                    </a:cubicBezTo>
                    <a:cubicBezTo>
                      <a:pt x="4721" y="7"/>
                      <a:pt x="3870" y="10"/>
                      <a:pt x="3018" y="10"/>
                    </a:cubicBezTo>
                    <a:cubicBezTo>
                      <a:pt x="2167" y="10"/>
                      <a:pt x="1316" y="7"/>
                      <a:pt x="465" y="1"/>
                    </a:cubicBezTo>
                    <a:cubicBezTo>
                      <a:pt x="449" y="0"/>
                      <a:pt x="434" y="0"/>
                      <a:pt x="4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742850" y="2059275"/>
                <a:ext cx="150025" cy="107825"/>
              </a:xfrm>
              <a:custGeom>
                <a:avLst/>
                <a:gdLst/>
                <a:ahLst/>
                <a:cxnLst/>
                <a:rect l="l" t="t" r="r" b="b"/>
                <a:pathLst>
                  <a:path w="6001" h="4313" extrusionOk="0">
                    <a:moveTo>
                      <a:pt x="5576" y="1"/>
                    </a:moveTo>
                    <a:cubicBezTo>
                      <a:pt x="5560" y="1"/>
                      <a:pt x="5542" y="1"/>
                      <a:pt x="5525" y="2"/>
                    </a:cubicBezTo>
                    <a:cubicBezTo>
                      <a:pt x="5243" y="6"/>
                      <a:pt x="4962" y="7"/>
                      <a:pt x="4682" y="7"/>
                    </a:cubicBezTo>
                    <a:cubicBezTo>
                      <a:pt x="4122" y="7"/>
                      <a:pt x="3564" y="2"/>
                      <a:pt x="3001" y="2"/>
                    </a:cubicBezTo>
                    <a:cubicBezTo>
                      <a:pt x="2167" y="2"/>
                      <a:pt x="1322" y="14"/>
                      <a:pt x="488" y="14"/>
                    </a:cubicBezTo>
                    <a:cubicBezTo>
                      <a:pt x="462" y="13"/>
                      <a:pt x="436" y="12"/>
                      <a:pt x="411" y="12"/>
                    </a:cubicBezTo>
                    <a:cubicBezTo>
                      <a:pt x="140" y="12"/>
                      <a:pt x="0" y="82"/>
                      <a:pt x="0" y="442"/>
                    </a:cubicBezTo>
                    <a:cubicBezTo>
                      <a:pt x="24" y="1597"/>
                      <a:pt x="24" y="2752"/>
                      <a:pt x="0" y="3907"/>
                    </a:cubicBezTo>
                    <a:cubicBezTo>
                      <a:pt x="0" y="4252"/>
                      <a:pt x="131" y="4312"/>
                      <a:pt x="429" y="4312"/>
                    </a:cubicBezTo>
                    <a:cubicBezTo>
                      <a:pt x="1286" y="4306"/>
                      <a:pt x="2140" y="4303"/>
                      <a:pt x="2993" y="4303"/>
                    </a:cubicBezTo>
                    <a:cubicBezTo>
                      <a:pt x="3846" y="4303"/>
                      <a:pt x="4697" y="4306"/>
                      <a:pt x="5549" y="4312"/>
                    </a:cubicBezTo>
                    <a:cubicBezTo>
                      <a:pt x="5906" y="4312"/>
                      <a:pt x="5989" y="4193"/>
                      <a:pt x="5989" y="3848"/>
                    </a:cubicBezTo>
                    <a:cubicBezTo>
                      <a:pt x="5965" y="2717"/>
                      <a:pt x="5965" y="1585"/>
                      <a:pt x="5989" y="454"/>
                    </a:cubicBezTo>
                    <a:cubicBezTo>
                      <a:pt x="6000" y="105"/>
                      <a:pt x="5873" y="1"/>
                      <a:pt x="55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495925" y="2059300"/>
                <a:ext cx="150325" cy="107800"/>
              </a:xfrm>
              <a:custGeom>
                <a:avLst/>
                <a:gdLst/>
                <a:ahLst/>
                <a:cxnLst/>
                <a:rect l="l" t="t" r="r" b="b"/>
                <a:pathLst>
                  <a:path w="6013" h="4312" extrusionOk="0">
                    <a:moveTo>
                      <a:pt x="5597" y="0"/>
                    </a:moveTo>
                    <a:cubicBezTo>
                      <a:pt x="5581" y="0"/>
                      <a:pt x="5565" y="0"/>
                      <a:pt x="5548" y="1"/>
                    </a:cubicBezTo>
                    <a:cubicBezTo>
                      <a:pt x="5267" y="9"/>
                      <a:pt x="4986" y="12"/>
                      <a:pt x="4706" y="12"/>
                    </a:cubicBezTo>
                    <a:cubicBezTo>
                      <a:pt x="4146" y="12"/>
                      <a:pt x="3588" y="1"/>
                      <a:pt x="3024" y="1"/>
                    </a:cubicBezTo>
                    <a:cubicBezTo>
                      <a:pt x="2469" y="1"/>
                      <a:pt x="1908" y="6"/>
                      <a:pt x="1349" y="6"/>
                    </a:cubicBezTo>
                    <a:cubicBezTo>
                      <a:pt x="1069" y="6"/>
                      <a:pt x="790" y="5"/>
                      <a:pt x="512" y="1"/>
                    </a:cubicBezTo>
                    <a:cubicBezTo>
                      <a:pt x="202" y="1"/>
                      <a:pt x="0" y="25"/>
                      <a:pt x="12" y="430"/>
                    </a:cubicBezTo>
                    <a:cubicBezTo>
                      <a:pt x="36" y="1584"/>
                      <a:pt x="36" y="2739"/>
                      <a:pt x="12" y="3894"/>
                    </a:cubicBezTo>
                    <a:cubicBezTo>
                      <a:pt x="12" y="4228"/>
                      <a:pt x="119" y="4311"/>
                      <a:pt x="441" y="4311"/>
                    </a:cubicBezTo>
                    <a:cubicBezTo>
                      <a:pt x="1292" y="4305"/>
                      <a:pt x="2143" y="4302"/>
                      <a:pt x="2994" y="4302"/>
                    </a:cubicBezTo>
                    <a:cubicBezTo>
                      <a:pt x="3846" y="4302"/>
                      <a:pt x="4697" y="4305"/>
                      <a:pt x="5548" y="4311"/>
                    </a:cubicBezTo>
                    <a:cubicBezTo>
                      <a:pt x="5906" y="4311"/>
                      <a:pt x="6013" y="4204"/>
                      <a:pt x="6013" y="3859"/>
                    </a:cubicBezTo>
                    <a:cubicBezTo>
                      <a:pt x="5989" y="2727"/>
                      <a:pt x="5989" y="1584"/>
                      <a:pt x="6013" y="453"/>
                    </a:cubicBezTo>
                    <a:cubicBezTo>
                      <a:pt x="6013" y="114"/>
                      <a:pt x="5905" y="0"/>
                      <a:pt x="55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29;p2"/>
            <p:cNvSpPr/>
            <p:nvPr/>
          </p:nvSpPr>
          <p:spPr>
            <a:xfrm>
              <a:off x="5133975" y="1944425"/>
              <a:ext cx="54775" cy="22650"/>
            </a:xfrm>
            <a:custGeom>
              <a:avLst/>
              <a:gdLst/>
              <a:ahLst/>
              <a:cxnLst/>
              <a:rect l="l" t="t" r="r" b="b"/>
              <a:pathLst>
                <a:path w="2191" h="906" extrusionOk="0">
                  <a:moveTo>
                    <a:pt x="452" y="0"/>
                  </a:moveTo>
                  <a:cubicBezTo>
                    <a:pt x="202" y="0"/>
                    <a:pt x="0" y="203"/>
                    <a:pt x="0" y="453"/>
                  </a:cubicBezTo>
                  <a:cubicBezTo>
                    <a:pt x="0" y="715"/>
                    <a:pt x="202" y="905"/>
                    <a:pt x="452" y="905"/>
                  </a:cubicBezTo>
                  <a:lnTo>
                    <a:pt x="1738" y="905"/>
                  </a:lnTo>
                  <a:cubicBezTo>
                    <a:pt x="2000" y="905"/>
                    <a:pt x="2191" y="715"/>
                    <a:pt x="2191" y="453"/>
                  </a:cubicBezTo>
                  <a:cubicBezTo>
                    <a:pt x="2191" y="203"/>
                    <a:pt x="2000" y="0"/>
                    <a:pt x="1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5133975" y="1869700"/>
              <a:ext cx="54775" cy="22650"/>
            </a:xfrm>
            <a:custGeom>
              <a:avLst/>
              <a:gdLst/>
              <a:ahLst/>
              <a:cxnLst/>
              <a:rect l="l" t="t" r="r" b="b"/>
              <a:pathLst>
                <a:path w="2191" h="906" extrusionOk="0">
                  <a:moveTo>
                    <a:pt x="452" y="1"/>
                  </a:moveTo>
                  <a:cubicBezTo>
                    <a:pt x="202" y="1"/>
                    <a:pt x="0" y="203"/>
                    <a:pt x="0" y="453"/>
                  </a:cubicBezTo>
                  <a:cubicBezTo>
                    <a:pt x="0" y="703"/>
                    <a:pt x="202" y="906"/>
                    <a:pt x="452" y="906"/>
                  </a:cubicBezTo>
                  <a:lnTo>
                    <a:pt x="1738" y="906"/>
                  </a:lnTo>
                  <a:cubicBezTo>
                    <a:pt x="2000" y="906"/>
                    <a:pt x="2191" y="703"/>
                    <a:pt x="2191" y="453"/>
                  </a:cubicBezTo>
                  <a:cubicBezTo>
                    <a:pt x="2191" y="203"/>
                    <a:pt x="2000" y="1"/>
                    <a:pt x="17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133975" y="1794700"/>
              <a:ext cx="54775" cy="22650"/>
            </a:xfrm>
            <a:custGeom>
              <a:avLst/>
              <a:gdLst/>
              <a:ahLst/>
              <a:cxnLst/>
              <a:rect l="l" t="t" r="r" b="b"/>
              <a:pathLst>
                <a:path w="2191" h="906" extrusionOk="0">
                  <a:moveTo>
                    <a:pt x="452" y="0"/>
                  </a:moveTo>
                  <a:cubicBezTo>
                    <a:pt x="202" y="0"/>
                    <a:pt x="0" y="203"/>
                    <a:pt x="0" y="453"/>
                  </a:cubicBezTo>
                  <a:cubicBezTo>
                    <a:pt x="0" y="703"/>
                    <a:pt x="202" y="905"/>
                    <a:pt x="452" y="905"/>
                  </a:cubicBezTo>
                  <a:lnTo>
                    <a:pt x="1738" y="905"/>
                  </a:lnTo>
                  <a:cubicBezTo>
                    <a:pt x="2000" y="905"/>
                    <a:pt x="2191" y="703"/>
                    <a:pt x="2191" y="453"/>
                  </a:cubicBezTo>
                  <a:cubicBezTo>
                    <a:pt x="2191" y="203"/>
                    <a:pt x="2000" y="0"/>
                    <a:pt x="1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133975" y="1719675"/>
              <a:ext cx="54775" cy="22650"/>
            </a:xfrm>
            <a:custGeom>
              <a:avLst/>
              <a:gdLst/>
              <a:ahLst/>
              <a:cxnLst/>
              <a:rect l="l" t="t" r="r" b="b"/>
              <a:pathLst>
                <a:path w="2191" h="906" extrusionOk="0">
                  <a:moveTo>
                    <a:pt x="452" y="1"/>
                  </a:moveTo>
                  <a:cubicBezTo>
                    <a:pt x="202" y="1"/>
                    <a:pt x="0" y="203"/>
                    <a:pt x="0" y="453"/>
                  </a:cubicBezTo>
                  <a:cubicBezTo>
                    <a:pt x="0" y="703"/>
                    <a:pt x="202" y="906"/>
                    <a:pt x="452" y="906"/>
                  </a:cubicBezTo>
                  <a:lnTo>
                    <a:pt x="1738" y="906"/>
                  </a:lnTo>
                  <a:cubicBezTo>
                    <a:pt x="2000" y="906"/>
                    <a:pt x="2191" y="703"/>
                    <a:pt x="2191" y="453"/>
                  </a:cubicBezTo>
                  <a:cubicBezTo>
                    <a:pt x="2191" y="203"/>
                    <a:pt x="2000" y="1"/>
                    <a:pt x="17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133975" y="1644675"/>
              <a:ext cx="54775" cy="22650"/>
            </a:xfrm>
            <a:custGeom>
              <a:avLst/>
              <a:gdLst/>
              <a:ahLst/>
              <a:cxnLst/>
              <a:rect l="l" t="t" r="r" b="b"/>
              <a:pathLst>
                <a:path w="2191" h="906" extrusionOk="0">
                  <a:moveTo>
                    <a:pt x="452" y="1"/>
                  </a:moveTo>
                  <a:cubicBezTo>
                    <a:pt x="202" y="1"/>
                    <a:pt x="0" y="203"/>
                    <a:pt x="0" y="453"/>
                  </a:cubicBezTo>
                  <a:cubicBezTo>
                    <a:pt x="0" y="703"/>
                    <a:pt x="202" y="905"/>
                    <a:pt x="452" y="905"/>
                  </a:cubicBezTo>
                  <a:lnTo>
                    <a:pt x="1738" y="905"/>
                  </a:lnTo>
                  <a:cubicBezTo>
                    <a:pt x="2000" y="905"/>
                    <a:pt x="2191" y="703"/>
                    <a:pt x="2191" y="453"/>
                  </a:cubicBezTo>
                  <a:cubicBezTo>
                    <a:pt x="2191" y="203"/>
                    <a:pt x="2000" y="1"/>
                    <a:pt x="17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133975" y="2323625"/>
              <a:ext cx="54775" cy="22650"/>
            </a:xfrm>
            <a:custGeom>
              <a:avLst/>
              <a:gdLst/>
              <a:ahLst/>
              <a:cxnLst/>
              <a:rect l="l" t="t" r="r" b="b"/>
              <a:pathLst>
                <a:path w="2191" h="906" extrusionOk="0">
                  <a:moveTo>
                    <a:pt x="452" y="1"/>
                  </a:moveTo>
                  <a:cubicBezTo>
                    <a:pt x="202" y="1"/>
                    <a:pt x="0" y="191"/>
                    <a:pt x="0" y="453"/>
                  </a:cubicBezTo>
                  <a:cubicBezTo>
                    <a:pt x="0" y="703"/>
                    <a:pt x="202" y="906"/>
                    <a:pt x="452" y="906"/>
                  </a:cubicBezTo>
                  <a:lnTo>
                    <a:pt x="1738" y="906"/>
                  </a:lnTo>
                  <a:cubicBezTo>
                    <a:pt x="2000" y="906"/>
                    <a:pt x="2191" y="703"/>
                    <a:pt x="2191" y="453"/>
                  </a:cubicBezTo>
                  <a:cubicBezTo>
                    <a:pt x="2191" y="191"/>
                    <a:pt x="2000" y="1"/>
                    <a:pt x="17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133975" y="2248625"/>
              <a:ext cx="54775" cy="22650"/>
            </a:xfrm>
            <a:custGeom>
              <a:avLst/>
              <a:gdLst/>
              <a:ahLst/>
              <a:cxnLst/>
              <a:rect l="l" t="t" r="r" b="b"/>
              <a:pathLst>
                <a:path w="2191" h="906" extrusionOk="0">
                  <a:moveTo>
                    <a:pt x="452" y="0"/>
                  </a:moveTo>
                  <a:cubicBezTo>
                    <a:pt x="202" y="0"/>
                    <a:pt x="0" y="203"/>
                    <a:pt x="0" y="453"/>
                  </a:cubicBezTo>
                  <a:cubicBezTo>
                    <a:pt x="0" y="703"/>
                    <a:pt x="202" y="905"/>
                    <a:pt x="452" y="905"/>
                  </a:cubicBezTo>
                  <a:lnTo>
                    <a:pt x="1738" y="905"/>
                  </a:lnTo>
                  <a:cubicBezTo>
                    <a:pt x="2000" y="905"/>
                    <a:pt x="2191" y="703"/>
                    <a:pt x="2191" y="453"/>
                  </a:cubicBezTo>
                  <a:cubicBezTo>
                    <a:pt x="2191" y="203"/>
                    <a:pt x="2000" y="0"/>
                    <a:pt x="1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133975" y="2095625"/>
              <a:ext cx="54775" cy="22650"/>
            </a:xfrm>
            <a:custGeom>
              <a:avLst/>
              <a:gdLst/>
              <a:ahLst/>
              <a:cxnLst/>
              <a:rect l="l" t="t" r="r" b="b"/>
              <a:pathLst>
                <a:path w="2191" h="906" extrusionOk="0">
                  <a:moveTo>
                    <a:pt x="452" y="1"/>
                  </a:moveTo>
                  <a:cubicBezTo>
                    <a:pt x="202" y="1"/>
                    <a:pt x="0" y="203"/>
                    <a:pt x="0" y="453"/>
                  </a:cubicBezTo>
                  <a:cubicBezTo>
                    <a:pt x="0" y="703"/>
                    <a:pt x="202" y="905"/>
                    <a:pt x="452" y="905"/>
                  </a:cubicBezTo>
                  <a:lnTo>
                    <a:pt x="1738" y="905"/>
                  </a:lnTo>
                  <a:cubicBezTo>
                    <a:pt x="2000" y="905"/>
                    <a:pt x="2191" y="703"/>
                    <a:pt x="2191" y="453"/>
                  </a:cubicBezTo>
                  <a:cubicBezTo>
                    <a:pt x="2191" y="203"/>
                    <a:pt x="2000" y="1"/>
                    <a:pt x="17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757125" y="1944425"/>
              <a:ext cx="55100" cy="22650"/>
            </a:xfrm>
            <a:custGeom>
              <a:avLst/>
              <a:gdLst/>
              <a:ahLst/>
              <a:cxnLst/>
              <a:rect l="l" t="t" r="r" b="b"/>
              <a:pathLst>
                <a:path w="2204" h="906" extrusionOk="0">
                  <a:moveTo>
                    <a:pt x="453" y="0"/>
                  </a:moveTo>
                  <a:cubicBezTo>
                    <a:pt x="203" y="0"/>
                    <a:pt x="1" y="203"/>
                    <a:pt x="1" y="453"/>
                  </a:cubicBezTo>
                  <a:cubicBezTo>
                    <a:pt x="1" y="715"/>
                    <a:pt x="203" y="905"/>
                    <a:pt x="453" y="905"/>
                  </a:cubicBezTo>
                  <a:lnTo>
                    <a:pt x="1751" y="905"/>
                  </a:lnTo>
                  <a:cubicBezTo>
                    <a:pt x="2001" y="905"/>
                    <a:pt x="2203" y="715"/>
                    <a:pt x="2203" y="453"/>
                  </a:cubicBezTo>
                  <a:cubicBezTo>
                    <a:pt x="2203" y="203"/>
                    <a:pt x="2001" y="0"/>
                    <a:pt x="17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757125" y="1869700"/>
              <a:ext cx="55100" cy="22650"/>
            </a:xfrm>
            <a:custGeom>
              <a:avLst/>
              <a:gdLst/>
              <a:ahLst/>
              <a:cxnLst/>
              <a:rect l="l" t="t" r="r" b="b"/>
              <a:pathLst>
                <a:path w="2204" h="906" extrusionOk="0">
                  <a:moveTo>
                    <a:pt x="453" y="1"/>
                  </a:moveTo>
                  <a:cubicBezTo>
                    <a:pt x="203" y="1"/>
                    <a:pt x="1" y="203"/>
                    <a:pt x="1" y="453"/>
                  </a:cubicBezTo>
                  <a:cubicBezTo>
                    <a:pt x="1" y="703"/>
                    <a:pt x="203" y="906"/>
                    <a:pt x="453" y="906"/>
                  </a:cubicBezTo>
                  <a:lnTo>
                    <a:pt x="1751" y="906"/>
                  </a:lnTo>
                  <a:cubicBezTo>
                    <a:pt x="2001" y="906"/>
                    <a:pt x="2203" y="703"/>
                    <a:pt x="2203" y="453"/>
                  </a:cubicBezTo>
                  <a:cubicBezTo>
                    <a:pt x="2203" y="203"/>
                    <a:pt x="2001" y="1"/>
                    <a:pt x="1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757125" y="1794700"/>
              <a:ext cx="55100" cy="22650"/>
            </a:xfrm>
            <a:custGeom>
              <a:avLst/>
              <a:gdLst/>
              <a:ahLst/>
              <a:cxnLst/>
              <a:rect l="l" t="t" r="r" b="b"/>
              <a:pathLst>
                <a:path w="2204" h="906" extrusionOk="0">
                  <a:moveTo>
                    <a:pt x="453" y="0"/>
                  </a:moveTo>
                  <a:cubicBezTo>
                    <a:pt x="203" y="0"/>
                    <a:pt x="1" y="203"/>
                    <a:pt x="1" y="453"/>
                  </a:cubicBezTo>
                  <a:cubicBezTo>
                    <a:pt x="1" y="703"/>
                    <a:pt x="203" y="905"/>
                    <a:pt x="453" y="905"/>
                  </a:cubicBezTo>
                  <a:lnTo>
                    <a:pt x="1751" y="905"/>
                  </a:lnTo>
                  <a:cubicBezTo>
                    <a:pt x="2001" y="905"/>
                    <a:pt x="2203" y="703"/>
                    <a:pt x="2203" y="453"/>
                  </a:cubicBezTo>
                  <a:cubicBezTo>
                    <a:pt x="2203" y="203"/>
                    <a:pt x="2001" y="0"/>
                    <a:pt x="17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757125" y="1719675"/>
              <a:ext cx="55100" cy="22650"/>
            </a:xfrm>
            <a:custGeom>
              <a:avLst/>
              <a:gdLst/>
              <a:ahLst/>
              <a:cxnLst/>
              <a:rect l="l" t="t" r="r" b="b"/>
              <a:pathLst>
                <a:path w="2204" h="906" extrusionOk="0">
                  <a:moveTo>
                    <a:pt x="453" y="1"/>
                  </a:moveTo>
                  <a:cubicBezTo>
                    <a:pt x="203" y="1"/>
                    <a:pt x="1" y="203"/>
                    <a:pt x="1" y="453"/>
                  </a:cubicBezTo>
                  <a:cubicBezTo>
                    <a:pt x="1" y="703"/>
                    <a:pt x="203" y="906"/>
                    <a:pt x="453" y="906"/>
                  </a:cubicBezTo>
                  <a:lnTo>
                    <a:pt x="1751" y="906"/>
                  </a:lnTo>
                  <a:cubicBezTo>
                    <a:pt x="2001" y="906"/>
                    <a:pt x="2203" y="703"/>
                    <a:pt x="2203" y="453"/>
                  </a:cubicBezTo>
                  <a:cubicBezTo>
                    <a:pt x="2203" y="203"/>
                    <a:pt x="2001" y="1"/>
                    <a:pt x="1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757125" y="1644675"/>
              <a:ext cx="55100" cy="22650"/>
            </a:xfrm>
            <a:custGeom>
              <a:avLst/>
              <a:gdLst/>
              <a:ahLst/>
              <a:cxnLst/>
              <a:rect l="l" t="t" r="r" b="b"/>
              <a:pathLst>
                <a:path w="2204" h="906" extrusionOk="0">
                  <a:moveTo>
                    <a:pt x="453" y="1"/>
                  </a:moveTo>
                  <a:cubicBezTo>
                    <a:pt x="203" y="1"/>
                    <a:pt x="1" y="203"/>
                    <a:pt x="1" y="453"/>
                  </a:cubicBezTo>
                  <a:cubicBezTo>
                    <a:pt x="1" y="703"/>
                    <a:pt x="203" y="905"/>
                    <a:pt x="453" y="905"/>
                  </a:cubicBezTo>
                  <a:lnTo>
                    <a:pt x="1751" y="905"/>
                  </a:lnTo>
                  <a:cubicBezTo>
                    <a:pt x="2001" y="905"/>
                    <a:pt x="2203" y="703"/>
                    <a:pt x="2203" y="453"/>
                  </a:cubicBezTo>
                  <a:cubicBezTo>
                    <a:pt x="2203" y="203"/>
                    <a:pt x="2001" y="1"/>
                    <a:pt x="1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757125" y="2323625"/>
              <a:ext cx="55100" cy="22650"/>
            </a:xfrm>
            <a:custGeom>
              <a:avLst/>
              <a:gdLst/>
              <a:ahLst/>
              <a:cxnLst/>
              <a:rect l="l" t="t" r="r" b="b"/>
              <a:pathLst>
                <a:path w="2204" h="906" extrusionOk="0">
                  <a:moveTo>
                    <a:pt x="453" y="1"/>
                  </a:moveTo>
                  <a:cubicBezTo>
                    <a:pt x="203" y="1"/>
                    <a:pt x="1" y="191"/>
                    <a:pt x="1" y="453"/>
                  </a:cubicBezTo>
                  <a:cubicBezTo>
                    <a:pt x="1" y="703"/>
                    <a:pt x="203" y="906"/>
                    <a:pt x="453" y="906"/>
                  </a:cubicBezTo>
                  <a:lnTo>
                    <a:pt x="1751" y="906"/>
                  </a:lnTo>
                  <a:cubicBezTo>
                    <a:pt x="2001" y="906"/>
                    <a:pt x="2203" y="703"/>
                    <a:pt x="2203" y="453"/>
                  </a:cubicBezTo>
                  <a:cubicBezTo>
                    <a:pt x="2203" y="191"/>
                    <a:pt x="2001" y="1"/>
                    <a:pt x="1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757125" y="2248625"/>
              <a:ext cx="55100" cy="22650"/>
            </a:xfrm>
            <a:custGeom>
              <a:avLst/>
              <a:gdLst/>
              <a:ahLst/>
              <a:cxnLst/>
              <a:rect l="l" t="t" r="r" b="b"/>
              <a:pathLst>
                <a:path w="2204" h="906" extrusionOk="0">
                  <a:moveTo>
                    <a:pt x="453" y="0"/>
                  </a:moveTo>
                  <a:cubicBezTo>
                    <a:pt x="203" y="0"/>
                    <a:pt x="1" y="203"/>
                    <a:pt x="1" y="453"/>
                  </a:cubicBezTo>
                  <a:cubicBezTo>
                    <a:pt x="1" y="703"/>
                    <a:pt x="203" y="905"/>
                    <a:pt x="453" y="905"/>
                  </a:cubicBezTo>
                  <a:lnTo>
                    <a:pt x="1751" y="905"/>
                  </a:lnTo>
                  <a:cubicBezTo>
                    <a:pt x="2001" y="905"/>
                    <a:pt x="2203" y="703"/>
                    <a:pt x="2203" y="453"/>
                  </a:cubicBezTo>
                  <a:cubicBezTo>
                    <a:pt x="2203" y="203"/>
                    <a:pt x="2001" y="0"/>
                    <a:pt x="17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757125" y="2095625"/>
              <a:ext cx="55100" cy="22650"/>
            </a:xfrm>
            <a:custGeom>
              <a:avLst/>
              <a:gdLst/>
              <a:ahLst/>
              <a:cxnLst/>
              <a:rect l="l" t="t" r="r" b="b"/>
              <a:pathLst>
                <a:path w="2204" h="906" extrusionOk="0">
                  <a:moveTo>
                    <a:pt x="453" y="1"/>
                  </a:moveTo>
                  <a:cubicBezTo>
                    <a:pt x="203" y="1"/>
                    <a:pt x="1" y="203"/>
                    <a:pt x="1" y="453"/>
                  </a:cubicBezTo>
                  <a:cubicBezTo>
                    <a:pt x="1" y="703"/>
                    <a:pt x="203" y="905"/>
                    <a:pt x="453" y="905"/>
                  </a:cubicBezTo>
                  <a:lnTo>
                    <a:pt x="1751" y="905"/>
                  </a:lnTo>
                  <a:cubicBezTo>
                    <a:pt x="2001" y="905"/>
                    <a:pt x="2203" y="703"/>
                    <a:pt x="2203" y="453"/>
                  </a:cubicBezTo>
                  <a:cubicBezTo>
                    <a:pt x="2203" y="203"/>
                    <a:pt x="2001" y="1"/>
                    <a:pt x="1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380300" y="1945000"/>
              <a:ext cx="55100" cy="22650"/>
            </a:xfrm>
            <a:custGeom>
              <a:avLst/>
              <a:gdLst/>
              <a:ahLst/>
              <a:cxnLst/>
              <a:rect l="l" t="t" r="r" b="b"/>
              <a:pathLst>
                <a:path w="2204" h="906" extrusionOk="0">
                  <a:moveTo>
                    <a:pt x="453" y="1"/>
                  </a:moveTo>
                  <a:cubicBezTo>
                    <a:pt x="203" y="1"/>
                    <a:pt x="0" y="203"/>
                    <a:pt x="0" y="453"/>
                  </a:cubicBezTo>
                  <a:cubicBezTo>
                    <a:pt x="0" y="703"/>
                    <a:pt x="203" y="906"/>
                    <a:pt x="453" y="906"/>
                  </a:cubicBezTo>
                  <a:lnTo>
                    <a:pt x="1751" y="906"/>
                  </a:lnTo>
                  <a:cubicBezTo>
                    <a:pt x="2001" y="906"/>
                    <a:pt x="2203" y="703"/>
                    <a:pt x="2203" y="453"/>
                  </a:cubicBezTo>
                  <a:cubicBezTo>
                    <a:pt x="2203" y="203"/>
                    <a:pt x="2001" y="1"/>
                    <a:pt x="1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380300" y="1870000"/>
              <a:ext cx="55100" cy="22650"/>
            </a:xfrm>
            <a:custGeom>
              <a:avLst/>
              <a:gdLst/>
              <a:ahLst/>
              <a:cxnLst/>
              <a:rect l="l" t="t" r="r" b="b"/>
              <a:pathLst>
                <a:path w="2204" h="906" extrusionOk="0">
                  <a:moveTo>
                    <a:pt x="453" y="1"/>
                  </a:moveTo>
                  <a:cubicBezTo>
                    <a:pt x="203" y="1"/>
                    <a:pt x="0" y="203"/>
                    <a:pt x="0" y="453"/>
                  </a:cubicBezTo>
                  <a:cubicBezTo>
                    <a:pt x="0" y="703"/>
                    <a:pt x="203" y="905"/>
                    <a:pt x="453" y="905"/>
                  </a:cubicBezTo>
                  <a:lnTo>
                    <a:pt x="1751" y="905"/>
                  </a:lnTo>
                  <a:cubicBezTo>
                    <a:pt x="2001" y="905"/>
                    <a:pt x="2203" y="703"/>
                    <a:pt x="2203" y="453"/>
                  </a:cubicBezTo>
                  <a:cubicBezTo>
                    <a:pt x="2203" y="203"/>
                    <a:pt x="2001" y="1"/>
                    <a:pt x="1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380300" y="1795000"/>
              <a:ext cx="55100" cy="22650"/>
            </a:xfrm>
            <a:custGeom>
              <a:avLst/>
              <a:gdLst/>
              <a:ahLst/>
              <a:cxnLst/>
              <a:rect l="l" t="t" r="r" b="b"/>
              <a:pathLst>
                <a:path w="2204" h="906" extrusionOk="0">
                  <a:moveTo>
                    <a:pt x="453" y="0"/>
                  </a:moveTo>
                  <a:cubicBezTo>
                    <a:pt x="203" y="0"/>
                    <a:pt x="0" y="203"/>
                    <a:pt x="0" y="453"/>
                  </a:cubicBezTo>
                  <a:cubicBezTo>
                    <a:pt x="0" y="703"/>
                    <a:pt x="203" y="905"/>
                    <a:pt x="453" y="905"/>
                  </a:cubicBezTo>
                  <a:lnTo>
                    <a:pt x="1751" y="905"/>
                  </a:lnTo>
                  <a:cubicBezTo>
                    <a:pt x="2001" y="905"/>
                    <a:pt x="2203" y="703"/>
                    <a:pt x="2203" y="453"/>
                  </a:cubicBezTo>
                  <a:cubicBezTo>
                    <a:pt x="2203" y="203"/>
                    <a:pt x="2001" y="0"/>
                    <a:pt x="17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380300" y="1719975"/>
              <a:ext cx="55100" cy="22650"/>
            </a:xfrm>
            <a:custGeom>
              <a:avLst/>
              <a:gdLst/>
              <a:ahLst/>
              <a:cxnLst/>
              <a:rect l="l" t="t" r="r" b="b"/>
              <a:pathLst>
                <a:path w="2204" h="906" extrusionOk="0">
                  <a:moveTo>
                    <a:pt x="453" y="1"/>
                  </a:moveTo>
                  <a:cubicBezTo>
                    <a:pt x="203" y="1"/>
                    <a:pt x="0" y="203"/>
                    <a:pt x="0" y="453"/>
                  </a:cubicBezTo>
                  <a:cubicBezTo>
                    <a:pt x="0" y="703"/>
                    <a:pt x="203" y="906"/>
                    <a:pt x="453" y="906"/>
                  </a:cubicBezTo>
                  <a:lnTo>
                    <a:pt x="1751" y="906"/>
                  </a:lnTo>
                  <a:cubicBezTo>
                    <a:pt x="2001" y="906"/>
                    <a:pt x="2203" y="703"/>
                    <a:pt x="2203" y="453"/>
                  </a:cubicBezTo>
                  <a:cubicBezTo>
                    <a:pt x="2203" y="203"/>
                    <a:pt x="2001" y="1"/>
                    <a:pt x="1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380300" y="1644975"/>
              <a:ext cx="55100" cy="22650"/>
            </a:xfrm>
            <a:custGeom>
              <a:avLst/>
              <a:gdLst/>
              <a:ahLst/>
              <a:cxnLst/>
              <a:rect l="l" t="t" r="r" b="b"/>
              <a:pathLst>
                <a:path w="2204" h="906" extrusionOk="0">
                  <a:moveTo>
                    <a:pt x="453" y="0"/>
                  </a:moveTo>
                  <a:cubicBezTo>
                    <a:pt x="203" y="0"/>
                    <a:pt x="0" y="203"/>
                    <a:pt x="0" y="453"/>
                  </a:cubicBezTo>
                  <a:cubicBezTo>
                    <a:pt x="0" y="703"/>
                    <a:pt x="203" y="905"/>
                    <a:pt x="453" y="905"/>
                  </a:cubicBezTo>
                  <a:lnTo>
                    <a:pt x="1751" y="905"/>
                  </a:lnTo>
                  <a:cubicBezTo>
                    <a:pt x="2001" y="905"/>
                    <a:pt x="2203" y="703"/>
                    <a:pt x="2203" y="453"/>
                  </a:cubicBezTo>
                  <a:cubicBezTo>
                    <a:pt x="2203" y="203"/>
                    <a:pt x="2001" y="0"/>
                    <a:pt x="17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380300" y="2323925"/>
              <a:ext cx="55100" cy="22650"/>
            </a:xfrm>
            <a:custGeom>
              <a:avLst/>
              <a:gdLst/>
              <a:ahLst/>
              <a:cxnLst/>
              <a:rect l="l" t="t" r="r" b="b"/>
              <a:pathLst>
                <a:path w="2204" h="906" extrusionOk="0">
                  <a:moveTo>
                    <a:pt x="453" y="1"/>
                  </a:moveTo>
                  <a:cubicBezTo>
                    <a:pt x="203" y="1"/>
                    <a:pt x="0" y="203"/>
                    <a:pt x="0" y="453"/>
                  </a:cubicBezTo>
                  <a:cubicBezTo>
                    <a:pt x="0" y="703"/>
                    <a:pt x="203" y="905"/>
                    <a:pt x="453" y="905"/>
                  </a:cubicBezTo>
                  <a:lnTo>
                    <a:pt x="1751" y="905"/>
                  </a:lnTo>
                  <a:cubicBezTo>
                    <a:pt x="2001" y="905"/>
                    <a:pt x="2203" y="703"/>
                    <a:pt x="2203" y="453"/>
                  </a:cubicBezTo>
                  <a:cubicBezTo>
                    <a:pt x="2203" y="203"/>
                    <a:pt x="2001" y="1"/>
                    <a:pt x="1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380300" y="2248925"/>
              <a:ext cx="55100" cy="22650"/>
            </a:xfrm>
            <a:custGeom>
              <a:avLst/>
              <a:gdLst/>
              <a:ahLst/>
              <a:cxnLst/>
              <a:rect l="l" t="t" r="r" b="b"/>
              <a:pathLst>
                <a:path w="2204" h="906" extrusionOk="0">
                  <a:moveTo>
                    <a:pt x="453" y="0"/>
                  </a:moveTo>
                  <a:cubicBezTo>
                    <a:pt x="203" y="0"/>
                    <a:pt x="0" y="203"/>
                    <a:pt x="0" y="453"/>
                  </a:cubicBezTo>
                  <a:cubicBezTo>
                    <a:pt x="0" y="703"/>
                    <a:pt x="203" y="905"/>
                    <a:pt x="453" y="905"/>
                  </a:cubicBezTo>
                  <a:lnTo>
                    <a:pt x="1751" y="905"/>
                  </a:lnTo>
                  <a:cubicBezTo>
                    <a:pt x="2001" y="905"/>
                    <a:pt x="2203" y="703"/>
                    <a:pt x="2203" y="453"/>
                  </a:cubicBezTo>
                  <a:cubicBezTo>
                    <a:pt x="2203" y="203"/>
                    <a:pt x="2001" y="0"/>
                    <a:pt x="17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380300" y="2095925"/>
              <a:ext cx="55100" cy="22650"/>
            </a:xfrm>
            <a:custGeom>
              <a:avLst/>
              <a:gdLst/>
              <a:ahLst/>
              <a:cxnLst/>
              <a:rect l="l" t="t" r="r" b="b"/>
              <a:pathLst>
                <a:path w="2204" h="906" extrusionOk="0">
                  <a:moveTo>
                    <a:pt x="453" y="0"/>
                  </a:moveTo>
                  <a:cubicBezTo>
                    <a:pt x="203" y="0"/>
                    <a:pt x="0" y="203"/>
                    <a:pt x="0" y="453"/>
                  </a:cubicBezTo>
                  <a:cubicBezTo>
                    <a:pt x="0" y="703"/>
                    <a:pt x="203" y="905"/>
                    <a:pt x="453" y="905"/>
                  </a:cubicBezTo>
                  <a:lnTo>
                    <a:pt x="1751" y="905"/>
                  </a:lnTo>
                  <a:cubicBezTo>
                    <a:pt x="2001" y="905"/>
                    <a:pt x="2203" y="703"/>
                    <a:pt x="2203" y="453"/>
                  </a:cubicBezTo>
                  <a:cubicBezTo>
                    <a:pt x="2203" y="203"/>
                    <a:pt x="2001" y="0"/>
                    <a:pt x="17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516150" y="1943525"/>
              <a:ext cx="55100" cy="22650"/>
            </a:xfrm>
            <a:custGeom>
              <a:avLst/>
              <a:gdLst/>
              <a:ahLst/>
              <a:cxnLst/>
              <a:rect l="l" t="t" r="r" b="b"/>
              <a:pathLst>
                <a:path w="2204" h="906" extrusionOk="0">
                  <a:moveTo>
                    <a:pt x="453" y="0"/>
                  </a:moveTo>
                  <a:cubicBezTo>
                    <a:pt x="203" y="0"/>
                    <a:pt x="1" y="203"/>
                    <a:pt x="1" y="453"/>
                  </a:cubicBezTo>
                  <a:cubicBezTo>
                    <a:pt x="1" y="703"/>
                    <a:pt x="203" y="905"/>
                    <a:pt x="453" y="905"/>
                  </a:cubicBezTo>
                  <a:lnTo>
                    <a:pt x="1751" y="905"/>
                  </a:lnTo>
                  <a:cubicBezTo>
                    <a:pt x="2001" y="905"/>
                    <a:pt x="2203" y="703"/>
                    <a:pt x="2203" y="453"/>
                  </a:cubicBezTo>
                  <a:cubicBezTo>
                    <a:pt x="2203" y="203"/>
                    <a:pt x="2001" y="0"/>
                    <a:pt x="17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516150" y="1868525"/>
              <a:ext cx="55100" cy="22625"/>
            </a:xfrm>
            <a:custGeom>
              <a:avLst/>
              <a:gdLst/>
              <a:ahLst/>
              <a:cxnLst/>
              <a:rect l="l" t="t" r="r" b="b"/>
              <a:pathLst>
                <a:path w="2204" h="905" extrusionOk="0">
                  <a:moveTo>
                    <a:pt x="453" y="0"/>
                  </a:moveTo>
                  <a:cubicBezTo>
                    <a:pt x="203" y="0"/>
                    <a:pt x="1" y="202"/>
                    <a:pt x="1" y="453"/>
                  </a:cubicBezTo>
                  <a:cubicBezTo>
                    <a:pt x="1" y="703"/>
                    <a:pt x="203" y="905"/>
                    <a:pt x="453" y="905"/>
                  </a:cubicBezTo>
                  <a:lnTo>
                    <a:pt x="1751" y="905"/>
                  </a:lnTo>
                  <a:cubicBezTo>
                    <a:pt x="2001" y="905"/>
                    <a:pt x="2203" y="703"/>
                    <a:pt x="2203" y="453"/>
                  </a:cubicBezTo>
                  <a:cubicBezTo>
                    <a:pt x="2203" y="202"/>
                    <a:pt x="2001" y="0"/>
                    <a:pt x="17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516150" y="1793500"/>
              <a:ext cx="55100" cy="22650"/>
            </a:xfrm>
            <a:custGeom>
              <a:avLst/>
              <a:gdLst/>
              <a:ahLst/>
              <a:cxnLst/>
              <a:rect l="l" t="t" r="r" b="b"/>
              <a:pathLst>
                <a:path w="2204" h="906" extrusionOk="0">
                  <a:moveTo>
                    <a:pt x="453" y="1"/>
                  </a:moveTo>
                  <a:cubicBezTo>
                    <a:pt x="203" y="1"/>
                    <a:pt x="1" y="203"/>
                    <a:pt x="1" y="453"/>
                  </a:cubicBezTo>
                  <a:cubicBezTo>
                    <a:pt x="1" y="703"/>
                    <a:pt x="203" y="906"/>
                    <a:pt x="453" y="906"/>
                  </a:cubicBezTo>
                  <a:lnTo>
                    <a:pt x="1751" y="906"/>
                  </a:lnTo>
                  <a:cubicBezTo>
                    <a:pt x="2001" y="906"/>
                    <a:pt x="2203" y="703"/>
                    <a:pt x="2203" y="453"/>
                  </a:cubicBezTo>
                  <a:cubicBezTo>
                    <a:pt x="2203" y="203"/>
                    <a:pt x="2001" y="1"/>
                    <a:pt x="1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516150" y="1718500"/>
              <a:ext cx="55100" cy="22650"/>
            </a:xfrm>
            <a:custGeom>
              <a:avLst/>
              <a:gdLst/>
              <a:ahLst/>
              <a:cxnLst/>
              <a:rect l="l" t="t" r="r" b="b"/>
              <a:pathLst>
                <a:path w="2204" h="906" extrusionOk="0">
                  <a:moveTo>
                    <a:pt x="453" y="0"/>
                  </a:moveTo>
                  <a:cubicBezTo>
                    <a:pt x="203" y="0"/>
                    <a:pt x="1" y="203"/>
                    <a:pt x="1" y="453"/>
                  </a:cubicBezTo>
                  <a:cubicBezTo>
                    <a:pt x="1" y="703"/>
                    <a:pt x="203" y="905"/>
                    <a:pt x="453" y="905"/>
                  </a:cubicBezTo>
                  <a:lnTo>
                    <a:pt x="1751" y="905"/>
                  </a:lnTo>
                  <a:cubicBezTo>
                    <a:pt x="2001" y="905"/>
                    <a:pt x="2203" y="703"/>
                    <a:pt x="2203" y="453"/>
                  </a:cubicBezTo>
                  <a:cubicBezTo>
                    <a:pt x="2203" y="203"/>
                    <a:pt x="2001" y="0"/>
                    <a:pt x="17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516150" y="1643475"/>
              <a:ext cx="55100" cy="22650"/>
            </a:xfrm>
            <a:custGeom>
              <a:avLst/>
              <a:gdLst/>
              <a:ahLst/>
              <a:cxnLst/>
              <a:rect l="l" t="t" r="r" b="b"/>
              <a:pathLst>
                <a:path w="2204" h="906" extrusionOk="0">
                  <a:moveTo>
                    <a:pt x="453" y="1"/>
                  </a:moveTo>
                  <a:cubicBezTo>
                    <a:pt x="203" y="1"/>
                    <a:pt x="1" y="203"/>
                    <a:pt x="1" y="453"/>
                  </a:cubicBezTo>
                  <a:cubicBezTo>
                    <a:pt x="1" y="703"/>
                    <a:pt x="203" y="906"/>
                    <a:pt x="453" y="906"/>
                  </a:cubicBezTo>
                  <a:lnTo>
                    <a:pt x="1751" y="906"/>
                  </a:lnTo>
                  <a:cubicBezTo>
                    <a:pt x="2001" y="906"/>
                    <a:pt x="2203" y="703"/>
                    <a:pt x="2203" y="453"/>
                  </a:cubicBezTo>
                  <a:cubicBezTo>
                    <a:pt x="2203" y="203"/>
                    <a:pt x="2001" y="1"/>
                    <a:pt x="1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516150" y="2322450"/>
              <a:ext cx="55100" cy="22625"/>
            </a:xfrm>
            <a:custGeom>
              <a:avLst/>
              <a:gdLst/>
              <a:ahLst/>
              <a:cxnLst/>
              <a:rect l="l" t="t" r="r" b="b"/>
              <a:pathLst>
                <a:path w="2204" h="905" extrusionOk="0">
                  <a:moveTo>
                    <a:pt x="453" y="0"/>
                  </a:moveTo>
                  <a:cubicBezTo>
                    <a:pt x="203" y="0"/>
                    <a:pt x="1" y="202"/>
                    <a:pt x="1" y="453"/>
                  </a:cubicBezTo>
                  <a:cubicBezTo>
                    <a:pt x="1" y="703"/>
                    <a:pt x="203" y="905"/>
                    <a:pt x="453" y="905"/>
                  </a:cubicBezTo>
                  <a:lnTo>
                    <a:pt x="1751" y="905"/>
                  </a:lnTo>
                  <a:cubicBezTo>
                    <a:pt x="2001" y="905"/>
                    <a:pt x="2203" y="703"/>
                    <a:pt x="2203" y="453"/>
                  </a:cubicBezTo>
                  <a:cubicBezTo>
                    <a:pt x="2203" y="202"/>
                    <a:pt x="2001" y="0"/>
                    <a:pt x="17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516150" y="2247425"/>
              <a:ext cx="55100" cy="22650"/>
            </a:xfrm>
            <a:custGeom>
              <a:avLst/>
              <a:gdLst/>
              <a:ahLst/>
              <a:cxnLst/>
              <a:rect l="l" t="t" r="r" b="b"/>
              <a:pathLst>
                <a:path w="2204" h="906" extrusionOk="0">
                  <a:moveTo>
                    <a:pt x="453" y="1"/>
                  </a:moveTo>
                  <a:cubicBezTo>
                    <a:pt x="203" y="1"/>
                    <a:pt x="1" y="203"/>
                    <a:pt x="1" y="453"/>
                  </a:cubicBezTo>
                  <a:cubicBezTo>
                    <a:pt x="1" y="703"/>
                    <a:pt x="203" y="906"/>
                    <a:pt x="453" y="906"/>
                  </a:cubicBezTo>
                  <a:lnTo>
                    <a:pt x="1751" y="906"/>
                  </a:lnTo>
                  <a:cubicBezTo>
                    <a:pt x="2001" y="906"/>
                    <a:pt x="2203" y="703"/>
                    <a:pt x="2203" y="453"/>
                  </a:cubicBezTo>
                  <a:cubicBezTo>
                    <a:pt x="2203" y="203"/>
                    <a:pt x="2001" y="1"/>
                    <a:pt x="1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5516150" y="2094425"/>
              <a:ext cx="55100" cy="22650"/>
            </a:xfrm>
            <a:custGeom>
              <a:avLst/>
              <a:gdLst/>
              <a:ahLst/>
              <a:cxnLst/>
              <a:rect l="l" t="t" r="r" b="b"/>
              <a:pathLst>
                <a:path w="2204" h="906" extrusionOk="0">
                  <a:moveTo>
                    <a:pt x="453" y="1"/>
                  </a:moveTo>
                  <a:cubicBezTo>
                    <a:pt x="203" y="1"/>
                    <a:pt x="1" y="203"/>
                    <a:pt x="1" y="453"/>
                  </a:cubicBezTo>
                  <a:cubicBezTo>
                    <a:pt x="1" y="703"/>
                    <a:pt x="203" y="906"/>
                    <a:pt x="453" y="906"/>
                  </a:cubicBezTo>
                  <a:lnTo>
                    <a:pt x="1751" y="906"/>
                  </a:lnTo>
                  <a:cubicBezTo>
                    <a:pt x="2001" y="906"/>
                    <a:pt x="2203" y="703"/>
                    <a:pt x="2203" y="453"/>
                  </a:cubicBezTo>
                  <a:cubicBezTo>
                    <a:pt x="2203" y="203"/>
                    <a:pt x="2001" y="1"/>
                    <a:pt x="1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userDrawn="1">
  <p:cSld name="BLANK_1_1_1_1_1_1">
    <p:spTree>
      <p:nvGrpSpPr>
        <p:cNvPr id="1" name="Shape 1529"/>
        <p:cNvGrpSpPr/>
        <p:nvPr/>
      </p:nvGrpSpPr>
      <p:grpSpPr>
        <a:xfrm>
          <a:off x="0" y="0"/>
          <a:ext cx="0" cy="0"/>
          <a:chOff x="0" y="0"/>
          <a:chExt cx="0" cy="0"/>
        </a:xfrm>
      </p:grpSpPr>
      <p:grpSp>
        <p:nvGrpSpPr>
          <p:cNvPr id="1595" name="Google Shape;1595;p13"/>
          <p:cNvGrpSpPr/>
          <p:nvPr/>
        </p:nvGrpSpPr>
        <p:grpSpPr>
          <a:xfrm>
            <a:off x="6518564" y="930718"/>
            <a:ext cx="2056727" cy="4212782"/>
            <a:chOff x="541725" y="1145025"/>
            <a:chExt cx="786125" cy="1466475"/>
          </a:xfrm>
        </p:grpSpPr>
        <p:sp>
          <p:nvSpPr>
            <p:cNvPr id="1596" name="Google Shape;1596;p13"/>
            <p:cNvSpPr/>
            <p:nvPr/>
          </p:nvSpPr>
          <p:spPr>
            <a:xfrm>
              <a:off x="541725" y="1145025"/>
              <a:ext cx="782250" cy="1466475"/>
            </a:xfrm>
            <a:custGeom>
              <a:avLst/>
              <a:gdLst/>
              <a:ahLst/>
              <a:cxnLst/>
              <a:rect l="l" t="t" r="r" b="b"/>
              <a:pathLst>
                <a:path w="31290" h="58659" extrusionOk="0">
                  <a:moveTo>
                    <a:pt x="23065" y="0"/>
                  </a:moveTo>
                  <a:cubicBezTo>
                    <a:pt x="21500" y="0"/>
                    <a:pt x="20013" y="892"/>
                    <a:pt x="19312" y="2377"/>
                  </a:cubicBezTo>
                  <a:cubicBezTo>
                    <a:pt x="18967" y="3104"/>
                    <a:pt x="19062" y="3735"/>
                    <a:pt x="19705" y="4223"/>
                  </a:cubicBezTo>
                  <a:cubicBezTo>
                    <a:pt x="19979" y="4437"/>
                    <a:pt x="19931" y="4592"/>
                    <a:pt x="19824" y="4830"/>
                  </a:cubicBezTo>
                  <a:cubicBezTo>
                    <a:pt x="18443" y="7961"/>
                    <a:pt x="17074" y="11105"/>
                    <a:pt x="15717" y="14248"/>
                  </a:cubicBezTo>
                  <a:cubicBezTo>
                    <a:pt x="15582" y="14550"/>
                    <a:pt x="15437" y="14642"/>
                    <a:pt x="15124" y="14642"/>
                  </a:cubicBezTo>
                  <a:cubicBezTo>
                    <a:pt x="15104" y="14642"/>
                    <a:pt x="15083" y="14641"/>
                    <a:pt x="15062" y="14641"/>
                  </a:cubicBezTo>
                  <a:cubicBezTo>
                    <a:pt x="15027" y="14639"/>
                    <a:pt x="14993" y="14639"/>
                    <a:pt x="14960" y="14639"/>
                  </a:cubicBezTo>
                  <a:cubicBezTo>
                    <a:pt x="14165" y="14639"/>
                    <a:pt x="13559" y="15042"/>
                    <a:pt x="13228" y="15796"/>
                  </a:cubicBezTo>
                  <a:cubicBezTo>
                    <a:pt x="11418" y="19903"/>
                    <a:pt x="9621" y="24011"/>
                    <a:pt x="7835" y="28130"/>
                  </a:cubicBezTo>
                  <a:cubicBezTo>
                    <a:pt x="7430" y="29059"/>
                    <a:pt x="7739" y="30000"/>
                    <a:pt x="8621" y="30512"/>
                  </a:cubicBezTo>
                  <a:cubicBezTo>
                    <a:pt x="8859" y="30631"/>
                    <a:pt x="9002" y="30893"/>
                    <a:pt x="8954" y="31155"/>
                  </a:cubicBezTo>
                  <a:cubicBezTo>
                    <a:pt x="8930" y="32036"/>
                    <a:pt x="8918" y="32917"/>
                    <a:pt x="8906" y="33798"/>
                  </a:cubicBezTo>
                  <a:cubicBezTo>
                    <a:pt x="8882" y="34643"/>
                    <a:pt x="9252" y="35238"/>
                    <a:pt x="10025" y="35584"/>
                  </a:cubicBezTo>
                  <a:cubicBezTo>
                    <a:pt x="10656" y="35858"/>
                    <a:pt x="11299" y="36120"/>
                    <a:pt x="11930" y="36393"/>
                  </a:cubicBezTo>
                  <a:cubicBezTo>
                    <a:pt x="12215" y="36521"/>
                    <a:pt x="12485" y="36583"/>
                    <a:pt x="12744" y="36583"/>
                  </a:cubicBezTo>
                  <a:cubicBezTo>
                    <a:pt x="13213" y="36583"/>
                    <a:pt x="13644" y="36379"/>
                    <a:pt x="14050" y="35989"/>
                  </a:cubicBezTo>
                  <a:cubicBezTo>
                    <a:pt x="14681" y="35381"/>
                    <a:pt x="15336" y="34798"/>
                    <a:pt x="15967" y="34179"/>
                  </a:cubicBezTo>
                  <a:cubicBezTo>
                    <a:pt x="16096" y="34032"/>
                    <a:pt x="16276" y="33954"/>
                    <a:pt x="16460" y="33954"/>
                  </a:cubicBezTo>
                  <a:cubicBezTo>
                    <a:pt x="16530" y="33954"/>
                    <a:pt x="16600" y="33965"/>
                    <a:pt x="16669" y="33988"/>
                  </a:cubicBezTo>
                  <a:cubicBezTo>
                    <a:pt x="16849" y="34025"/>
                    <a:pt x="17019" y="34043"/>
                    <a:pt x="17181" y="34043"/>
                  </a:cubicBezTo>
                  <a:cubicBezTo>
                    <a:pt x="17962" y="34043"/>
                    <a:pt x="18533" y="33618"/>
                    <a:pt x="18908" y="32810"/>
                  </a:cubicBezTo>
                  <a:cubicBezTo>
                    <a:pt x="19074" y="32452"/>
                    <a:pt x="19229" y="32095"/>
                    <a:pt x="19384" y="31726"/>
                  </a:cubicBezTo>
                  <a:cubicBezTo>
                    <a:pt x="19688" y="31036"/>
                    <a:pt x="19782" y="30822"/>
                    <a:pt x="20151" y="30822"/>
                  </a:cubicBezTo>
                  <a:cubicBezTo>
                    <a:pt x="20317" y="30822"/>
                    <a:pt x="20539" y="30866"/>
                    <a:pt x="20860" y="30928"/>
                  </a:cubicBezTo>
                  <a:cubicBezTo>
                    <a:pt x="21015" y="30965"/>
                    <a:pt x="21176" y="30980"/>
                    <a:pt x="21334" y="30980"/>
                  </a:cubicBezTo>
                  <a:cubicBezTo>
                    <a:pt x="21383" y="30980"/>
                    <a:pt x="21431" y="30979"/>
                    <a:pt x="21479" y="30976"/>
                  </a:cubicBezTo>
                  <a:cubicBezTo>
                    <a:pt x="21531" y="30970"/>
                    <a:pt x="21580" y="30966"/>
                    <a:pt x="21625" y="30966"/>
                  </a:cubicBezTo>
                  <a:cubicBezTo>
                    <a:pt x="22072" y="30966"/>
                    <a:pt x="22178" y="31279"/>
                    <a:pt x="22265" y="31690"/>
                  </a:cubicBezTo>
                  <a:cubicBezTo>
                    <a:pt x="22979" y="35036"/>
                    <a:pt x="22932" y="38382"/>
                    <a:pt x="22241" y="41727"/>
                  </a:cubicBezTo>
                  <a:cubicBezTo>
                    <a:pt x="22110" y="42358"/>
                    <a:pt x="21944" y="42966"/>
                    <a:pt x="21753" y="43609"/>
                  </a:cubicBezTo>
                  <a:cubicBezTo>
                    <a:pt x="21575" y="44251"/>
                    <a:pt x="21360" y="44883"/>
                    <a:pt x="21134" y="45514"/>
                  </a:cubicBezTo>
                  <a:cubicBezTo>
                    <a:pt x="20932" y="46109"/>
                    <a:pt x="20693" y="46680"/>
                    <a:pt x="20432" y="47335"/>
                  </a:cubicBezTo>
                  <a:cubicBezTo>
                    <a:pt x="19741" y="45454"/>
                    <a:pt x="19169" y="45061"/>
                    <a:pt x="17229" y="45061"/>
                  </a:cubicBezTo>
                  <a:lnTo>
                    <a:pt x="2929" y="45061"/>
                  </a:lnTo>
                  <a:cubicBezTo>
                    <a:pt x="2888" y="45060"/>
                    <a:pt x="2846" y="45059"/>
                    <a:pt x="2804" y="45059"/>
                  </a:cubicBezTo>
                  <a:cubicBezTo>
                    <a:pt x="2513" y="45059"/>
                    <a:pt x="2222" y="45095"/>
                    <a:pt x="1941" y="45168"/>
                  </a:cubicBezTo>
                  <a:cubicBezTo>
                    <a:pt x="715" y="45537"/>
                    <a:pt x="0" y="46692"/>
                    <a:pt x="191" y="48061"/>
                  </a:cubicBezTo>
                  <a:cubicBezTo>
                    <a:pt x="334" y="49157"/>
                    <a:pt x="1215" y="49835"/>
                    <a:pt x="2548" y="49835"/>
                  </a:cubicBezTo>
                  <a:cubicBezTo>
                    <a:pt x="2739" y="49835"/>
                    <a:pt x="2935" y="49846"/>
                    <a:pt x="3132" y="49846"/>
                  </a:cubicBezTo>
                  <a:cubicBezTo>
                    <a:pt x="3231" y="49846"/>
                    <a:pt x="3330" y="49843"/>
                    <a:pt x="3429" y="49835"/>
                  </a:cubicBezTo>
                  <a:cubicBezTo>
                    <a:pt x="3463" y="49832"/>
                    <a:pt x="3497" y="49830"/>
                    <a:pt x="3531" y="49830"/>
                  </a:cubicBezTo>
                  <a:cubicBezTo>
                    <a:pt x="3805" y="49830"/>
                    <a:pt x="4071" y="49957"/>
                    <a:pt x="4251" y="50169"/>
                  </a:cubicBezTo>
                  <a:cubicBezTo>
                    <a:pt x="6084" y="52026"/>
                    <a:pt x="7942" y="53872"/>
                    <a:pt x="9811" y="55705"/>
                  </a:cubicBezTo>
                  <a:cubicBezTo>
                    <a:pt x="10121" y="55991"/>
                    <a:pt x="10049" y="56098"/>
                    <a:pt x="9764" y="56348"/>
                  </a:cubicBezTo>
                  <a:cubicBezTo>
                    <a:pt x="9073" y="56944"/>
                    <a:pt x="8668" y="57706"/>
                    <a:pt x="8716" y="58658"/>
                  </a:cubicBezTo>
                  <a:lnTo>
                    <a:pt x="10597" y="58658"/>
                  </a:lnTo>
                  <a:cubicBezTo>
                    <a:pt x="11133" y="57801"/>
                    <a:pt x="11942" y="57706"/>
                    <a:pt x="12871" y="57706"/>
                  </a:cubicBezTo>
                  <a:cubicBezTo>
                    <a:pt x="15348" y="57723"/>
                    <a:pt x="17824" y="57732"/>
                    <a:pt x="20302" y="57732"/>
                  </a:cubicBezTo>
                  <a:cubicBezTo>
                    <a:pt x="22780" y="57732"/>
                    <a:pt x="25259" y="57723"/>
                    <a:pt x="27742" y="57706"/>
                  </a:cubicBezTo>
                  <a:cubicBezTo>
                    <a:pt x="28516" y="57706"/>
                    <a:pt x="29147" y="57741"/>
                    <a:pt x="29290" y="58658"/>
                  </a:cubicBezTo>
                  <a:lnTo>
                    <a:pt x="31171" y="58658"/>
                  </a:lnTo>
                  <a:cubicBezTo>
                    <a:pt x="31290" y="58158"/>
                    <a:pt x="31242" y="57646"/>
                    <a:pt x="31195" y="57146"/>
                  </a:cubicBezTo>
                  <a:cubicBezTo>
                    <a:pt x="31040" y="56289"/>
                    <a:pt x="30516" y="55765"/>
                    <a:pt x="29683" y="55586"/>
                  </a:cubicBezTo>
                  <a:cubicBezTo>
                    <a:pt x="29337" y="55515"/>
                    <a:pt x="29278" y="55372"/>
                    <a:pt x="29278" y="55050"/>
                  </a:cubicBezTo>
                  <a:cubicBezTo>
                    <a:pt x="29302" y="53955"/>
                    <a:pt x="29302" y="52872"/>
                    <a:pt x="29278" y="51776"/>
                  </a:cubicBezTo>
                  <a:cubicBezTo>
                    <a:pt x="29266" y="50288"/>
                    <a:pt x="28349" y="49002"/>
                    <a:pt x="26920" y="48585"/>
                  </a:cubicBezTo>
                  <a:cubicBezTo>
                    <a:pt x="26337" y="48407"/>
                    <a:pt x="26373" y="48204"/>
                    <a:pt x="26539" y="47740"/>
                  </a:cubicBezTo>
                  <a:cubicBezTo>
                    <a:pt x="28659" y="42037"/>
                    <a:pt x="29278" y="36191"/>
                    <a:pt x="27885" y="30226"/>
                  </a:cubicBezTo>
                  <a:cubicBezTo>
                    <a:pt x="27635" y="29178"/>
                    <a:pt x="27551" y="28309"/>
                    <a:pt x="28397" y="27535"/>
                  </a:cubicBezTo>
                  <a:cubicBezTo>
                    <a:pt x="28409" y="27523"/>
                    <a:pt x="28409" y="27499"/>
                    <a:pt x="28421" y="27488"/>
                  </a:cubicBezTo>
                  <a:cubicBezTo>
                    <a:pt x="30766" y="23606"/>
                    <a:pt x="29075" y="18546"/>
                    <a:pt x="24861" y="16879"/>
                  </a:cubicBezTo>
                  <a:cubicBezTo>
                    <a:pt x="24623" y="16772"/>
                    <a:pt x="24230" y="16796"/>
                    <a:pt x="24468" y="16272"/>
                  </a:cubicBezTo>
                  <a:cubicBezTo>
                    <a:pt x="25658" y="13617"/>
                    <a:pt x="26801" y="10950"/>
                    <a:pt x="27956" y="8295"/>
                  </a:cubicBezTo>
                  <a:cubicBezTo>
                    <a:pt x="28028" y="8120"/>
                    <a:pt x="28082" y="7999"/>
                    <a:pt x="28286" y="7999"/>
                  </a:cubicBezTo>
                  <a:cubicBezTo>
                    <a:pt x="28319" y="7999"/>
                    <a:pt x="28355" y="8002"/>
                    <a:pt x="28397" y="8009"/>
                  </a:cubicBezTo>
                  <a:cubicBezTo>
                    <a:pt x="28516" y="8029"/>
                    <a:pt x="28630" y="8038"/>
                    <a:pt x="28739" y="8038"/>
                  </a:cubicBezTo>
                  <a:cubicBezTo>
                    <a:pt x="29418" y="8038"/>
                    <a:pt x="29878" y="7656"/>
                    <a:pt x="30135" y="6937"/>
                  </a:cubicBezTo>
                  <a:cubicBezTo>
                    <a:pt x="30838" y="5009"/>
                    <a:pt x="30004" y="2770"/>
                    <a:pt x="28159" y="1842"/>
                  </a:cubicBezTo>
                  <a:cubicBezTo>
                    <a:pt x="26956" y="1234"/>
                    <a:pt x="25706" y="699"/>
                    <a:pt x="24432" y="234"/>
                  </a:cubicBezTo>
                  <a:cubicBezTo>
                    <a:pt x="23981" y="76"/>
                    <a:pt x="23520" y="0"/>
                    <a:pt x="230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3"/>
            <p:cNvSpPr/>
            <p:nvPr/>
          </p:nvSpPr>
          <p:spPr>
            <a:xfrm>
              <a:off x="806625" y="2581700"/>
              <a:ext cx="470325" cy="29800"/>
            </a:xfrm>
            <a:custGeom>
              <a:avLst/>
              <a:gdLst/>
              <a:ahLst/>
              <a:cxnLst/>
              <a:rect l="l" t="t" r="r" b="b"/>
              <a:pathLst>
                <a:path w="18813" h="1192" extrusionOk="0">
                  <a:moveTo>
                    <a:pt x="17896" y="0"/>
                  </a:moveTo>
                  <a:cubicBezTo>
                    <a:pt x="12455" y="24"/>
                    <a:pt x="7026" y="24"/>
                    <a:pt x="1584" y="24"/>
                  </a:cubicBezTo>
                  <a:cubicBezTo>
                    <a:pt x="596" y="24"/>
                    <a:pt x="311" y="239"/>
                    <a:pt x="1" y="1191"/>
                  </a:cubicBezTo>
                  <a:lnTo>
                    <a:pt x="18694" y="1191"/>
                  </a:lnTo>
                  <a:cubicBezTo>
                    <a:pt x="18682" y="1060"/>
                    <a:pt x="18682" y="941"/>
                    <a:pt x="18694" y="810"/>
                  </a:cubicBezTo>
                  <a:cubicBezTo>
                    <a:pt x="18813" y="155"/>
                    <a:pt x="18539" y="0"/>
                    <a:pt x="178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3"/>
            <p:cNvSpPr/>
            <p:nvPr/>
          </p:nvSpPr>
          <p:spPr>
            <a:xfrm>
              <a:off x="1320975" y="2573425"/>
              <a:ext cx="6875" cy="38075"/>
            </a:xfrm>
            <a:custGeom>
              <a:avLst/>
              <a:gdLst/>
              <a:ahLst/>
              <a:cxnLst/>
              <a:rect l="l" t="t" r="r" b="b"/>
              <a:pathLst>
                <a:path w="275" h="1523" extrusionOk="0">
                  <a:moveTo>
                    <a:pt x="78" y="1"/>
                  </a:moveTo>
                  <a:cubicBezTo>
                    <a:pt x="60" y="1"/>
                    <a:pt x="43" y="4"/>
                    <a:pt x="25" y="10"/>
                  </a:cubicBezTo>
                  <a:cubicBezTo>
                    <a:pt x="13" y="510"/>
                    <a:pt x="13" y="1010"/>
                    <a:pt x="1" y="1522"/>
                  </a:cubicBezTo>
                  <a:cubicBezTo>
                    <a:pt x="275" y="1034"/>
                    <a:pt x="60" y="510"/>
                    <a:pt x="132" y="10"/>
                  </a:cubicBezTo>
                  <a:cubicBezTo>
                    <a:pt x="114" y="4"/>
                    <a:pt x="96" y="1"/>
                    <a:pt x="78" y="1"/>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3"/>
            <p:cNvSpPr/>
            <p:nvPr/>
          </p:nvSpPr>
          <p:spPr>
            <a:xfrm>
              <a:off x="946225" y="1588875"/>
              <a:ext cx="307825" cy="295750"/>
            </a:xfrm>
            <a:custGeom>
              <a:avLst/>
              <a:gdLst/>
              <a:ahLst/>
              <a:cxnLst/>
              <a:rect l="l" t="t" r="r" b="b"/>
              <a:pathLst>
                <a:path w="12313" h="11830" extrusionOk="0">
                  <a:moveTo>
                    <a:pt x="5942" y="0"/>
                  </a:moveTo>
                  <a:cubicBezTo>
                    <a:pt x="5167" y="0"/>
                    <a:pt x="4386" y="154"/>
                    <a:pt x="3644" y="470"/>
                  </a:cubicBezTo>
                  <a:cubicBezTo>
                    <a:pt x="1430" y="1399"/>
                    <a:pt x="1" y="3566"/>
                    <a:pt x="25" y="5959"/>
                  </a:cubicBezTo>
                  <a:cubicBezTo>
                    <a:pt x="49" y="9202"/>
                    <a:pt x="2680" y="11829"/>
                    <a:pt x="5932" y="11829"/>
                  </a:cubicBezTo>
                  <a:cubicBezTo>
                    <a:pt x="5939" y="11829"/>
                    <a:pt x="5947" y="11829"/>
                    <a:pt x="5954" y="11829"/>
                  </a:cubicBezTo>
                  <a:cubicBezTo>
                    <a:pt x="8347" y="11817"/>
                    <a:pt x="10502" y="10365"/>
                    <a:pt x="11407" y="8150"/>
                  </a:cubicBezTo>
                  <a:cubicBezTo>
                    <a:pt x="12312" y="5935"/>
                    <a:pt x="11800" y="3399"/>
                    <a:pt x="10097" y="1709"/>
                  </a:cubicBezTo>
                  <a:cubicBezTo>
                    <a:pt x="8968" y="595"/>
                    <a:pt x="7467" y="0"/>
                    <a:pt x="59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3"/>
            <p:cNvSpPr/>
            <p:nvPr/>
          </p:nvSpPr>
          <p:spPr>
            <a:xfrm>
              <a:off x="769125" y="1548225"/>
              <a:ext cx="234875" cy="411400"/>
            </a:xfrm>
            <a:custGeom>
              <a:avLst/>
              <a:gdLst/>
              <a:ahLst/>
              <a:cxnLst/>
              <a:rect l="l" t="t" r="r" b="b"/>
              <a:pathLst>
                <a:path w="9395" h="16456" extrusionOk="0">
                  <a:moveTo>
                    <a:pt x="5936" y="0"/>
                  </a:moveTo>
                  <a:cubicBezTo>
                    <a:pt x="5688" y="0"/>
                    <a:pt x="5518" y="167"/>
                    <a:pt x="5359" y="525"/>
                  </a:cubicBezTo>
                  <a:cubicBezTo>
                    <a:pt x="3811" y="4109"/>
                    <a:pt x="2239" y="7692"/>
                    <a:pt x="656" y="11264"/>
                  </a:cubicBezTo>
                  <a:cubicBezTo>
                    <a:pt x="489" y="11645"/>
                    <a:pt x="548" y="11776"/>
                    <a:pt x="929" y="11931"/>
                  </a:cubicBezTo>
                  <a:cubicBezTo>
                    <a:pt x="2906" y="12717"/>
                    <a:pt x="4870" y="13526"/>
                    <a:pt x="6835" y="14348"/>
                  </a:cubicBezTo>
                  <a:cubicBezTo>
                    <a:pt x="7037" y="14431"/>
                    <a:pt x="7430" y="14443"/>
                    <a:pt x="7275" y="14800"/>
                  </a:cubicBezTo>
                  <a:cubicBezTo>
                    <a:pt x="7215" y="14935"/>
                    <a:pt x="7138" y="14981"/>
                    <a:pt x="7056" y="14981"/>
                  </a:cubicBezTo>
                  <a:cubicBezTo>
                    <a:pt x="6913" y="14981"/>
                    <a:pt x="6754" y="14841"/>
                    <a:pt x="6633" y="14789"/>
                  </a:cubicBezTo>
                  <a:cubicBezTo>
                    <a:pt x="4680" y="14003"/>
                    <a:pt x="2739" y="13181"/>
                    <a:pt x="787" y="12395"/>
                  </a:cubicBezTo>
                  <a:cubicBezTo>
                    <a:pt x="667" y="12346"/>
                    <a:pt x="521" y="12217"/>
                    <a:pt x="386" y="12217"/>
                  </a:cubicBezTo>
                  <a:cubicBezTo>
                    <a:pt x="293" y="12217"/>
                    <a:pt x="204" y="12278"/>
                    <a:pt x="132" y="12467"/>
                  </a:cubicBezTo>
                  <a:cubicBezTo>
                    <a:pt x="1" y="12824"/>
                    <a:pt x="60" y="13062"/>
                    <a:pt x="429" y="13229"/>
                  </a:cubicBezTo>
                  <a:cubicBezTo>
                    <a:pt x="2870" y="14265"/>
                    <a:pt x="5299" y="15324"/>
                    <a:pt x="7728" y="16384"/>
                  </a:cubicBezTo>
                  <a:cubicBezTo>
                    <a:pt x="7842" y="16432"/>
                    <a:pt x="7944" y="16456"/>
                    <a:pt x="8034" y="16456"/>
                  </a:cubicBezTo>
                  <a:cubicBezTo>
                    <a:pt x="8235" y="16456"/>
                    <a:pt x="8379" y="16337"/>
                    <a:pt x="8478" y="16098"/>
                  </a:cubicBezTo>
                  <a:cubicBezTo>
                    <a:pt x="8716" y="15562"/>
                    <a:pt x="8919" y="15003"/>
                    <a:pt x="9180" y="14491"/>
                  </a:cubicBezTo>
                  <a:cubicBezTo>
                    <a:pt x="9395" y="14098"/>
                    <a:pt x="9323" y="13919"/>
                    <a:pt x="8942" y="13669"/>
                  </a:cubicBezTo>
                  <a:cubicBezTo>
                    <a:pt x="6287" y="11955"/>
                    <a:pt x="5049" y="8716"/>
                    <a:pt x="5882" y="5668"/>
                  </a:cubicBezTo>
                  <a:cubicBezTo>
                    <a:pt x="6371" y="3823"/>
                    <a:pt x="7466" y="2418"/>
                    <a:pt x="9097" y="1311"/>
                  </a:cubicBezTo>
                  <a:cubicBezTo>
                    <a:pt x="8133" y="894"/>
                    <a:pt x="7240" y="525"/>
                    <a:pt x="6371" y="120"/>
                  </a:cubicBezTo>
                  <a:cubicBezTo>
                    <a:pt x="6201" y="41"/>
                    <a:pt x="6059" y="0"/>
                    <a:pt x="59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3"/>
            <p:cNvSpPr/>
            <p:nvPr/>
          </p:nvSpPr>
          <p:spPr>
            <a:xfrm>
              <a:off x="582800" y="2308450"/>
              <a:ext cx="434600" cy="46450"/>
            </a:xfrm>
            <a:custGeom>
              <a:avLst/>
              <a:gdLst/>
              <a:ahLst/>
              <a:cxnLst/>
              <a:rect l="l" t="t" r="r" b="b"/>
              <a:pathLst>
                <a:path w="17384" h="1858" extrusionOk="0">
                  <a:moveTo>
                    <a:pt x="1215" y="0"/>
                  </a:moveTo>
                  <a:cubicBezTo>
                    <a:pt x="346" y="12"/>
                    <a:pt x="0" y="346"/>
                    <a:pt x="0" y="1155"/>
                  </a:cubicBezTo>
                  <a:cubicBezTo>
                    <a:pt x="0" y="1751"/>
                    <a:pt x="179" y="1858"/>
                    <a:pt x="1120" y="1858"/>
                  </a:cubicBezTo>
                  <a:lnTo>
                    <a:pt x="16407" y="1858"/>
                  </a:lnTo>
                  <a:cubicBezTo>
                    <a:pt x="17324" y="1858"/>
                    <a:pt x="17384" y="1786"/>
                    <a:pt x="17229" y="870"/>
                  </a:cubicBezTo>
                  <a:cubicBezTo>
                    <a:pt x="17134" y="286"/>
                    <a:pt x="16776" y="0"/>
                    <a:pt x="160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3"/>
            <p:cNvSpPr/>
            <p:nvPr/>
          </p:nvSpPr>
          <p:spPr>
            <a:xfrm>
              <a:off x="1056975" y="1181625"/>
              <a:ext cx="207775" cy="125525"/>
            </a:xfrm>
            <a:custGeom>
              <a:avLst/>
              <a:gdLst/>
              <a:ahLst/>
              <a:cxnLst/>
              <a:rect l="l" t="t" r="r" b="b"/>
              <a:pathLst>
                <a:path w="8311" h="5021" extrusionOk="0">
                  <a:moveTo>
                    <a:pt x="2463" y="1"/>
                  </a:moveTo>
                  <a:cubicBezTo>
                    <a:pt x="1592" y="1"/>
                    <a:pt x="752" y="422"/>
                    <a:pt x="238" y="1163"/>
                  </a:cubicBezTo>
                  <a:cubicBezTo>
                    <a:pt x="0" y="1509"/>
                    <a:pt x="24" y="1651"/>
                    <a:pt x="429" y="1830"/>
                  </a:cubicBezTo>
                  <a:cubicBezTo>
                    <a:pt x="2739" y="2806"/>
                    <a:pt x="5025" y="3806"/>
                    <a:pt x="7322" y="4807"/>
                  </a:cubicBezTo>
                  <a:cubicBezTo>
                    <a:pt x="7640" y="4941"/>
                    <a:pt x="7852" y="5020"/>
                    <a:pt x="7996" y="5020"/>
                  </a:cubicBezTo>
                  <a:cubicBezTo>
                    <a:pt x="8246" y="5020"/>
                    <a:pt x="8288" y="4781"/>
                    <a:pt x="8311" y="4176"/>
                  </a:cubicBezTo>
                  <a:lnTo>
                    <a:pt x="8311" y="4045"/>
                  </a:lnTo>
                  <a:cubicBezTo>
                    <a:pt x="8263" y="2961"/>
                    <a:pt x="7787" y="2104"/>
                    <a:pt x="6799" y="1628"/>
                  </a:cubicBezTo>
                  <a:cubicBezTo>
                    <a:pt x="5691" y="1104"/>
                    <a:pt x="4560" y="628"/>
                    <a:pt x="3417" y="175"/>
                  </a:cubicBezTo>
                  <a:cubicBezTo>
                    <a:pt x="3105" y="57"/>
                    <a:pt x="2782" y="1"/>
                    <a:pt x="2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3"/>
            <p:cNvSpPr/>
            <p:nvPr/>
          </p:nvSpPr>
          <p:spPr>
            <a:xfrm>
              <a:off x="1012625" y="1657175"/>
              <a:ext cx="187825" cy="160175"/>
            </a:xfrm>
            <a:custGeom>
              <a:avLst/>
              <a:gdLst/>
              <a:ahLst/>
              <a:cxnLst/>
              <a:rect l="l" t="t" r="r" b="b"/>
              <a:pathLst>
                <a:path w="7513" h="6407" extrusionOk="0">
                  <a:moveTo>
                    <a:pt x="3239" y="1"/>
                  </a:moveTo>
                  <a:cubicBezTo>
                    <a:pt x="1453" y="1"/>
                    <a:pt x="0" y="1465"/>
                    <a:pt x="48" y="3263"/>
                  </a:cubicBezTo>
                  <a:cubicBezTo>
                    <a:pt x="80" y="5164"/>
                    <a:pt x="1639" y="6406"/>
                    <a:pt x="3263" y="6406"/>
                  </a:cubicBezTo>
                  <a:cubicBezTo>
                    <a:pt x="4059" y="6406"/>
                    <a:pt x="4870" y="6108"/>
                    <a:pt x="5525" y="5442"/>
                  </a:cubicBezTo>
                  <a:cubicBezTo>
                    <a:pt x="7513" y="3418"/>
                    <a:pt x="6072" y="1"/>
                    <a:pt x="3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3"/>
            <p:cNvSpPr/>
            <p:nvPr/>
          </p:nvSpPr>
          <p:spPr>
            <a:xfrm>
              <a:off x="1138525" y="1203650"/>
              <a:ext cx="28900" cy="48400"/>
            </a:xfrm>
            <a:custGeom>
              <a:avLst/>
              <a:gdLst/>
              <a:ahLst/>
              <a:cxnLst/>
              <a:rect l="l" t="t" r="r" b="b"/>
              <a:pathLst>
                <a:path w="1156" h="1936" extrusionOk="0">
                  <a:moveTo>
                    <a:pt x="879" y="0"/>
                  </a:moveTo>
                  <a:cubicBezTo>
                    <a:pt x="771" y="0"/>
                    <a:pt x="673" y="75"/>
                    <a:pt x="643" y="175"/>
                  </a:cubicBezTo>
                  <a:cubicBezTo>
                    <a:pt x="453" y="640"/>
                    <a:pt x="262" y="1092"/>
                    <a:pt x="72" y="1556"/>
                  </a:cubicBezTo>
                  <a:cubicBezTo>
                    <a:pt x="0" y="1663"/>
                    <a:pt x="48" y="1806"/>
                    <a:pt x="155" y="1878"/>
                  </a:cubicBezTo>
                  <a:cubicBezTo>
                    <a:pt x="194" y="1917"/>
                    <a:pt x="245" y="1936"/>
                    <a:pt x="295" y="1936"/>
                  </a:cubicBezTo>
                  <a:cubicBezTo>
                    <a:pt x="369" y="1936"/>
                    <a:pt x="441" y="1896"/>
                    <a:pt x="477" y="1818"/>
                  </a:cubicBezTo>
                  <a:cubicBezTo>
                    <a:pt x="715" y="1318"/>
                    <a:pt x="929" y="806"/>
                    <a:pt x="1132" y="330"/>
                  </a:cubicBezTo>
                  <a:cubicBezTo>
                    <a:pt x="1155" y="139"/>
                    <a:pt x="1060" y="44"/>
                    <a:pt x="941" y="8"/>
                  </a:cubicBezTo>
                  <a:cubicBezTo>
                    <a:pt x="920" y="3"/>
                    <a:pt x="899" y="0"/>
                    <a:pt x="8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3"/>
            <p:cNvSpPr/>
            <p:nvPr/>
          </p:nvSpPr>
          <p:spPr>
            <a:xfrm>
              <a:off x="1167400" y="1215475"/>
              <a:ext cx="29200" cy="47975"/>
            </a:xfrm>
            <a:custGeom>
              <a:avLst/>
              <a:gdLst/>
              <a:ahLst/>
              <a:cxnLst/>
              <a:rect l="l" t="t" r="r" b="b"/>
              <a:pathLst>
                <a:path w="1168" h="1919" extrusionOk="0">
                  <a:moveTo>
                    <a:pt x="868" y="0"/>
                  </a:moveTo>
                  <a:cubicBezTo>
                    <a:pt x="778" y="0"/>
                    <a:pt x="693" y="58"/>
                    <a:pt x="667" y="155"/>
                  </a:cubicBezTo>
                  <a:cubicBezTo>
                    <a:pt x="465" y="631"/>
                    <a:pt x="262" y="1119"/>
                    <a:pt x="72" y="1595"/>
                  </a:cubicBezTo>
                  <a:cubicBezTo>
                    <a:pt x="0" y="1774"/>
                    <a:pt x="96" y="1881"/>
                    <a:pt x="274" y="1917"/>
                  </a:cubicBezTo>
                  <a:cubicBezTo>
                    <a:pt x="283" y="1918"/>
                    <a:pt x="292" y="1918"/>
                    <a:pt x="301" y="1918"/>
                  </a:cubicBezTo>
                  <a:cubicBezTo>
                    <a:pt x="399" y="1918"/>
                    <a:pt x="491" y="1860"/>
                    <a:pt x="524" y="1762"/>
                  </a:cubicBezTo>
                  <a:cubicBezTo>
                    <a:pt x="715" y="1286"/>
                    <a:pt x="929" y="809"/>
                    <a:pt x="1120" y="321"/>
                  </a:cubicBezTo>
                  <a:cubicBezTo>
                    <a:pt x="1167" y="202"/>
                    <a:pt x="1096" y="59"/>
                    <a:pt x="965" y="24"/>
                  </a:cubicBezTo>
                  <a:cubicBezTo>
                    <a:pt x="933" y="8"/>
                    <a:pt x="900" y="0"/>
                    <a:pt x="8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3"/>
            <p:cNvSpPr/>
            <p:nvPr/>
          </p:nvSpPr>
          <p:spPr>
            <a:xfrm>
              <a:off x="1109950" y="1192200"/>
              <a:ext cx="27700" cy="47850"/>
            </a:xfrm>
            <a:custGeom>
              <a:avLst/>
              <a:gdLst/>
              <a:ahLst/>
              <a:cxnLst/>
              <a:rect l="l" t="t" r="r" b="b"/>
              <a:pathLst>
                <a:path w="1108" h="1914" extrusionOk="0">
                  <a:moveTo>
                    <a:pt x="870" y="0"/>
                  </a:moveTo>
                  <a:cubicBezTo>
                    <a:pt x="790" y="0"/>
                    <a:pt x="715" y="38"/>
                    <a:pt x="679" y="109"/>
                  </a:cubicBezTo>
                  <a:cubicBezTo>
                    <a:pt x="453" y="597"/>
                    <a:pt x="239" y="1098"/>
                    <a:pt x="48" y="1598"/>
                  </a:cubicBezTo>
                  <a:cubicBezTo>
                    <a:pt x="0" y="1717"/>
                    <a:pt x="72" y="1848"/>
                    <a:pt x="191" y="1895"/>
                  </a:cubicBezTo>
                  <a:cubicBezTo>
                    <a:pt x="220" y="1908"/>
                    <a:pt x="249" y="1914"/>
                    <a:pt x="278" y="1914"/>
                  </a:cubicBezTo>
                  <a:cubicBezTo>
                    <a:pt x="357" y="1914"/>
                    <a:pt x="430" y="1870"/>
                    <a:pt x="465" y="1800"/>
                  </a:cubicBezTo>
                  <a:cubicBezTo>
                    <a:pt x="691" y="1288"/>
                    <a:pt x="917" y="764"/>
                    <a:pt x="1108" y="324"/>
                  </a:cubicBezTo>
                  <a:cubicBezTo>
                    <a:pt x="1108" y="121"/>
                    <a:pt x="1048" y="50"/>
                    <a:pt x="953" y="14"/>
                  </a:cubicBezTo>
                  <a:cubicBezTo>
                    <a:pt x="926" y="5"/>
                    <a:pt x="897" y="0"/>
                    <a:pt x="8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3"/>
            <p:cNvSpPr/>
            <p:nvPr/>
          </p:nvSpPr>
          <p:spPr>
            <a:xfrm>
              <a:off x="1197150" y="1227500"/>
              <a:ext cx="28600" cy="47800"/>
            </a:xfrm>
            <a:custGeom>
              <a:avLst/>
              <a:gdLst/>
              <a:ahLst/>
              <a:cxnLst/>
              <a:rect l="l" t="t" r="r" b="b"/>
              <a:pathLst>
                <a:path w="1144" h="1912" extrusionOk="0">
                  <a:moveTo>
                    <a:pt x="856" y="0"/>
                  </a:moveTo>
                  <a:cubicBezTo>
                    <a:pt x="777" y="0"/>
                    <a:pt x="703" y="47"/>
                    <a:pt x="668" y="126"/>
                  </a:cubicBezTo>
                  <a:cubicBezTo>
                    <a:pt x="453" y="626"/>
                    <a:pt x="239" y="1150"/>
                    <a:pt x="37" y="1674"/>
                  </a:cubicBezTo>
                  <a:cubicBezTo>
                    <a:pt x="1" y="1793"/>
                    <a:pt x="84" y="1912"/>
                    <a:pt x="299" y="1912"/>
                  </a:cubicBezTo>
                  <a:cubicBezTo>
                    <a:pt x="334" y="1900"/>
                    <a:pt x="430" y="1864"/>
                    <a:pt x="465" y="1805"/>
                  </a:cubicBezTo>
                  <a:cubicBezTo>
                    <a:pt x="680" y="1317"/>
                    <a:pt x="894" y="817"/>
                    <a:pt x="1084" y="317"/>
                  </a:cubicBezTo>
                  <a:cubicBezTo>
                    <a:pt x="1144" y="197"/>
                    <a:pt x="1073" y="55"/>
                    <a:pt x="942" y="19"/>
                  </a:cubicBezTo>
                  <a:cubicBezTo>
                    <a:pt x="913" y="6"/>
                    <a:pt x="884" y="0"/>
                    <a:pt x="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userDrawn="1">
  <p:cSld name="TITLE_ONLY_1">
    <p:spTree>
      <p:nvGrpSpPr>
        <p:cNvPr id="1" name="Shape 1608"/>
        <p:cNvGrpSpPr/>
        <p:nvPr/>
      </p:nvGrpSpPr>
      <p:grpSpPr>
        <a:xfrm>
          <a:off x="0" y="0"/>
          <a:ext cx="0" cy="0"/>
          <a:chOff x="0" y="0"/>
          <a:chExt cx="0" cy="0"/>
        </a:xfrm>
      </p:grpSpPr>
      <p:grpSp>
        <p:nvGrpSpPr>
          <p:cNvPr id="1662" name="Google Shape;1662;p14"/>
          <p:cNvGrpSpPr/>
          <p:nvPr/>
        </p:nvGrpSpPr>
        <p:grpSpPr>
          <a:xfrm>
            <a:off x="22573" y="3119228"/>
            <a:ext cx="597824" cy="2024284"/>
            <a:chOff x="6444250" y="1082400"/>
            <a:chExt cx="655150" cy="2218150"/>
          </a:xfrm>
        </p:grpSpPr>
        <p:sp>
          <p:nvSpPr>
            <p:cNvPr id="1663" name="Google Shape;1663;p14"/>
            <p:cNvSpPr/>
            <p:nvPr/>
          </p:nvSpPr>
          <p:spPr>
            <a:xfrm>
              <a:off x="6444250" y="1202350"/>
              <a:ext cx="655150" cy="2098200"/>
            </a:xfrm>
            <a:custGeom>
              <a:avLst/>
              <a:gdLst/>
              <a:ahLst/>
              <a:cxnLst/>
              <a:rect l="l" t="t" r="r" b="b"/>
              <a:pathLst>
                <a:path w="26206" h="83928" extrusionOk="0">
                  <a:moveTo>
                    <a:pt x="14776" y="1144"/>
                  </a:moveTo>
                  <a:cubicBezTo>
                    <a:pt x="15038" y="1144"/>
                    <a:pt x="15145" y="1180"/>
                    <a:pt x="15145" y="1489"/>
                  </a:cubicBezTo>
                  <a:cubicBezTo>
                    <a:pt x="15133" y="8943"/>
                    <a:pt x="15145" y="16408"/>
                    <a:pt x="15133" y="23861"/>
                  </a:cubicBezTo>
                  <a:cubicBezTo>
                    <a:pt x="14879" y="23861"/>
                    <a:pt x="13260" y="23866"/>
                    <a:pt x="12152" y="23866"/>
                  </a:cubicBezTo>
                  <a:cubicBezTo>
                    <a:pt x="11598" y="23866"/>
                    <a:pt x="11172" y="23865"/>
                    <a:pt x="11109" y="23861"/>
                  </a:cubicBezTo>
                  <a:lnTo>
                    <a:pt x="11109" y="23230"/>
                  </a:lnTo>
                  <a:lnTo>
                    <a:pt x="11109" y="3847"/>
                  </a:lnTo>
                  <a:cubicBezTo>
                    <a:pt x="11109" y="3370"/>
                    <a:pt x="11097" y="1775"/>
                    <a:pt x="11097" y="1561"/>
                  </a:cubicBezTo>
                  <a:cubicBezTo>
                    <a:pt x="11097" y="1180"/>
                    <a:pt x="11252" y="1144"/>
                    <a:pt x="11573" y="1144"/>
                  </a:cubicBezTo>
                  <a:cubicBezTo>
                    <a:pt x="12103" y="1150"/>
                    <a:pt x="12636" y="1153"/>
                    <a:pt x="13170" y="1153"/>
                  </a:cubicBezTo>
                  <a:cubicBezTo>
                    <a:pt x="13704" y="1153"/>
                    <a:pt x="14240" y="1150"/>
                    <a:pt x="14776" y="1144"/>
                  </a:cubicBezTo>
                  <a:close/>
                  <a:moveTo>
                    <a:pt x="20467" y="67307"/>
                  </a:moveTo>
                  <a:lnTo>
                    <a:pt x="20467" y="67307"/>
                  </a:lnTo>
                  <a:cubicBezTo>
                    <a:pt x="20455" y="67807"/>
                    <a:pt x="20467" y="68271"/>
                    <a:pt x="20467" y="68712"/>
                  </a:cubicBezTo>
                  <a:cubicBezTo>
                    <a:pt x="20467" y="68839"/>
                    <a:pt x="20383" y="68860"/>
                    <a:pt x="20291" y="68860"/>
                  </a:cubicBezTo>
                  <a:cubicBezTo>
                    <a:pt x="20245" y="68860"/>
                    <a:pt x="20197" y="68855"/>
                    <a:pt x="20158" y="68855"/>
                  </a:cubicBezTo>
                  <a:lnTo>
                    <a:pt x="18336" y="68855"/>
                  </a:lnTo>
                  <a:cubicBezTo>
                    <a:pt x="19027" y="68366"/>
                    <a:pt x="19800" y="67878"/>
                    <a:pt x="20467" y="67307"/>
                  </a:cubicBezTo>
                  <a:close/>
                  <a:moveTo>
                    <a:pt x="5787" y="67295"/>
                  </a:moveTo>
                  <a:cubicBezTo>
                    <a:pt x="6537" y="67914"/>
                    <a:pt x="7204" y="68366"/>
                    <a:pt x="7930" y="68855"/>
                  </a:cubicBezTo>
                  <a:cubicBezTo>
                    <a:pt x="7602" y="68861"/>
                    <a:pt x="7275" y="68864"/>
                    <a:pt x="6946" y="68864"/>
                  </a:cubicBezTo>
                  <a:cubicBezTo>
                    <a:pt x="6617" y="68864"/>
                    <a:pt x="6287" y="68861"/>
                    <a:pt x="5953" y="68855"/>
                  </a:cubicBezTo>
                  <a:cubicBezTo>
                    <a:pt x="5751" y="68855"/>
                    <a:pt x="5787" y="68700"/>
                    <a:pt x="5787" y="68557"/>
                  </a:cubicBezTo>
                  <a:lnTo>
                    <a:pt x="5787" y="67295"/>
                  </a:lnTo>
                  <a:close/>
                  <a:moveTo>
                    <a:pt x="11073" y="1"/>
                  </a:moveTo>
                  <a:cubicBezTo>
                    <a:pt x="10013" y="1"/>
                    <a:pt x="9966" y="49"/>
                    <a:pt x="9966" y="1096"/>
                  </a:cubicBezTo>
                  <a:lnTo>
                    <a:pt x="9966" y="47459"/>
                  </a:lnTo>
                  <a:cubicBezTo>
                    <a:pt x="9966" y="47852"/>
                    <a:pt x="9930" y="48090"/>
                    <a:pt x="9478" y="48245"/>
                  </a:cubicBezTo>
                  <a:cubicBezTo>
                    <a:pt x="2917" y="50519"/>
                    <a:pt x="0" y="58008"/>
                    <a:pt x="3275" y="64152"/>
                  </a:cubicBezTo>
                  <a:cubicBezTo>
                    <a:pt x="3346" y="64283"/>
                    <a:pt x="3536" y="64604"/>
                    <a:pt x="3536" y="64604"/>
                  </a:cubicBezTo>
                  <a:cubicBezTo>
                    <a:pt x="3322" y="64604"/>
                    <a:pt x="3050" y="64588"/>
                    <a:pt x="2797" y="64588"/>
                  </a:cubicBezTo>
                  <a:cubicBezTo>
                    <a:pt x="2670" y="64588"/>
                    <a:pt x="2548" y="64592"/>
                    <a:pt x="2441" y="64604"/>
                  </a:cubicBezTo>
                  <a:cubicBezTo>
                    <a:pt x="1965" y="64616"/>
                    <a:pt x="1572" y="65009"/>
                    <a:pt x="1560" y="65497"/>
                  </a:cubicBezTo>
                  <a:cubicBezTo>
                    <a:pt x="1512" y="65973"/>
                    <a:pt x="1858" y="66414"/>
                    <a:pt x="2334" y="66473"/>
                  </a:cubicBezTo>
                  <a:cubicBezTo>
                    <a:pt x="2501" y="66497"/>
                    <a:pt x="2673" y="66500"/>
                    <a:pt x="2846" y="66500"/>
                  </a:cubicBezTo>
                  <a:cubicBezTo>
                    <a:pt x="2903" y="66500"/>
                    <a:pt x="2961" y="66500"/>
                    <a:pt x="3018" y="66500"/>
                  </a:cubicBezTo>
                  <a:cubicBezTo>
                    <a:pt x="3133" y="66500"/>
                    <a:pt x="3247" y="66501"/>
                    <a:pt x="3358" y="66509"/>
                  </a:cubicBezTo>
                  <a:cubicBezTo>
                    <a:pt x="3929" y="66545"/>
                    <a:pt x="3917" y="66628"/>
                    <a:pt x="3917" y="67081"/>
                  </a:cubicBezTo>
                  <a:cubicBezTo>
                    <a:pt x="3846" y="70236"/>
                    <a:pt x="3739" y="73391"/>
                    <a:pt x="3310" y="76534"/>
                  </a:cubicBezTo>
                  <a:cubicBezTo>
                    <a:pt x="2965" y="79058"/>
                    <a:pt x="2465" y="81547"/>
                    <a:pt x="1501" y="83928"/>
                  </a:cubicBezTo>
                  <a:lnTo>
                    <a:pt x="3560" y="83928"/>
                  </a:lnTo>
                  <a:cubicBezTo>
                    <a:pt x="3917" y="83714"/>
                    <a:pt x="3953" y="83333"/>
                    <a:pt x="4060" y="82987"/>
                  </a:cubicBezTo>
                  <a:cubicBezTo>
                    <a:pt x="5251" y="79142"/>
                    <a:pt x="5644" y="75189"/>
                    <a:pt x="5894" y="71200"/>
                  </a:cubicBezTo>
                  <a:cubicBezTo>
                    <a:pt x="5962" y="70198"/>
                    <a:pt x="5878" y="70176"/>
                    <a:pt x="6829" y="70176"/>
                  </a:cubicBezTo>
                  <a:cubicBezTo>
                    <a:pt x="6872" y="70176"/>
                    <a:pt x="6918" y="70176"/>
                    <a:pt x="6965" y="70176"/>
                  </a:cubicBezTo>
                  <a:lnTo>
                    <a:pt x="7251" y="70176"/>
                  </a:lnTo>
                  <a:cubicBezTo>
                    <a:pt x="8889" y="70186"/>
                    <a:pt x="10526" y="70203"/>
                    <a:pt x="12164" y="70203"/>
                  </a:cubicBezTo>
                  <a:cubicBezTo>
                    <a:pt x="12550" y="70203"/>
                    <a:pt x="12937" y="70202"/>
                    <a:pt x="13323" y="70200"/>
                  </a:cubicBezTo>
                  <a:cubicBezTo>
                    <a:pt x="15478" y="70188"/>
                    <a:pt x="17645" y="70200"/>
                    <a:pt x="19800" y="70176"/>
                  </a:cubicBezTo>
                  <a:cubicBezTo>
                    <a:pt x="20181" y="70176"/>
                    <a:pt x="20336" y="70331"/>
                    <a:pt x="20360" y="70724"/>
                  </a:cubicBezTo>
                  <a:cubicBezTo>
                    <a:pt x="20443" y="72212"/>
                    <a:pt x="20539" y="73700"/>
                    <a:pt x="20705" y="75189"/>
                  </a:cubicBezTo>
                  <a:cubicBezTo>
                    <a:pt x="21003" y="77891"/>
                    <a:pt x="21443" y="80582"/>
                    <a:pt x="22301" y="83178"/>
                  </a:cubicBezTo>
                  <a:cubicBezTo>
                    <a:pt x="22384" y="83452"/>
                    <a:pt x="22467" y="83737"/>
                    <a:pt x="22706" y="83928"/>
                  </a:cubicBezTo>
                  <a:lnTo>
                    <a:pt x="24777" y="83928"/>
                  </a:lnTo>
                  <a:cubicBezTo>
                    <a:pt x="24658" y="83630"/>
                    <a:pt x="24539" y="83321"/>
                    <a:pt x="24432" y="83011"/>
                  </a:cubicBezTo>
                  <a:cubicBezTo>
                    <a:pt x="22694" y="77760"/>
                    <a:pt x="22432" y="72319"/>
                    <a:pt x="22360" y="66854"/>
                  </a:cubicBezTo>
                  <a:cubicBezTo>
                    <a:pt x="22360" y="66533"/>
                    <a:pt x="22491" y="66497"/>
                    <a:pt x="22741" y="66497"/>
                  </a:cubicBezTo>
                  <a:cubicBezTo>
                    <a:pt x="23057" y="66504"/>
                    <a:pt x="23378" y="66511"/>
                    <a:pt x="23697" y="66511"/>
                  </a:cubicBezTo>
                  <a:cubicBezTo>
                    <a:pt x="23931" y="66511"/>
                    <a:pt x="24165" y="66507"/>
                    <a:pt x="24396" y="66497"/>
                  </a:cubicBezTo>
                  <a:cubicBezTo>
                    <a:pt x="25015" y="66473"/>
                    <a:pt x="25420" y="66080"/>
                    <a:pt x="25420" y="65557"/>
                  </a:cubicBezTo>
                  <a:cubicBezTo>
                    <a:pt x="25420" y="65021"/>
                    <a:pt x="24992" y="64604"/>
                    <a:pt x="24361" y="64592"/>
                  </a:cubicBezTo>
                  <a:cubicBezTo>
                    <a:pt x="24190" y="64588"/>
                    <a:pt x="24021" y="64587"/>
                    <a:pt x="23849" y="64587"/>
                  </a:cubicBezTo>
                  <a:cubicBezTo>
                    <a:pt x="23505" y="64587"/>
                    <a:pt x="23150" y="64592"/>
                    <a:pt x="22753" y="64592"/>
                  </a:cubicBezTo>
                  <a:cubicBezTo>
                    <a:pt x="22872" y="64390"/>
                    <a:pt x="22944" y="64259"/>
                    <a:pt x="23015" y="64128"/>
                  </a:cubicBezTo>
                  <a:cubicBezTo>
                    <a:pt x="26206" y="58091"/>
                    <a:pt x="23408" y="50674"/>
                    <a:pt x="17014" y="48328"/>
                  </a:cubicBezTo>
                  <a:cubicBezTo>
                    <a:pt x="16419" y="48114"/>
                    <a:pt x="16276" y="47852"/>
                    <a:pt x="16276" y="47245"/>
                  </a:cubicBezTo>
                  <a:cubicBezTo>
                    <a:pt x="16300" y="31814"/>
                    <a:pt x="16300" y="16372"/>
                    <a:pt x="16288" y="942"/>
                  </a:cubicBezTo>
                  <a:cubicBezTo>
                    <a:pt x="16288" y="108"/>
                    <a:pt x="16193" y="1"/>
                    <a:pt x="15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4"/>
            <p:cNvSpPr/>
            <p:nvPr/>
          </p:nvSpPr>
          <p:spPr>
            <a:xfrm>
              <a:off x="6647250" y="3187200"/>
              <a:ext cx="250350" cy="113075"/>
            </a:xfrm>
            <a:custGeom>
              <a:avLst/>
              <a:gdLst/>
              <a:ahLst/>
              <a:cxnLst/>
              <a:rect l="l" t="t" r="r" b="b"/>
              <a:pathLst>
                <a:path w="10014" h="4523" extrusionOk="0">
                  <a:moveTo>
                    <a:pt x="4898" y="1"/>
                  </a:moveTo>
                  <a:cubicBezTo>
                    <a:pt x="4239" y="1"/>
                    <a:pt x="3578" y="4"/>
                    <a:pt x="2917" y="10"/>
                  </a:cubicBezTo>
                  <a:cubicBezTo>
                    <a:pt x="2465" y="21"/>
                    <a:pt x="2227" y="295"/>
                    <a:pt x="2191" y="736"/>
                  </a:cubicBezTo>
                  <a:cubicBezTo>
                    <a:pt x="2167" y="1057"/>
                    <a:pt x="2358" y="1462"/>
                    <a:pt x="2120" y="1676"/>
                  </a:cubicBezTo>
                  <a:cubicBezTo>
                    <a:pt x="2018" y="1759"/>
                    <a:pt x="1888" y="1782"/>
                    <a:pt x="1747" y="1782"/>
                  </a:cubicBezTo>
                  <a:cubicBezTo>
                    <a:pt x="1569" y="1782"/>
                    <a:pt x="1374" y="1745"/>
                    <a:pt x="1196" y="1745"/>
                  </a:cubicBezTo>
                  <a:cubicBezTo>
                    <a:pt x="1170" y="1745"/>
                    <a:pt x="1145" y="1746"/>
                    <a:pt x="1120" y="1748"/>
                  </a:cubicBezTo>
                  <a:lnTo>
                    <a:pt x="834" y="1748"/>
                  </a:lnTo>
                  <a:cubicBezTo>
                    <a:pt x="286" y="1772"/>
                    <a:pt x="36" y="2010"/>
                    <a:pt x="24" y="2557"/>
                  </a:cubicBezTo>
                  <a:cubicBezTo>
                    <a:pt x="0" y="3212"/>
                    <a:pt x="24" y="3867"/>
                    <a:pt x="24" y="4522"/>
                  </a:cubicBezTo>
                  <a:lnTo>
                    <a:pt x="10002" y="4522"/>
                  </a:lnTo>
                  <a:cubicBezTo>
                    <a:pt x="10002" y="4093"/>
                    <a:pt x="10014" y="3677"/>
                    <a:pt x="10014" y="3248"/>
                  </a:cubicBezTo>
                  <a:cubicBezTo>
                    <a:pt x="10014" y="1760"/>
                    <a:pt x="10002" y="1748"/>
                    <a:pt x="8513" y="1748"/>
                  </a:cubicBezTo>
                  <a:cubicBezTo>
                    <a:pt x="7656" y="1748"/>
                    <a:pt x="7644" y="1748"/>
                    <a:pt x="7632" y="879"/>
                  </a:cubicBezTo>
                  <a:cubicBezTo>
                    <a:pt x="7620" y="367"/>
                    <a:pt x="7430" y="10"/>
                    <a:pt x="6870" y="10"/>
                  </a:cubicBezTo>
                  <a:cubicBezTo>
                    <a:pt x="6215" y="4"/>
                    <a:pt x="5558" y="1"/>
                    <a:pt x="4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4"/>
            <p:cNvSpPr/>
            <p:nvPr/>
          </p:nvSpPr>
          <p:spPr>
            <a:xfrm>
              <a:off x="6693400" y="1082400"/>
              <a:ext cx="158650" cy="103925"/>
            </a:xfrm>
            <a:custGeom>
              <a:avLst/>
              <a:gdLst/>
              <a:ahLst/>
              <a:cxnLst/>
              <a:rect l="l" t="t" r="r" b="b"/>
              <a:pathLst>
                <a:path w="6346" h="4157" extrusionOk="0">
                  <a:moveTo>
                    <a:pt x="1036" y="1"/>
                  </a:moveTo>
                  <a:cubicBezTo>
                    <a:pt x="357" y="1"/>
                    <a:pt x="36" y="322"/>
                    <a:pt x="24" y="1025"/>
                  </a:cubicBezTo>
                  <a:cubicBezTo>
                    <a:pt x="12" y="1906"/>
                    <a:pt x="36" y="2787"/>
                    <a:pt x="12" y="3668"/>
                  </a:cubicBezTo>
                  <a:cubicBezTo>
                    <a:pt x="0" y="4022"/>
                    <a:pt x="87" y="4157"/>
                    <a:pt x="431" y="4157"/>
                  </a:cubicBezTo>
                  <a:cubicBezTo>
                    <a:pt x="445" y="4157"/>
                    <a:pt x="460" y="4156"/>
                    <a:pt x="476" y="4156"/>
                  </a:cubicBezTo>
                  <a:cubicBezTo>
                    <a:pt x="864" y="4141"/>
                    <a:pt x="1252" y="4136"/>
                    <a:pt x="1639" y="4136"/>
                  </a:cubicBezTo>
                  <a:cubicBezTo>
                    <a:pt x="2154" y="4136"/>
                    <a:pt x="2669" y="4144"/>
                    <a:pt x="3179" y="4144"/>
                  </a:cubicBezTo>
                  <a:cubicBezTo>
                    <a:pt x="3798" y="4144"/>
                    <a:pt x="4422" y="4139"/>
                    <a:pt x="5045" y="4139"/>
                  </a:cubicBezTo>
                  <a:cubicBezTo>
                    <a:pt x="5356" y="4139"/>
                    <a:pt x="5667" y="4140"/>
                    <a:pt x="5977" y="4144"/>
                  </a:cubicBezTo>
                  <a:cubicBezTo>
                    <a:pt x="5993" y="4145"/>
                    <a:pt x="6009" y="4145"/>
                    <a:pt x="6025" y="4145"/>
                  </a:cubicBezTo>
                  <a:cubicBezTo>
                    <a:pt x="6260" y="4145"/>
                    <a:pt x="6334" y="4056"/>
                    <a:pt x="6334" y="3799"/>
                  </a:cubicBezTo>
                  <a:cubicBezTo>
                    <a:pt x="6334" y="2858"/>
                    <a:pt x="6346" y="1918"/>
                    <a:pt x="6334" y="977"/>
                  </a:cubicBezTo>
                  <a:cubicBezTo>
                    <a:pt x="6322" y="298"/>
                    <a:pt x="6001" y="1"/>
                    <a:pt x="533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4"/>
            <p:cNvSpPr/>
            <p:nvPr/>
          </p:nvSpPr>
          <p:spPr>
            <a:xfrm>
              <a:off x="6471625" y="1794100"/>
              <a:ext cx="601900" cy="1023075"/>
            </a:xfrm>
            <a:custGeom>
              <a:avLst/>
              <a:gdLst/>
              <a:ahLst/>
              <a:cxnLst/>
              <a:rect l="l" t="t" r="r" b="b"/>
              <a:pathLst>
                <a:path w="24076" h="40923" extrusionOk="0">
                  <a:moveTo>
                    <a:pt x="10026" y="1"/>
                  </a:moveTo>
                  <a:lnTo>
                    <a:pt x="10026" y="24158"/>
                  </a:lnTo>
                  <a:cubicBezTo>
                    <a:pt x="10026" y="25015"/>
                    <a:pt x="10014" y="25039"/>
                    <a:pt x="9192" y="25277"/>
                  </a:cubicBezTo>
                  <a:cubicBezTo>
                    <a:pt x="2858" y="27171"/>
                    <a:pt x="1" y="34731"/>
                    <a:pt x="3477" y="40422"/>
                  </a:cubicBezTo>
                  <a:cubicBezTo>
                    <a:pt x="3692" y="40779"/>
                    <a:pt x="3918" y="40922"/>
                    <a:pt x="4335" y="40922"/>
                  </a:cubicBezTo>
                  <a:cubicBezTo>
                    <a:pt x="6906" y="40916"/>
                    <a:pt x="9475" y="40913"/>
                    <a:pt x="12044" y="40913"/>
                  </a:cubicBezTo>
                  <a:cubicBezTo>
                    <a:pt x="14613" y="40913"/>
                    <a:pt x="17181" y="40916"/>
                    <a:pt x="19753" y="40922"/>
                  </a:cubicBezTo>
                  <a:cubicBezTo>
                    <a:pt x="20170" y="40922"/>
                    <a:pt x="20396" y="40779"/>
                    <a:pt x="20610" y="40422"/>
                  </a:cubicBezTo>
                  <a:cubicBezTo>
                    <a:pt x="24075" y="34731"/>
                    <a:pt x="21218" y="27171"/>
                    <a:pt x="14884" y="25277"/>
                  </a:cubicBezTo>
                  <a:cubicBezTo>
                    <a:pt x="14074" y="25039"/>
                    <a:pt x="14050" y="25004"/>
                    <a:pt x="14050" y="24158"/>
                  </a:cubicBezTo>
                  <a:lnTo>
                    <a:pt x="140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4"/>
            <p:cNvSpPr/>
            <p:nvPr/>
          </p:nvSpPr>
          <p:spPr>
            <a:xfrm>
              <a:off x="6612725" y="2865650"/>
              <a:ext cx="318500" cy="58000"/>
            </a:xfrm>
            <a:custGeom>
              <a:avLst/>
              <a:gdLst/>
              <a:ahLst/>
              <a:cxnLst/>
              <a:rect l="l" t="t" r="r" b="b"/>
              <a:pathLst>
                <a:path w="12740" h="2320" extrusionOk="0">
                  <a:moveTo>
                    <a:pt x="0" y="1"/>
                  </a:moveTo>
                  <a:cubicBezTo>
                    <a:pt x="1801" y="1581"/>
                    <a:pt x="4124" y="2320"/>
                    <a:pt x="6399" y="2320"/>
                  </a:cubicBezTo>
                  <a:cubicBezTo>
                    <a:pt x="8785" y="2320"/>
                    <a:pt x="11118" y="1507"/>
                    <a:pt x="1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4"/>
            <p:cNvSpPr/>
            <p:nvPr/>
          </p:nvSpPr>
          <p:spPr>
            <a:xfrm>
              <a:off x="6736250" y="3065100"/>
              <a:ext cx="67300" cy="115325"/>
            </a:xfrm>
            <a:custGeom>
              <a:avLst/>
              <a:gdLst/>
              <a:ahLst/>
              <a:cxnLst/>
              <a:rect l="l" t="t" r="r" b="b"/>
              <a:pathLst>
                <a:path w="2692" h="4613" extrusionOk="0">
                  <a:moveTo>
                    <a:pt x="1346" y="0"/>
                  </a:moveTo>
                  <a:cubicBezTo>
                    <a:pt x="905" y="1131"/>
                    <a:pt x="489" y="2107"/>
                    <a:pt x="167" y="3108"/>
                  </a:cubicBezTo>
                  <a:cubicBezTo>
                    <a:pt x="0" y="3608"/>
                    <a:pt x="215" y="4143"/>
                    <a:pt x="667" y="4405"/>
                  </a:cubicBezTo>
                  <a:cubicBezTo>
                    <a:pt x="869" y="4544"/>
                    <a:pt x="1105" y="4612"/>
                    <a:pt x="1341" y="4612"/>
                  </a:cubicBezTo>
                  <a:cubicBezTo>
                    <a:pt x="1593" y="4612"/>
                    <a:pt x="1845" y="4535"/>
                    <a:pt x="2060" y="4382"/>
                  </a:cubicBezTo>
                  <a:cubicBezTo>
                    <a:pt x="2501" y="4108"/>
                    <a:pt x="2691" y="3560"/>
                    <a:pt x="2513" y="3072"/>
                  </a:cubicBezTo>
                  <a:cubicBezTo>
                    <a:pt x="2179" y="2084"/>
                    <a:pt x="1774" y="1119"/>
                    <a:pt x="13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4"/>
            <p:cNvSpPr/>
            <p:nvPr/>
          </p:nvSpPr>
          <p:spPr>
            <a:xfrm>
              <a:off x="6624625" y="2658500"/>
              <a:ext cx="57775" cy="57750"/>
            </a:xfrm>
            <a:custGeom>
              <a:avLst/>
              <a:gdLst/>
              <a:ahLst/>
              <a:cxnLst/>
              <a:rect l="l" t="t" r="r" b="b"/>
              <a:pathLst>
                <a:path w="2311" h="2310" extrusionOk="0">
                  <a:moveTo>
                    <a:pt x="1227" y="0"/>
                  </a:moveTo>
                  <a:cubicBezTo>
                    <a:pt x="608" y="0"/>
                    <a:pt x="24" y="548"/>
                    <a:pt x="12" y="1143"/>
                  </a:cubicBezTo>
                  <a:cubicBezTo>
                    <a:pt x="1" y="1858"/>
                    <a:pt x="441" y="2310"/>
                    <a:pt x="1191" y="2310"/>
                  </a:cubicBezTo>
                  <a:cubicBezTo>
                    <a:pt x="1977" y="2310"/>
                    <a:pt x="2298" y="1989"/>
                    <a:pt x="2298" y="1203"/>
                  </a:cubicBezTo>
                  <a:cubicBezTo>
                    <a:pt x="2310" y="488"/>
                    <a:pt x="1882" y="12"/>
                    <a:pt x="12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4"/>
            <p:cNvSpPr/>
            <p:nvPr/>
          </p:nvSpPr>
          <p:spPr>
            <a:xfrm>
              <a:off x="6660975" y="2767725"/>
              <a:ext cx="44050" cy="43550"/>
            </a:xfrm>
            <a:custGeom>
              <a:avLst/>
              <a:gdLst/>
              <a:ahLst/>
              <a:cxnLst/>
              <a:rect l="l" t="t" r="r" b="b"/>
              <a:pathLst>
                <a:path w="1762" h="1742" extrusionOk="0">
                  <a:moveTo>
                    <a:pt x="975" y="1"/>
                  </a:moveTo>
                  <a:cubicBezTo>
                    <a:pt x="416" y="1"/>
                    <a:pt x="47" y="334"/>
                    <a:pt x="35" y="846"/>
                  </a:cubicBezTo>
                  <a:cubicBezTo>
                    <a:pt x="0" y="1327"/>
                    <a:pt x="395" y="1741"/>
                    <a:pt x="869" y="1741"/>
                  </a:cubicBezTo>
                  <a:cubicBezTo>
                    <a:pt x="889" y="1741"/>
                    <a:pt x="908" y="1740"/>
                    <a:pt x="928" y="1739"/>
                  </a:cubicBezTo>
                  <a:cubicBezTo>
                    <a:pt x="1511" y="1727"/>
                    <a:pt x="1761" y="1453"/>
                    <a:pt x="1761" y="822"/>
                  </a:cubicBezTo>
                  <a:cubicBezTo>
                    <a:pt x="1761" y="251"/>
                    <a:pt x="1523" y="13"/>
                    <a:pt x="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4"/>
            <p:cNvSpPr/>
            <p:nvPr/>
          </p:nvSpPr>
          <p:spPr>
            <a:xfrm>
              <a:off x="6724025" y="2710575"/>
              <a:ext cx="47075" cy="40225"/>
            </a:xfrm>
            <a:custGeom>
              <a:avLst/>
              <a:gdLst/>
              <a:ahLst/>
              <a:cxnLst/>
              <a:rect l="l" t="t" r="r" b="b"/>
              <a:pathLst>
                <a:path w="1883" h="1609" extrusionOk="0">
                  <a:moveTo>
                    <a:pt x="1062" y="0"/>
                  </a:moveTo>
                  <a:cubicBezTo>
                    <a:pt x="24" y="0"/>
                    <a:pt x="1" y="1585"/>
                    <a:pt x="1061" y="1608"/>
                  </a:cubicBezTo>
                  <a:cubicBezTo>
                    <a:pt x="1071" y="1608"/>
                    <a:pt x="1082" y="1608"/>
                    <a:pt x="1092" y="1608"/>
                  </a:cubicBezTo>
                  <a:cubicBezTo>
                    <a:pt x="1597" y="1608"/>
                    <a:pt x="1882" y="1324"/>
                    <a:pt x="1882" y="822"/>
                  </a:cubicBezTo>
                  <a:cubicBezTo>
                    <a:pt x="1882" y="287"/>
                    <a:pt x="1620" y="13"/>
                    <a:pt x="1097" y="1"/>
                  </a:cubicBezTo>
                  <a:cubicBezTo>
                    <a:pt x="1085" y="0"/>
                    <a:pt x="1073" y="0"/>
                    <a:pt x="1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4"/>
            <p:cNvSpPr/>
            <p:nvPr/>
          </p:nvSpPr>
          <p:spPr>
            <a:xfrm>
              <a:off x="6593275" y="2742425"/>
              <a:ext cx="26025" cy="22375"/>
            </a:xfrm>
            <a:custGeom>
              <a:avLst/>
              <a:gdLst/>
              <a:ahLst/>
              <a:cxnLst/>
              <a:rect l="l" t="t" r="r" b="b"/>
              <a:pathLst>
                <a:path w="1041" h="895" extrusionOk="0">
                  <a:moveTo>
                    <a:pt x="588" y="1"/>
                  </a:moveTo>
                  <a:cubicBezTo>
                    <a:pt x="0" y="24"/>
                    <a:pt x="27" y="894"/>
                    <a:pt x="600" y="894"/>
                  </a:cubicBezTo>
                  <a:cubicBezTo>
                    <a:pt x="608" y="894"/>
                    <a:pt x="616" y="894"/>
                    <a:pt x="623" y="894"/>
                  </a:cubicBezTo>
                  <a:cubicBezTo>
                    <a:pt x="885" y="870"/>
                    <a:pt x="1016" y="691"/>
                    <a:pt x="1040" y="417"/>
                  </a:cubicBezTo>
                  <a:cubicBezTo>
                    <a:pt x="981" y="179"/>
                    <a:pt x="838" y="1"/>
                    <a:pt x="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4"/>
            <p:cNvSpPr/>
            <p:nvPr/>
          </p:nvSpPr>
          <p:spPr>
            <a:xfrm>
              <a:off x="6732975" y="2638525"/>
              <a:ext cx="21150" cy="20050"/>
            </a:xfrm>
            <a:custGeom>
              <a:avLst/>
              <a:gdLst/>
              <a:ahLst/>
              <a:cxnLst/>
              <a:rect l="l" t="t" r="r" b="b"/>
              <a:pathLst>
                <a:path w="846" h="802" extrusionOk="0">
                  <a:moveTo>
                    <a:pt x="405" y="0"/>
                  </a:moveTo>
                  <a:cubicBezTo>
                    <a:pt x="222" y="0"/>
                    <a:pt x="59" y="68"/>
                    <a:pt x="48" y="287"/>
                  </a:cubicBezTo>
                  <a:cubicBezTo>
                    <a:pt x="0" y="549"/>
                    <a:pt x="203" y="799"/>
                    <a:pt x="465" y="799"/>
                  </a:cubicBezTo>
                  <a:cubicBezTo>
                    <a:pt x="482" y="801"/>
                    <a:pt x="499" y="802"/>
                    <a:pt x="516" y="802"/>
                  </a:cubicBezTo>
                  <a:cubicBezTo>
                    <a:pt x="709" y="802"/>
                    <a:pt x="812" y="673"/>
                    <a:pt x="834" y="454"/>
                  </a:cubicBezTo>
                  <a:cubicBezTo>
                    <a:pt x="846" y="192"/>
                    <a:pt x="762" y="13"/>
                    <a:pt x="453" y="1"/>
                  </a:cubicBezTo>
                  <a:cubicBezTo>
                    <a:pt x="437" y="1"/>
                    <a:pt x="421" y="0"/>
                    <a:pt x="4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4"/>
            <p:cNvSpPr/>
            <p:nvPr/>
          </p:nvSpPr>
          <p:spPr>
            <a:xfrm>
              <a:off x="6709450" y="1254450"/>
              <a:ext cx="87250" cy="20850"/>
            </a:xfrm>
            <a:custGeom>
              <a:avLst/>
              <a:gdLst/>
              <a:ahLst/>
              <a:cxnLst/>
              <a:rect l="l" t="t" r="r" b="b"/>
              <a:pathLst>
                <a:path w="3490" h="834" extrusionOk="0">
                  <a:moveTo>
                    <a:pt x="418" y="1"/>
                  </a:moveTo>
                  <a:cubicBezTo>
                    <a:pt x="179" y="1"/>
                    <a:pt x="1" y="191"/>
                    <a:pt x="1" y="417"/>
                  </a:cubicBezTo>
                  <a:cubicBezTo>
                    <a:pt x="1" y="655"/>
                    <a:pt x="179" y="834"/>
                    <a:pt x="418" y="834"/>
                  </a:cubicBezTo>
                  <a:lnTo>
                    <a:pt x="3073" y="834"/>
                  </a:lnTo>
                  <a:cubicBezTo>
                    <a:pt x="3299" y="834"/>
                    <a:pt x="3489" y="655"/>
                    <a:pt x="3489" y="417"/>
                  </a:cubicBezTo>
                  <a:cubicBezTo>
                    <a:pt x="3489" y="191"/>
                    <a:pt x="3299" y="1"/>
                    <a:pt x="3073" y="1"/>
                  </a:cubicBezTo>
                  <a:close/>
                </a:path>
              </a:pathLst>
            </a:custGeom>
            <a:solidFill>
              <a:srgbClr val="0605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4"/>
            <p:cNvSpPr/>
            <p:nvPr/>
          </p:nvSpPr>
          <p:spPr>
            <a:xfrm>
              <a:off x="6737725" y="1758075"/>
              <a:ext cx="57475" cy="20875"/>
            </a:xfrm>
            <a:custGeom>
              <a:avLst/>
              <a:gdLst/>
              <a:ahLst/>
              <a:cxnLst/>
              <a:rect l="l" t="t" r="r" b="b"/>
              <a:pathLst>
                <a:path w="2299" h="835" extrusionOk="0">
                  <a:moveTo>
                    <a:pt x="418" y="1"/>
                  </a:moveTo>
                  <a:cubicBezTo>
                    <a:pt x="179" y="1"/>
                    <a:pt x="1" y="191"/>
                    <a:pt x="1" y="418"/>
                  </a:cubicBezTo>
                  <a:cubicBezTo>
                    <a:pt x="1" y="656"/>
                    <a:pt x="179" y="834"/>
                    <a:pt x="418" y="834"/>
                  </a:cubicBezTo>
                  <a:lnTo>
                    <a:pt x="1882" y="834"/>
                  </a:lnTo>
                  <a:cubicBezTo>
                    <a:pt x="2108" y="834"/>
                    <a:pt x="2299" y="656"/>
                    <a:pt x="2299" y="418"/>
                  </a:cubicBezTo>
                  <a:cubicBezTo>
                    <a:pt x="2299" y="191"/>
                    <a:pt x="2108"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4"/>
            <p:cNvSpPr/>
            <p:nvPr/>
          </p:nvSpPr>
          <p:spPr>
            <a:xfrm>
              <a:off x="6737725" y="1670275"/>
              <a:ext cx="57475" cy="20850"/>
            </a:xfrm>
            <a:custGeom>
              <a:avLst/>
              <a:gdLst/>
              <a:ahLst/>
              <a:cxnLst/>
              <a:rect l="l" t="t" r="r" b="b"/>
              <a:pathLst>
                <a:path w="2299" h="834" extrusionOk="0">
                  <a:moveTo>
                    <a:pt x="418" y="1"/>
                  </a:moveTo>
                  <a:cubicBezTo>
                    <a:pt x="179" y="1"/>
                    <a:pt x="1" y="179"/>
                    <a:pt x="1" y="417"/>
                  </a:cubicBezTo>
                  <a:cubicBezTo>
                    <a:pt x="1" y="643"/>
                    <a:pt x="179" y="834"/>
                    <a:pt x="418" y="834"/>
                  </a:cubicBezTo>
                  <a:lnTo>
                    <a:pt x="1882" y="834"/>
                  </a:lnTo>
                  <a:cubicBezTo>
                    <a:pt x="2108" y="834"/>
                    <a:pt x="2299" y="643"/>
                    <a:pt x="2299" y="417"/>
                  </a:cubicBezTo>
                  <a:cubicBezTo>
                    <a:pt x="2299" y="179"/>
                    <a:pt x="2108"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4"/>
            <p:cNvSpPr/>
            <p:nvPr/>
          </p:nvSpPr>
          <p:spPr>
            <a:xfrm>
              <a:off x="6737725" y="1582175"/>
              <a:ext cx="57475" cy="20850"/>
            </a:xfrm>
            <a:custGeom>
              <a:avLst/>
              <a:gdLst/>
              <a:ahLst/>
              <a:cxnLst/>
              <a:rect l="l" t="t" r="r" b="b"/>
              <a:pathLst>
                <a:path w="2299" h="834" extrusionOk="0">
                  <a:moveTo>
                    <a:pt x="418" y="0"/>
                  </a:moveTo>
                  <a:cubicBezTo>
                    <a:pt x="179" y="0"/>
                    <a:pt x="1" y="191"/>
                    <a:pt x="1" y="417"/>
                  </a:cubicBezTo>
                  <a:cubicBezTo>
                    <a:pt x="1" y="643"/>
                    <a:pt x="179" y="834"/>
                    <a:pt x="418" y="834"/>
                  </a:cubicBezTo>
                  <a:lnTo>
                    <a:pt x="1882" y="834"/>
                  </a:lnTo>
                  <a:cubicBezTo>
                    <a:pt x="2108" y="834"/>
                    <a:pt x="2299" y="643"/>
                    <a:pt x="2299" y="417"/>
                  </a:cubicBezTo>
                  <a:cubicBezTo>
                    <a:pt x="2299" y="191"/>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4"/>
            <p:cNvSpPr/>
            <p:nvPr/>
          </p:nvSpPr>
          <p:spPr>
            <a:xfrm>
              <a:off x="6737725" y="1494075"/>
              <a:ext cx="57475" cy="20850"/>
            </a:xfrm>
            <a:custGeom>
              <a:avLst/>
              <a:gdLst/>
              <a:ahLst/>
              <a:cxnLst/>
              <a:rect l="l" t="t" r="r" b="b"/>
              <a:pathLst>
                <a:path w="2299" h="834" extrusionOk="0">
                  <a:moveTo>
                    <a:pt x="418" y="0"/>
                  </a:moveTo>
                  <a:cubicBezTo>
                    <a:pt x="179" y="0"/>
                    <a:pt x="1" y="191"/>
                    <a:pt x="1" y="417"/>
                  </a:cubicBezTo>
                  <a:cubicBezTo>
                    <a:pt x="1" y="655"/>
                    <a:pt x="179" y="833"/>
                    <a:pt x="418" y="833"/>
                  </a:cubicBezTo>
                  <a:lnTo>
                    <a:pt x="1882" y="833"/>
                  </a:lnTo>
                  <a:cubicBezTo>
                    <a:pt x="2108" y="833"/>
                    <a:pt x="2299" y="655"/>
                    <a:pt x="2299" y="417"/>
                  </a:cubicBezTo>
                  <a:cubicBezTo>
                    <a:pt x="2299" y="191"/>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4"/>
            <p:cNvSpPr/>
            <p:nvPr/>
          </p:nvSpPr>
          <p:spPr>
            <a:xfrm>
              <a:off x="6737725" y="1406250"/>
              <a:ext cx="57475" cy="20875"/>
            </a:xfrm>
            <a:custGeom>
              <a:avLst/>
              <a:gdLst/>
              <a:ahLst/>
              <a:cxnLst/>
              <a:rect l="l" t="t" r="r" b="b"/>
              <a:pathLst>
                <a:path w="2299" h="835" extrusionOk="0">
                  <a:moveTo>
                    <a:pt x="418" y="1"/>
                  </a:moveTo>
                  <a:cubicBezTo>
                    <a:pt x="179" y="1"/>
                    <a:pt x="1" y="179"/>
                    <a:pt x="1" y="417"/>
                  </a:cubicBezTo>
                  <a:cubicBezTo>
                    <a:pt x="1" y="644"/>
                    <a:pt x="179" y="834"/>
                    <a:pt x="418" y="834"/>
                  </a:cubicBezTo>
                  <a:lnTo>
                    <a:pt x="1882" y="834"/>
                  </a:lnTo>
                  <a:cubicBezTo>
                    <a:pt x="2108" y="834"/>
                    <a:pt x="2299" y="644"/>
                    <a:pt x="2299" y="417"/>
                  </a:cubicBezTo>
                  <a:cubicBezTo>
                    <a:pt x="2299" y="179"/>
                    <a:pt x="2108"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4"/>
            <p:cNvSpPr/>
            <p:nvPr/>
          </p:nvSpPr>
          <p:spPr>
            <a:xfrm>
              <a:off x="6737725" y="1318150"/>
              <a:ext cx="57475" cy="20850"/>
            </a:xfrm>
            <a:custGeom>
              <a:avLst/>
              <a:gdLst/>
              <a:ahLst/>
              <a:cxnLst/>
              <a:rect l="l" t="t" r="r" b="b"/>
              <a:pathLst>
                <a:path w="2299" h="834" extrusionOk="0">
                  <a:moveTo>
                    <a:pt x="418" y="0"/>
                  </a:moveTo>
                  <a:cubicBezTo>
                    <a:pt x="179" y="0"/>
                    <a:pt x="1" y="191"/>
                    <a:pt x="1" y="417"/>
                  </a:cubicBezTo>
                  <a:cubicBezTo>
                    <a:pt x="1" y="655"/>
                    <a:pt x="179" y="834"/>
                    <a:pt x="418" y="834"/>
                  </a:cubicBezTo>
                  <a:lnTo>
                    <a:pt x="1882" y="834"/>
                  </a:lnTo>
                  <a:cubicBezTo>
                    <a:pt x="2108" y="834"/>
                    <a:pt x="2299" y="655"/>
                    <a:pt x="2299" y="417"/>
                  </a:cubicBezTo>
                  <a:cubicBezTo>
                    <a:pt x="2299" y="191"/>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4"/>
            <p:cNvSpPr/>
            <p:nvPr/>
          </p:nvSpPr>
          <p:spPr>
            <a:xfrm>
              <a:off x="6737725" y="2285825"/>
              <a:ext cx="57475" cy="20875"/>
            </a:xfrm>
            <a:custGeom>
              <a:avLst/>
              <a:gdLst/>
              <a:ahLst/>
              <a:cxnLst/>
              <a:rect l="l" t="t" r="r" b="b"/>
              <a:pathLst>
                <a:path w="2299" h="835" extrusionOk="0">
                  <a:moveTo>
                    <a:pt x="418" y="1"/>
                  </a:moveTo>
                  <a:cubicBezTo>
                    <a:pt x="179" y="1"/>
                    <a:pt x="1" y="191"/>
                    <a:pt x="1" y="417"/>
                  </a:cubicBezTo>
                  <a:cubicBezTo>
                    <a:pt x="1" y="655"/>
                    <a:pt x="179" y="834"/>
                    <a:pt x="418" y="834"/>
                  </a:cubicBezTo>
                  <a:lnTo>
                    <a:pt x="1882" y="834"/>
                  </a:lnTo>
                  <a:cubicBezTo>
                    <a:pt x="2108" y="834"/>
                    <a:pt x="2299" y="655"/>
                    <a:pt x="2299" y="417"/>
                  </a:cubicBezTo>
                  <a:cubicBezTo>
                    <a:pt x="2299" y="191"/>
                    <a:pt x="2108"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4"/>
            <p:cNvSpPr/>
            <p:nvPr/>
          </p:nvSpPr>
          <p:spPr>
            <a:xfrm>
              <a:off x="6737725" y="2198025"/>
              <a:ext cx="57475" cy="20850"/>
            </a:xfrm>
            <a:custGeom>
              <a:avLst/>
              <a:gdLst/>
              <a:ahLst/>
              <a:cxnLst/>
              <a:rect l="l" t="t" r="r" b="b"/>
              <a:pathLst>
                <a:path w="2299" h="834" extrusionOk="0">
                  <a:moveTo>
                    <a:pt x="418" y="0"/>
                  </a:moveTo>
                  <a:cubicBezTo>
                    <a:pt x="179" y="0"/>
                    <a:pt x="1" y="179"/>
                    <a:pt x="1" y="417"/>
                  </a:cubicBezTo>
                  <a:cubicBezTo>
                    <a:pt x="1" y="643"/>
                    <a:pt x="179" y="834"/>
                    <a:pt x="418" y="834"/>
                  </a:cubicBezTo>
                  <a:lnTo>
                    <a:pt x="1882" y="834"/>
                  </a:lnTo>
                  <a:cubicBezTo>
                    <a:pt x="2108" y="834"/>
                    <a:pt x="2299" y="643"/>
                    <a:pt x="2299" y="417"/>
                  </a:cubicBezTo>
                  <a:cubicBezTo>
                    <a:pt x="2299" y="179"/>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4"/>
            <p:cNvSpPr/>
            <p:nvPr/>
          </p:nvSpPr>
          <p:spPr>
            <a:xfrm>
              <a:off x="6737725" y="2109925"/>
              <a:ext cx="57475" cy="20850"/>
            </a:xfrm>
            <a:custGeom>
              <a:avLst/>
              <a:gdLst/>
              <a:ahLst/>
              <a:cxnLst/>
              <a:rect l="l" t="t" r="r" b="b"/>
              <a:pathLst>
                <a:path w="2299" h="834" extrusionOk="0">
                  <a:moveTo>
                    <a:pt x="418" y="0"/>
                  </a:moveTo>
                  <a:cubicBezTo>
                    <a:pt x="179" y="0"/>
                    <a:pt x="1" y="191"/>
                    <a:pt x="1" y="417"/>
                  </a:cubicBezTo>
                  <a:cubicBezTo>
                    <a:pt x="1" y="655"/>
                    <a:pt x="179" y="833"/>
                    <a:pt x="418" y="833"/>
                  </a:cubicBezTo>
                  <a:lnTo>
                    <a:pt x="1882" y="833"/>
                  </a:lnTo>
                  <a:cubicBezTo>
                    <a:pt x="2108" y="833"/>
                    <a:pt x="2299" y="655"/>
                    <a:pt x="2299" y="417"/>
                  </a:cubicBezTo>
                  <a:cubicBezTo>
                    <a:pt x="2299" y="191"/>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4"/>
            <p:cNvSpPr/>
            <p:nvPr/>
          </p:nvSpPr>
          <p:spPr>
            <a:xfrm>
              <a:off x="6737725" y="2022100"/>
              <a:ext cx="57475" cy="20875"/>
            </a:xfrm>
            <a:custGeom>
              <a:avLst/>
              <a:gdLst/>
              <a:ahLst/>
              <a:cxnLst/>
              <a:rect l="l" t="t" r="r" b="b"/>
              <a:pathLst>
                <a:path w="2299" h="835" extrusionOk="0">
                  <a:moveTo>
                    <a:pt x="418" y="1"/>
                  </a:moveTo>
                  <a:cubicBezTo>
                    <a:pt x="179" y="1"/>
                    <a:pt x="1" y="179"/>
                    <a:pt x="1" y="417"/>
                  </a:cubicBezTo>
                  <a:cubicBezTo>
                    <a:pt x="1" y="644"/>
                    <a:pt x="179" y="834"/>
                    <a:pt x="418" y="834"/>
                  </a:cubicBezTo>
                  <a:lnTo>
                    <a:pt x="1882" y="834"/>
                  </a:lnTo>
                  <a:cubicBezTo>
                    <a:pt x="2108" y="834"/>
                    <a:pt x="2299" y="644"/>
                    <a:pt x="2299" y="417"/>
                  </a:cubicBezTo>
                  <a:cubicBezTo>
                    <a:pt x="2299" y="179"/>
                    <a:pt x="2108"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4"/>
            <p:cNvSpPr/>
            <p:nvPr/>
          </p:nvSpPr>
          <p:spPr>
            <a:xfrm>
              <a:off x="6737725" y="1934000"/>
              <a:ext cx="57475" cy="20850"/>
            </a:xfrm>
            <a:custGeom>
              <a:avLst/>
              <a:gdLst/>
              <a:ahLst/>
              <a:cxnLst/>
              <a:rect l="l" t="t" r="r" b="b"/>
              <a:pathLst>
                <a:path w="2299" h="834" extrusionOk="0">
                  <a:moveTo>
                    <a:pt x="418" y="0"/>
                  </a:moveTo>
                  <a:cubicBezTo>
                    <a:pt x="179" y="0"/>
                    <a:pt x="1" y="191"/>
                    <a:pt x="1" y="417"/>
                  </a:cubicBezTo>
                  <a:cubicBezTo>
                    <a:pt x="1" y="655"/>
                    <a:pt x="179" y="834"/>
                    <a:pt x="418" y="834"/>
                  </a:cubicBezTo>
                  <a:lnTo>
                    <a:pt x="1882" y="834"/>
                  </a:lnTo>
                  <a:cubicBezTo>
                    <a:pt x="2108" y="834"/>
                    <a:pt x="2299" y="655"/>
                    <a:pt x="2299" y="417"/>
                  </a:cubicBezTo>
                  <a:cubicBezTo>
                    <a:pt x="2299" y="191"/>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4"/>
            <p:cNvSpPr/>
            <p:nvPr/>
          </p:nvSpPr>
          <p:spPr>
            <a:xfrm>
              <a:off x="6737725" y="1846200"/>
              <a:ext cx="57475" cy="20850"/>
            </a:xfrm>
            <a:custGeom>
              <a:avLst/>
              <a:gdLst/>
              <a:ahLst/>
              <a:cxnLst/>
              <a:rect l="l" t="t" r="r" b="b"/>
              <a:pathLst>
                <a:path w="2299" h="834" extrusionOk="0">
                  <a:moveTo>
                    <a:pt x="418" y="0"/>
                  </a:moveTo>
                  <a:cubicBezTo>
                    <a:pt x="179" y="0"/>
                    <a:pt x="1" y="179"/>
                    <a:pt x="1" y="417"/>
                  </a:cubicBezTo>
                  <a:cubicBezTo>
                    <a:pt x="1" y="643"/>
                    <a:pt x="179" y="834"/>
                    <a:pt x="418" y="834"/>
                  </a:cubicBezTo>
                  <a:lnTo>
                    <a:pt x="1882" y="834"/>
                  </a:lnTo>
                  <a:cubicBezTo>
                    <a:pt x="2108" y="834"/>
                    <a:pt x="2299" y="643"/>
                    <a:pt x="2299" y="417"/>
                  </a:cubicBezTo>
                  <a:cubicBezTo>
                    <a:pt x="2299" y="179"/>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4"/>
            <p:cNvSpPr/>
            <p:nvPr/>
          </p:nvSpPr>
          <p:spPr>
            <a:xfrm>
              <a:off x="6737725" y="2637950"/>
              <a:ext cx="57475" cy="20875"/>
            </a:xfrm>
            <a:custGeom>
              <a:avLst/>
              <a:gdLst/>
              <a:ahLst/>
              <a:cxnLst/>
              <a:rect l="l" t="t" r="r" b="b"/>
              <a:pathLst>
                <a:path w="2299" h="835" extrusionOk="0">
                  <a:moveTo>
                    <a:pt x="418" y="1"/>
                  </a:moveTo>
                  <a:cubicBezTo>
                    <a:pt x="179" y="1"/>
                    <a:pt x="1" y="179"/>
                    <a:pt x="1" y="417"/>
                  </a:cubicBezTo>
                  <a:cubicBezTo>
                    <a:pt x="1" y="644"/>
                    <a:pt x="179" y="834"/>
                    <a:pt x="418" y="834"/>
                  </a:cubicBezTo>
                  <a:lnTo>
                    <a:pt x="1882" y="834"/>
                  </a:lnTo>
                  <a:cubicBezTo>
                    <a:pt x="2108" y="834"/>
                    <a:pt x="2299" y="644"/>
                    <a:pt x="2299" y="417"/>
                  </a:cubicBezTo>
                  <a:cubicBezTo>
                    <a:pt x="2299" y="179"/>
                    <a:pt x="2108"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4"/>
            <p:cNvSpPr/>
            <p:nvPr/>
          </p:nvSpPr>
          <p:spPr>
            <a:xfrm>
              <a:off x="6737725" y="2549850"/>
              <a:ext cx="57475" cy="20850"/>
            </a:xfrm>
            <a:custGeom>
              <a:avLst/>
              <a:gdLst/>
              <a:ahLst/>
              <a:cxnLst/>
              <a:rect l="l" t="t" r="r" b="b"/>
              <a:pathLst>
                <a:path w="2299" h="834" extrusionOk="0">
                  <a:moveTo>
                    <a:pt x="418" y="0"/>
                  </a:moveTo>
                  <a:cubicBezTo>
                    <a:pt x="179" y="0"/>
                    <a:pt x="1" y="191"/>
                    <a:pt x="1" y="417"/>
                  </a:cubicBezTo>
                  <a:cubicBezTo>
                    <a:pt x="1" y="643"/>
                    <a:pt x="179" y="834"/>
                    <a:pt x="418" y="834"/>
                  </a:cubicBezTo>
                  <a:lnTo>
                    <a:pt x="1882" y="834"/>
                  </a:lnTo>
                  <a:cubicBezTo>
                    <a:pt x="2108" y="834"/>
                    <a:pt x="2299" y="643"/>
                    <a:pt x="2299" y="417"/>
                  </a:cubicBezTo>
                  <a:cubicBezTo>
                    <a:pt x="2299" y="191"/>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4"/>
            <p:cNvSpPr/>
            <p:nvPr/>
          </p:nvSpPr>
          <p:spPr>
            <a:xfrm>
              <a:off x="6737725" y="2461750"/>
              <a:ext cx="57475" cy="20850"/>
            </a:xfrm>
            <a:custGeom>
              <a:avLst/>
              <a:gdLst/>
              <a:ahLst/>
              <a:cxnLst/>
              <a:rect l="l" t="t" r="r" b="b"/>
              <a:pathLst>
                <a:path w="2299" h="834" extrusionOk="0">
                  <a:moveTo>
                    <a:pt x="418" y="0"/>
                  </a:moveTo>
                  <a:cubicBezTo>
                    <a:pt x="179" y="0"/>
                    <a:pt x="1" y="191"/>
                    <a:pt x="1" y="417"/>
                  </a:cubicBezTo>
                  <a:cubicBezTo>
                    <a:pt x="1" y="655"/>
                    <a:pt x="179" y="834"/>
                    <a:pt x="418" y="834"/>
                  </a:cubicBezTo>
                  <a:lnTo>
                    <a:pt x="1882" y="834"/>
                  </a:lnTo>
                  <a:cubicBezTo>
                    <a:pt x="2108" y="834"/>
                    <a:pt x="2299" y="655"/>
                    <a:pt x="2299" y="417"/>
                  </a:cubicBezTo>
                  <a:cubicBezTo>
                    <a:pt x="2299" y="191"/>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4"/>
            <p:cNvSpPr/>
            <p:nvPr/>
          </p:nvSpPr>
          <p:spPr>
            <a:xfrm>
              <a:off x="6737725" y="2373925"/>
              <a:ext cx="57475" cy="20875"/>
            </a:xfrm>
            <a:custGeom>
              <a:avLst/>
              <a:gdLst/>
              <a:ahLst/>
              <a:cxnLst/>
              <a:rect l="l" t="t" r="r" b="b"/>
              <a:pathLst>
                <a:path w="2299" h="835" extrusionOk="0">
                  <a:moveTo>
                    <a:pt x="418" y="1"/>
                  </a:moveTo>
                  <a:cubicBezTo>
                    <a:pt x="179" y="1"/>
                    <a:pt x="1" y="191"/>
                    <a:pt x="1" y="418"/>
                  </a:cubicBezTo>
                  <a:cubicBezTo>
                    <a:pt x="1" y="644"/>
                    <a:pt x="179" y="834"/>
                    <a:pt x="418" y="834"/>
                  </a:cubicBezTo>
                  <a:lnTo>
                    <a:pt x="1882" y="834"/>
                  </a:lnTo>
                  <a:cubicBezTo>
                    <a:pt x="2108" y="834"/>
                    <a:pt x="2299" y="644"/>
                    <a:pt x="2299" y="418"/>
                  </a:cubicBezTo>
                  <a:cubicBezTo>
                    <a:pt x="2299" y="191"/>
                    <a:pt x="2108"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userDrawn="1">
  <p:cSld name="TITLE_ONLY_1_1">
    <p:spTree>
      <p:nvGrpSpPr>
        <p:cNvPr id="1" name="Shape 1691"/>
        <p:cNvGrpSpPr/>
        <p:nvPr/>
      </p:nvGrpSpPr>
      <p:grpSpPr>
        <a:xfrm>
          <a:off x="0" y="0"/>
          <a:ext cx="0" cy="0"/>
          <a:chOff x="0" y="0"/>
          <a:chExt cx="0" cy="0"/>
        </a:xfrm>
      </p:grpSpPr>
      <p:grpSp>
        <p:nvGrpSpPr>
          <p:cNvPr id="1696" name="Google Shape;1696;p15"/>
          <p:cNvGrpSpPr/>
          <p:nvPr/>
        </p:nvGrpSpPr>
        <p:grpSpPr>
          <a:xfrm rot="-1393521">
            <a:off x="50386" y="74232"/>
            <a:ext cx="511082" cy="655002"/>
            <a:chOff x="-5220725" y="1178629"/>
            <a:chExt cx="413255" cy="529627"/>
          </a:xfrm>
        </p:grpSpPr>
        <p:sp>
          <p:nvSpPr>
            <p:cNvPr id="1697" name="Google Shape;1697;p15"/>
            <p:cNvSpPr/>
            <p:nvPr/>
          </p:nvSpPr>
          <p:spPr>
            <a:xfrm>
              <a:off x="-5220725" y="1308525"/>
              <a:ext cx="190500" cy="190500"/>
            </a:xfrm>
            <a:prstGeom prst="ellipse">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5"/>
            <p:cNvSpPr/>
            <p:nvPr/>
          </p:nvSpPr>
          <p:spPr>
            <a:xfrm rot="-1288199">
              <a:off x="-4984416" y="1201483"/>
              <a:ext cx="154093" cy="154093"/>
            </a:xfrm>
            <a:prstGeom prst="ellipse">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5"/>
            <p:cNvSpPr/>
            <p:nvPr/>
          </p:nvSpPr>
          <p:spPr>
            <a:xfrm rot="-2077056">
              <a:off x="-5033122" y="1523906"/>
              <a:ext cx="154199" cy="154199"/>
            </a:xfrm>
            <a:prstGeom prst="ellipse">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00" name="Google Shape;1700;p15"/>
            <p:cNvCxnSpPr>
              <a:stCxn id="1699" idx="0"/>
              <a:endCxn id="1697" idx="5"/>
            </p:cNvCxnSpPr>
            <p:nvPr/>
          </p:nvCxnSpPr>
          <p:spPr>
            <a:xfrm rot="-9402987">
              <a:off x="-5068767" y="1485171"/>
              <a:ext cx="79690" cy="38171"/>
            </a:xfrm>
            <a:prstGeom prst="straightConnector1">
              <a:avLst/>
            </a:prstGeom>
            <a:noFill/>
            <a:ln w="19050" cap="flat" cmpd="sng">
              <a:solidFill>
                <a:schemeClr val="dk1"/>
              </a:solidFill>
              <a:prstDash val="solid"/>
              <a:round/>
              <a:headEnd type="none" w="med" len="med"/>
              <a:tailEnd type="none" w="med" len="med"/>
            </a:ln>
          </p:spPr>
        </p:cxnSp>
        <p:cxnSp>
          <p:nvCxnSpPr>
            <p:cNvPr id="1701" name="Google Shape;1701;p15"/>
            <p:cNvCxnSpPr>
              <a:stCxn id="1698" idx="2"/>
              <a:endCxn id="1697" idx="7"/>
            </p:cNvCxnSpPr>
            <p:nvPr/>
          </p:nvCxnSpPr>
          <p:spPr>
            <a:xfrm rot="1389696" flipH="1">
              <a:off x="-5049179" y="1292350"/>
              <a:ext cx="61018" cy="58458"/>
            </a:xfrm>
            <a:prstGeom prst="straightConnector1">
              <a:avLst/>
            </a:prstGeom>
            <a:noFill/>
            <a:ln w="19050" cap="flat" cmpd="sng">
              <a:solidFill>
                <a:schemeClr val="dk1"/>
              </a:solidFill>
              <a:prstDash val="solid"/>
              <a:round/>
              <a:headEnd type="none" w="med" len="med"/>
              <a:tailEnd type="none" w="med" len="med"/>
            </a:ln>
          </p:spPr>
        </p:cxnSp>
      </p:grpSp>
      <p:grpSp>
        <p:nvGrpSpPr>
          <p:cNvPr id="1753" name="Google Shape;1753;p15"/>
          <p:cNvGrpSpPr/>
          <p:nvPr/>
        </p:nvGrpSpPr>
        <p:grpSpPr>
          <a:xfrm>
            <a:off x="8244376" y="3819924"/>
            <a:ext cx="711915" cy="1328040"/>
            <a:chOff x="541725" y="1145025"/>
            <a:chExt cx="786125" cy="1466475"/>
          </a:xfrm>
        </p:grpSpPr>
        <p:sp>
          <p:nvSpPr>
            <p:cNvPr id="1754" name="Google Shape;1754;p15"/>
            <p:cNvSpPr/>
            <p:nvPr/>
          </p:nvSpPr>
          <p:spPr>
            <a:xfrm>
              <a:off x="541725" y="1145025"/>
              <a:ext cx="782250" cy="1466475"/>
            </a:xfrm>
            <a:custGeom>
              <a:avLst/>
              <a:gdLst/>
              <a:ahLst/>
              <a:cxnLst/>
              <a:rect l="l" t="t" r="r" b="b"/>
              <a:pathLst>
                <a:path w="31290" h="58659" extrusionOk="0">
                  <a:moveTo>
                    <a:pt x="23065" y="0"/>
                  </a:moveTo>
                  <a:cubicBezTo>
                    <a:pt x="21500" y="0"/>
                    <a:pt x="20013" y="892"/>
                    <a:pt x="19312" y="2377"/>
                  </a:cubicBezTo>
                  <a:cubicBezTo>
                    <a:pt x="18967" y="3104"/>
                    <a:pt x="19062" y="3735"/>
                    <a:pt x="19705" y="4223"/>
                  </a:cubicBezTo>
                  <a:cubicBezTo>
                    <a:pt x="19979" y="4437"/>
                    <a:pt x="19931" y="4592"/>
                    <a:pt x="19824" y="4830"/>
                  </a:cubicBezTo>
                  <a:cubicBezTo>
                    <a:pt x="18443" y="7961"/>
                    <a:pt x="17074" y="11105"/>
                    <a:pt x="15717" y="14248"/>
                  </a:cubicBezTo>
                  <a:cubicBezTo>
                    <a:pt x="15582" y="14550"/>
                    <a:pt x="15437" y="14642"/>
                    <a:pt x="15124" y="14642"/>
                  </a:cubicBezTo>
                  <a:cubicBezTo>
                    <a:pt x="15104" y="14642"/>
                    <a:pt x="15083" y="14641"/>
                    <a:pt x="15062" y="14641"/>
                  </a:cubicBezTo>
                  <a:cubicBezTo>
                    <a:pt x="15027" y="14639"/>
                    <a:pt x="14993" y="14639"/>
                    <a:pt x="14960" y="14639"/>
                  </a:cubicBezTo>
                  <a:cubicBezTo>
                    <a:pt x="14165" y="14639"/>
                    <a:pt x="13559" y="15042"/>
                    <a:pt x="13228" y="15796"/>
                  </a:cubicBezTo>
                  <a:cubicBezTo>
                    <a:pt x="11418" y="19903"/>
                    <a:pt x="9621" y="24011"/>
                    <a:pt x="7835" y="28130"/>
                  </a:cubicBezTo>
                  <a:cubicBezTo>
                    <a:pt x="7430" y="29059"/>
                    <a:pt x="7739" y="30000"/>
                    <a:pt x="8621" y="30512"/>
                  </a:cubicBezTo>
                  <a:cubicBezTo>
                    <a:pt x="8859" y="30631"/>
                    <a:pt x="9002" y="30893"/>
                    <a:pt x="8954" y="31155"/>
                  </a:cubicBezTo>
                  <a:cubicBezTo>
                    <a:pt x="8930" y="32036"/>
                    <a:pt x="8918" y="32917"/>
                    <a:pt x="8906" y="33798"/>
                  </a:cubicBezTo>
                  <a:cubicBezTo>
                    <a:pt x="8882" y="34643"/>
                    <a:pt x="9252" y="35238"/>
                    <a:pt x="10025" y="35584"/>
                  </a:cubicBezTo>
                  <a:cubicBezTo>
                    <a:pt x="10656" y="35858"/>
                    <a:pt x="11299" y="36120"/>
                    <a:pt x="11930" y="36393"/>
                  </a:cubicBezTo>
                  <a:cubicBezTo>
                    <a:pt x="12215" y="36521"/>
                    <a:pt x="12485" y="36583"/>
                    <a:pt x="12744" y="36583"/>
                  </a:cubicBezTo>
                  <a:cubicBezTo>
                    <a:pt x="13213" y="36583"/>
                    <a:pt x="13644" y="36379"/>
                    <a:pt x="14050" y="35989"/>
                  </a:cubicBezTo>
                  <a:cubicBezTo>
                    <a:pt x="14681" y="35381"/>
                    <a:pt x="15336" y="34798"/>
                    <a:pt x="15967" y="34179"/>
                  </a:cubicBezTo>
                  <a:cubicBezTo>
                    <a:pt x="16096" y="34032"/>
                    <a:pt x="16276" y="33954"/>
                    <a:pt x="16460" y="33954"/>
                  </a:cubicBezTo>
                  <a:cubicBezTo>
                    <a:pt x="16530" y="33954"/>
                    <a:pt x="16600" y="33965"/>
                    <a:pt x="16669" y="33988"/>
                  </a:cubicBezTo>
                  <a:cubicBezTo>
                    <a:pt x="16849" y="34025"/>
                    <a:pt x="17019" y="34043"/>
                    <a:pt x="17181" y="34043"/>
                  </a:cubicBezTo>
                  <a:cubicBezTo>
                    <a:pt x="17962" y="34043"/>
                    <a:pt x="18533" y="33618"/>
                    <a:pt x="18908" y="32810"/>
                  </a:cubicBezTo>
                  <a:cubicBezTo>
                    <a:pt x="19074" y="32452"/>
                    <a:pt x="19229" y="32095"/>
                    <a:pt x="19384" y="31726"/>
                  </a:cubicBezTo>
                  <a:cubicBezTo>
                    <a:pt x="19688" y="31036"/>
                    <a:pt x="19782" y="30822"/>
                    <a:pt x="20151" y="30822"/>
                  </a:cubicBezTo>
                  <a:cubicBezTo>
                    <a:pt x="20317" y="30822"/>
                    <a:pt x="20539" y="30866"/>
                    <a:pt x="20860" y="30928"/>
                  </a:cubicBezTo>
                  <a:cubicBezTo>
                    <a:pt x="21015" y="30965"/>
                    <a:pt x="21176" y="30980"/>
                    <a:pt x="21334" y="30980"/>
                  </a:cubicBezTo>
                  <a:cubicBezTo>
                    <a:pt x="21383" y="30980"/>
                    <a:pt x="21431" y="30979"/>
                    <a:pt x="21479" y="30976"/>
                  </a:cubicBezTo>
                  <a:cubicBezTo>
                    <a:pt x="21531" y="30970"/>
                    <a:pt x="21580" y="30966"/>
                    <a:pt x="21625" y="30966"/>
                  </a:cubicBezTo>
                  <a:cubicBezTo>
                    <a:pt x="22072" y="30966"/>
                    <a:pt x="22178" y="31279"/>
                    <a:pt x="22265" y="31690"/>
                  </a:cubicBezTo>
                  <a:cubicBezTo>
                    <a:pt x="22979" y="35036"/>
                    <a:pt x="22932" y="38382"/>
                    <a:pt x="22241" y="41727"/>
                  </a:cubicBezTo>
                  <a:cubicBezTo>
                    <a:pt x="22110" y="42358"/>
                    <a:pt x="21944" y="42966"/>
                    <a:pt x="21753" y="43609"/>
                  </a:cubicBezTo>
                  <a:cubicBezTo>
                    <a:pt x="21575" y="44251"/>
                    <a:pt x="21360" y="44883"/>
                    <a:pt x="21134" y="45514"/>
                  </a:cubicBezTo>
                  <a:cubicBezTo>
                    <a:pt x="20932" y="46109"/>
                    <a:pt x="20693" y="46680"/>
                    <a:pt x="20432" y="47335"/>
                  </a:cubicBezTo>
                  <a:cubicBezTo>
                    <a:pt x="19741" y="45454"/>
                    <a:pt x="19169" y="45061"/>
                    <a:pt x="17229" y="45061"/>
                  </a:cubicBezTo>
                  <a:lnTo>
                    <a:pt x="2929" y="45061"/>
                  </a:lnTo>
                  <a:cubicBezTo>
                    <a:pt x="2888" y="45060"/>
                    <a:pt x="2846" y="45059"/>
                    <a:pt x="2804" y="45059"/>
                  </a:cubicBezTo>
                  <a:cubicBezTo>
                    <a:pt x="2513" y="45059"/>
                    <a:pt x="2222" y="45095"/>
                    <a:pt x="1941" y="45168"/>
                  </a:cubicBezTo>
                  <a:cubicBezTo>
                    <a:pt x="715" y="45537"/>
                    <a:pt x="0" y="46692"/>
                    <a:pt x="191" y="48061"/>
                  </a:cubicBezTo>
                  <a:cubicBezTo>
                    <a:pt x="334" y="49157"/>
                    <a:pt x="1215" y="49835"/>
                    <a:pt x="2548" y="49835"/>
                  </a:cubicBezTo>
                  <a:cubicBezTo>
                    <a:pt x="2739" y="49835"/>
                    <a:pt x="2935" y="49846"/>
                    <a:pt x="3132" y="49846"/>
                  </a:cubicBezTo>
                  <a:cubicBezTo>
                    <a:pt x="3231" y="49846"/>
                    <a:pt x="3330" y="49843"/>
                    <a:pt x="3429" y="49835"/>
                  </a:cubicBezTo>
                  <a:cubicBezTo>
                    <a:pt x="3463" y="49832"/>
                    <a:pt x="3497" y="49830"/>
                    <a:pt x="3531" y="49830"/>
                  </a:cubicBezTo>
                  <a:cubicBezTo>
                    <a:pt x="3805" y="49830"/>
                    <a:pt x="4071" y="49957"/>
                    <a:pt x="4251" y="50169"/>
                  </a:cubicBezTo>
                  <a:cubicBezTo>
                    <a:pt x="6084" y="52026"/>
                    <a:pt x="7942" y="53872"/>
                    <a:pt x="9811" y="55705"/>
                  </a:cubicBezTo>
                  <a:cubicBezTo>
                    <a:pt x="10121" y="55991"/>
                    <a:pt x="10049" y="56098"/>
                    <a:pt x="9764" y="56348"/>
                  </a:cubicBezTo>
                  <a:cubicBezTo>
                    <a:pt x="9073" y="56944"/>
                    <a:pt x="8668" y="57706"/>
                    <a:pt x="8716" y="58658"/>
                  </a:cubicBezTo>
                  <a:lnTo>
                    <a:pt x="10597" y="58658"/>
                  </a:lnTo>
                  <a:cubicBezTo>
                    <a:pt x="11133" y="57801"/>
                    <a:pt x="11942" y="57706"/>
                    <a:pt x="12871" y="57706"/>
                  </a:cubicBezTo>
                  <a:cubicBezTo>
                    <a:pt x="15348" y="57723"/>
                    <a:pt x="17824" y="57732"/>
                    <a:pt x="20302" y="57732"/>
                  </a:cubicBezTo>
                  <a:cubicBezTo>
                    <a:pt x="22780" y="57732"/>
                    <a:pt x="25259" y="57723"/>
                    <a:pt x="27742" y="57706"/>
                  </a:cubicBezTo>
                  <a:cubicBezTo>
                    <a:pt x="28516" y="57706"/>
                    <a:pt x="29147" y="57741"/>
                    <a:pt x="29290" y="58658"/>
                  </a:cubicBezTo>
                  <a:lnTo>
                    <a:pt x="31171" y="58658"/>
                  </a:lnTo>
                  <a:cubicBezTo>
                    <a:pt x="31290" y="58158"/>
                    <a:pt x="31242" y="57646"/>
                    <a:pt x="31195" y="57146"/>
                  </a:cubicBezTo>
                  <a:cubicBezTo>
                    <a:pt x="31040" y="56289"/>
                    <a:pt x="30516" y="55765"/>
                    <a:pt x="29683" y="55586"/>
                  </a:cubicBezTo>
                  <a:cubicBezTo>
                    <a:pt x="29337" y="55515"/>
                    <a:pt x="29278" y="55372"/>
                    <a:pt x="29278" y="55050"/>
                  </a:cubicBezTo>
                  <a:cubicBezTo>
                    <a:pt x="29302" y="53955"/>
                    <a:pt x="29302" y="52872"/>
                    <a:pt x="29278" y="51776"/>
                  </a:cubicBezTo>
                  <a:cubicBezTo>
                    <a:pt x="29266" y="50288"/>
                    <a:pt x="28349" y="49002"/>
                    <a:pt x="26920" y="48585"/>
                  </a:cubicBezTo>
                  <a:cubicBezTo>
                    <a:pt x="26337" y="48407"/>
                    <a:pt x="26373" y="48204"/>
                    <a:pt x="26539" y="47740"/>
                  </a:cubicBezTo>
                  <a:cubicBezTo>
                    <a:pt x="28659" y="42037"/>
                    <a:pt x="29278" y="36191"/>
                    <a:pt x="27885" y="30226"/>
                  </a:cubicBezTo>
                  <a:cubicBezTo>
                    <a:pt x="27635" y="29178"/>
                    <a:pt x="27551" y="28309"/>
                    <a:pt x="28397" y="27535"/>
                  </a:cubicBezTo>
                  <a:cubicBezTo>
                    <a:pt x="28409" y="27523"/>
                    <a:pt x="28409" y="27499"/>
                    <a:pt x="28421" y="27488"/>
                  </a:cubicBezTo>
                  <a:cubicBezTo>
                    <a:pt x="30766" y="23606"/>
                    <a:pt x="29075" y="18546"/>
                    <a:pt x="24861" y="16879"/>
                  </a:cubicBezTo>
                  <a:cubicBezTo>
                    <a:pt x="24623" y="16772"/>
                    <a:pt x="24230" y="16796"/>
                    <a:pt x="24468" y="16272"/>
                  </a:cubicBezTo>
                  <a:cubicBezTo>
                    <a:pt x="25658" y="13617"/>
                    <a:pt x="26801" y="10950"/>
                    <a:pt x="27956" y="8295"/>
                  </a:cubicBezTo>
                  <a:cubicBezTo>
                    <a:pt x="28028" y="8120"/>
                    <a:pt x="28082" y="7999"/>
                    <a:pt x="28286" y="7999"/>
                  </a:cubicBezTo>
                  <a:cubicBezTo>
                    <a:pt x="28319" y="7999"/>
                    <a:pt x="28355" y="8002"/>
                    <a:pt x="28397" y="8009"/>
                  </a:cubicBezTo>
                  <a:cubicBezTo>
                    <a:pt x="28516" y="8029"/>
                    <a:pt x="28630" y="8038"/>
                    <a:pt x="28739" y="8038"/>
                  </a:cubicBezTo>
                  <a:cubicBezTo>
                    <a:pt x="29418" y="8038"/>
                    <a:pt x="29878" y="7656"/>
                    <a:pt x="30135" y="6937"/>
                  </a:cubicBezTo>
                  <a:cubicBezTo>
                    <a:pt x="30838" y="5009"/>
                    <a:pt x="30004" y="2770"/>
                    <a:pt x="28159" y="1842"/>
                  </a:cubicBezTo>
                  <a:cubicBezTo>
                    <a:pt x="26956" y="1234"/>
                    <a:pt x="25706" y="699"/>
                    <a:pt x="24432" y="234"/>
                  </a:cubicBezTo>
                  <a:cubicBezTo>
                    <a:pt x="23981" y="76"/>
                    <a:pt x="23520" y="0"/>
                    <a:pt x="230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5"/>
            <p:cNvSpPr/>
            <p:nvPr/>
          </p:nvSpPr>
          <p:spPr>
            <a:xfrm>
              <a:off x="806625" y="2581700"/>
              <a:ext cx="470325" cy="29800"/>
            </a:xfrm>
            <a:custGeom>
              <a:avLst/>
              <a:gdLst/>
              <a:ahLst/>
              <a:cxnLst/>
              <a:rect l="l" t="t" r="r" b="b"/>
              <a:pathLst>
                <a:path w="18813" h="1192" extrusionOk="0">
                  <a:moveTo>
                    <a:pt x="17896" y="0"/>
                  </a:moveTo>
                  <a:cubicBezTo>
                    <a:pt x="12455" y="24"/>
                    <a:pt x="7026" y="24"/>
                    <a:pt x="1584" y="24"/>
                  </a:cubicBezTo>
                  <a:cubicBezTo>
                    <a:pt x="596" y="24"/>
                    <a:pt x="311" y="239"/>
                    <a:pt x="1" y="1191"/>
                  </a:cubicBezTo>
                  <a:lnTo>
                    <a:pt x="18694" y="1191"/>
                  </a:lnTo>
                  <a:cubicBezTo>
                    <a:pt x="18682" y="1060"/>
                    <a:pt x="18682" y="941"/>
                    <a:pt x="18694" y="810"/>
                  </a:cubicBezTo>
                  <a:cubicBezTo>
                    <a:pt x="18813" y="155"/>
                    <a:pt x="18539" y="0"/>
                    <a:pt x="178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5"/>
            <p:cNvSpPr/>
            <p:nvPr/>
          </p:nvSpPr>
          <p:spPr>
            <a:xfrm>
              <a:off x="1320975" y="2573425"/>
              <a:ext cx="6875" cy="38075"/>
            </a:xfrm>
            <a:custGeom>
              <a:avLst/>
              <a:gdLst/>
              <a:ahLst/>
              <a:cxnLst/>
              <a:rect l="l" t="t" r="r" b="b"/>
              <a:pathLst>
                <a:path w="275" h="1523" extrusionOk="0">
                  <a:moveTo>
                    <a:pt x="78" y="1"/>
                  </a:moveTo>
                  <a:cubicBezTo>
                    <a:pt x="60" y="1"/>
                    <a:pt x="43" y="4"/>
                    <a:pt x="25" y="10"/>
                  </a:cubicBezTo>
                  <a:cubicBezTo>
                    <a:pt x="13" y="510"/>
                    <a:pt x="13" y="1010"/>
                    <a:pt x="1" y="1522"/>
                  </a:cubicBezTo>
                  <a:cubicBezTo>
                    <a:pt x="275" y="1034"/>
                    <a:pt x="60" y="510"/>
                    <a:pt x="132" y="10"/>
                  </a:cubicBezTo>
                  <a:cubicBezTo>
                    <a:pt x="114" y="4"/>
                    <a:pt x="96" y="1"/>
                    <a:pt x="78" y="1"/>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5"/>
            <p:cNvSpPr/>
            <p:nvPr/>
          </p:nvSpPr>
          <p:spPr>
            <a:xfrm>
              <a:off x="946225" y="1588875"/>
              <a:ext cx="307825" cy="295750"/>
            </a:xfrm>
            <a:custGeom>
              <a:avLst/>
              <a:gdLst/>
              <a:ahLst/>
              <a:cxnLst/>
              <a:rect l="l" t="t" r="r" b="b"/>
              <a:pathLst>
                <a:path w="12313" h="11830" extrusionOk="0">
                  <a:moveTo>
                    <a:pt x="5942" y="0"/>
                  </a:moveTo>
                  <a:cubicBezTo>
                    <a:pt x="5167" y="0"/>
                    <a:pt x="4386" y="154"/>
                    <a:pt x="3644" y="470"/>
                  </a:cubicBezTo>
                  <a:cubicBezTo>
                    <a:pt x="1430" y="1399"/>
                    <a:pt x="1" y="3566"/>
                    <a:pt x="25" y="5959"/>
                  </a:cubicBezTo>
                  <a:cubicBezTo>
                    <a:pt x="49" y="9202"/>
                    <a:pt x="2680" y="11829"/>
                    <a:pt x="5932" y="11829"/>
                  </a:cubicBezTo>
                  <a:cubicBezTo>
                    <a:pt x="5939" y="11829"/>
                    <a:pt x="5947" y="11829"/>
                    <a:pt x="5954" y="11829"/>
                  </a:cubicBezTo>
                  <a:cubicBezTo>
                    <a:pt x="8347" y="11817"/>
                    <a:pt x="10502" y="10365"/>
                    <a:pt x="11407" y="8150"/>
                  </a:cubicBezTo>
                  <a:cubicBezTo>
                    <a:pt x="12312" y="5935"/>
                    <a:pt x="11800" y="3399"/>
                    <a:pt x="10097" y="1709"/>
                  </a:cubicBezTo>
                  <a:cubicBezTo>
                    <a:pt x="8968" y="595"/>
                    <a:pt x="7467" y="0"/>
                    <a:pt x="59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5"/>
            <p:cNvSpPr/>
            <p:nvPr/>
          </p:nvSpPr>
          <p:spPr>
            <a:xfrm>
              <a:off x="769125" y="1548225"/>
              <a:ext cx="234875" cy="411400"/>
            </a:xfrm>
            <a:custGeom>
              <a:avLst/>
              <a:gdLst/>
              <a:ahLst/>
              <a:cxnLst/>
              <a:rect l="l" t="t" r="r" b="b"/>
              <a:pathLst>
                <a:path w="9395" h="16456" extrusionOk="0">
                  <a:moveTo>
                    <a:pt x="5936" y="0"/>
                  </a:moveTo>
                  <a:cubicBezTo>
                    <a:pt x="5688" y="0"/>
                    <a:pt x="5518" y="167"/>
                    <a:pt x="5359" y="525"/>
                  </a:cubicBezTo>
                  <a:cubicBezTo>
                    <a:pt x="3811" y="4109"/>
                    <a:pt x="2239" y="7692"/>
                    <a:pt x="656" y="11264"/>
                  </a:cubicBezTo>
                  <a:cubicBezTo>
                    <a:pt x="489" y="11645"/>
                    <a:pt x="548" y="11776"/>
                    <a:pt x="929" y="11931"/>
                  </a:cubicBezTo>
                  <a:cubicBezTo>
                    <a:pt x="2906" y="12717"/>
                    <a:pt x="4870" y="13526"/>
                    <a:pt x="6835" y="14348"/>
                  </a:cubicBezTo>
                  <a:cubicBezTo>
                    <a:pt x="7037" y="14431"/>
                    <a:pt x="7430" y="14443"/>
                    <a:pt x="7275" y="14800"/>
                  </a:cubicBezTo>
                  <a:cubicBezTo>
                    <a:pt x="7215" y="14935"/>
                    <a:pt x="7138" y="14981"/>
                    <a:pt x="7056" y="14981"/>
                  </a:cubicBezTo>
                  <a:cubicBezTo>
                    <a:pt x="6913" y="14981"/>
                    <a:pt x="6754" y="14841"/>
                    <a:pt x="6633" y="14789"/>
                  </a:cubicBezTo>
                  <a:cubicBezTo>
                    <a:pt x="4680" y="14003"/>
                    <a:pt x="2739" y="13181"/>
                    <a:pt x="787" y="12395"/>
                  </a:cubicBezTo>
                  <a:cubicBezTo>
                    <a:pt x="667" y="12346"/>
                    <a:pt x="521" y="12217"/>
                    <a:pt x="386" y="12217"/>
                  </a:cubicBezTo>
                  <a:cubicBezTo>
                    <a:pt x="293" y="12217"/>
                    <a:pt x="204" y="12278"/>
                    <a:pt x="132" y="12467"/>
                  </a:cubicBezTo>
                  <a:cubicBezTo>
                    <a:pt x="1" y="12824"/>
                    <a:pt x="60" y="13062"/>
                    <a:pt x="429" y="13229"/>
                  </a:cubicBezTo>
                  <a:cubicBezTo>
                    <a:pt x="2870" y="14265"/>
                    <a:pt x="5299" y="15324"/>
                    <a:pt x="7728" y="16384"/>
                  </a:cubicBezTo>
                  <a:cubicBezTo>
                    <a:pt x="7842" y="16432"/>
                    <a:pt x="7944" y="16456"/>
                    <a:pt x="8034" y="16456"/>
                  </a:cubicBezTo>
                  <a:cubicBezTo>
                    <a:pt x="8235" y="16456"/>
                    <a:pt x="8379" y="16337"/>
                    <a:pt x="8478" y="16098"/>
                  </a:cubicBezTo>
                  <a:cubicBezTo>
                    <a:pt x="8716" y="15562"/>
                    <a:pt x="8919" y="15003"/>
                    <a:pt x="9180" y="14491"/>
                  </a:cubicBezTo>
                  <a:cubicBezTo>
                    <a:pt x="9395" y="14098"/>
                    <a:pt x="9323" y="13919"/>
                    <a:pt x="8942" y="13669"/>
                  </a:cubicBezTo>
                  <a:cubicBezTo>
                    <a:pt x="6287" y="11955"/>
                    <a:pt x="5049" y="8716"/>
                    <a:pt x="5882" y="5668"/>
                  </a:cubicBezTo>
                  <a:cubicBezTo>
                    <a:pt x="6371" y="3823"/>
                    <a:pt x="7466" y="2418"/>
                    <a:pt x="9097" y="1311"/>
                  </a:cubicBezTo>
                  <a:cubicBezTo>
                    <a:pt x="8133" y="894"/>
                    <a:pt x="7240" y="525"/>
                    <a:pt x="6371" y="120"/>
                  </a:cubicBezTo>
                  <a:cubicBezTo>
                    <a:pt x="6201" y="41"/>
                    <a:pt x="6059" y="0"/>
                    <a:pt x="59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5"/>
            <p:cNvSpPr/>
            <p:nvPr/>
          </p:nvSpPr>
          <p:spPr>
            <a:xfrm>
              <a:off x="582800" y="2308450"/>
              <a:ext cx="434600" cy="46450"/>
            </a:xfrm>
            <a:custGeom>
              <a:avLst/>
              <a:gdLst/>
              <a:ahLst/>
              <a:cxnLst/>
              <a:rect l="l" t="t" r="r" b="b"/>
              <a:pathLst>
                <a:path w="17384" h="1858" extrusionOk="0">
                  <a:moveTo>
                    <a:pt x="1215" y="0"/>
                  </a:moveTo>
                  <a:cubicBezTo>
                    <a:pt x="346" y="12"/>
                    <a:pt x="0" y="346"/>
                    <a:pt x="0" y="1155"/>
                  </a:cubicBezTo>
                  <a:cubicBezTo>
                    <a:pt x="0" y="1751"/>
                    <a:pt x="179" y="1858"/>
                    <a:pt x="1120" y="1858"/>
                  </a:cubicBezTo>
                  <a:lnTo>
                    <a:pt x="16407" y="1858"/>
                  </a:lnTo>
                  <a:cubicBezTo>
                    <a:pt x="17324" y="1858"/>
                    <a:pt x="17384" y="1786"/>
                    <a:pt x="17229" y="870"/>
                  </a:cubicBezTo>
                  <a:cubicBezTo>
                    <a:pt x="17134" y="286"/>
                    <a:pt x="16776" y="0"/>
                    <a:pt x="160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5"/>
            <p:cNvSpPr/>
            <p:nvPr/>
          </p:nvSpPr>
          <p:spPr>
            <a:xfrm>
              <a:off x="1056975" y="1181625"/>
              <a:ext cx="207775" cy="125525"/>
            </a:xfrm>
            <a:custGeom>
              <a:avLst/>
              <a:gdLst/>
              <a:ahLst/>
              <a:cxnLst/>
              <a:rect l="l" t="t" r="r" b="b"/>
              <a:pathLst>
                <a:path w="8311" h="5021" extrusionOk="0">
                  <a:moveTo>
                    <a:pt x="2463" y="1"/>
                  </a:moveTo>
                  <a:cubicBezTo>
                    <a:pt x="1592" y="1"/>
                    <a:pt x="752" y="422"/>
                    <a:pt x="238" y="1163"/>
                  </a:cubicBezTo>
                  <a:cubicBezTo>
                    <a:pt x="0" y="1509"/>
                    <a:pt x="24" y="1651"/>
                    <a:pt x="429" y="1830"/>
                  </a:cubicBezTo>
                  <a:cubicBezTo>
                    <a:pt x="2739" y="2806"/>
                    <a:pt x="5025" y="3806"/>
                    <a:pt x="7322" y="4807"/>
                  </a:cubicBezTo>
                  <a:cubicBezTo>
                    <a:pt x="7640" y="4941"/>
                    <a:pt x="7852" y="5020"/>
                    <a:pt x="7996" y="5020"/>
                  </a:cubicBezTo>
                  <a:cubicBezTo>
                    <a:pt x="8246" y="5020"/>
                    <a:pt x="8288" y="4781"/>
                    <a:pt x="8311" y="4176"/>
                  </a:cubicBezTo>
                  <a:lnTo>
                    <a:pt x="8311" y="4045"/>
                  </a:lnTo>
                  <a:cubicBezTo>
                    <a:pt x="8263" y="2961"/>
                    <a:pt x="7787" y="2104"/>
                    <a:pt x="6799" y="1628"/>
                  </a:cubicBezTo>
                  <a:cubicBezTo>
                    <a:pt x="5691" y="1104"/>
                    <a:pt x="4560" y="628"/>
                    <a:pt x="3417" y="175"/>
                  </a:cubicBezTo>
                  <a:cubicBezTo>
                    <a:pt x="3105" y="57"/>
                    <a:pt x="2782" y="1"/>
                    <a:pt x="2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5"/>
            <p:cNvSpPr/>
            <p:nvPr/>
          </p:nvSpPr>
          <p:spPr>
            <a:xfrm>
              <a:off x="1012625" y="1657175"/>
              <a:ext cx="187825" cy="160175"/>
            </a:xfrm>
            <a:custGeom>
              <a:avLst/>
              <a:gdLst/>
              <a:ahLst/>
              <a:cxnLst/>
              <a:rect l="l" t="t" r="r" b="b"/>
              <a:pathLst>
                <a:path w="7513" h="6407" extrusionOk="0">
                  <a:moveTo>
                    <a:pt x="3239" y="1"/>
                  </a:moveTo>
                  <a:cubicBezTo>
                    <a:pt x="1453" y="1"/>
                    <a:pt x="0" y="1465"/>
                    <a:pt x="48" y="3263"/>
                  </a:cubicBezTo>
                  <a:cubicBezTo>
                    <a:pt x="80" y="5164"/>
                    <a:pt x="1639" y="6406"/>
                    <a:pt x="3263" y="6406"/>
                  </a:cubicBezTo>
                  <a:cubicBezTo>
                    <a:pt x="4059" y="6406"/>
                    <a:pt x="4870" y="6108"/>
                    <a:pt x="5525" y="5442"/>
                  </a:cubicBezTo>
                  <a:cubicBezTo>
                    <a:pt x="7513" y="3418"/>
                    <a:pt x="6072" y="1"/>
                    <a:pt x="3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5"/>
            <p:cNvSpPr/>
            <p:nvPr/>
          </p:nvSpPr>
          <p:spPr>
            <a:xfrm>
              <a:off x="1138525" y="1203650"/>
              <a:ext cx="28900" cy="48400"/>
            </a:xfrm>
            <a:custGeom>
              <a:avLst/>
              <a:gdLst/>
              <a:ahLst/>
              <a:cxnLst/>
              <a:rect l="l" t="t" r="r" b="b"/>
              <a:pathLst>
                <a:path w="1156" h="1936" extrusionOk="0">
                  <a:moveTo>
                    <a:pt x="879" y="0"/>
                  </a:moveTo>
                  <a:cubicBezTo>
                    <a:pt x="771" y="0"/>
                    <a:pt x="673" y="75"/>
                    <a:pt x="643" y="175"/>
                  </a:cubicBezTo>
                  <a:cubicBezTo>
                    <a:pt x="453" y="640"/>
                    <a:pt x="262" y="1092"/>
                    <a:pt x="72" y="1556"/>
                  </a:cubicBezTo>
                  <a:cubicBezTo>
                    <a:pt x="0" y="1663"/>
                    <a:pt x="48" y="1806"/>
                    <a:pt x="155" y="1878"/>
                  </a:cubicBezTo>
                  <a:cubicBezTo>
                    <a:pt x="194" y="1917"/>
                    <a:pt x="245" y="1936"/>
                    <a:pt x="295" y="1936"/>
                  </a:cubicBezTo>
                  <a:cubicBezTo>
                    <a:pt x="369" y="1936"/>
                    <a:pt x="441" y="1896"/>
                    <a:pt x="477" y="1818"/>
                  </a:cubicBezTo>
                  <a:cubicBezTo>
                    <a:pt x="715" y="1318"/>
                    <a:pt x="929" y="806"/>
                    <a:pt x="1132" y="330"/>
                  </a:cubicBezTo>
                  <a:cubicBezTo>
                    <a:pt x="1155" y="139"/>
                    <a:pt x="1060" y="44"/>
                    <a:pt x="941" y="8"/>
                  </a:cubicBezTo>
                  <a:cubicBezTo>
                    <a:pt x="920" y="3"/>
                    <a:pt x="899" y="0"/>
                    <a:pt x="8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5"/>
            <p:cNvSpPr/>
            <p:nvPr/>
          </p:nvSpPr>
          <p:spPr>
            <a:xfrm>
              <a:off x="1167400" y="1215475"/>
              <a:ext cx="29200" cy="47975"/>
            </a:xfrm>
            <a:custGeom>
              <a:avLst/>
              <a:gdLst/>
              <a:ahLst/>
              <a:cxnLst/>
              <a:rect l="l" t="t" r="r" b="b"/>
              <a:pathLst>
                <a:path w="1168" h="1919" extrusionOk="0">
                  <a:moveTo>
                    <a:pt x="868" y="0"/>
                  </a:moveTo>
                  <a:cubicBezTo>
                    <a:pt x="778" y="0"/>
                    <a:pt x="693" y="58"/>
                    <a:pt x="667" y="155"/>
                  </a:cubicBezTo>
                  <a:cubicBezTo>
                    <a:pt x="465" y="631"/>
                    <a:pt x="262" y="1119"/>
                    <a:pt x="72" y="1595"/>
                  </a:cubicBezTo>
                  <a:cubicBezTo>
                    <a:pt x="0" y="1774"/>
                    <a:pt x="96" y="1881"/>
                    <a:pt x="274" y="1917"/>
                  </a:cubicBezTo>
                  <a:cubicBezTo>
                    <a:pt x="283" y="1918"/>
                    <a:pt x="292" y="1918"/>
                    <a:pt x="301" y="1918"/>
                  </a:cubicBezTo>
                  <a:cubicBezTo>
                    <a:pt x="399" y="1918"/>
                    <a:pt x="491" y="1860"/>
                    <a:pt x="524" y="1762"/>
                  </a:cubicBezTo>
                  <a:cubicBezTo>
                    <a:pt x="715" y="1286"/>
                    <a:pt x="929" y="809"/>
                    <a:pt x="1120" y="321"/>
                  </a:cubicBezTo>
                  <a:cubicBezTo>
                    <a:pt x="1167" y="202"/>
                    <a:pt x="1096" y="59"/>
                    <a:pt x="965" y="24"/>
                  </a:cubicBezTo>
                  <a:cubicBezTo>
                    <a:pt x="933" y="8"/>
                    <a:pt x="900" y="0"/>
                    <a:pt x="8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5"/>
            <p:cNvSpPr/>
            <p:nvPr/>
          </p:nvSpPr>
          <p:spPr>
            <a:xfrm>
              <a:off x="1109950" y="1192200"/>
              <a:ext cx="27700" cy="47850"/>
            </a:xfrm>
            <a:custGeom>
              <a:avLst/>
              <a:gdLst/>
              <a:ahLst/>
              <a:cxnLst/>
              <a:rect l="l" t="t" r="r" b="b"/>
              <a:pathLst>
                <a:path w="1108" h="1914" extrusionOk="0">
                  <a:moveTo>
                    <a:pt x="870" y="0"/>
                  </a:moveTo>
                  <a:cubicBezTo>
                    <a:pt x="790" y="0"/>
                    <a:pt x="715" y="38"/>
                    <a:pt x="679" y="109"/>
                  </a:cubicBezTo>
                  <a:cubicBezTo>
                    <a:pt x="453" y="597"/>
                    <a:pt x="239" y="1098"/>
                    <a:pt x="48" y="1598"/>
                  </a:cubicBezTo>
                  <a:cubicBezTo>
                    <a:pt x="0" y="1717"/>
                    <a:pt x="72" y="1848"/>
                    <a:pt x="191" y="1895"/>
                  </a:cubicBezTo>
                  <a:cubicBezTo>
                    <a:pt x="220" y="1908"/>
                    <a:pt x="249" y="1914"/>
                    <a:pt x="278" y="1914"/>
                  </a:cubicBezTo>
                  <a:cubicBezTo>
                    <a:pt x="357" y="1914"/>
                    <a:pt x="430" y="1870"/>
                    <a:pt x="465" y="1800"/>
                  </a:cubicBezTo>
                  <a:cubicBezTo>
                    <a:pt x="691" y="1288"/>
                    <a:pt x="917" y="764"/>
                    <a:pt x="1108" y="324"/>
                  </a:cubicBezTo>
                  <a:cubicBezTo>
                    <a:pt x="1108" y="121"/>
                    <a:pt x="1048" y="50"/>
                    <a:pt x="953" y="14"/>
                  </a:cubicBezTo>
                  <a:cubicBezTo>
                    <a:pt x="926" y="5"/>
                    <a:pt x="897" y="0"/>
                    <a:pt x="8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5"/>
            <p:cNvSpPr/>
            <p:nvPr/>
          </p:nvSpPr>
          <p:spPr>
            <a:xfrm>
              <a:off x="1197150" y="1227500"/>
              <a:ext cx="28600" cy="47800"/>
            </a:xfrm>
            <a:custGeom>
              <a:avLst/>
              <a:gdLst/>
              <a:ahLst/>
              <a:cxnLst/>
              <a:rect l="l" t="t" r="r" b="b"/>
              <a:pathLst>
                <a:path w="1144" h="1912" extrusionOk="0">
                  <a:moveTo>
                    <a:pt x="856" y="0"/>
                  </a:moveTo>
                  <a:cubicBezTo>
                    <a:pt x="777" y="0"/>
                    <a:pt x="703" y="47"/>
                    <a:pt x="668" y="126"/>
                  </a:cubicBezTo>
                  <a:cubicBezTo>
                    <a:pt x="453" y="626"/>
                    <a:pt x="239" y="1150"/>
                    <a:pt x="37" y="1674"/>
                  </a:cubicBezTo>
                  <a:cubicBezTo>
                    <a:pt x="1" y="1793"/>
                    <a:pt x="84" y="1912"/>
                    <a:pt x="299" y="1912"/>
                  </a:cubicBezTo>
                  <a:cubicBezTo>
                    <a:pt x="334" y="1900"/>
                    <a:pt x="430" y="1864"/>
                    <a:pt x="465" y="1805"/>
                  </a:cubicBezTo>
                  <a:cubicBezTo>
                    <a:pt x="680" y="1317"/>
                    <a:pt x="894" y="817"/>
                    <a:pt x="1084" y="317"/>
                  </a:cubicBezTo>
                  <a:cubicBezTo>
                    <a:pt x="1144" y="197"/>
                    <a:pt x="1073" y="55"/>
                    <a:pt x="942" y="19"/>
                  </a:cubicBezTo>
                  <a:cubicBezTo>
                    <a:pt x="913" y="6"/>
                    <a:pt x="884" y="0"/>
                    <a:pt x="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userDrawn="1">
  <p:cSld name="CUSTOM_4_1">
    <p:spTree>
      <p:nvGrpSpPr>
        <p:cNvPr id="1" name="Shape 1766"/>
        <p:cNvGrpSpPr/>
        <p:nvPr/>
      </p:nvGrpSpPr>
      <p:grpSpPr>
        <a:xfrm>
          <a:off x="0" y="0"/>
          <a:ext cx="0" cy="0"/>
          <a:chOff x="0" y="0"/>
          <a:chExt cx="0" cy="0"/>
        </a:xfrm>
      </p:grpSpPr>
      <p:grpSp>
        <p:nvGrpSpPr>
          <p:cNvPr id="1775" name="Google Shape;1775;p16"/>
          <p:cNvGrpSpPr/>
          <p:nvPr/>
        </p:nvGrpSpPr>
        <p:grpSpPr>
          <a:xfrm rot="-1393521">
            <a:off x="108444" y="3841536"/>
            <a:ext cx="511082" cy="655002"/>
            <a:chOff x="-5220725" y="1178629"/>
            <a:chExt cx="413255" cy="529627"/>
          </a:xfrm>
        </p:grpSpPr>
        <p:sp>
          <p:nvSpPr>
            <p:cNvPr id="1776" name="Google Shape;1776;p16"/>
            <p:cNvSpPr/>
            <p:nvPr/>
          </p:nvSpPr>
          <p:spPr>
            <a:xfrm>
              <a:off x="-5220725" y="1308525"/>
              <a:ext cx="190500" cy="190500"/>
            </a:xfrm>
            <a:prstGeom prst="ellipse">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6"/>
            <p:cNvSpPr/>
            <p:nvPr/>
          </p:nvSpPr>
          <p:spPr>
            <a:xfrm rot="-1288199">
              <a:off x="-4984416" y="1201483"/>
              <a:ext cx="154093" cy="154093"/>
            </a:xfrm>
            <a:prstGeom prst="ellipse">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6"/>
            <p:cNvSpPr/>
            <p:nvPr/>
          </p:nvSpPr>
          <p:spPr>
            <a:xfrm rot="-2077056">
              <a:off x="-5033122" y="1523906"/>
              <a:ext cx="154199" cy="154199"/>
            </a:xfrm>
            <a:prstGeom prst="ellipse">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79" name="Google Shape;1779;p16"/>
            <p:cNvCxnSpPr>
              <a:stCxn id="1778" idx="0"/>
              <a:endCxn id="1776" idx="5"/>
            </p:cNvCxnSpPr>
            <p:nvPr/>
          </p:nvCxnSpPr>
          <p:spPr>
            <a:xfrm rot="-9402987">
              <a:off x="-5068767" y="1485171"/>
              <a:ext cx="79690" cy="38171"/>
            </a:xfrm>
            <a:prstGeom prst="straightConnector1">
              <a:avLst/>
            </a:prstGeom>
            <a:noFill/>
            <a:ln w="19050" cap="flat" cmpd="sng">
              <a:solidFill>
                <a:schemeClr val="dk1"/>
              </a:solidFill>
              <a:prstDash val="solid"/>
              <a:round/>
              <a:headEnd type="none" w="med" len="med"/>
              <a:tailEnd type="none" w="med" len="med"/>
            </a:ln>
          </p:spPr>
        </p:cxnSp>
        <p:cxnSp>
          <p:nvCxnSpPr>
            <p:cNvPr id="1780" name="Google Shape;1780;p16"/>
            <p:cNvCxnSpPr>
              <a:stCxn id="1777" idx="2"/>
              <a:endCxn id="1776" idx="7"/>
            </p:cNvCxnSpPr>
            <p:nvPr/>
          </p:nvCxnSpPr>
          <p:spPr>
            <a:xfrm rot="1389696" flipH="1">
              <a:off x="-5049179" y="1292350"/>
              <a:ext cx="61018" cy="58458"/>
            </a:xfrm>
            <a:prstGeom prst="straightConnector1">
              <a:avLst/>
            </a:prstGeom>
            <a:noFill/>
            <a:ln w="19050" cap="flat" cmpd="sng">
              <a:solidFill>
                <a:schemeClr val="dk1"/>
              </a:solidFill>
              <a:prstDash val="solid"/>
              <a:round/>
              <a:headEnd type="none" w="med" len="med"/>
              <a:tailEnd type="none" w="med" len="med"/>
            </a:ln>
          </p:spPr>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userDrawn="1">
  <p:cSld name="CUSTOM_10">
    <p:spTree>
      <p:nvGrpSpPr>
        <p:cNvPr id="1" name="Shape 1781"/>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userDrawn="1">
  <p:cSld name="CUSTOM_10_1">
    <p:spTree>
      <p:nvGrpSpPr>
        <p:cNvPr id="1" name="Shape 1841"/>
        <p:cNvGrpSpPr/>
        <p:nvPr/>
      </p:nvGrpSpPr>
      <p:grpSpPr>
        <a:xfrm>
          <a:off x="0" y="0"/>
          <a:ext cx="0" cy="0"/>
          <a:chOff x="0" y="0"/>
          <a:chExt cx="0" cy="0"/>
        </a:xfrm>
      </p:grpSpPr>
      <p:grpSp>
        <p:nvGrpSpPr>
          <p:cNvPr id="1896" name="Google Shape;1896;p18"/>
          <p:cNvGrpSpPr/>
          <p:nvPr/>
        </p:nvGrpSpPr>
        <p:grpSpPr>
          <a:xfrm flipH="1">
            <a:off x="187709" y="3819924"/>
            <a:ext cx="711915" cy="1328040"/>
            <a:chOff x="541725" y="1145025"/>
            <a:chExt cx="786125" cy="1466475"/>
          </a:xfrm>
        </p:grpSpPr>
        <p:sp>
          <p:nvSpPr>
            <p:cNvPr id="1897" name="Google Shape;1897;p18"/>
            <p:cNvSpPr/>
            <p:nvPr/>
          </p:nvSpPr>
          <p:spPr>
            <a:xfrm>
              <a:off x="541725" y="1145025"/>
              <a:ext cx="782250" cy="1466475"/>
            </a:xfrm>
            <a:custGeom>
              <a:avLst/>
              <a:gdLst/>
              <a:ahLst/>
              <a:cxnLst/>
              <a:rect l="l" t="t" r="r" b="b"/>
              <a:pathLst>
                <a:path w="31290" h="58659" extrusionOk="0">
                  <a:moveTo>
                    <a:pt x="23065" y="0"/>
                  </a:moveTo>
                  <a:cubicBezTo>
                    <a:pt x="21500" y="0"/>
                    <a:pt x="20013" y="892"/>
                    <a:pt x="19312" y="2377"/>
                  </a:cubicBezTo>
                  <a:cubicBezTo>
                    <a:pt x="18967" y="3104"/>
                    <a:pt x="19062" y="3735"/>
                    <a:pt x="19705" y="4223"/>
                  </a:cubicBezTo>
                  <a:cubicBezTo>
                    <a:pt x="19979" y="4437"/>
                    <a:pt x="19931" y="4592"/>
                    <a:pt x="19824" y="4830"/>
                  </a:cubicBezTo>
                  <a:cubicBezTo>
                    <a:pt x="18443" y="7961"/>
                    <a:pt x="17074" y="11105"/>
                    <a:pt x="15717" y="14248"/>
                  </a:cubicBezTo>
                  <a:cubicBezTo>
                    <a:pt x="15582" y="14550"/>
                    <a:pt x="15437" y="14642"/>
                    <a:pt x="15124" y="14642"/>
                  </a:cubicBezTo>
                  <a:cubicBezTo>
                    <a:pt x="15104" y="14642"/>
                    <a:pt x="15083" y="14641"/>
                    <a:pt x="15062" y="14641"/>
                  </a:cubicBezTo>
                  <a:cubicBezTo>
                    <a:pt x="15027" y="14639"/>
                    <a:pt x="14993" y="14639"/>
                    <a:pt x="14960" y="14639"/>
                  </a:cubicBezTo>
                  <a:cubicBezTo>
                    <a:pt x="14165" y="14639"/>
                    <a:pt x="13559" y="15042"/>
                    <a:pt x="13228" y="15796"/>
                  </a:cubicBezTo>
                  <a:cubicBezTo>
                    <a:pt x="11418" y="19903"/>
                    <a:pt x="9621" y="24011"/>
                    <a:pt x="7835" y="28130"/>
                  </a:cubicBezTo>
                  <a:cubicBezTo>
                    <a:pt x="7430" y="29059"/>
                    <a:pt x="7739" y="30000"/>
                    <a:pt x="8621" y="30512"/>
                  </a:cubicBezTo>
                  <a:cubicBezTo>
                    <a:pt x="8859" y="30631"/>
                    <a:pt x="9002" y="30893"/>
                    <a:pt x="8954" y="31155"/>
                  </a:cubicBezTo>
                  <a:cubicBezTo>
                    <a:pt x="8930" y="32036"/>
                    <a:pt x="8918" y="32917"/>
                    <a:pt x="8906" y="33798"/>
                  </a:cubicBezTo>
                  <a:cubicBezTo>
                    <a:pt x="8882" y="34643"/>
                    <a:pt x="9252" y="35238"/>
                    <a:pt x="10025" y="35584"/>
                  </a:cubicBezTo>
                  <a:cubicBezTo>
                    <a:pt x="10656" y="35858"/>
                    <a:pt x="11299" y="36120"/>
                    <a:pt x="11930" y="36393"/>
                  </a:cubicBezTo>
                  <a:cubicBezTo>
                    <a:pt x="12215" y="36521"/>
                    <a:pt x="12485" y="36583"/>
                    <a:pt x="12744" y="36583"/>
                  </a:cubicBezTo>
                  <a:cubicBezTo>
                    <a:pt x="13213" y="36583"/>
                    <a:pt x="13644" y="36379"/>
                    <a:pt x="14050" y="35989"/>
                  </a:cubicBezTo>
                  <a:cubicBezTo>
                    <a:pt x="14681" y="35381"/>
                    <a:pt x="15336" y="34798"/>
                    <a:pt x="15967" y="34179"/>
                  </a:cubicBezTo>
                  <a:cubicBezTo>
                    <a:pt x="16096" y="34032"/>
                    <a:pt x="16276" y="33954"/>
                    <a:pt x="16460" y="33954"/>
                  </a:cubicBezTo>
                  <a:cubicBezTo>
                    <a:pt x="16530" y="33954"/>
                    <a:pt x="16600" y="33965"/>
                    <a:pt x="16669" y="33988"/>
                  </a:cubicBezTo>
                  <a:cubicBezTo>
                    <a:pt x="16849" y="34025"/>
                    <a:pt x="17019" y="34043"/>
                    <a:pt x="17181" y="34043"/>
                  </a:cubicBezTo>
                  <a:cubicBezTo>
                    <a:pt x="17962" y="34043"/>
                    <a:pt x="18533" y="33618"/>
                    <a:pt x="18908" y="32810"/>
                  </a:cubicBezTo>
                  <a:cubicBezTo>
                    <a:pt x="19074" y="32452"/>
                    <a:pt x="19229" y="32095"/>
                    <a:pt x="19384" y="31726"/>
                  </a:cubicBezTo>
                  <a:cubicBezTo>
                    <a:pt x="19688" y="31036"/>
                    <a:pt x="19782" y="30822"/>
                    <a:pt x="20151" y="30822"/>
                  </a:cubicBezTo>
                  <a:cubicBezTo>
                    <a:pt x="20317" y="30822"/>
                    <a:pt x="20539" y="30866"/>
                    <a:pt x="20860" y="30928"/>
                  </a:cubicBezTo>
                  <a:cubicBezTo>
                    <a:pt x="21015" y="30965"/>
                    <a:pt x="21176" y="30980"/>
                    <a:pt x="21334" y="30980"/>
                  </a:cubicBezTo>
                  <a:cubicBezTo>
                    <a:pt x="21383" y="30980"/>
                    <a:pt x="21431" y="30979"/>
                    <a:pt x="21479" y="30976"/>
                  </a:cubicBezTo>
                  <a:cubicBezTo>
                    <a:pt x="21531" y="30970"/>
                    <a:pt x="21580" y="30966"/>
                    <a:pt x="21625" y="30966"/>
                  </a:cubicBezTo>
                  <a:cubicBezTo>
                    <a:pt x="22072" y="30966"/>
                    <a:pt x="22178" y="31279"/>
                    <a:pt x="22265" y="31690"/>
                  </a:cubicBezTo>
                  <a:cubicBezTo>
                    <a:pt x="22979" y="35036"/>
                    <a:pt x="22932" y="38382"/>
                    <a:pt x="22241" y="41727"/>
                  </a:cubicBezTo>
                  <a:cubicBezTo>
                    <a:pt x="22110" y="42358"/>
                    <a:pt x="21944" y="42966"/>
                    <a:pt x="21753" y="43609"/>
                  </a:cubicBezTo>
                  <a:cubicBezTo>
                    <a:pt x="21575" y="44251"/>
                    <a:pt x="21360" y="44883"/>
                    <a:pt x="21134" y="45514"/>
                  </a:cubicBezTo>
                  <a:cubicBezTo>
                    <a:pt x="20932" y="46109"/>
                    <a:pt x="20693" y="46680"/>
                    <a:pt x="20432" y="47335"/>
                  </a:cubicBezTo>
                  <a:cubicBezTo>
                    <a:pt x="19741" y="45454"/>
                    <a:pt x="19169" y="45061"/>
                    <a:pt x="17229" y="45061"/>
                  </a:cubicBezTo>
                  <a:lnTo>
                    <a:pt x="2929" y="45061"/>
                  </a:lnTo>
                  <a:cubicBezTo>
                    <a:pt x="2888" y="45060"/>
                    <a:pt x="2846" y="45059"/>
                    <a:pt x="2804" y="45059"/>
                  </a:cubicBezTo>
                  <a:cubicBezTo>
                    <a:pt x="2513" y="45059"/>
                    <a:pt x="2222" y="45095"/>
                    <a:pt x="1941" y="45168"/>
                  </a:cubicBezTo>
                  <a:cubicBezTo>
                    <a:pt x="715" y="45537"/>
                    <a:pt x="0" y="46692"/>
                    <a:pt x="191" y="48061"/>
                  </a:cubicBezTo>
                  <a:cubicBezTo>
                    <a:pt x="334" y="49157"/>
                    <a:pt x="1215" y="49835"/>
                    <a:pt x="2548" y="49835"/>
                  </a:cubicBezTo>
                  <a:cubicBezTo>
                    <a:pt x="2739" y="49835"/>
                    <a:pt x="2935" y="49846"/>
                    <a:pt x="3132" y="49846"/>
                  </a:cubicBezTo>
                  <a:cubicBezTo>
                    <a:pt x="3231" y="49846"/>
                    <a:pt x="3330" y="49843"/>
                    <a:pt x="3429" y="49835"/>
                  </a:cubicBezTo>
                  <a:cubicBezTo>
                    <a:pt x="3463" y="49832"/>
                    <a:pt x="3497" y="49830"/>
                    <a:pt x="3531" y="49830"/>
                  </a:cubicBezTo>
                  <a:cubicBezTo>
                    <a:pt x="3805" y="49830"/>
                    <a:pt x="4071" y="49957"/>
                    <a:pt x="4251" y="50169"/>
                  </a:cubicBezTo>
                  <a:cubicBezTo>
                    <a:pt x="6084" y="52026"/>
                    <a:pt x="7942" y="53872"/>
                    <a:pt x="9811" y="55705"/>
                  </a:cubicBezTo>
                  <a:cubicBezTo>
                    <a:pt x="10121" y="55991"/>
                    <a:pt x="10049" y="56098"/>
                    <a:pt x="9764" y="56348"/>
                  </a:cubicBezTo>
                  <a:cubicBezTo>
                    <a:pt x="9073" y="56944"/>
                    <a:pt x="8668" y="57706"/>
                    <a:pt x="8716" y="58658"/>
                  </a:cubicBezTo>
                  <a:lnTo>
                    <a:pt x="10597" y="58658"/>
                  </a:lnTo>
                  <a:cubicBezTo>
                    <a:pt x="11133" y="57801"/>
                    <a:pt x="11942" y="57706"/>
                    <a:pt x="12871" y="57706"/>
                  </a:cubicBezTo>
                  <a:cubicBezTo>
                    <a:pt x="15348" y="57723"/>
                    <a:pt x="17824" y="57732"/>
                    <a:pt x="20302" y="57732"/>
                  </a:cubicBezTo>
                  <a:cubicBezTo>
                    <a:pt x="22780" y="57732"/>
                    <a:pt x="25259" y="57723"/>
                    <a:pt x="27742" y="57706"/>
                  </a:cubicBezTo>
                  <a:cubicBezTo>
                    <a:pt x="28516" y="57706"/>
                    <a:pt x="29147" y="57741"/>
                    <a:pt x="29290" y="58658"/>
                  </a:cubicBezTo>
                  <a:lnTo>
                    <a:pt x="31171" y="58658"/>
                  </a:lnTo>
                  <a:cubicBezTo>
                    <a:pt x="31290" y="58158"/>
                    <a:pt x="31242" y="57646"/>
                    <a:pt x="31195" y="57146"/>
                  </a:cubicBezTo>
                  <a:cubicBezTo>
                    <a:pt x="31040" y="56289"/>
                    <a:pt x="30516" y="55765"/>
                    <a:pt x="29683" y="55586"/>
                  </a:cubicBezTo>
                  <a:cubicBezTo>
                    <a:pt x="29337" y="55515"/>
                    <a:pt x="29278" y="55372"/>
                    <a:pt x="29278" y="55050"/>
                  </a:cubicBezTo>
                  <a:cubicBezTo>
                    <a:pt x="29302" y="53955"/>
                    <a:pt x="29302" y="52872"/>
                    <a:pt x="29278" y="51776"/>
                  </a:cubicBezTo>
                  <a:cubicBezTo>
                    <a:pt x="29266" y="50288"/>
                    <a:pt x="28349" y="49002"/>
                    <a:pt x="26920" y="48585"/>
                  </a:cubicBezTo>
                  <a:cubicBezTo>
                    <a:pt x="26337" y="48407"/>
                    <a:pt x="26373" y="48204"/>
                    <a:pt x="26539" y="47740"/>
                  </a:cubicBezTo>
                  <a:cubicBezTo>
                    <a:pt x="28659" y="42037"/>
                    <a:pt x="29278" y="36191"/>
                    <a:pt x="27885" y="30226"/>
                  </a:cubicBezTo>
                  <a:cubicBezTo>
                    <a:pt x="27635" y="29178"/>
                    <a:pt x="27551" y="28309"/>
                    <a:pt x="28397" y="27535"/>
                  </a:cubicBezTo>
                  <a:cubicBezTo>
                    <a:pt x="28409" y="27523"/>
                    <a:pt x="28409" y="27499"/>
                    <a:pt x="28421" y="27488"/>
                  </a:cubicBezTo>
                  <a:cubicBezTo>
                    <a:pt x="30766" y="23606"/>
                    <a:pt x="29075" y="18546"/>
                    <a:pt x="24861" y="16879"/>
                  </a:cubicBezTo>
                  <a:cubicBezTo>
                    <a:pt x="24623" y="16772"/>
                    <a:pt x="24230" y="16796"/>
                    <a:pt x="24468" y="16272"/>
                  </a:cubicBezTo>
                  <a:cubicBezTo>
                    <a:pt x="25658" y="13617"/>
                    <a:pt x="26801" y="10950"/>
                    <a:pt x="27956" y="8295"/>
                  </a:cubicBezTo>
                  <a:cubicBezTo>
                    <a:pt x="28028" y="8120"/>
                    <a:pt x="28082" y="7999"/>
                    <a:pt x="28286" y="7999"/>
                  </a:cubicBezTo>
                  <a:cubicBezTo>
                    <a:pt x="28319" y="7999"/>
                    <a:pt x="28355" y="8002"/>
                    <a:pt x="28397" y="8009"/>
                  </a:cubicBezTo>
                  <a:cubicBezTo>
                    <a:pt x="28516" y="8029"/>
                    <a:pt x="28630" y="8038"/>
                    <a:pt x="28739" y="8038"/>
                  </a:cubicBezTo>
                  <a:cubicBezTo>
                    <a:pt x="29418" y="8038"/>
                    <a:pt x="29878" y="7656"/>
                    <a:pt x="30135" y="6937"/>
                  </a:cubicBezTo>
                  <a:cubicBezTo>
                    <a:pt x="30838" y="5009"/>
                    <a:pt x="30004" y="2770"/>
                    <a:pt x="28159" y="1842"/>
                  </a:cubicBezTo>
                  <a:cubicBezTo>
                    <a:pt x="26956" y="1234"/>
                    <a:pt x="25706" y="699"/>
                    <a:pt x="24432" y="234"/>
                  </a:cubicBezTo>
                  <a:cubicBezTo>
                    <a:pt x="23981" y="76"/>
                    <a:pt x="23520" y="0"/>
                    <a:pt x="230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8"/>
            <p:cNvSpPr/>
            <p:nvPr/>
          </p:nvSpPr>
          <p:spPr>
            <a:xfrm>
              <a:off x="806625" y="2581700"/>
              <a:ext cx="470325" cy="29800"/>
            </a:xfrm>
            <a:custGeom>
              <a:avLst/>
              <a:gdLst/>
              <a:ahLst/>
              <a:cxnLst/>
              <a:rect l="l" t="t" r="r" b="b"/>
              <a:pathLst>
                <a:path w="18813" h="1192" extrusionOk="0">
                  <a:moveTo>
                    <a:pt x="17896" y="0"/>
                  </a:moveTo>
                  <a:cubicBezTo>
                    <a:pt x="12455" y="24"/>
                    <a:pt x="7026" y="24"/>
                    <a:pt x="1584" y="24"/>
                  </a:cubicBezTo>
                  <a:cubicBezTo>
                    <a:pt x="596" y="24"/>
                    <a:pt x="311" y="239"/>
                    <a:pt x="1" y="1191"/>
                  </a:cubicBezTo>
                  <a:lnTo>
                    <a:pt x="18694" y="1191"/>
                  </a:lnTo>
                  <a:cubicBezTo>
                    <a:pt x="18682" y="1060"/>
                    <a:pt x="18682" y="941"/>
                    <a:pt x="18694" y="810"/>
                  </a:cubicBezTo>
                  <a:cubicBezTo>
                    <a:pt x="18813" y="155"/>
                    <a:pt x="18539" y="0"/>
                    <a:pt x="178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8"/>
            <p:cNvSpPr/>
            <p:nvPr/>
          </p:nvSpPr>
          <p:spPr>
            <a:xfrm>
              <a:off x="1320975" y="2573425"/>
              <a:ext cx="6875" cy="38075"/>
            </a:xfrm>
            <a:custGeom>
              <a:avLst/>
              <a:gdLst/>
              <a:ahLst/>
              <a:cxnLst/>
              <a:rect l="l" t="t" r="r" b="b"/>
              <a:pathLst>
                <a:path w="275" h="1523" extrusionOk="0">
                  <a:moveTo>
                    <a:pt x="78" y="1"/>
                  </a:moveTo>
                  <a:cubicBezTo>
                    <a:pt x="60" y="1"/>
                    <a:pt x="43" y="4"/>
                    <a:pt x="25" y="10"/>
                  </a:cubicBezTo>
                  <a:cubicBezTo>
                    <a:pt x="13" y="510"/>
                    <a:pt x="13" y="1010"/>
                    <a:pt x="1" y="1522"/>
                  </a:cubicBezTo>
                  <a:cubicBezTo>
                    <a:pt x="275" y="1034"/>
                    <a:pt x="60" y="510"/>
                    <a:pt x="132" y="10"/>
                  </a:cubicBezTo>
                  <a:cubicBezTo>
                    <a:pt x="114" y="4"/>
                    <a:pt x="96" y="1"/>
                    <a:pt x="78" y="1"/>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8"/>
            <p:cNvSpPr/>
            <p:nvPr/>
          </p:nvSpPr>
          <p:spPr>
            <a:xfrm>
              <a:off x="946225" y="1588875"/>
              <a:ext cx="307825" cy="295750"/>
            </a:xfrm>
            <a:custGeom>
              <a:avLst/>
              <a:gdLst/>
              <a:ahLst/>
              <a:cxnLst/>
              <a:rect l="l" t="t" r="r" b="b"/>
              <a:pathLst>
                <a:path w="12313" h="11830" extrusionOk="0">
                  <a:moveTo>
                    <a:pt x="5942" y="0"/>
                  </a:moveTo>
                  <a:cubicBezTo>
                    <a:pt x="5167" y="0"/>
                    <a:pt x="4386" y="154"/>
                    <a:pt x="3644" y="470"/>
                  </a:cubicBezTo>
                  <a:cubicBezTo>
                    <a:pt x="1430" y="1399"/>
                    <a:pt x="1" y="3566"/>
                    <a:pt x="25" y="5959"/>
                  </a:cubicBezTo>
                  <a:cubicBezTo>
                    <a:pt x="49" y="9202"/>
                    <a:pt x="2680" y="11829"/>
                    <a:pt x="5932" y="11829"/>
                  </a:cubicBezTo>
                  <a:cubicBezTo>
                    <a:pt x="5939" y="11829"/>
                    <a:pt x="5947" y="11829"/>
                    <a:pt x="5954" y="11829"/>
                  </a:cubicBezTo>
                  <a:cubicBezTo>
                    <a:pt x="8347" y="11817"/>
                    <a:pt x="10502" y="10365"/>
                    <a:pt x="11407" y="8150"/>
                  </a:cubicBezTo>
                  <a:cubicBezTo>
                    <a:pt x="12312" y="5935"/>
                    <a:pt x="11800" y="3399"/>
                    <a:pt x="10097" y="1709"/>
                  </a:cubicBezTo>
                  <a:cubicBezTo>
                    <a:pt x="8968" y="595"/>
                    <a:pt x="7467" y="0"/>
                    <a:pt x="59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8"/>
            <p:cNvSpPr/>
            <p:nvPr/>
          </p:nvSpPr>
          <p:spPr>
            <a:xfrm>
              <a:off x="769125" y="1548225"/>
              <a:ext cx="234875" cy="411400"/>
            </a:xfrm>
            <a:custGeom>
              <a:avLst/>
              <a:gdLst/>
              <a:ahLst/>
              <a:cxnLst/>
              <a:rect l="l" t="t" r="r" b="b"/>
              <a:pathLst>
                <a:path w="9395" h="16456" extrusionOk="0">
                  <a:moveTo>
                    <a:pt x="5936" y="0"/>
                  </a:moveTo>
                  <a:cubicBezTo>
                    <a:pt x="5688" y="0"/>
                    <a:pt x="5518" y="167"/>
                    <a:pt x="5359" y="525"/>
                  </a:cubicBezTo>
                  <a:cubicBezTo>
                    <a:pt x="3811" y="4109"/>
                    <a:pt x="2239" y="7692"/>
                    <a:pt x="656" y="11264"/>
                  </a:cubicBezTo>
                  <a:cubicBezTo>
                    <a:pt x="489" y="11645"/>
                    <a:pt x="548" y="11776"/>
                    <a:pt x="929" y="11931"/>
                  </a:cubicBezTo>
                  <a:cubicBezTo>
                    <a:pt x="2906" y="12717"/>
                    <a:pt x="4870" y="13526"/>
                    <a:pt x="6835" y="14348"/>
                  </a:cubicBezTo>
                  <a:cubicBezTo>
                    <a:pt x="7037" y="14431"/>
                    <a:pt x="7430" y="14443"/>
                    <a:pt x="7275" y="14800"/>
                  </a:cubicBezTo>
                  <a:cubicBezTo>
                    <a:pt x="7215" y="14935"/>
                    <a:pt x="7138" y="14981"/>
                    <a:pt x="7056" y="14981"/>
                  </a:cubicBezTo>
                  <a:cubicBezTo>
                    <a:pt x="6913" y="14981"/>
                    <a:pt x="6754" y="14841"/>
                    <a:pt x="6633" y="14789"/>
                  </a:cubicBezTo>
                  <a:cubicBezTo>
                    <a:pt x="4680" y="14003"/>
                    <a:pt x="2739" y="13181"/>
                    <a:pt x="787" y="12395"/>
                  </a:cubicBezTo>
                  <a:cubicBezTo>
                    <a:pt x="667" y="12346"/>
                    <a:pt x="521" y="12217"/>
                    <a:pt x="386" y="12217"/>
                  </a:cubicBezTo>
                  <a:cubicBezTo>
                    <a:pt x="293" y="12217"/>
                    <a:pt x="204" y="12278"/>
                    <a:pt x="132" y="12467"/>
                  </a:cubicBezTo>
                  <a:cubicBezTo>
                    <a:pt x="1" y="12824"/>
                    <a:pt x="60" y="13062"/>
                    <a:pt x="429" y="13229"/>
                  </a:cubicBezTo>
                  <a:cubicBezTo>
                    <a:pt x="2870" y="14265"/>
                    <a:pt x="5299" y="15324"/>
                    <a:pt x="7728" y="16384"/>
                  </a:cubicBezTo>
                  <a:cubicBezTo>
                    <a:pt x="7842" y="16432"/>
                    <a:pt x="7944" y="16456"/>
                    <a:pt x="8034" y="16456"/>
                  </a:cubicBezTo>
                  <a:cubicBezTo>
                    <a:pt x="8235" y="16456"/>
                    <a:pt x="8379" y="16337"/>
                    <a:pt x="8478" y="16098"/>
                  </a:cubicBezTo>
                  <a:cubicBezTo>
                    <a:pt x="8716" y="15562"/>
                    <a:pt x="8919" y="15003"/>
                    <a:pt x="9180" y="14491"/>
                  </a:cubicBezTo>
                  <a:cubicBezTo>
                    <a:pt x="9395" y="14098"/>
                    <a:pt x="9323" y="13919"/>
                    <a:pt x="8942" y="13669"/>
                  </a:cubicBezTo>
                  <a:cubicBezTo>
                    <a:pt x="6287" y="11955"/>
                    <a:pt x="5049" y="8716"/>
                    <a:pt x="5882" y="5668"/>
                  </a:cubicBezTo>
                  <a:cubicBezTo>
                    <a:pt x="6371" y="3823"/>
                    <a:pt x="7466" y="2418"/>
                    <a:pt x="9097" y="1311"/>
                  </a:cubicBezTo>
                  <a:cubicBezTo>
                    <a:pt x="8133" y="894"/>
                    <a:pt x="7240" y="525"/>
                    <a:pt x="6371" y="120"/>
                  </a:cubicBezTo>
                  <a:cubicBezTo>
                    <a:pt x="6201" y="41"/>
                    <a:pt x="6059" y="0"/>
                    <a:pt x="59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8"/>
            <p:cNvSpPr/>
            <p:nvPr/>
          </p:nvSpPr>
          <p:spPr>
            <a:xfrm>
              <a:off x="582800" y="2308450"/>
              <a:ext cx="434600" cy="46450"/>
            </a:xfrm>
            <a:custGeom>
              <a:avLst/>
              <a:gdLst/>
              <a:ahLst/>
              <a:cxnLst/>
              <a:rect l="l" t="t" r="r" b="b"/>
              <a:pathLst>
                <a:path w="17384" h="1858" extrusionOk="0">
                  <a:moveTo>
                    <a:pt x="1215" y="0"/>
                  </a:moveTo>
                  <a:cubicBezTo>
                    <a:pt x="346" y="12"/>
                    <a:pt x="0" y="346"/>
                    <a:pt x="0" y="1155"/>
                  </a:cubicBezTo>
                  <a:cubicBezTo>
                    <a:pt x="0" y="1751"/>
                    <a:pt x="179" y="1858"/>
                    <a:pt x="1120" y="1858"/>
                  </a:cubicBezTo>
                  <a:lnTo>
                    <a:pt x="16407" y="1858"/>
                  </a:lnTo>
                  <a:cubicBezTo>
                    <a:pt x="17324" y="1858"/>
                    <a:pt x="17384" y="1786"/>
                    <a:pt x="17229" y="870"/>
                  </a:cubicBezTo>
                  <a:cubicBezTo>
                    <a:pt x="17134" y="286"/>
                    <a:pt x="16776" y="0"/>
                    <a:pt x="160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18"/>
            <p:cNvSpPr/>
            <p:nvPr/>
          </p:nvSpPr>
          <p:spPr>
            <a:xfrm>
              <a:off x="1056975" y="1181625"/>
              <a:ext cx="207775" cy="125525"/>
            </a:xfrm>
            <a:custGeom>
              <a:avLst/>
              <a:gdLst/>
              <a:ahLst/>
              <a:cxnLst/>
              <a:rect l="l" t="t" r="r" b="b"/>
              <a:pathLst>
                <a:path w="8311" h="5021" extrusionOk="0">
                  <a:moveTo>
                    <a:pt x="2463" y="1"/>
                  </a:moveTo>
                  <a:cubicBezTo>
                    <a:pt x="1592" y="1"/>
                    <a:pt x="752" y="422"/>
                    <a:pt x="238" y="1163"/>
                  </a:cubicBezTo>
                  <a:cubicBezTo>
                    <a:pt x="0" y="1509"/>
                    <a:pt x="24" y="1651"/>
                    <a:pt x="429" y="1830"/>
                  </a:cubicBezTo>
                  <a:cubicBezTo>
                    <a:pt x="2739" y="2806"/>
                    <a:pt x="5025" y="3806"/>
                    <a:pt x="7322" y="4807"/>
                  </a:cubicBezTo>
                  <a:cubicBezTo>
                    <a:pt x="7640" y="4941"/>
                    <a:pt x="7852" y="5020"/>
                    <a:pt x="7996" y="5020"/>
                  </a:cubicBezTo>
                  <a:cubicBezTo>
                    <a:pt x="8246" y="5020"/>
                    <a:pt x="8288" y="4781"/>
                    <a:pt x="8311" y="4176"/>
                  </a:cubicBezTo>
                  <a:lnTo>
                    <a:pt x="8311" y="4045"/>
                  </a:lnTo>
                  <a:cubicBezTo>
                    <a:pt x="8263" y="2961"/>
                    <a:pt x="7787" y="2104"/>
                    <a:pt x="6799" y="1628"/>
                  </a:cubicBezTo>
                  <a:cubicBezTo>
                    <a:pt x="5691" y="1104"/>
                    <a:pt x="4560" y="628"/>
                    <a:pt x="3417" y="175"/>
                  </a:cubicBezTo>
                  <a:cubicBezTo>
                    <a:pt x="3105" y="57"/>
                    <a:pt x="2782" y="1"/>
                    <a:pt x="2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8"/>
            <p:cNvSpPr/>
            <p:nvPr/>
          </p:nvSpPr>
          <p:spPr>
            <a:xfrm>
              <a:off x="1012625" y="1657175"/>
              <a:ext cx="187825" cy="160175"/>
            </a:xfrm>
            <a:custGeom>
              <a:avLst/>
              <a:gdLst/>
              <a:ahLst/>
              <a:cxnLst/>
              <a:rect l="l" t="t" r="r" b="b"/>
              <a:pathLst>
                <a:path w="7513" h="6407" extrusionOk="0">
                  <a:moveTo>
                    <a:pt x="3239" y="1"/>
                  </a:moveTo>
                  <a:cubicBezTo>
                    <a:pt x="1453" y="1"/>
                    <a:pt x="0" y="1465"/>
                    <a:pt x="48" y="3263"/>
                  </a:cubicBezTo>
                  <a:cubicBezTo>
                    <a:pt x="80" y="5164"/>
                    <a:pt x="1639" y="6406"/>
                    <a:pt x="3263" y="6406"/>
                  </a:cubicBezTo>
                  <a:cubicBezTo>
                    <a:pt x="4059" y="6406"/>
                    <a:pt x="4870" y="6108"/>
                    <a:pt x="5525" y="5442"/>
                  </a:cubicBezTo>
                  <a:cubicBezTo>
                    <a:pt x="7513" y="3418"/>
                    <a:pt x="6072" y="1"/>
                    <a:pt x="3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8"/>
            <p:cNvSpPr/>
            <p:nvPr/>
          </p:nvSpPr>
          <p:spPr>
            <a:xfrm>
              <a:off x="1138525" y="1203650"/>
              <a:ext cx="28900" cy="48400"/>
            </a:xfrm>
            <a:custGeom>
              <a:avLst/>
              <a:gdLst/>
              <a:ahLst/>
              <a:cxnLst/>
              <a:rect l="l" t="t" r="r" b="b"/>
              <a:pathLst>
                <a:path w="1156" h="1936" extrusionOk="0">
                  <a:moveTo>
                    <a:pt x="879" y="0"/>
                  </a:moveTo>
                  <a:cubicBezTo>
                    <a:pt x="771" y="0"/>
                    <a:pt x="673" y="75"/>
                    <a:pt x="643" y="175"/>
                  </a:cubicBezTo>
                  <a:cubicBezTo>
                    <a:pt x="453" y="640"/>
                    <a:pt x="262" y="1092"/>
                    <a:pt x="72" y="1556"/>
                  </a:cubicBezTo>
                  <a:cubicBezTo>
                    <a:pt x="0" y="1663"/>
                    <a:pt x="48" y="1806"/>
                    <a:pt x="155" y="1878"/>
                  </a:cubicBezTo>
                  <a:cubicBezTo>
                    <a:pt x="194" y="1917"/>
                    <a:pt x="245" y="1936"/>
                    <a:pt x="295" y="1936"/>
                  </a:cubicBezTo>
                  <a:cubicBezTo>
                    <a:pt x="369" y="1936"/>
                    <a:pt x="441" y="1896"/>
                    <a:pt x="477" y="1818"/>
                  </a:cubicBezTo>
                  <a:cubicBezTo>
                    <a:pt x="715" y="1318"/>
                    <a:pt x="929" y="806"/>
                    <a:pt x="1132" y="330"/>
                  </a:cubicBezTo>
                  <a:cubicBezTo>
                    <a:pt x="1155" y="139"/>
                    <a:pt x="1060" y="44"/>
                    <a:pt x="941" y="8"/>
                  </a:cubicBezTo>
                  <a:cubicBezTo>
                    <a:pt x="920" y="3"/>
                    <a:pt x="899" y="0"/>
                    <a:pt x="8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8"/>
            <p:cNvSpPr/>
            <p:nvPr/>
          </p:nvSpPr>
          <p:spPr>
            <a:xfrm>
              <a:off x="1167400" y="1215475"/>
              <a:ext cx="29200" cy="47975"/>
            </a:xfrm>
            <a:custGeom>
              <a:avLst/>
              <a:gdLst/>
              <a:ahLst/>
              <a:cxnLst/>
              <a:rect l="l" t="t" r="r" b="b"/>
              <a:pathLst>
                <a:path w="1168" h="1919" extrusionOk="0">
                  <a:moveTo>
                    <a:pt x="868" y="0"/>
                  </a:moveTo>
                  <a:cubicBezTo>
                    <a:pt x="778" y="0"/>
                    <a:pt x="693" y="58"/>
                    <a:pt x="667" y="155"/>
                  </a:cubicBezTo>
                  <a:cubicBezTo>
                    <a:pt x="465" y="631"/>
                    <a:pt x="262" y="1119"/>
                    <a:pt x="72" y="1595"/>
                  </a:cubicBezTo>
                  <a:cubicBezTo>
                    <a:pt x="0" y="1774"/>
                    <a:pt x="96" y="1881"/>
                    <a:pt x="274" y="1917"/>
                  </a:cubicBezTo>
                  <a:cubicBezTo>
                    <a:pt x="283" y="1918"/>
                    <a:pt x="292" y="1918"/>
                    <a:pt x="301" y="1918"/>
                  </a:cubicBezTo>
                  <a:cubicBezTo>
                    <a:pt x="399" y="1918"/>
                    <a:pt x="491" y="1860"/>
                    <a:pt x="524" y="1762"/>
                  </a:cubicBezTo>
                  <a:cubicBezTo>
                    <a:pt x="715" y="1286"/>
                    <a:pt x="929" y="809"/>
                    <a:pt x="1120" y="321"/>
                  </a:cubicBezTo>
                  <a:cubicBezTo>
                    <a:pt x="1167" y="202"/>
                    <a:pt x="1096" y="59"/>
                    <a:pt x="965" y="24"/>
                  </a:cubicBezTo>
                  <a:cubicBezTo>
                    <a:pt x="933" y="8"/>
                    <a:pt x="900" y="0"/>
                    <a:pt x="8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8"/>
            <p:cNvSpPr/>
            <p:nvPr/>
          </p:nvSpPr>
          <p:spPr>
            <a:xfrm>
              <a:off x="1109950" y="1192200"/>
              <a:ext cx="27700" cy="47850"/>
            </a:xfrm>
            <a:custGeom>
              <a:avLst/>
              <a:gdLst/>
              <a:ahLst/>
              <a:cxnLst/>
              <a:rect l="l" t="t" r="r" b="b"/>
              <a:pathLst>
                <a:path w="1108" h="1914" extrusionOk="0">
                  <a:moveTo>
                    <a:pt x="870" y="0"/>
                  </a:moveTo>
                  <a:cubicBezTo>
                    <a:pt x="790" y="0"/>
                    <a:pt x="715" y="38"/>
                    <a:pt x="679" y="109"/>
                  </a:cubicBezTo>
                  <a:cubicBezTo>
                    <a:pt x="453" y="597"/>
                    <a:pt x="239" y="1098"/>
                    <a:pt x="48" y="1598"/>
                  </a:cubicBezTo>
                  <a:cubicBezTo>
                    <a:pt x="0" y="1717"/>
                    <a:pt x="72" y="1848"/>
                    <a:pt x="191" y="1895"/>
                  </a:cubicBezTo>
                  <a:cubicBezTo>
                    <a:pt x="220" y="1908"/>
                    <a:pt x="249" y="1914"/>
                    <a:pt x="278" y="1914"/>
                  </a:cubicBezTo>
                  <a:cubicBezTo>
                    <a:pt x="357" y="1914"/>
                    <a:pt x="430" y="1870"/>
                    <a:pt x="465" y="1800"/>
                  </a:cubicBezTo>
                  <a:cubicBezTo>
                    <a:pt x="691" y="1288"/>
                    <a:pt x="917" y="764"/>
                    <a:pt x="1108" y="324"/>
                  </a:cubicBezTo>
                  <a:cubicBezTo>
                    <a:pt x="1108" y="121"/>
                    <a:pt x="1048" y="50"/>
                    <a:pt x="953" y="14"/>
                  </a:cubicBezTo>
                  <a:cubicBezTo>
                    <a:pt x="926" y="5"/>
                    <a:pt x="897" y="0"/>
                    <a:pt x="8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8"/>
            <p:cNvSpPr/>
            <p:nvPr/>
          </p:nvSpPr>
          <p:spPr>
            <a:xfrm>
              <a:off x="1197150" y="1227500"/>
              <a:ext cx="28600" cy="47800"/>
            </a:xfrm>
            <a:custGeom>
              <a:avLst/>
              <a:gdLst/>
              <a:ahLst/>
              <a:cxnLst/>
              <a:rect l="l" t="t" r="r" b="b"/>
              <a:pathLst>
                <a:path w="1144" h="1912" extrusionOk="0">
                  <a:moveTo>
                    <a:pt x="856" y="0"/>
                  </a:moveTo>
                  <a:cubicBezTo>
                    <a:pt x="777" y="0"/>
                    <a:pt x="703" y="47"/>
                    <a:pt x="668" y="126"/>
                  </a:cubicBezTo>
                  <a:cubicBezTo>
                    <a:pt x="453" y="626"/>
                    <a:pt x="239" y="1150"/>
                    <a:pt x="37" y="1674"/>
                  </a:cubicBezTo>
                  <a:cubicBezTo>
                    <a:pt x="1" y="1793"/>
                    <a:pt x="84" y="1912"/>
                    <a:pt x="299" y="1912"/>
                  </a:cubicBezTo>
                  <a:cubicBezTo>
                    <a:pt x="334" y="1900"/>
                    <a:pt x="430" y="1864"/>
                    <a:pt x="465" y="1805"/>
                  </a:cubicBezTo>
                  <a:cubicBezTo>
                    <a:pt x="680" y="1317"/>
                    <a:pt x="894" y="817"/>
                    <a:pt x="1084" y="317"/>
                  </a:cubicBezTo>
                  <a:cubicBezTo>
                    <a:pt x="1144" y="197"/>
                    <a:pt x="1073" y="55"/>
                    <a:pt x="942" y="19"/>
                  </a:cubicBezTo>
                  <a:cubicBezTo>
                    <a:pt x="913" y="6"/>
                    <a:pt x="884" y="0"/>
                    <a:pt x="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3" userDrawn="1">
  <p:cSld name="CUSTOM_10_1_1">
    <p:spTree>
      <p:nvGrpSpPr>
        <p:cNvPr id="1" name="Shape 1909"/>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userDrawn="1">
  <p:cSld name="CUSTOM_6">
    <p:spTree>
      <p:nvGrpSpPr>
        <p:cNvPr id="1" name="Shape 2028"/>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userDrawn="1">
  <p:cSld name="CUSTOM_5">
    <p:spTree>
      <p:nvGrpSpPr>
        <p:cNvPr id="1" name="Shape 2091"/>
        <p:cNvGrpSpPr/>
        <p:nvPr/>
      </p:nvGrpSpPr>
      <p:grpSpPr>
        <a:xfrm>
          <a:off x="0" y="0"/>
          <a:ext cx="0" cy="0"/>
          <a:chOff x="0" y="0"/>
          <a:chExt cx="0" cy="0"/>
        </a:xfrm>
      </p:grpSpPr>
      <p:grpSp>
        <p:nvGrpSpPr>
          <p:cNvPr id="2153" name="Google Shape;2153;p22"/>
          <p:cNvGrpSpPr/>
          <p:nvPr/>
        </p:nvGrpSpPr>
        <p:grpSpPr>
          <a:xfrm flipH="1">
            <a:off x="8492778" y="3119228"/>
            <a:ext cx="597824" cy="2024284"/>
            <a:chOff x="6444250" y="1082400"/>
            <a:chExt cx="655150" cy="2218150"/>
          </a:xfrm>
        </p:grpSpPr>
        <p:sp>
          <p:nvSpPr>
            <p:cNvPr id="2154" name="Google Shape;2154;p22"/>
            <p:cNvSpPr/>
            <p:nvPr/>
          </p:nvSpPr>
          <p:spPr>
            <a:xfrm>
              <a:off x="6444250" y="1202350"/>
              <a:ext cx="655150" cy="2098200"/>
            </a:xfrm>
            <a:custGeom>
              <a:avLst/>
              <a:gdLst/>
              <a:ahLst/>
              <a:cxnLst/>
              <a:rect l="l" t="t" r="r" b="b"/>
              <a:pathLst>
                <a:path w="26206" h="83928" extrusionOk="0">
                  <a:moveTo>
                    <a:pt x="14776" y="1144"/>
                  </a:moveTo>
                  <a:cubicBezTo>
                    <a:pt x="15038" y="1144"/>
                    <a:pt x="15145" y="1180"/>
                    <a:pt x="15145" y="1489"/>
                  </a:cubicBezTo>
                  <a:cubicBezTo>
                    <a:pt x="15133" y="8943"/>
                    <a:pt x="15145" y="16408"/>
                    <a:pt x="15133" y="23861"/>
                  </a:cubicBezTo>
                  <a:cubicBezTo>
                    <a:pt x="14879" y="23861"/>
                    <a:pt x="13260" y="23866"/>
                    <a:pt x="12152" y="23866"/>
                  </a:cubicBezTo>
                  <a:cubicBezTo>
                    <a:pt x="11598" y="23866"/>
                    <a:pt x="11172" y="23865"/>
                    <a:pt x="11109" y="23861"/>
                  </a:cubicBezTo>
                  <a:lnTo>
                    <a:pt x="11109" y="23230"/>
                  </a:lnTo>
                  <a:lnTo>
                    <a:pt x="11109" y="3847"/>
                  </a:lnTo>
                  <a:cubicBezTo>
                    <a:pt x="11109" y="3370"/>
                    <a:pt x="11097" y="1775"/>
                    <a:pt x="11097" y="1561"/>
                  </a:cubicBezTo>
                  <a:cubicBezTo>
                    <a:pt x="11097" y="1180"/>
                    <a:pt x="11252" y="1144"/>
                    <a:pt x="11573" y="1144"/>
                  </a:cubicBezTo>
                  <a:cubicBezTo>
                    <a:pt x="12103" y="1150"/>
                    <a:pt x="12636" y="1153"/>
                    <a:pt x="13170" y="1153"/>
                  </a:cubicBezTo>
                  <a:cubicBezTo>
                    <a:pt x="13704" y="1153"/>
                    <a:pt x="14240" y="1150"/>
                    <a:pt x="14776" y="1144"/>
                  </a:cubicBezTo>
                  <a:close/>
                  <a:moveTo>
                    <a:pt x="20467" y="67307"/>
                  </a:moveTo>
                  <a:lnTo>
                    <a:pt x="20467" y="67307"/>
                  </a:lnTo>
                  <a:cubicBezTo>
                    <a:pt x="20455" y="67807"/>
                    <a:pt x="20467" y="68271"/>
                    <a:pt x="20467" y="68712"/>
                  </a:cubicBezTo>
                  <a:cubicBezTo>
                    <a:pt x="20467" y="68839"/>
                    <a:pt x="20383" y="68860"/>
                    <a:pt x="20291" y="68860"/>
                  </a:cubicBezTo>
                  <a:cubicBezTo>
                    <a:pt x="20245" y="68860"/>
                    <a:pt x="20197" y="68855"/>
                    <a:pt x="20158" y="68855"/>
                  </a:cubicBezTo>
                  <a:lnTo>
                    <a:pt x="18336" y="68855"/>
                  </a:lnTo>
                  <a:cubicBezTo>
                    <a:pt x="19027" y="68366"/>
                    <a:pt x="19800" y="67878"/>
                    <a:pt x="20467" y="67307"/>
                  </a:cubicBezTo>
                  <a:close/>
                  <a:moveTo>
                    <a:pt x="5787" y="67295"/>
                  </a:moveTo>
                  <a:cubicBezTo>
                    <a:pt x="6537" y="67914"/>
                    <a:pt x="7204" y="68366"/>
                    <a:pt x="7930" y="68855"/>
                  </a:cubicBezTo>
                  <a:cubicBezTo>
                    <a:pt x="7602" y="68861"/>
                    <a:pt x="7275" y="68864"/>
                    <a:pt x="6946" y="68864"/>
                  </a:cubicBezTo>
                  <a:cubicBezTo>
                    <a:pt x="6617" y="68864"/>
                    <a:pt x="6287" y="68861"/>
                    <a:pt x="5953" y="68855"/>
                  </a:cubicBezTo>
                  <a:cubicBezTo>
                    <a:pt x="5751" y="68855"/>
                    <a:pt x="5787" y="68700"/>
                    <a:pt x="5787" y="68557"/>
                  </a:cubicBezTo>
                  <a:lnTo>
                    <a:pt x="5787" y="67295"/>
                  </a:lnTo>
                  <a:close/>
                  <a:moveTo>
                    <a:pt x="11073" y="1"/>
                  </a:moveTo>
                  <a:cubicBezTo>
                    <a:pt x="10013" y="1"/>
                    <a:pt x="9966" y="49"/>
                    <a:pt x="9966" y="1096"/>
                  </a:cubicBezTo>
                  <a:lnTo>
                    <a:pt x="9966" y="47459"/>
                  </a:lnTo>
                  <a:cubicBezTo>
                    <a:pt x="9966" y="47852"/>
                    <a:pt x="9930" y="48090"/>
                    <a:pt x="9478" y="48245"/>
                  </a:cubicBezTo>
                  <a:cubicBezTo>
                    <a:pt x="2917" y="50519"/>
                    <a:pt x="0" y="58008"/>
                    <a:pt x="3275" y="64152"/>
                  </a:cubicBezTo>
                  <a:cubicBezTo>
                    <a:pt x="3346" y="64283"/>
                    <a:pt x="3536" y="64604"/>
                    <a:pt x="3536" y="64604"/>
                  </a:cubicBezTo>
                  <a:cubicBezTo>
                    <a:pt x="3322" y="64604"/>
                    <a:pt x="3050" y="64588"/>
                    <a:pt x="2797" y="64588"/>
                  </a:cubicBezTo>
                  <a:cubicBezTo>
                    <a:pt x="2670" y="64588"/>
                    <a:pt x="2548" y="64592"/>
                    <a:pt x="2441" y="64604"/>
                  </a:cubicBezTo>
                  <a:cubicBezTo>
                    <a:pt x="1965" y="64616"/>
                    <a:pt x="1572" y="65009"/>
                    <a:pt x="1560" y="65497"/>
                  </a:cubicBezTo>
                  <a:cubicBezTo>
                    <a:pt x="1512" y="65973"/>
                    <a:pt x="1858" y="66414"/>
                    <a:pt x="2334" y="66473"/>
                  </a:cubicBezTo>
                  <a:cubicBezTo>
                    <a:pt x="2501" y="66497"/>
                    <a:pt x="2673" y="66500"/>
                    <a:pt x="2846" y="66500"/>
                  </a:cubicBezTo>
                  <a:cubicBezTo>
                    <a:pt x="2903" y="66500"/>
                    <a:pt x="2961" y="66500"/>
                    <a:pt x="3018" y="66500"/>
                  </a:cubicBezTo>
                  <a:cubicBezTo>
                    <a:pt x="3133" y="66500"/>
                    <a:pt x="3247" y="66501"/>
                    <a:pt x="3358" y="66509"/>
                  </a:cubicBezTo>
                  <a:cubicBezTo>
                    <a:pt x="3929" y="66545"/>
                    <a:pt x="3917" y="66628"/>
                    <a:pt x="3917" y="67081"/>
                  </a:cubicBezTo>
                  <a:cubicBezTo>
                    <a:pt x="3846" y="70236"/>
                    <a:pt x="3739" y="73391"/>
                    <a:pt x="3310" y="76534"/>
                  </a:cubicBezTo>
                  <a:cubicBezTo>
                    <a:pt x="2965" y="79058"/>
                    <a:pt x="2465" y="81547"/>
                    <a:pt x="1501" y="83928"/>
                  </a:cubicBezTo>
                  <a:lnTo>
                    <a:pt x="3560" y="83928"/>
                  </a:lnTo>
                  <a:cubicBezTo>
                    <a:pt x="3917" y="83714"/>
                    <a:pt x="3953" y="83333"/>
                    <a:pt x="4060" y="82987"/>
                  </a:cubicBezTo>
                  <a:cubicBezTo>
                    <a:pt x="5251" y="79142"/>
                    <a:pt x="5644" y="75189"/>
                    <a:pt x="5894" y="71200"/>
                  </a:cubicBezTo>
                  <a:cubicBezTo>
                    <a:pt x="5962" y="70198"/>
                    <a:pt x="5878" y="70176"/>
                    <a:pt x="6829" y="70176"/>
                  </a:cubicBezTo>
                  <a:cubicBezTo>
                    <a:pt x="6872" y="70176"/>
                    <a:pt x="6918" y="70176"/>
                    <a:pt x="6965" y="70176"/>
                  </a:cubicBezTo>
                  <a:lnTo>
                    <a:pt x="7251" y="70176"/>
                  </a:lnTo>
                  <a:cubicBezTo>
                    <a:pt x="8889" y="70186"/>
                    <a:pt x="10526" y="70203"/>
                    <a:pt x="12164" y="70203"/>
                  </a:cubicBezTo>
                  <a:cubicBezTo>
                    <a:pt x="12550" y="70203"/>
                    <a:pt x="12937" y="70202"/>
                    <a:pt x="13323" y="70200"/>
                  </a:cubicBezTo>
                  <a:cubicBezTo>
                    <a:pt x="15478" y="70188"/>
                    <a:pt x="17645" y="70200"/>
                    <a:pt x="19800" y="70176"/>
                  </a:cubicBezTo>
                  <a:cubicBezTo>
                    <a:pt x="20181" y="70176"/>
                    <a:pt x="20336" y="70331"/>
                    <a:pt x="20360" y="70724"/>
                  </a:cubicBezTo>
                  <a:cubicBezTo>
                    <a:pt x="20443" y="72212"/>
                    <a:pt x="20539" y="73700"/>
                    <a:pt x="20705" y="75189"/>
                  </a:cubicBezTo>
                  <a:cubicBezTo>
                    <a:pt x="21003" y="77891"/>
                    <a:pt x="21443" y="80582"/>
                    <a:pt x="22301" y="83178"/>
                  </a:cubicBezTo>
                  <a:cubicBezTo>
                    <a:pt x="22384" y="83452"/>
                    <a:pt x="22467" y="83737"/>
                    <a:pt x="22706" y="83928"/>
                  </a:cubicBezTo>
                  <a:lnTo>
                    <a:pt x="24777" y="83928"/>
                  </a:lnTo>
                  <a:cubicBezTo>
                    <a:pt x="24658" y="83630"/>
                    <a:pt x="24539" y="83321"/>
                    <a:pt x="24432" y="83011"/>
                  </a:cubicBezTo>
                  <a:cubicBezTo>
                    <a:pt x="22694" y="77760"/>
                    <a:pt x="22432" y="72319"/>
                    <a:pt x="22360" y="66854"/>
                  </a:cubicBezTo>
                  <a:cubicBezTo>
                    <a:pt x="22360" y="66533"/>
                    <a:pt x="22491" y="66497"/>
                    <a:pt x="22741" y="66497"/>
                  </a:cubicBezTo>
                  <a:cubicBezTo>
                    <a:pt x="23057" y="66504"/>
                    <a:pt x="23378" y="66511"/>
                    <a:pt x="23697" y="66511"/>
                  </a:cubicBezTo>
                  <a:cubicBezTo>
                    <a:pt x="23931" y="66511"/>
                    <a:pt x="24165" y="66507"/>
                    <a:pt x="24396" y="66497"/>
                  </a:cubicBezTo>
                  <a:cubicBezTo>
                    <a:pt x="25015" y="66473"/>
                    <a:pt x="25420" y="66080"/>
                    <a:pt x="25420" y="65557"/>
                  </a:cubicBezTo>
                  <a:cubicBezTo>
                    <a:pt x="25420" y="65021"/>
                    <a:pt x="24992" y="64604"/>
                    <a:pt x="24361" y="64592"/>
                  </a:cubicBezTo>
                  <a:cubicBezTo>
                    <a:pt x="24190" y="64588"/>
                    <a:pt x="24021" y="64587"/>
                    <a:pt x="23849" y="64587"/>
                  </a:cubicBezTo>
                  <a:cubicBezTo>
                    <a:pt x="23505" y="64587"/>
                    <a:pt x="23150" y="64592"/>
                    <a:pt x="22753" y="64592"/>
                  </a:cubicBezTo>
                  <a:cubicBezTo>
                    <a:pt x="22872" y="64390"/>
                    <a:pt x="22944" y="64259"/>
                    <a:pt x="23015" y="64128"/>
                  </a:cubicBezTo>
                  <a:cubicBezTo>
                    <a:pt x="26206" y="58091"/>
                    <a:pt x="23408" y="50674"/>
                    <a:pt x="17014" y="48328"/>
                  </a:cubicBezTo>
                  <a:cubicBezTo>
                    <a:pt x="16419" y="48114"/>
                    <a:pt x="16276" y="47852"/>
                    <a:pt x="16276" y="47245"/>
                  </a:cubicBezTo>
                  <a:cubicBezTo>
                    <a:pt x="16300" y="31814"/>
                    <a:pt x="16300" y="16372"/>
                    <a:pt x="16288" y="942"/>
                  </a:cubicBezTo>
                  <a:cubicBezTo>
                    <a:pt x="16288" y="108"/>
                    <a:pt x="16193" y="1"/>
                    <a:pt x="15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2"/>
            <p:cNvSpPr/>
            <p:nvPr/>
          </p:nvSpPr>
          <p:spPr>
            <a:xfrm>
              <a:off x="6647250" y="3187200"/>
              <a:ext cx="250350" cy="113075"/>
            </a:xfrm>
            <a:custGeom>
              <a:avLst/>
              <a:gdLst/>
              <a:ahLst/>
              <a:cxnLst/>
              <a:rect l="l" t="t" r="r" b="b"/>
              <a:pathLst>
                <a:path w="10014" h="4523" extrusionOk="0">
                  <a:moveTo>
                    <a:pt x="4898" y="1"/>
                  </a:moveTo>
                  <a:cubicBezTo>
                    <a:pt x="4239" y="1"/>
                    <a:pt x="3578" y="4"/>
                    <a:pt x="2917" y="10"/>
                  </a:cubicBezTo>
                  <a:cubicBezTo>
                    <a:pt x="2465" y="21"/>
                    <a:pt x="2227" y="295"/>
                    <a:pt x="2191" y="736"/>
                  </a:cubicBezTo>
                  <a:cubicBezTo>
                    <a:pt x="2167" y="1057"/>
                    <a:pt x="2358" y="1462"/>
                    <a:pt x="2120" y="1676"/>
                  </a:cubicBezTo>
                  <a:cubicBezTo>
                    <a:pt x="2018" y="1759"/>
                    <a:pt x="1888" y="1782"/>
                    <a:pt x="1747" y="1782"/>
                  </a:cubicBezTo>
                  <a:cubicBezTo>
                    <a:pt x="1569" y="1782"/>
                    <a:pt x="1374" y="1745"/>
                    <a:pt x="1196" y="1745"/>
                  </a:cubicBezTo>
                  <a:cubicBezTo>
                    <a:pt x="1170" y="1745"/>
                    <a:pt x="1145" y="1746"/>
                    <a:pt x="1120" y="1748"/>
                  </a:cubicBezTo>
                  <a:lnTo>
                    <a:pt x="834" y="1748"/>
                  </a:lnTo>
                  <a:cubicBezTo>
                    <a:pt x="286" y="1772"/>
                    <a:pt x="36" y="2010"/>
                    <a:pt x="24" y="2557"/>
                  </a:cubicBezTo>
                  <a:cubicBezTo>
                    <a:pt x="0" y="3212"/>
                    <a:pt x="24" y="3867"/>
                    <a:pt x="24" y="4522"/>
                  </a:cubicBezTo>
                  <a:lnTo>
                    <a:pt x="10002" y="4522"/>
                  </a:lnTo>
                  <a:cubicBezTo>
                    <a:pt x="10002" y="4093"/>
                    <a:pt x="10014" y="3677"/>
                    <a:pt x="10014" y="3248"/>
                  </a:cubicBezTo>
                  <a:cubicBezTo>
                    <a:pt x="10014" y="1760"/>
                    <a:pt x="10002" y="1748"/>
                    <a:pt x="8513" y="1748"/>
                  </a:cubicBezTo>
                  <a:cubicBezTo>
                    <a:pt x="7656" y="1748"/>
                    <a:pt x="7644" y="1748"/>
                    <a:pt x="7632" y="879"/>
                  </a:cubicBezTo>
                  <a:cubicBezTo>
                    <a:pt x="7620" y="367"/>
                    <a:pt x="7430" y="10"/>
                    <a:pt x="6870" y="10"/>
                  </a:cubicBezTo>
                  <a:cubicBezTo>
                    <a:pt x="6215" y="4"/>
                    <a:pt x="5558" y="1"/>
                    <a:pt x="4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2"/>
            <p:cNvSpPr/>
            <p:nvPr/>
          </p:nvSpPr>
          <p:spPr>
            <a:xfrm>
              <a:off x="6693400" y="1082400"/>
              <a:ext cx="158650" cy="103925"/>
            </a:xfrm>
            <a:custGeom>
              <a:avLst/>
              <a:gdLst/>
              <a:ahLst/>
              <a:cxnLst/>
              <a:rect l="l" t="t" r="r" b="b"/>
              <a:pathLst>
                <a:path w="6346" h="4157" extrusionOk="0">
                  <a:moveTo>
                    <a:pt x="1036" y="1"/>
                  </a:moveTo>
                  <a:cubicBezTo>
                    <a:pt x="357" y="1"/>
                    <a:pt x="36" y="322"/>
                    <a:pt x="24" y="1025"/>
                  </a:cubicBezTo>
                  <a:cubicBezTo>
                    <a:pt x="12" y="1906"/>
                    <a:pt x="36" y="2787"/>
                    <a:pt x="12" y="3668"/>
                  </a:cubicBezTo>
                  <a:cubicBezTo>
                    <a:pt x="0" y="4022"/>
                    <a:pt x="87" y="4157"/>
                    <a:pt x="431" y="4157"/>
                  </a:cubicBezTo>
                  <a:cubicBezTo>
                    <a:pt x="445" y="4157"/>
                    <a:pt x="460" y="4156"/>
                    <a:pt x="476" y="4156"/>
                  </a:cubicBezTo>
                  <a:cubicBezTo>
                    <a:pt x="864" y="4141"/>
                    <a:pt x="1252" y="4136"/>
                    <a:pt x="1639" y="4136"/>
                  </a:cubicBezTo>
                  <a:cubicBezTo>
                    <a:pt x="2154" y="4136"/>
                    <a:pt x="2669" y="4144"/>
                    <a:pt x="3179" y="4144"/>
                  </a:cubicBezTo>
                  <a:cubicBezTo>
                    <a:pt x="3798" y="4144"/>
                    <a:pt x="4422" y="4139"/>
                    <a:pt x="5045" y="4139"/>
                  </a:cubicBezTo>
                  <a:cubicBezTo>
                    <a:pt x="5356" y="4139"/>
                    <a:pt x="5667" y="4140"/>
                    <a:pt x="5977" y="4144"/>
                  </a:cubicBezTo>
                  <a:cubicBezTo>
                    <a:pt x="5993" y="4145"/>
                    <a:pt x="6009" y="4145"/>
                    <a:pt x="6025" y="4145"/>
                  </a:cubicBezTo>
                  <a:cubicBezTo>
                    <a:pt x="6260" y="4145"/>
                    <a:pt x="6334" y="4056"/>
                    <a:pt x="6334" y="3799"/>
                  </a:cubicBezTo>
                  <a:cubicBezTo>
                    <a:pt x="6334" y="2858"/>
                    <a:pt x="6346" y="1918"/>
                    <a:pt x="6334" y="977"/>
                  </a:cubicBezTo>
                  <a:cubicBezTo>
                    <a:pt x="6322" y="298"/>
                    <a:pt x="6001" y="1"/>
                    <a:pt x="533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2"/>
            <p:cNvSpPr/>
            <p:nvPr/>
          </p:nvSpPr>
          <p:spPr>
            <a:xfrm>
              <a:off x="6471625" y="1794100"/>
              <a:ext cx="601900" cy="1023075"/>
            </a:xfrm>
            <a:custGeom>
              <a:avLst/>
              <a:gdLst/>
              <a:ahLst/>
              <a:cxnLst/>
              <a:rect l="l" t="t" r="r" b="b"/>
              <a:pathLst>
                <a:path w="24076" h="40923" extrusionOk="0">
                  <a:moveTo>
                    <a:pt x="10026" y="1"/>
                  </a:moveTo>
                  <a:lnTo>
                    <a:pt x="10026" y="24158"/>
                  </a:lnTo>
                  <a:cubicBezTo>
                    <a:pt x="10026" y="25015"/>
                    <a:pt x="10014" y="25039"/>
                    <a:pt x="9192" y="25277"/>
                  </a:cubicBezTo>
                  <a:cubicBezTo>
                    <a:pt x="2858" y="27171"/>
                    <a:pt x="1" y="34731"/>
                    <a:pt x="3477" y="40422"/>
                  </a:cubicBezTo>
                  <a:cubicBezTo>
                    <a:pt x="3692" y="40779"/>
                    <a:pt x="3918" y="40922"/>
                    <a:pt x="4335" y="40922"/>
                  </a:cubicBezTo>
                  <a:cubicBezTo>
                    <a:pt x="6906" y="40916"/>
                    <a:pt x="9475" y="40913"/>
                    <a:pt x="12044" y="40913"/>
                  </a:cubicBezTo>
                  <a:cubicBezTo>
                    <a:pt x="14613" y="40913"/>
                    <a:pt x="17181" y="40916"/>
                    <a:pt x="19753" y="40922"/>
                  </a:cubicBezTo>
                  <a:cubicBezTo>
                    <a:pt x="20170" y="40922"/>
                    <a:pt x="20396" y="40779"/>
                    <a:pt x="20610" y="40422"/>
                  </a:cubicBezTo>
                  <a:cubicBezTo>
                    <a:pt x="24075" y="34731"/>
                    <a:pt x="21218" y="27171"/>
                    <a:pt x="14884" y="25277"/>
                  </a:cubicBezTo>
                  <a:cubicBezTo>
                    <a:pt x="14074" y="25039"/>
                    <a:pt x="14050" y="25004"/>
                    <a:pt x="14050" y="24158"/>
                  </a:cubicBezTo>
                  <a:lnTo>
                    <a:pt x="140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2"/>
            <p:cNvSpPr/>
            <p:nvPr/>
          </p:nvSpPr>
          <p:spPr>
            <a:xfrm>
              <a:off x="6612725" y="2865650"/>
              <a:ext cx="318500" cy="58000"/>
            </a:xfrm>
            <a:custGeom>
              <a:avLst/>
              <a:gdLst/>
              <a:ahLst/>
              <a:cxnLst/>
              <a:rect l="l" t="t" r="r" b="b"/>
              <a:pathLst>
                <a:path w="12740" h="2320" extrusionOk="0">
                  <a:moveTo>
                    <a:pt x="0" y="1"/>
                  </a:moveTo>
                  <a:cubicBezTo>
                    <a:pt x="1801" y="1581"/>
                    <a:pt x="4124" y="2320"/>
                    <a:pt x="6399" y="2320"/>
                  </a:cubicBezTo>
                  <a:cubicBezTo>
                    <a:pt x="8785" y="2320"/>
                    <a:pt x="11118" y="1507"/>
                    <a:pt x="1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2"/>
            <p:cNvSpPr/>
            <p:nvPr/>
          </p:nvSpPr>
          <p:spPr>
            <a:xfrm>
              <a:off x="6736250" y="3065100"/>
              <a:ext cx="67300" cy="115325"/>
            </a:xfrm>
            <a:custGeom>
              <a:avLst/>
              <a:gdLst/>
              <a:ahLst/>
              <a:cxnLst/>
              <a:rect l="l" t="t" r="r" b="b"/>
              <a:pathLst>
                <a:path w="2692" h="4613" extrusionOk="0">
                  <a:moveTo>
                    <a:pt x="1346" y="0"/>
                  </a:moveTo>
                  <a:cubicBezTo>
                    <a:pt x="905" y="1131"/>
                    <a:pt x="489" y="2107"/>
                    <a:pt x="167" y="3108"/>
                  </a:cubicBezTo>
                  <a:cubicBezTo>
                    <a:pt x="0" y="3608"/>
                    <a:pt x="215" y="4143"/>
                    <a:pt x="667" y="4405"/>
                  </a:cubicBezTo>
                  <a:cubicBezTo>
                    <a:pt x="869" y="4544"/>
                    <a:pt x="1105" y="4612"/>
                    <a:pt x="1341" y="4612"/>
                  </a:cubicBezTo>
                  <a:cubicBezTo>
                    <a:pt x="1593" y="4612"/>
                    <a:pt x="1845" y="4535"/>
                    <a:pt x="2060" y="4382"/>
                  </a:cubicBezTo>
                  <a:cubicBezTo>
                    <a:pt x="2501" y="4108"/>
                    <a:pt x="2691" y="3560"/>
                    <a:pt x="2513" y="3072"/>
                  </a:cubicBezTo>
                  <a:cubicBezTo>
                    <a:pt x="2179" y="2084"/>
                    <a:pt x="1774" y="1119"/>
                    <a:pt x="13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2"/>
            <p:cNvSpPr/>
            <p:nvPr/>
          </p:nvSpPr>
          <p:spPr>
            <a:xfrm>
              <a:off x="6624625" y="2658500"/>
              <a:ext cx="57775" cy="57750"/>
            </a:xfrm>
            <a:custGeom>
              <a:avLst/>
              <a:gdLst/>
              <a:ahLst/>
              <a:cxnLst/>
              <a:rect l="l" t="t" r="r" b="b"/>
              <a:pathLst>
                <a:path w="2311" h="2310" extrusionOk="0">
                  <a:moveTo>
                    <a:pt x="1227" y="0"/>
                  </a:moveTo>
                  <a:cubicBezTo>
                    <a:pt x="608" y="0"/>
                    <a:pt x="24" y="548"/>
                    <a:pt x="12" y="1143"/>
                  </a:cubicBezTo>
                  <a:cubicBezTo>
                    <a:pt x="1" y="1858"/>
                    <a:pt x="441" y="2310"/>
                    <a:pt x="1191" y="2310"/>
                  </a:cubicBezTo>
                  <a:cubicBezTo>
                    <a:pt x="1977" y="2310"/>
                    <a:pt x="2298" y="1989"/>
                    <a:pt x="2298" y="1203"/>
                  </a:cubicBezTo>
                  <a:cubicBezTo>
                    <a:pt x="2310" y="488"/>
                    <a:pt x="1882" y="12"/>
                    <a:pt x="12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2"/>
            <p:cNvSpPr/>
            <p:nvPr/>
          </p:nvSpPr>
          <p:spPr>
            <a:xfrm>
              <a:off x="6660975" y="2767725"/>
              <a:ext cx="44050" cy="43550"/>
            </a:xfrm>
            <a:custGeom>
              <a:avLst/>
              <a:gdLst/>
              <a:ahLst/>
              <a:cxnLst/>
              <a:rect l="l" t="t" r="r" b="b"/>
              <a:pathLst>
                <a:path w="1762" h="1742" extrusionOk="0">
                  <a:moveTo>
                    <a:pt x="975" y="1"/>
                  </a:moveTo>
                  <a:cubicBezTo>
                    <a:pt x="416" y="1"/>
                    <a:pt x="47" y="334"/>
                    <a:pt x="35" y="846"/>
                  </a:cubicBezTo>
                  <a:cubicBezTo>
                    <a:pt x="0" y="1327"/>
                    <a:pt x="395" y="1741"/>
                    <a:pt x="869" y="1741"/>
                  </a:cubicBezTo>
                  <a:cubicBezTo>
                    <a:pt x="889" y="1741"/>
                    <a:pt x="908" y="1740"/>
                    <a:pt x="928" y="1739"/>
                  </a:cubicBezTo>
                  <a:cubicBezTo>
                    <a:pt x="1511" y="1727"/>
                    <a:pt x="1761" y="1453"/>
                    <a:pt x="1761" y="822"/>
                  </a:cubicBezTo>
                  <a:cubicBezTo>
                    <a:pt x="1761" y="251"/>
                    <a:pt x="1523" y="13"/>
                    <a:pt x="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2"/>
            <p:cNvSpPr/>
            <p:nvPr/>
          </p:nvSpPr>
          <p:spPr>
            <a:xfrm>
              <a:off x="6724025" y="2710575"/>
              <a:ext cx="47075" cy="40225"/>
            </a:xfrm>
            <a:custGeom>
              <a:avLst/>
              <a:gdLst/>
              <a:ahLst/>
              <a:cxnLst/>
              <a:rect l="l" t="t" r="r" b="b"/>
              <a:pathLst>
                <a:path w="1883" h="1609" extrusionOk="0">
                  <a:moveTo>
                    <a:pt x="1062" y="0"/>
                  </a:moveTo>
                  <a:cubicBezTo>
                    <a:pt x="24" y="0"/>
                    <a:pt x="1" y="1585"/>
                    <a:pt x="1061" y="1608"/>
                  </a:cubicBezTo>
                  <a:cubicBezTo>
                    <a:pt x="1071" y="1608"/>
                    <a:pt x="1082" y="1608"/>
                    <a:pt x="1092" y="1608"/>
                  </a:cubicBezTo>
                  <a:cubicBezTo>
                    <a:pt x="1597" y="1608"/>
                    <a:pt x="1882" y="1324"/>
                    <a:pt x="1882" y="822"/>
                  </a:cubicBezTo>
                  <a:cubicBezTo>
                    <a:pt x="1882" y="287"/>
                    <a:pt x="1620" y="13"/>
                    <a:pt x="1097" y="1"/>
                  </a:cubicBezTo>
                  <a:cubicBezTo>
                    <a:pt x="1085" y="0"/>
                    <a:pt x="1073" y="0"/>
                    <a:pt x="1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2"/>
            <p:cNvSpPr/>
            <p:nvPr/>
          </p:nvSpPr>
          <p:spPr>
            <a:xfrm>
              <a:off x="6593275" y="2742425"/>
              <a:ext cx="26025" cy="22375"/>
            </a:xfrm>
            <a:custGeom>
              <a:avLst/>
              <a:gdLst/>
              <a:ahLst/>
              <a:cxnLst/>
              <a:rect l="l" t="t" r="r" b="b"/>
              <a:pathLst>
                <a:path w="1041" h="895" extrusionOk="0">
                  <a:moveTo>
                    <a:pt x="588" y="1"/>
                  </a:moveTo>
                  <a:cubicBezTo>
                    <a:pt x="0" y="24"/>
                    <a:pt x="27" y="894"/>
                    <a:pt x="600" y="894"/>
                  </a:cubicBezTo>
                  <a:cubicBezTo>
                    <a:pt x="608" y="894"/>
                    <a:pt x="616" y="894"/>
                    <a:pt x="623" y="894"/>
                  </a:cubicBezTo>
                  <a:cubicBezTo>
                    <a:pt x="885" y="870"/>
                    <a:pt x="1016" y="691"/>
                    <a:pt x="1040" y="417"/>
                  </a:cubicBezTo>
                  <a:cubicBezTo>
                    <a:pt x="981" y="179"/>
                    <a:pt x="838" y="1"/>
                    <a:pt x="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2"/>
            <p:cNvSpPr/>
            <p:nvPr/>
          </p:nvSpPr>
          <p:spPr>
            <a:xfrm>
              <a:off x="6732975" y="2638525"/>
              <a:ext cx="21150" cy="20050"/>
            </a:xfrm>
            <a:custGeom>
              <a:avLst/>
              <a:gdLst/>
              <a:ahLst/>
              <a:cxnLst/>
              <a:rect l="l" t="t" r="r" b="b"/>
              <a:pathLst>
                <a:path w="846" h="802" extrusionOk="0">
                  <a:moveTo>
                    <a:pt x="405" y="0"/>
                  </a:moveTo>
                  <a:cubicBezTo>
                    <a:pt x="222" y="0"/>
                    <a:pt x="59" y="68"/>
                    <a:pt x="48" y="287"/>
                  </a:cubicBezTo>
                  <a:cubicBezTo>
                    <a:pt x="0" y="549"/>
                    <a:pt x="203" y="799"/>
                    <a:pt x="465" y="799"/>
                  </a:cubicBezTo>
                  <a:cubicBezTo>
                    <a:pt x="482" y="801"/>
                    <a:pt x="499" y="802"/>
                    <a:pt x="516" y="802"/>
                  </a:cubicBezTo>
                  <a:cubicBezTo>
                    <a:pt x="709" y="802"/>
                    <a:pt x="812" y="673"/>
                    <a:pt x="834" y="454"/>
                  </a:cubicBezTo>
                  <a:cubicBezTo>
                    <a:pt x="846" y="192"/>
                    <a:pt x="762" y="13"/>
                    <a:pt x="453" y="1"/>
                  </a:cubicBezTo>
                  <a:cubicBezTo>
                    <a:pt x="437" y="1"/>
                    <a:pt x="421" y="0"/>
                    <a:pt x="4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2"/>
            <p:cNvSpPr/>
            <p:nvPr/>
          </p:nvSpPr>
          <p:spPr>
            <a:xfrm>
              <a:off x="6709450" y="1254450"/>
              <a:ext cx="87250" cy="20850"/>
            </a:xfrm>
            <a:custGeom>
              <a:avLst/>
              <a:gdLst/>
              <a:ahLst/>
              <a:cxnLst/>
              <a:rect l="l" t="t" r="r" b="b"/>
              <a:pathLst>
                <a:path w="3490" h="834" extrusionOk="0">
                  <a:moveTo>
                    <a:pt x="418" y="1"/>
                  </a:moveTo>
                  <a:cubicBezTo>
                    <a:pt x="179" y="1"/>
                    <a:pt x="1" y="191"/>
                    <a:pt x="1" y="417"/>
                  </a:cubicBezTo>
                  <a:cubicBezTo>
                    <a:pt x="1" y="655"/>
                    <a:pt x="179" y="834"/>
                    <a:pt x="418" y="834"/>
                  </a:cubicBezTo>
                  <a:lnTo>
                    <a:pt x="3073" y="834"/>
                  </a:lnTo>
                  <a:cubicBezTo>
                    <a:pt x="3299" y="834"/>
                    <a:pt x="3489" y="655"/>
                    <a:pt x="3489" y="417"/>
                  </a:cubicBezTo>
                  <a:cubicBezTo>
                    <a:pt x="3489" y="191"/>
                    <a:pt x="3299" y="1"/>
                    <a:pt x="3073" y="1"/>
                  </a:cubicBezTo>
                  <a:close/>
                </a:path>
              </a:pathLst>
            </a:custGeom>
            <a:solidFill>
              <a:srgbClr val="0605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2"/>
            <p:cNvSpPr/>
            <p:nvPr/>
          </p:nvSpPr>
          <p:spPr>
            <a:xfrm>
              <a:off x="6737725" y="1758075"/>
              <a:ext cx="57475" cy="20875"/>
            </a:xfrm>
            <a:custGeom>
              <a:avLst/>
              <a:gdLst/>
              <a:ahLst/>
              <a:cxnLst/>
              <a:rect l="l" t="t" r="r" b="b"/>
              <a:pathLst>
                <a:path w="2299" h="835" extrusionOk="0">
                  <a:moveTo>
                    <a:pt x="418" y="1"/>
                  </a:moveTo>
                  <a:cubicBezTo>
                    <a:pt x="179" y="1"/>
                    <a:pt x="1" y="191"/>
                    <a:pt x="1" y="418"/>
                  </a:cubicBezTo>
                  <a:cubicBezTo>
                    <a:pt x="1" y="656"/>
                    <a:pt x="179" y="834"/>
                    <a:pt x="418" y="834"/>
                  </a:cubicBezTo>
                  <a:lnTo>
                    <a:pt x="1882" y="834"/>
                  </a:lnTo>
                  <a:cubicBezTo>
                    <a:pt x="2108" y="834"/>
                    <a:pt x="2299" y="656"/>
                    <a:pt x="2299" y="418"/>
                  </a:cubicBezTo>
                  <a:cubicBezTo>
                    <a:pt x="2299" y="191"/>
                    <a:pt x="2108"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2"/>
            <p:cNvSpPr/>
            <p:nvPr/>
          </p:nvSpPr>
          <p:spPr>
            <a:xfrm>
              <a:off x="6737725" y="1670275"/>
              <a:ext cx="57475" cy="20850"/>
            </a:xfrm>
            <a:custGeom>
              <a:avLst/>
              <a:gdLst/>
              <a:ahLst/>
              <a:cxnLst/>
              <a:rect l="l" t="t" r="r" b="b"/>
              <a:pathLst>
                <a:path w="2299" h="834" extrusionOk="0">
                  <a:moveTo>
                    <a:pt x="418" y="1"/>
                  </a:moveTo>
                  <a:cubicBezTo>
                    <a:pt x="179" y="1"/>
                    <a:pt x="1" y="179"/>
                    <a:pt x="1" y="417"/>
                  </a:cubicBezTo>
                  <a:cubicBezTo>
                    <a:pt x="1" y="643"/>
                    <a:pt x="179" y="834"/>
                    <a:pt x="418" y="834"/>
                  </a:cubicBezTo>
                  <a:lnTo>
                    <a:pt x="1882" y="834"/>
                  </a:lnTo>
                  <a:cubicBezTo>
                    <a:pt x="2108" y="834"/>
                    <a:pt x="2299" y="643"/>
                    <a:pt x="2299" y="417"/>
                  </a:cubicBezTo>
                  <a:cubicBezTo>
                    <a:pt x="2299" y="179"/>
                    <a:pt x="2108"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2"/>
            <p:cNvSpPr/>
            <p:nvPr/>
          </p:nvSpPr>
          <p:spPr>
            <a:xfrm>
              <a:off x="6737725" y="1582175"/>
              <a:ext cx="57475" cy="20850"/>
            </a:xfrm>
            <a:custGeom>
              <a:avLst/>
              <a:gdLst/>
              <a:ahLst/>
              <a:cxnLst/>
              <a:rect l="l" t="t" r="r" b="b"/>
              <a:pathLst>
                <a:path w="2299" h="834" extrusionOk="0">
                  <a:moveTo>
                    <a:pt x="418" y="0"/>
                  </a:moveTo>
                  <a:cubicBezTo>
                    <a:pt x="179" y="0"/>
                    <a:pt x="1" y="191"/>
                    <a:pt x="1" y="417"/>
                  </a:cubicBezTo>
                  <a:cubicBezTo>
                    <a:pt x="1" y="643"/>
                    <a:pt x="179" y="834"/>
                    <a:pt x="418" y="834"/>
                  </a:cubicBezTo>
                  <a:lnTo>
                    <a:pt x="1882" y="834"/>
                  </a:lnTo>
                  <a:cubicBezTo>
                    <a:pt x="2108" y="834"/>
                    <a:pt x="2299" y="643"/>
                    <a:pt x="2299" y="417"/>
                  </a:cubicBezTo>
                  <a:cubicBezTo>
                    <a:pt x="2299" y="191"/>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2"/>
            <p:cNvSpPr/>
            <p:nvPr/>
          </p:nvSpPr>
          <p:spPr>
            <a:xfrm>
              <a:off x="6737725" y="1494075"/>
              <a:ext cx="57475" cy="20850"/>
            </a:xfrm>
            <a:custGeom>
              <a:avLst/>
              <a:gdLst/>
              <a:ahLst/>
              <a:cxnLst/>
              <a:rect l="l" t="t" r="r" b="b"/>
              <a:pathLst>
                <a:path w="2299" h="834" extrusionOk="0">
                  <a:moveTo>
                    <a:pt x="418" y="0"/>
                  </a:moveTo>
                  <a:cubicBezTo>
                    <a:pt x="179" y="0"/>
                    <a:pt x="1" y="191"/>
                    <a:pt x="1" y="417"/>
                  </a:cubicBezTo>
                  <a:cubicBezTo>
                    <a:pt x="1" y="655"/>
                    <a:pt x="179" y="833"/>
                    <a:pt x="418" y="833"/>
                  </a:cubicBezTo>
                  <a:lnTo>
                    <a:pt x="1882" y="833"/>
                  </a:lnTo>
                  <a:cubicBezTo>
                    <a:pt x="2108" y="833"/>
                    <a:pt x="2299" y="655"/>
                    <a:pt x="2299" y="417"/>
                  </a:cubicBezTo>
                  <a:cubicBezTo>
                    <a:pt x="2299" y="191"/>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2"/>
            <p:cNvSpPr/>
            <p:nvPr/>
          </p:nvSpPr>
          <p:spPr>
            <a:xfrm>
              <a:off x="6737725" y="1406250"/>
              <a:ext cx="57475" cy="20875"/>
            </a:xfrm>
            <a:custGeom>
              <a:avLst/>
              <a:gdLst/>
              <a:ahLst/>
              <a:cxnLst/>
              <a:rect l="l" t="t" r="r" b="b"/>
              <a:pathLst>
                <a:path w="2299" h="835" extrusionOk="0">
                  <a:moveTo>
                    <a:pt x="418" y="1"/>
                  </a:moveTo>
                  <a:cubicBezTo>
                    <a:pt x="179" y="1"/>
                    <a:pt x="1" y="179"/>
                    <a:pt x="1" y="417"/>
                  </a:cubicBezTo>
                  <a:cubicBezTo>
                    <a:pt x="1" y="644"/>
                    <a:pt x="179" y="834"/>
                    <a:pt x="418" y="834"/>
                  </a:cubicBezTo>
                  <a:lnTo>
                    <a:pt x="1882" y="834"/>
                  </a:lnTo>
                  <a:cubicBezTo>
                    <a:pt x="2108" y="834"/>
                    <a:pt x="2299" y="644"/>
                    <a:pt x="2299" y="417"/>
                  </a:cubicBezTo>
                  <a:cubicBezTo>
                    <a:pt x="2299" y="179"/>
                    <a:pt x="2108"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2"/>
            <p:cNvSpPr/>
            <p:nvPr/>
          </p:nvSpPr>
          <p:spPr>
            <a:xfrm>
              <a:off x="6737725" y="1318150"/>
              <a:ext cx="57475" cy="20850"/>
            </a:xfrm>
            <a:custGeom>
              <a:avLst/>
              <a:gdLst/>
              <a:ahLst/>
              <a:cxnLst/>
              <a:rect l="l" t="t" r="r" b="b"/>
              <a:pathLst>
                <a:path w="2299" h="834" extrusionOk="0">
                  <a:moveTo>
                    <a:pt x="418" y="0"/>
                  </a:moveTo>
                  <a:cubicBezTo>
                    <a:pt x="179" y="0"/>
                    <a:pt x="1" y="191"/>
                    <a:pt x="1" y="417"/>
                  </a:cubicBezTo>
                  <a:cubicBezTo>
                    <a:pt x="1" y="655"/>
                    <a:pt x="179" y="834"/>
                    <a:pt x="418" y="834"/>
                  </a:cubicBezTo>
                  <a:lnTo>
                    <a:pt x="1882" y="834"/>
                  </a:lnTo>
                  <a:cubicBezTo>
                    <a:pt x="2108" y="834"/>
                    <a:pt x="2299" y="655"/>
                    <a:pt x="2299" y="417"/>
                  </a:cubicBezTo>
                  <a:cubicBezTo>
                    <a:pt x="2299" y="191"/>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2"/>
            <p:cNvSpPr/>
            <p:nvPr/>
          </p:nvSpPr>
          <p:spPr>
            <a:xfrm>
              <a:off x="6737725" y="2285825"/>
              <a:ext cx="57475" cy="20875"/>
            </a:xfrm>
            <a:custGeom>
              <a:avLst/>
              <a:gdLst/>
              <a:ahLst/>
              <a:cxnLst/>
              <a:rect l="l" t="t" r="r" b="b"/>
              <a:pathLst>
                <a:path w="2299" h="835" extrusionOk="0">
                  <a:moveTo>
                    <a:pt x="418" y="1"/>
                  </a:moveTo>
                  <a:cubicBezTo>
                    <a:pt x="179" y="1"/>
                    <a:pt x="1" y="191"/>
                    <a:pt x="1" y="417"/>
                  </a:cubicBezTo>
                  <a:cubicBezTo>
                    <a:pt x="1" y="655"/>
                    <a:pt x="179" y="834"/>
                    <a:pt x="418" y="834"/>
                  </a:cubicBezTo>
                  <a:lnTo>
                    <a:pt x="1882" y="834"/>
                  </a:lnTo>
                  <a:cubicBezTo>
                    <a:pt x="2108" y="834"/>
                    <a:pt x="2299" y="655"/>
                    <a:pt x="2299" y="417"/>
                  </a:cubicBezTo>
                  <a:cubicBezTo>
                    <a:pt x="2299" y="191"/>
                    <a:pt x="2108"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2"/>
            <p:cNvSpPr/>
            <p:nvPr/>
          </p:nvSpPr>
          <p:spPr>
            <a:xfrm>
              <a:off x="6737725" y="2198025"/>
              <a:ext cx="57475" cy="20850"/>
            </a:xfrm>
            <a:custGeom>
              <a:avLst/>
              <a:gdLst/>
              <a:ahLst/>
              <a:cxnLst/>
              <a:rect l="l" t="t" r="r" b="b"/>
              <a:pathLst>
                <a:path w="2299" h="834" extrusionOk="0">
                  <a:moveTo>
                    <a:pt x="418" y="0"/>
                  </a:moveTo>
                  <a:cubicBezTo>
                    <a:pt x="179" y="0"/>
                    <a:pt x="1" y="179"/>
                    <a:pt x="1" y="417"/>
                  </a:cubicBezTo>
                  <a:cubicBezTo>
                    <a:pt x="1" y="643"/>
                    <a:pt x="179" y="834"/>
                    <a:pt x="418" y="834"/>
                  </a:cubicBezTo>
                  <a:lnTo>
                    <a:pt x="1882" y="834"/>
                  </a:lnTo>
                  <a:cubicBezTo>
                    <a:pt x="2108" y="834"/>
                    <a:pt x="2299" y="643"/>
                    <a:pt x="2299" y="417"/>
                  </a:cubicBezTo>
                  <a:cubicBezTo>
                    <a:pt x="2299" y="179"/>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2"/>
            <p:cNvSpPr/>
            <p:nvPr/>
          </p:nvSpPr>
          <p:spPr>
            <a:xfrm>
              <a:off x="6737725" y="2109925"/>
              <a:ext cx="57475" cy="20850"/>
            </a:xfrm>
            <a:custGeom>
              <a:avLst/>
              <a:gdLst/>
              <a:ahLst/>
              <a:cxnLst/>
              <a:rect l="l" t="t" r="r" b="b"/>
              <a:pathLst>
                <a:path w="2299" h="834" extrusionOk="0">
                  <a:moveTo>
                    <a:pt x="418" y="0"/>
                  </a:moveTo>
                  <a:cubicBezTo>
                    <a:pt x="179" y="0"/>
                    <a:pt x="1" y="191"/>
                    <a:pt x="1" y="417"/>
                  </a:cubicBezTo>
                  <a:cubicBezTo>
                    <a:pt x="1" y="655"/>
                    <a:pt x="179" y="833"/>
                    <a:pt x="418" y="833"/>
                  </a:cubicBezTo>
                  <a:lnTo>
                    <a:pt x="1882" y="833"/>
                  </a:lnTo>
                  <a:cubicBezTo>
                    <a:pt x="2108" y="833"/>
                    <a:pt x="2299" y="655"/>
                    <a:pt x="2299" y="417"/>
                  </a:cubicBezTo>
                  <a:cubicBezTo>
                    <a:pt x="2299" y="191"/>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2"/>
            <p:cNvSpPr/>
            <p:nvPr/>
          </p:nvSpPr>
          <p:spPr>
            <a:xfrm>
              <a:off x="6737725" y="2022100"/>
              <a:ext cx="57475" cy="20875"/>
            </a:xfrm>
            <a:custGeom>
              <a:avLst/>
              <a:gdLst/>
              <a:ahLst/>
              <a:cxnLst/>
              <a:rect l="l" t="t" r="r" b="b"/>
              <a:pathLst>
                <a:path w="2299" h="835" extrusionOk="0">
                  <a:moveTo>
                    <a:pt x="418" y="1"/>
                  </a:moveTo>
                  <a:cubicBezTo>
                    <a:pt x="179" y="1"/>
                    <a:pt x="1" y="179"/>
                    <a:pt x="1" y="417"/>
                  </a:cubicBezTo>
                  <a:cubicBezTo>
                    <a:pt x="1" y="644"/>
                    <a:pt x="179" y="834"/>
                    <a:pt x="418" y="834"/>
                  </a:cubicBezTo>
                  <a:lnTo>
                    <a:pt x="1882" y="834"/>
                  </a:lnTo>
                  <a:cubicBezTo>
                    <a:pt x="2108" y="834"/>
                    <a:pt x="2299" y="644"/>
                    <a:pt x="2299" y="417"/>
                  </a:cubicBezTo>
                  <a:cubicBezTo>
                    <a:pt x="2299" y="179"/>
                    <a:pt x="2108"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2"/>
            <p:cNvSpPr/>
            <p:nvPr/>
          </p:nvSpPr>
          <p:spPr>
            <a:xfrm>
              <a:off x="6737725" y="1934000"/>
              <a:ext cx="57475" cy="20850"/>
            </a:xfrm>
            <a:custGeom>
              <a:avLst/>
              <a:gdLst/>
              <a:ahLst/>
              <a:cxnLst/>
              <a:rect l="l" t="t" r="r" b="b"/>
              <a:pathLst>
                <a:path w="2299" h="834" extrusionOk="0">
                  <a:moveTo>
                    <a:pt x="418" y="0"/>
                  </a:moveTo>
                  <a:cubicBezTo>
                    <a:pt x="179" y="0"/>
                    <a:pt x="1" y="191"/>
                    <a:pt x="1" y="417"/>
                  </a:cubicBezTo>
                  <a:cubicBezTo>
                    <a:pt x="1" y="655"/>
                    <a:pt x="179" y="834"/>
                    <a:pt x="418" y="834"/>
                  </a:cubicBezTo>
                  <a:lnTo>
                    <a:pt x="1882" y="834"/>
                  </a:lnTo>
                  <a:cubicBezTo>
                    <a:pt x="2108" y="834"/>
                    <a:pt x="2299" y="655"/>
                    <a:pt x="2299" y="417"/>
                  </a:cubicBezTo>
                  <a:cubicBezTo>
                    <a:pt x="2299" y="191"/>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2"/>
            <p:cNvSpPr/>
            <p:nvPr/>
          </p:nvSpPr>
          <p:spPr>
            <a:xfrm>
              <a:off x="6737725" y="1846200"/>
              <a:ext cx="57475" cy="20850"/>
            </a:xfrm>
            <a:custGeom>
              <a:avLst/>
              <a:gdLst/>
              <a:ahLst/>
              <a:cxnLst/>
              <a:rect l="l" t="t" r="r" b="b"/>
              <a:pathLst>
                <a:path w="2299" h="834" extrusionOk="0">
                  <a:moveTo>
                    <a:pt x="418" y="0"/>
                  </a:moveTo>
                  <a:cubicBezTo>
                    <a:pt x="179" y="0"/>
                    <a:pt x="1" y="179"/>
                    <a:pt x="1" y="417"/>
                  </a:cubicBezTo>
                  <a:cubicBezTo>
                    <a:pt x="1" y="643"/>
                    <a:pt x="179" y="834"/>
                    <a:pt x="418" y="834"/>
                  </a:cubicBezTo>
                  <a:lnTo>
                    <a:pt x="1882" y="834"/>
                  </a:lnTo>
                  <a:cubicBezTo>
                    <a:pt x="2108" y="834"/>
                    <a:pt x="2299" y="643"/>
                    <a:pt x="2299" y="417"/>
                  </a:cubicBezTo>
                  <a:cubicBezTo>
                    <a:pt x="2299" y="179"/>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2"/>
            <p:cNvSpPr/>
            <p:nvPr/>
          </p:nvSpPr>
          <p:spPr>
            <a:xfrm>
              <a:off x="6737725" y="2637950"/>
              <a:ext cx="57475" cy="20875"/>
            </a:xfrm>
            <a:custGeom>
              <a:avLst/>
              <a:gdLst/>
              <a:ahLst/>
              <a:cxnLst/>
              <a:rect l="l" t="t" r="r" b="b"/>
              <a:pathLst>
                <a:path w="2299" h="835" extrusionOk="0">
                  <a:moveTo>
                    <a:pt x="418" y="1"/>
                  </a:moveTo>
                  <a:cubicBezTo>
                    <a:pt x="179" y="1"/>
                    <a:pt x="1" y="179"/>
                    <a:pt x="1" y="417"/>
                  </a:cubicBezTo>
                  <a:cubicBezTo>
                    <a:pt x="1" y="644"/>
                    <a:pt x="179" y="834"/>
                    <a:pt x="418" y="834"/>
                  </a:cubicBezTo>
                  <a:lnTo>
                    <a:pt x="1882" y="834"/>
                  </a:lnTo>
                  <a:cubicBezTo>
                    <a:pt x="2108" y="834"/>
                    <a:pt x="2299" y="644"/>
                    <a:pt x="2299" y="417"/>
                  </a:cubicBezTo>
                  <a:cubicBezTo>
                    <a:pt x="2299" y="179"/>
                    <a:pt x="2108"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2"/>
            <p:cNvSpPr/>
            <p:nvPr/>
          </p:nvSpPr>
          <p:spPr>
            <a:xfrm>
              <a:off x="6737725" y="2549850"/>
              <a:ext cx="57475" cy="20850"/>
            </a:xfrm>
            <a:custGeom>
              <a:avLst/>
              <a:gdLst/>
              <a:ahLst/>
              <a:cxnLst/>
              <a:rect l="l" t="t" r="r" b="b"/>
              <a:pathLst>
                <a:path w="2299" h="834" extrusionOk="0">
                  <a:moveTo>
                    <a:pt x="418" y="0"/>
                  </a:moveTo>
                  <a:cubicBezTo>
                    <a:pt x="179" y="0"/>
                    <a:pt x="1" y="191"/>
                    <a:pt x="1" y="417"/>
                  </a:cubicBezTo>
                  <a:cubicBezTo>
                    <a:pt x="1" y="643"/>
                    <a:pt x="179" y="834"/>
                    <a:pt x="418" y="834"/>
                  </a:cubicBezTo>
                  <a:lnTo>
                    <a:pt x="1882" y="834"/>
                  </a:lnTo>
                  <a:cubicBezTo>
                    <a:pt x="2108" y="834"/>
                    <a:pt x="2299" y="643"/>
                    <a:pt x="2299" y="417"/>
                  </a:cubicBezTo>
                  <a:cubicBezTo>
                    <a:pt x="2299" y="191"/>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2"/>
            <p:cNvSpPr/>
            <p:nvPr/>
          </p:nvSpPr>
          <p:spPr>
            <a:xfrm>
              <a:off x="6737725" y="2461750"/>
              <a:ext cx="57475" cy="20850"/>
            </a:xfrm>
            <a:custGeom>
              <a:avLst/>
              <a:gdLst/>
              <a:ahLst/>
              <a:cxnLst/>
              <a:rect l="l" t="t" r="r" b="b"/>
              <a:pathLst>
                <a:path w="2299" h="834" extrusionOk="0">
                  <a:moveTo>
                    <a:pt x="418" y="0"/>
                  </a:moveTo>
                  <a:cubicBezTo>
                    <a:pt x="179" y="0"/>
                    <a:pt x="1" y="191"/>
                    <a:pt x="1" y="417"/>
                  </a:cubicBezTo>
                  <a:cubicBezTo>
                    <a:pt x="1" y="655"/>
                    <a:pt x="179" y="834"/>
                    <a:pt x="418" y="834"/>
                  </a:cubicBezTo>
                  <a:lnTo>
                    <a:pt x="1882" y="834"/>
                  </a:lnTo>
                  <a:cubicBezTo>
                    <a:pt x="2108" y="834"/>
                    <a:pt x="2299" y="655"/>
                    <a:pt x="2299" y="417"/>
                  </a:cubicBezTo>
                  <a:cubicBezTo>
                    <a:pt x="2299" y="191"/>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2"/>
            <p:cNvSpPr/>
            <p:nvPr/>
          </p:nvSpPr>
          <p:spPr>
            <a:xfrm>
              <a:off x="6737725" y="2373925"/>
              <a:ext cx="57475" cy="20875"/>
            </a:xfrm>
            <a:custGeom>
              <a:avLst/>
              <a:gdLst/>
              <a:ahLst/>
              <a:cxnLst/>
              <a:rect l="l" t="t" r="r" b="b"/>
              <a:pathLst>
                <a:path w="2299" h="835" extrusionOk="0">
                  <a:moveTo>
                    <a:pt x="418" y="1"/>
                  </a:moveTo>
                  <a:cubicBezTo>
                    <a:pt x="179" y="1"/>
                    <a:pt x="1" y="191"/>
                    <a:pt x="1" y="418"/>
                  </a:cubicBezTo>
                  <a:cubicBezTo>
                    <a:pt x="1" y="644"/>
                    <a:pt x="179" y="834"/>
                    <a:pt x="418" y="834"/>
                  </a:cubicBezTo>
                  <a:lnTo>
                    <a:pt x="1882" y="834"/>
                  </a:lnTo>
                  <a:cubicBezTo>
                    <a:pt x="2108" y="834"/>
                    <a:pt x="2299" y="644"/>
                    <a:pt x="2299" y="418"/>
                  </a:cubicBezTo>
                  <a:cubicBezTo>
                    <a:pt x="2299" y="191"/>
                    <a:pt x="2108"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userDrawn="1">
  <p:cSld name="CUSTOM_7">
    <p:spTree>
      <p:nvGrpSpPr>
        <p:cNvPr id="1" name="Shape 2182"/>
        <p:cNvGrpSpPr/>
        <p:nvPr/>
      </p:nvGrpSpPr>
      <p:grpSpPr>
        <a:xfrm>
          <a:off x="0" y="0"/>
          <a:ext cx="0" cy="0"/>
          <a:chOff x="0" y="0"/>
          <a:chExt cx="0" cy="0"/>
        </a:xfrm>
      </p:grpSpPr>
      <p:grpSp>
        <p:nvGrpSpPr>
          <p:cNvPr id="2200" name="Google Shape;2200;p23"/>
          <p:cNvGrpSpPr/>
          <p:nvPr/>
        </p:nvGrpSpPr>
        <p:grpSpPr>
          <a:xfrm rot="-1393521">
            <a:off x="8532444" y="185174"/>
            <a:ext cx="511082" cy="655002"/>
            <a:chOff x="-5220725" y="1178629"/>
            <a:chExt cx="413255" cy="529627"/>
          </a:xfrm>
        </p:grpSpPr>
        <p:sp>
          <p:nvSpPr>
            <p:cNvPr id="2201" name="Google Shape;2201;p23"/>
            <p:cNvSpPr/>
            <p:nvPr/>
          </p:nvSpPr>
          <p:spPr>
            <a:xfrm>
              <a:off x="-5220725" y="1308525"/>
              <a:ext cx="190500" cy="190500"/>
            </a:xfrm>
            <a:prstGeom prst="ellipse">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3"/>
            <p:cNvSpPr/>
            <p:nvPr/>
          </p:nvSpPr>
          <p:spPr>
            <a:xfrm rot="-1288199">
              <a:off x="-4984416" y="1201483"/>
              <a:ext cx="154093" cy="154093"/>
            </a:xfrm>
            <a:prstGeom prst="ellipse">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3"/>
            <p:cNvSpPr/>
            <p:nvPr/>
          </p:nvSpPr>
          <p:spPr>
            <a:xfrm rot="-2077056">
              <a:off x="-5033122" y="1523906"/>
              <a:ext cx="154199" cy="154199"/>
            </a:xfrm>
            <a:prstGeom prst="ellipse">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04" name="Google Shape;2204;p23"/>
            <p:cNvCxnSpPr>
              <a:stCxn id="2203" idx="0"/>
              <a:endCxn id="2201" idx="5"/>
            </p:cNvCxnSpPr>
            <p:nvPr/>
          </p:nvCxnSpPr>
          <p:spPr>
            <a:xfrm rot="-9402987">
              <a:off x="-5068767" y="1485171"/>
              <a:ext cx="79690" cy="38171"/>
            </a:xfrm>
            <a:prstGeom prst="straightConnector1">
              <a:avLst/>
            </a:prstGeom>
            <a:noFill/>
            <a:ln w="19050" cap="flat" cmpd="sng">
              <a:solidFill>
                <a:schemeClr val="dk1"/>
              </a:solidFill>
              <a:prstDash val="solid"/>
              <a:round/>
              <a:headEnd type="none" w="med" len="med"/>
              <a:tailEnd type="none" w="med" len="med"/>
            </a:ln>
          </p:spPr>
        </p:cxnSp>
        <p:cxnSp>
          <p:nvCxnSpPr>
            <p:cNvPr id="2205" name="Google Shape;2205;p23"/>
            <p:cNvCxnSpPr>
              <a:stCxn id="2202" idx="2"/>
              <a:endCxn id="2201" idx="7"/>
            </p:cNvCxnSpPr>
            <p:nvPr/>
          </p:nvCxnSpPr>
          <p:spPr>
            <a:xfrm rot="1389696" flipH="1">
              <a:off x="-5049179" y="1292350"/>
              <a:ext cx="61018" cy="58458"/>
            </a:xfrm>
            <a:prstGeom prst="straightConnector1">
              <a:avLst/>
            </a:prstGeom>
            <a:noFill/>
            <a:ln w="19050" cap="flat" cmpd="sng">
              <a:solidFill>
                <a:schemeClr val="dk1"/>
              </a:solidFill>
              <a:prstDash val="solid"/>
              <a:round/>
              <a:headEnd type="none" w="med" len="med"/>
              <a:tailEnd type="none" w="med" len="med"/>
            </a:ln>
          </p:spPr>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spTree>
      <p:nvGrpSpPr>
        <p:cNvPr id="1" name="Shape 323"/>
        <p:cNvGrpSpPr/>
        <p:nvPr/>
      </p:nvGrpSpPr>
      <p:grpSpPr>
        <a:xfrm>
          <a:off x="0" y="0"/>
          <a:ext cx="0" cy="0"/>
          <a:chOff x="0" y="0"/>
          <a:chExt cx="0" cy="0"/>
        </a:xfrm>
      </p:grpSpPr>
      <p:grpSp>
        <p:nvGrpSpPr>
          <p:cNvPr id="591" name="Google Shape;591;p3"/>
          <p:cNvGrpSpPr/>
          <p:nvPr/>
        </p:nvGrpSpPr>
        <p:grpSpPr>
          <a:xfrm flipH="1">
            <a:off x="8015925" y="3892263"/>
            <a:ext cx="929900" cy="1251225"/>
            <a:chOff x="5104500" y="3125125"/>
            <a:chExt cx="929900" cy="1251225"/>
          </a:xfrm>
        </p:grpSpPr>
        <p:sp>
          <p:nvSpPr>
            <p:cNvPr id="592" name="Google Shape;592;p3"/>
            <p:cNvSpPr/>
            <p:nvPr/>
          </p:nvSpPr>
          <p:spPr>
            <a:xfrm>
              <a:off x="5269100" y="3455625"/>
              <a:ext cx="225950" cy="316125"/>
            </a:xfrm>
            <a:custGeom>
              <a:avLst/>
              <a:gdLst/>
              <a:ahLst/>
              <a:cxnLst/>
              <a:rect l="l" t="t" r="r" b="b"/>
              <a:pathLst>
                <a:path w="9038" h="12645" extrusionOk="0">
                  <a:moveTo>
                    <a:pt x="108" y="0"/>
                  </a:moveTo>
                  <a:cubicBezTo>
                    <a:pt x="108" y="2465"/>
                    <a:pt x="0" y="4894"/>
                    <a:pt x="0" y="7358"/>
                  </a:cubicBezTo>
                  <a:cubicBezTo>
                    <a:pt x="0" y="7680"/>
                    <a:pt x="298" y="7811"/>
                    <a:pt x="643" y="7846"/>
                  </a:cubicBezTo>
                  <a:cubicBezTo>
                    <a:pt x="1417" y="7894"/>
                    <a:pt x="1786" y="8287"/>
                    <a:pt x="1941" y="9061"/>
                  </a:cubicBezTo>
                  <a:cubicBezTo>
                    <a:pt x="2072" y="9739"/>
                    <a:pt x="1870" y="10370"/>
                    <a:pt x="1655" y="11013"/>
                  </a:cubicBezTo>
                  <a:cubicBezTo>
                    <a:pt x="1560" y="11311"/>
                    <a:pt x="1060" y="11537"/>
                    <a:pt x="1393" y="11882"/>
                  </a:cubicBezTo>
                  <a:cubicBezTo>
                    <a:pt x="1620" y="12121"/>
                    <a:pt x="2001" y="12180"/>
                    <a:pt x="2346" y="12252"/>
                  </a:cubicBezTo>
                  <a:cubicBezTo>
                    <a:pt x="2501" y="12283"/>
                    <a:pt x="2658" y="12299"/>
                    <a:pt x="2816" y="12299"/>
                  </a:cubicBezTo>
                  <a:cubicBezTo>
                    <a:pt x="3130" y="12299"/>
                    <a:pt x="3445" y="12236"/>
                    <a:pt x="3739" y="12109"/>
                  </a:cubicBezTo>
                  <a:cubicBezTo>
                    <a:pt x="4191" y="12002"/>
                    <a:pt x="4644" y="11942"/>
                    <a:pt x="5108" y="11942"/>
                  </a:cubicBezTo>
                  <a:cubicBezTo>
                    <a:pt x="5370" y="11942"/>
                    <a:pt x="5882" y="12240"/>
                    <a:pt x="6120" y="12311"/>
                  </a:cubicBezTo>
                  <a:cubicBezTo>
                    <a:pt x="6865" y="12575"/>
                    <a:pt x="7810" y="12645"/>
                    <a:pt x="8332" y="12645"/>
                  </a:cubicBezTo>
                  <a:cubicBezTo>
                    <a:pt x="8469" y="12645"/>
                    <a:pt x="8577" y="12640"/>
                    <a:pt x="8644" y="12633"/>
                  </a:cubicBezTo>
                  <a:cubicBezTo>
                    <a:pt x="9025" y="12609"/>
                    <a:pt x="8990" y="12335"/>
                    <a:pt x="8990" y="12073"/>
                  </a:cubicBezTo>
                  <a:cubicBezTo>
                    <a:pt x="8978" y="10751"/>
                    <a:pt x="8954" y="9442"/>
                    <a:pt x="8978" y="8120"/>
                  </a:cubicBezTo>
                  <a:cubicBezTo>
                    <a:pt x="9037" y="5417"/>
                    <a:pt x="9013" y="2703"/>
                    <a:pt x="90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
            <p:cNvSpPr/>
            <p:nvPr/>
          </p:nvSpPr>
          <p:spPr>
            <a:xfrm>
              <a:off x="5742075" y="4122950"/>
              <a:ext cx="250350" cy="253350"/>
            </a:xfrm>
            <a:custGeom>
              <a:avLst/>
              <a:gdLst/>
              <a:ahLst/>
              <a:cxnLst/>
              <a:rect l="l" t="t" r="r" b="b"/>
              <a:pathLst>
                <a:path w="10014" h="10134" extrusionOk="0">
                  <a:moveTo>
                    <a:pt x="9978" y="1"/>
                  </a:moveTo>
                  <a:lnTo>
                    <a:pt x="0" y="13"/>
                  </a:lnTo>
                  <a:lnTo>
                    <a:pt x="0" y="8835"/>
                  </a:lnTo>
                  <a:cubicBezTo>
                    <a:pt x="0" y="9276"/>
                    <a:pt x="72" y="9716"/>
                    <a:pt x="203" y="10133"/>
                  </a:cubicBezTo>
                  <a:lnTo>
                    <a:pt x="9799" y="10121"/>
                  </a:lnTo>
                  <a:cubicBezTo>
                    <a:pt x="9965" y="9811"/>
                    <a:pt x="9834" y="9761"/>
                    <a:pt x="9618" y="9761"/>
                  </a:cubicBezTo>
                  <a:cubicBezTo>
                    <a:pt x="9585" y="9761"/>
                    <a:pt x="9550" y="9762"/>
                    <a:pt x="9514" y="9764"/>
                  </a:cubicBezTo>
                  <a:lnTo>
                    <a:pt x="5311" y="9764"/>
                  </a:lnTo>
                  <a:cubicBezTo>
                    <a:pt x="4906" y="9764"/>
                    <a:pt x="4501" y="9740"/>
                    <a:pt x="4513" y="9216"/>
                  </a:cubicBezTo>
                  <a:cubicBezTo>
                    <a:pt x="4513" y="8740"/>
                    <a:pt x="4918" y="8728"/>
                    <a:pt x="5299" y="8728"/>
                  </a:cubicBezTo>
                  <a:lnTo>
                    <a:pt x="9549" y="8728"/>
                  </a:lnTo>
                  <a:cubicBezTo>
                    <a:pt x="9835" y="8728"/>
                    <a:pt x="10014" y="8716"/>
                    <a:pt x="10014" y="8335"/>
                  </a:cubicBezTo>
                  <a:cubicBezTo>
                    <a:pt x="9990" y="5561"/>
                    <a:pt x="9990" y="2787"/>
                    <a:pt x="99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5915025" y="3780775"/>
              <a:ext cx="119375" cy="120175"/>
            </a:xfrm>
            <a:custGeom>
              <a:avLst/>
              <a:gdLst/>
              <a:ahLst/>
              <a:cxnLst/>
              <a:rect l="l" t="t" r="r" b="b"/>
              <a:pathLst>
                <a:path w="4775" h="4807" extrusionOk="0">
                  <a:moveTo>
                    <a:pt x="2353" y="1"/>
                  </a:moveTo>
                  <a:cubicBezTo>
                    <a:pt x="2228" y="1"/>
                    <a:pt x="2098" y="7"/>
                    <a:pt x="1965" y="19"/>
                  </a:cubicBezTo>
                  <a:cubicBezTo>
                    <a:pt x="929" y="115"/>
                    <a:pt x="0" y="1258"/>
                    <a:pt x="0" y="2413"/>
                  </a:cubicBezTo>
                  <a:cubicBezTo>
                    <a:pt x="0" y="3568"/>
                    <a:pt x="988" y="4699"/>
                    <a:pt x="2084" y="4794"/>
                  </a:cubicBezTo>
                  <a:cubicBezTo>
                    <a:pt x="2178" y="4802"/>
                    <a:pt x="2271" y="4806"/>
                    <a:pt x="2362" y="4806"/>
                  </a:cubicBezTo>
                  <a:cubicBezTo>
                    <a:pt x="3586" y="4806"/>
                    <a:pt x="4531" y="4076"/>
                    <a:pt x="4774" y="2913"/>
                  </a:cubicBezTo>
                  <a:lnTo>
                    <a:pt x="4774" y="1901"/>
                  </a:lnTo>
                  <a:cubicBezTo>
                    <a:pt x="4525" y="673"/>
                    <a:pt x="3660" y="1"/>
                    <a:pt x="23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5892100" y="3712175"/>
              <a:ext cx="44975" cy="44100"/>
            </a:xfrm>
            <a:custGeom>
              <a:avLst/>
              <a:gdLst/>
              <a:ahLst/>
              <a:cxnLst/>
              <a:rect l="l" t="t" r="r" b="b"/>
              <a:pathLst>
                <a:path w="1799" h="1764" extrusionOk="0">
                  <a:moveTo>
                    <a:pt x="923" y="0"/>
                  </a:moveTo>
                  <a:cubicBezTo>
                    <a:pt x="905" y="0"/>
                    <a:pt x="887" y="0"/>
                    <a:pt x="869" y="1"/>
                  </a:cubicBezTo>
                  <a:cubicBezTo>
                    <a:pt x="334" y="13"/>
                    <a:pt x="0" y="382"/>
                    <a:pt x="24" y="930"/>
                  </a:cubicBezTo>
                  <a:cubicBezTo>
                    <a:pt x="48" y="1454"/>
                    <a:pt x="369" y="1763"/>
                    <a:pt x="917" y="1763"/>
                  </a:cubicBezTo>
                  <a:cubicBezTo>
                    <a:pt x="1465" y="1763"/>
                    <a:pt x="1798" y="1406"/>
                    <a:pt x="1786" y="858"/>
                  </a:cubicBezTo>
                  <a:cubicBezTo>
                    <a:pt x="1786" y="329"/>
                    <a:pt x="1430"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5826300" y="3655650"/>
              <a:ext cx="31875" cy="30975"/>
            </a:xfrm>
            <a:custGeom>
              <a:avLst/>
              <a:gdLst/>
              <a:ahLst/>
              <a:cxnLst/>
              <a:rect l="l" t="t" r="r" b="b"/>
              <a:pathLst>
                <a:path w="1275" h="1239" extrusionOk="0">
                  <a:moveTo>
                    <a:pt x="680" y="0"/>
                  </a:moveTo>
                  <a:cubicBezTo>
                    <a:pt x="299" y="24"/>
                    <a:pt x="49" y="226"/>
                    <a:pt x="37" y="619"/>
                  </a:cubicBezTo>
                  <a:cubicBezTo>
                    <a:pt x="1" y="953"/>
                    <a:pt x="263" y="1238"/>
                    <a:pt x="608" y="1238"/>
                  </a:cubicBezTo>
                  <a:cubicBezTo>
                    <a:pt x="622" y="1239"/>
                    <a:pt x="635" y="1239"/>
                    <a:pt x="648" y="1239"/>
                  </a:cubicBezTo>
                  <a:cubicBezTo>
                    <a:pt x="988" y="1239"/>
                    <a:pt x="1275" y="1091"/>
                    <a:pt x="1275" y="667"/>
                  </a:cubicBezTo>
                  <a:cubicBezTo>
                    <a:pt x="1275" y="286"/>
                    <a:pt x="1073" y="6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5269400" y="3762125"/>
              <a:ext cx="213925" cy="612075"/>
            </a:xfrm>
            <a:custGeom>
              <a:avLst/>
              <a:gdLst/>
              <a:ahLst/>
              <a:cxnLst/>
              <a:rect l="l" t="t" r="r" b="b"/>
              <a:pathLst>
                <a:path w="8557" h="24483" extrusionOk="0">
                  <a:moveTo>
                    <a:pt x="227" y="0"/>
                  </a:moveTo>
                  <a:cubicBezTo>
                    <a:pt x="102" y="0"/>
                    <a:pt x="49" y="116"/>
                    <a:pt x="24" y="289"/>
                  </a:cubicBezTo>
                  <a:cubicBezTo>
                    <a:pt x="12" y="456"/>
                    <a:pt x="12" y="623"/>
                    <a:pt x="24" y="801"/>
                  </a:cubicBezTo>
                  <a:lnTo>
                    <a:pt x="24" y="23733"/>
                  </a:lnTo>
                  <a:cubicBezTo>
                    <a:pt x="24" y="23971"/>
                    <a:pt x="12" y="24221"/>
                    <a:pt x="0" y="24471"/>
                  </a:cubicBezTo>
                  <a:lnTo>
                    <a:pt x="8537" y="24483"/>
                  </a:lnTo>
                  <a:cubicBezTo>
                    <a:pt x="8525" y="23602"/>
                    <a:pt x="8513" y="22721"/>
                    <a:pt x="8513" y="21839"/>
                  </a:cubicBezTo>
                  <a:lnTo>
                    <a:pt x="8513" y="1670"/>
                  </a:lnTo>
                  <a:cubicBezTo>
                    <a:pt x="8513" y="1355"/>
                    <a:pt x="8557" y="1074"/>
                    <a:pt x="8204" y="1074"/>
                  </a:cubicBezTo>
                  <a:cubicBezTo>
                    <a:pt x="8145" y="1074"/>
                    <a:pt x="8074" y="1082"/>
                    <a:pt x="7989" y="1099"/>
                  </a:cubicBezTo>
                  <a:cubicBezTo>
                    <a:pt x="7755" y="1145"/>
                    <a:pt x="7523" y="1167"/>
                    <a:pt x="7293" y="1167"/>
                  </a:cubicBezTo>
                  <a:cubicBezTo>
                    <a:pt x="6635" y="1167"/>
                    <a:pt x="5996" y="991"/>
                    <a:pt x="5370" y="718"/>
                  </a:cubicBezTo>
                  <a:cubicBezTo>
                    <a:pt x="5022" y="571"/>
                    <a:pt x="4596" y="425"/>
                    <a:pt x="4228" y="425"/>
                  </a:cubicBezTo>
                  <a:cubicBezTo>
                    <a:pt x="4118" y="425"/>
                    <a:pt x="4013" y="438"/>
                    <a:pt x="3918" y="468"/>
                  </a:cubicBezTo>
                  <a:cubicBezTo>
                    <a:pt x="3441" y="622"/>
                    <a:pt x="2981" y="700"/>
                    <a:pt x="2534" y="700"/>
                  </a:cubicBezTo>
                  <a:cubicBezTo>
                    <a:pt x="1810" y="700"/>
                    <a:pt x="1118" y="495"/>
                    <a:pt x="441" y="75"/>
                  </a:cubicBezTo>
                  <a:cubicBezTo>
                    <a:pt x="353" y="23"/>
                    <a:pt x="283" y="0"/>
                    <a:pt x="2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5788550" y="3803250"/>
              <a:ext cx="38675" cy="37275"/>
            </a:xfrm>
            <a:custGeom>
              <a:avLst/>
              <a:gdLst/>
              <a:ahLst/>
              <a:cxnLst/>
              <a:rect l="l" t="t" r="r" b="b"/>
              <a:pathLst>
                <a:path w="1547" h="1491" extrusionOk="0">
                  <a:moveTo>
                    <a:pt x="769" y="0"/>
                  </a:moveTo>
                  <a:cubicBezTo>
                    <a:pt x="304" y="0"/>
                    <a:pt x="81" y="314"/>
                    <a:pt x="46" y="728"/>
                  </a:cubicBezTo>
                  <a:cubicBezTo>
                    <a:pt x="0" y="1132"/>
                    <a:pt x="323" y="1491"/>
                    <a:pt x="734" y="1491"/>
                  </a:cubicBezTo>
                  <a:cubicBezTo>
                    <a:pt x="747" y="1491"/>
                    <a:pt x="760" y="1491"/>
                    <a:pt x="773" y="1490"/>
                  </a:cubicBezTo>
                  <a:cubicBezTo>
                    <a:pt x="1201" y="1490"/>
                    <a:pt x="1523" y="1264"/>
                    <a:pt x="1547" y="692"/>
                  </a:cubicBezTo>
                  <a:cubicBezTo>
                    <a:pt x="1535" y="307"/>
                    <a:pt x="1225" y="1"/>
                    <a:pt x="842" y="1"/>
                  </a:cubicBezTo>
                  <a:cubicBezTo>
                    <a:pt x="835" y="1"/>
                    <a:pt x="828" y="1"/>
                    <a:pt x="820" y="2"/>
                  </a:cubicBezTo>
                  <a:cubicBezTo>
                    <a:pt x="803" y="1"/>
                    <a:pt x="786" y="0"/>
                    <a:pt x="7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5104500" y="3125125"/>
              <a:ext cx="923650" cy="1251225"/>
            </a:xfrm>
            <a:custGeom>
              <a:avLst/>
              <a:gdLst/>
              <a:ahLst/>
              <a:cxnLst/>
              <a:rect l="l" t="t" r="r" b="b"/>
              <a:pathLst>
                <a:path w="36946" h="50049" extrusionOk="0">
                  <a:moveTo>
                    <a:pt x="7049" y="1064"/>
                  </a:moveTo>
                  <a:cubicBezTo>
                    <a:pt x="8118" y="1073"/>
                    <a:pt x="9185" y="1075"/>
                    <a:pt x="10251" y="1075"/>
                  </a:cubicBezTo>
                  <a:cubicBezTo>
                    <a:pt x="11418" y="1075"/>
                    <a:pt x="12584" y="1072"/>
                    <a:pt x="13752" y="1072"/>
                  </a:cubicBezTo>
                  <a:cubicBezTo>
                    <a:pt x="14406" y="1072"/>
                    <a:pt x="15061" y="1073"/>
                    <a:pt x="15717" y="1076"/>
                  </a:cubicBezTo>
                  <a:cubicBezTo>
                    <a:pt x="15776" y="1076"/>
                    <a:pt x="15895" y="1135"/>
                    <a:pt x="15824" y="1230"/>
                  </a:cubicBezTo>
                  <a:lnTo>
                    <a:pt x="15824" y="1242"/>
                  </a:lnTo>
                  <a:lnTo>
                    <a:pt x="15074" y="2409"/>
                  </a:lnTo>
                  <a:cubicBezTo>
                    <a:pt x="15074" y="2409"/>
                    <a:pt x="15050" y="4874"/>
                    <a:pt x="15038" y="6112"/>
                  </a:cubicBezTo>
                  <a:cubicBezTo>
                    <a:pt x="15026" y="8136"/>
                    <a:pt x="15062" y="12672"/>
                    <a:pt x="15062" y="12672"/>
                  </a:cubicBezTo>
                  <a:lnTo>
                    <a:pt x="6620" y="12672"/>
                  </a:lnTo>
                  <a:cubicBezTo>
                    <a:pt x="6620" y="12672"/>
                    <a:pt x="6632" y="5148"/>
                    <a:pt x="6632" y="1635"/>
                  </a:cubicBezTo>
                  <a:cubicBezTo>
                    <a:pt x="6632" y="1338"/>
                    <a:pt x="6584" y="1064"/>
                    <a:pt x="7049" y="1064"/>
                  </a:cubicBezTo>
                  <a:close/>
                  <a:moveTo>
                    <a:pt x="2745" y="22060"/>
                  </a:moveTo>
                  <a:cubicBezTo>
                    <a:pt x="2800" y="22060"/>
                    <a:pt x="2858" y="22072"/>
                    <a:pt x="2917" y="22102"/>
                  </a:cubicBezTo>
                  <a:cubicBezTo>
                    <a:pt x="3144" y="22209"/>
                    <a:pt x="3060" y="22483"/>
                    <a:pt x="3013" y="22662"/>
                  </a:cubicBezTo>
                  <a:cubicBezTo>
                    <a:pt x="2905" y="23305"/>
                    <a:pt x="2596" y="23900"/>
                    <a:pt x="2132" y="24352"/>
                  </a:cubicBezTo>
                  <a:cubicBezTo>
                    <a:pt x="1679" y="23578"/>
                    <a:pt x="1762" y="22745"/>
                    <a:pt x="2298" y="22281"/>
                  </a:cubicBezTo>
                  <a:cubicBezTo>
                    <a:pt x="2432" y="22174"/>
                    <a:pt x="2579" y="22060"/>
                    <a:pt x="2745" y="22060"/>
                  </a:cubicBezTo>
                  <a:close/>
                  <a:moveTo>
                    <a:pt x="21679" y="21910"/>
                  </a:moveTo>
                  <a:cubicBezTo>
                    <a:pt x="21974" y="21910"/>
                    <a:pt x="22066" y="22218"/>
                    <a:pt x="22146" y="22459"/>
                  </a:cubicBezTo>
                  <a:cubicBezTo>
                    <a:pt x="22384" y="23186"/>
                    <a:pt x="22158" y="23829"/>
                    <a:pt x="21753" y="24543"/>
                  </a:cubicBezTo>
                  <a:cubicBezTo>
                    <a:pt x="21348" y="23959"/>
                    <a:pt x="21170" y="23245"/>
                    <a:pt x="21253" y="22543"/>
                  </a:cubicBezTo>
                  <a:cubicBezTo>
                    <a:pt x="21277" y="22269"/>
                    <a:pt x="21324" y="21947"/>
                    <a:pt x="21646" y="21912"/>
                  </a:cubicBezTo>
                  <a:cubicBezTo>
                    <a:pt x="21657" y="21911"/>
                    <a:pt x="21668" y="21910"/>
                    <a:pt x="21679" y="21910"/>
                  </a:cubicBezTo>
                  <a:close/>
                  <a:moveTo>
                    <a:pt x="16472" y="21979"/>
                  </a:moveTo>
                  <a:cubicBezTo>
                    <a:pt x="16580" y="21979"/>
                    <a:pt x="16703" y="22024"/>
                    <a:pt x="16824" y="22114"/>
                  </a:cubicBezTo>
                  <a:cubicBezTo>
                    <a:pt x="17288" y="22447"/>
                    <a:pt x="17431" y="22924"/>
                    <a:pt x="17276" y="23483"/>
                  </a:cubicBezTo>
                  <a:cubicBezTo>
                    <a:pt x="17157" y="23912"/>
                    <a:pt x="16907" y="24293"/>
                    <a:pt x="16562" y="24567"/>
                  </a:cubicBezTo>
                  <a:cubicBezTo>
                    <a:pt x="15967" y="23900"/>
                    <a:pt x="16074" y="23114"/>
                    <a:pt x="16133" y="22364"/>
                  </a:cubicBezTo>
                  <a:cubicBezTo>
                    <a:pt x="16156" y="22104"/>
                    <a:pt x="16294" y="21979"/>
                    <a:pt x="16472" y="21979"/>
                  </a:cubicBezTo>
                  <a:close/>
                  <a:moveTo>
                    <a:pt x="11615" y="21921"/>
                  </a:moveTo>
                  <a:cubicBezTo>
                    <a:pt x="11633" y="21921"/>
                    <a:pt x="11651" y="21922"/>
                    <a:pt x="11668" y="21924"/>
                  </a:cubicBezTo>
                  <a:cubicBezTo>
                    <a:pt x="12288" y="21959"/>
                    <a:pt x="12216" y="22340"/>
                    <a:pt x="12204" y="22816"/>
                  </a:cubicBezTo>
                  <a:cubicBezTo>
                    <a:pt x="12264" y="23424"/>
                    <a:pt x="11918" y="24650"/>
                    <a:pt x="11526" y="24650"/>
                  </a:cubicBezTo>
                  <a:cubicBezTo>
                    <a:pt x="11192" y="24626"/>
                    <a:pt x="10787" y="23757"/>
                    <a:pt x="10883" y="23019"/>
                  </a:cubicBezTo>
                  <a:cubicBezTo>
                    <a:pt x="10962" y="22301"/>
                    <a:pt x="11228" y="21921"/>
                    <a:pt x="11615" y="21921"/>
                  </a:cubicBezTo>
                  <a:close/>
                  <a:moveTo>
                    <a:pt x="15133" y="13411"/>
                  </a:moveTo>
                  <a:cubicBezTo>
                    <a:pt x="15133" y="16042"/>
                    <a:pt x="15121" y="23840"/>
                    <a:pt x="15074" y="25102"/>
                  </a:cubicBezTo>
                  <a:cubicBezTo>
                    <a:pt x="15062" y="25360"/>
                    <a:pt x="15073" y="25710"/>
                    <a:pt x="14677" y="25710"/>
                  </a:cubicBezTo>
                  <a:cubicBezTo>
                    <a:pt x="14670" y="25710"/>
                    <a:pt x="14664" y="25710"/>
                    <a:pt x="14657" y="25710"/>
                  </a:cubicBezTo>
                  <a:cubicBezTo>
                    <a:pt x="13978" y="25698"/>
                    <a:pt x="13300" y="25579"/>
                    <a:pt x="12657" y="25353"/>
                  </a:cubicBezTo>
                  <a:cubicBezTo>
                    <a:pt x="12419" y="25269"/>
                    <a:pt x="12204" y="25102"/>
                    <a:pt x="12407" y="24817"/>
                  </a:cubicBezTo>
                  <a:cubicBezTo>
                    <a:pt x="12657" y="24507"/>
                    <a:pt x="12835" y="24150"/>
                    <a:pt x="12954" y="23769"/>
                  </a:cubicBezTo>
                  <a:cubicBezTo>
                    <a:pt x="13050" y="23459"/>
                    <a:pt x="13157" y="22352"/>
                    <a:pt x="13109" y="22102"/>
                  </a:cubicBezTo>
                  <a:cubicBezTo>
                    <a:pt x="13002" y="21554"/>
                    <a:pt x="12704" y="21173"/>
                    <a:pt x="12145" y="21090"/>
                  </a:cubicBezTo>
                  <a:cubicBezTo>
                    <a:pt x="12048" y="21069"/>
                    <a:pt x="11950" y="21058"/>
                    <a:pt x="11854" y="21058"/>
                  </a:cubicBezTo>
                  <a:cubicBezTo>
                    <a:pt x="11360" y="21058"/>
                    <a:pt x="10896" y="21330"/>
                    <a:pt x="10656" y="21769"/>
                  </a:cubicBezTo>
                  <a:cubicBezTo>
                    <a:pt x="10121" y="22686"/>
                    <a:pt x="10204" y="23626"/>
                    <a:pt x="10621" y="24543"/>
                  </a:cubicBezTo>
                  <a:cubicBezTo>
                    <a:pt x="10811" y="24936"/>
                    <a:pt x="10680" y="25043"/>
                    <a:pt x="10359" y="25162"/>
                  </a:cubicBezTo>
                  <a:cubicBezTo>
                    <a:pt x="10069" y="25275"/>
                    <a:pt x="9756" y="25333"/>
                    <a:pt x="9445" y="25333"/>
                  </a:cubicBezTo>
                  <a:cubicBezTo>
                    <a:pt x="9296" y="25333"/>
                    <a:pt x="9148" y="25320"/>
                    <a:pt x="9001" y="25293"/>
                  </a:cubicBezTo>
                  <a:cubicBezTo>
                    <a:pt x="8668" y="25222"/>
                    <a:pt x="8299" y="25162"/>
                    <a:pt x="8085" y="24924"/>
                  </a:cubicBezTo>
                  <a:cubicBezTo>
                    <a:pt x="7763" y="24591"/>
                    <a:pt x="8239" y="24376"/>
                    <a:pt x="8335" y="24090"/>
                  </a:cubicBezTo>
                  <a:cubicBezTo>
                    <a:pt x="8537" y="23471"/>
                    <a:pt x="8739" y="22852"/>
                    <a:pt x="8609" y="22197"/>
                  </a:cubicBezTo>
                  <a:cubicBezTo>
                    <a:pt x="8454" y="21447"/>
                    <a:pt x="8108" y="21066"/>
                    <a:pt x="7358" y="21019"/>
                  </a:cubicBezTo>
                  <a:cubicBezTo>
                    <a:pt x="7013" y="20995"/>
                    <a:pt x="6763" y="20864"/>
                    <a:pt x="6763" y="20542"/>
                  </a:cubicBezTo>
                  <a:lnTo>
                    <a:pt x="6763" y="13411"/>
                  </a:lnTo>
                  <a:close/>
                  <a:moveTo>
                    <a:pt x="6446" y="1"/>
                  </a:moveTo>
                  <a:cubicBezTo>
                    <a:pt x="5945" y="1"/>
                    <a:pt x="5538" y="424"/>
                    <a:pt x="5572" y="933"/>
                  </a:cubicBezTo>
                  <a:lnTo>
                    <a:pt x="5572" y="21114"/>
                  </a:lnTo>
                  <a:cubicBezTo>
                    <a:pt x="5572" y="21376"/>
                    <a:pt x="5596" y="21650"/>
                    <a:pt x="5477" y="21912"/>
                  </a:cubicBezTo>
                  <a:cubicBezTo>
                    <a:pt x="5239" y="22447"/>
                    <a:pt x="5299" y="23007"/>
                    <a:pt x="5430" y="23567"/>
                  </a:cubicBezTo>
                  <a:cubicBezTo>
                    <a:pt x="5794" y="25150"/>
                    <a:pt x="5657" y="25426"/>
                    <a:pt x="4049" y="25426"/>
                  </a:cubicBezTo>
                  <a:cubicBezTo>
                    <a:pt x="3977" y="25426"/>
                    <a:pt x="3901" y="25425"/>
                    <a:pt x="3822" y="25424"/>
                  </a:cubicBezTo>
                  <a:cubicBezTo>
                    <a:pt x="3501" y="25412"/>
                    <a:pt x="3191" y="25293"/>
                    <a:pt x="2929" y="25102"/>
                  </a:cubicBezTo>
                  <a:cubicBezTo>
                    <a:pt x="3560" y="24269"/>
                    <a:pt x="4084" y="23400"/>
                    <a:pt x="4072" y="22316"/>
                  </a:cubicBezTo>
                  <a:cubicBezTo>
                    <a:pt x="4062" y="21519"/>
                    <a:pt x="3552" y="21012"/>
                    <a:pt x="2836" y="21012"/>
                  </a:cubicBezTo>
                  <a:cubicBezTo>
                    <a:pt x="2717" y="21012"/>
                    <a:pt x="2593" y="21026"/>
                    <a:pt x="2465" y="21054"/>
                  </a:cubicBezTo>
                  <a:cubicBezTo>
                    <a:pt x="1108" y="21364"/>
                    <a:pt x="346" y="23102"/>
                    <a:pt x="1048" y="24507"/>
                  </a:cubicBezTo>
                  <a:cubicBezTo>
                    <a:pt x="1346" y="25091"/>
                    <a:pt x="1298" y="25424"/>
                    <a:pt x="762" y="25698"/>
                  </a:cubicBezTo>
                  <a:cubicBezTo>
                    <a:pt x="0" y="26091"/>
                    <a:pt x="131" y="26734"/>
                    <a:pt x="203" y="27448"/>
                  </a:cubicBezTo>
                  <a:cubicBezTo>
                    <a:pt x="631" y="27115"/>
                    <a:pt x="1036" y="26877"/>
                    <a:pt x="1358" y="26555"/>
                  </a:cubicBezTo>
                  <a:cubicBezTo>
                    <a:pt x="1668" y="26237"/>
                    <a:pt x="1961" y="26052"/>
                    <a:pt x="2303" y="26052"/>
                  </a:cubicBezTo>
                  <a:cubicBezTo>
                    <a:pt x="2512" y="26052"/>
                    <a:pt x="2739" y="26121"/>
                    <a:pt x="3001" y="26269"/>
                  </a:cubicBezTo>
                  <a:cubicBezTo>
                    <a:pt x="3341" y="26460"/>
                    <a:pt x="3703" y="26530"/>
                    <a:pt x="4076" y="26530"/>
                  </a:cubicBezTo>
                  <a:cubicBezTo>
                    <a:pt x="4565" y="26530"/>
                    <a:pt x="5073" y="26410"/>
                    <a:pt x="5572" y="26281"/>
                  </a:cubicBezTo>
                  <a:lnTo>
                    <a:pt x="5572" y="49094"/>
                  </a:lnTo>
                  <a:cubicBezTo>
                    <a:pt x="5572" y="49961"/>
                    <a:pt x="5572" y="50048"/>
                    <a:pt x="6302" y="50048"/>
                  </a:cubicBezTo>
                  <a:cubicBezTo>
                    <a:pt x="6383" y="50048"/>
                    <a:pt x="6473" y="50047"/>
                    <a:pt x="6573" y="50046"/>
                  </a:cubicBezTo>
                  <a:cubicBezTo>
                    <a:pt x="6834" y="49713"/>
                    <a:pt x="6763" y="49320"/>
                    <a:pt x="6763" y="48951"/>
                  </a:cubicBezTo>
                  <a:cubicBezTo>
                    <a:pt x="6763" y="43652"/>
                    <a:pt x="6763" y="38354"/>
                    <a:pt x="6763" y="33056"/>
                  </a:cubicBezTo>
                  <a:lnTo>
                    <a:pt x="6763" y="26710"/>
                  </a:lnTo>
                  <a:cubicBezTo>
                    <a:pt x="6763" y="26179"/>
                    <a:pt x="6778" y="25982"/>
                    <a:pt x="6978" y="25982"/>
                  </a:cubicBezTo>
                  <a:cubicBezTo>
                    <a:pt x="7093" y="25982"/>
                    <a:pt x="7269" y="26046"/>
                    <a:pt x="7537" y="26150"/>
                  </a:cubicBezTo>
                  <a:cubicBezTo>
                    <a:pt x="8031" y="26339"/>
                    <a:pt x="8541" y="26483"/>
                    <a:pt x="9058" y="26483"/>
                  </a:cubicBezTo>
                  <a:cubicBezTo>
                    <a:pt x="9288" y="26483"/>
                    <a:pt x="9520" y="26455"/>
                    <a:pt x="9752" y="26388"/>
                  </a:cubicBezTo>
                  <a:cubicBezTo>
                    <a:pt x="10039" y="26306"/>
                    <a:pt x="10318" y="26271"/>
                    <a:pt x="10594" y="26271"/>
                  </a:cubicBezTo>
                  <a:cubicBezTo>
                    <a:pt x="11118" y="26271"/>
                    <a:pt x="11625" y="26399"/>
                    <a:pt x="12133" y="26579"/>
                  </a:cubicBezTo>
                  <a:cubicBezTo>
                    <a:pt x="12701" y="26793"/>
                    <a:pt x="13299" y="26892"/>
                    <a:pt x="13899" y="26892"/>
                  </a:cubicBezTo>
                  <a:cubicBezTo>
                    <a:pt x="13965" y="26892"/>
                    <a:pt x="14031" y="26891"/>
                    <a:pt x="14097" y="26888"/>
                  </a:cubicBezTo>
                  <a:cubicBezTo>
                    <a:pt x="14173" y="26886"/>
                    <a:pt x="14242" y="26884"/>
                    <a:pt x="14304" y="26884"/>
                  </a:cubicBezTo>
                  <a:cubicBezTo>
                    <a:pt x="14836" y="26884"/>
                    <a:pt x="14884" y="27000"/>
                    <a:pt x="14895" y="27650"/>
                  </a:cubicBezTo>
                  <a:lnTo>
                    <a:pt x="14895" y="28281"/>
                  </a:lnTo>
                  <a:lnTo>
                    <a:pt x="14895" y="48951"/>
                  </a:lnTo>
                  <a:cubicBezTo>
                    <a:pt x="14895" y="49320"/>
                    <a:pt x="14812" y="49713"/>
                    <a:pt x="15086" y="50034"/>
                  </a:cubicBezTo>
                  <a:cubicBezTo>
                    <a:pt x="15218" y="50037"/>
                    <a:pt x="15333" y="50040"/>
                    <a:pt x="15432" y="50040"/>
                  </a:cubicBezTo>
                  <a:cubicBezTo>
                    <a:pt x="16086" y="50040"/>
                    <a:pt x="16086" y="49922"/>
                    <a:pt x="16086" y="49034"/>
                  </a:cubicBezTo>
                  <a:lnTo>
                    <a:pt x="16086" y="26722"/>
                  </a:lnTo>
                  <a:cubicBezTo>
                    <a:pt x="16086" y="26507"/>
                    <a:pt x="15967" y="26234"/>
                    <a:pt x="16240" y="26103"/>
                  </a:cubicBezTo>
                  <a:cubicBezTo>
                    <a:pt x="16287" y="26078"/>
                    <a:pt x="16329" y="26068"/>
                    <a:pt x="16366" y="26068"/>
                  </a:cubicBezTo>
                  <a:cubicBezTo>
                    <a:pt x="16532" y="26068"/>
                    <a:pt x="16626" y="26265"/>
                    <a:pt x="16752" y="26353"/>
                  </a:cubicBezTo>
                  <a:cubicBezTo>
                    <a:pt x="17494" y="26883"/>
                    <a:pt x="18312" y="27158"/>
                    <a:pt x="19124" y="27158"/>
                  </a:cubicBezTo>
                  <a:cubicBezTo>
                    <a:pt x="19862" y="27158"/>
                    <a:pt x="20596" y="26930"/>
                    <a:pt x="21265" y="26460"/>
                  </a:cubicBezTo>
                  <a:cubicBezTo>
                    <a:pt x="21601" y="26222"/>
                    <a:pt x="21898" y="26097"/>
                    <a:pt x="22237" y="26097"/>
                  </a:cubicBezTo>
                  <a:cubicBezTo>
                    <a:pt x="22390" y="26097"/>
                    <a:pt x="22552" y="26122"/>
                    <a:pt x="22729" y="26174"/>
                  </a:cubicBezTo>
                  <a:cubicBezTo>
                    <a:pt x="23065" y="26265"/>
                    <a:pt x="23400" y="26300"/>
                    <a:pt x="23735" y="26300"/>
                  </a:cubicBezTo>
                  <a:cubicBezTo>
                    <a:pt x="24542" y="26300"/>
                    <a:pt x="25347" y="26094"/>
                    <a:pt x="26146" y="25960"/>
                  </a:cubicBezTo>
                  <a:cubicBezTo>
                    <a:pt x="26512" y="25893"/>
                    <a:pt x="26852" y="25860"/>
                    <a:pt x="27167" y="25860"/>
                  </a:cubicBezTo>
                  <a:cubicBezTo>
                    <a:pt x="28827" y="25860"/>
                    <a:pt x="29775" y="26792"/>
                    <a:pt x="30075" y="28734"/>
                  </a:cubicBezTo>
                  <a:cubicBezTo>
                    <a:pt x="30254" y="29829"/>
                    <a:pt x="30159" y="31008"/>
                    <a:pt x="30123" y="32127"/>
                  </a:cubicBezTo>
                  <a:cubicBezTo>
                    <a:pt x="29332" y="32149"/>
                    <a:pt x="28597" y="32159"/>
                    <a:pt x="27845" y="32159"/>
                  </a:cubicBezTo>
                  <a:cubicBezTo>
                    <a:pt x="26978" y="32159"/>
                    <a:pt x="26089" y="32146"/>
                    <a:pt x="25063" y="32127"/>
                  </a:cubicBezTo>
                  <a:cubicBezTo>
                    <a:pt x="24480" y="32151"/>
                    <a:pt x="24182" y="32687"/>
                    <a:pt x="24182" y="33199"/>
                  </a:cubicBezTo>
                  <a:lnTo>
                    <a:pt x="24182" y="48498"/>
                  </a:lnTo>
                  <a:cubicBezTo>
                    <a:pt x="24182" y="49864"/>
                    <a:pt x="24182" y="50043"/>
                    <a:pt x="25205" y="50043"/>
                  </a:cubicBezTo>
                  <a:cubicBezTo>
                    <a:pt x="25360" y="50043"/>
                    <a:pt x="25537" y="50039"/>
                    <a:pt x="25742" y="50034"/>
                  </a:cubicBezTo>
                  <a:cubicBezTo>
                    <a:pt x="25646" y="49534"/>
                    <a:pt x="25682" y="48927"/>
                    <a:pt x="25694" y="48367"/>
                  </a:cubicBezTo>
                  <a:cubicBezTo>
                    <a:pt x="25730" y="43795"/>
                    <a:pt x="25682" y="39223"/>
                    <a:pt x="25682" y="34639"/>
                  </a:cubicBezTo>
                  <a:cubicBezTo>
                    <a:pt x="25682" y="34401"/>
                    <a:pt x="25634" y="34139"/>
                    <a:pt x="25789" y="33913"/>
                  </a:cubicBezTo>
                  <a:cubicBezTo>
                    <a:pt x="25992" y="33711"/>
                    <a:pt x="26242" y="33758"/>
                    <a:pt x="26480" y="33746"/>
                  </a:cubicBezTo>
                  <a:cubicBezTo>
                    <a:pt x="26754" y="33761"/>
                    <a:pt x="27027" y="33766"/>
                    <a:pt x="27301" y="33766"/>
                  </a:cubicBezTo>
                  <a:cubicBezTo>
                    <a:pt x="27712" y="33766"/>
                    <a:pt x="28122" y="33756"/>
                    <a:pt x="28531" y="33756"/>
                  </a:cubicBezTo>
                  <a:cubicBezTo>
                    <a:pt x="28940" y="33756"/>
                    <a:pt x="29348" y="33766"/>
                    <a:pt x="29754" y="33806"/>
                  </a:cubicBezTo>
                  <a:cubicBezTo>
                    <a:pt x="30016" y="34032"/>
                    <a:pt x="29945" y="34342"/>
                    <a:pt x="29945" y="34627"/>
                  </a:cubicBezTo>
                  <a:cubicBezTo>
                    <a:pt x="29956" y="35997"/>
                    <a:pt x="29945" y="37378"/>
                    <a:pt x="29945" y="38747"/>
                  </a:cubicBezTo>
                  <a:cubicBezTo>
                    <a:pt x="29945" y="39057"/>
                    <a:pt x="29909" y="39378"/>
                    <a:pt x="30123" y="39640"/>
                  </a:cubicBezTo>
                  <a:cubicBezTo>
                    <a:pt x="30376" y="39725"/>
                    <a:pt x="30581" y="39771"/>
                    <a:pt x="30744" y="39771"/>
                  </a:cubicBezTo>
                  <a:cubicBezTo>
                    <a:pt x="31151" y="39771"/>
                    <a:pt x="31305" y="39491"/>
                    <a:pt x="31314" y="38854"/>
                  </a:cubicBezTo>
                  <a:cubicBezTo>
                    <a:pt x="31326" y="37425"/>
                    <a:pt x="31314" y="36009"/>
                    <a:pt x="31314" y="34580"/>
                  </a:cubicBezTo>
                  <a:cubicBezTo>
                    <a:pt x="31314" y="34342"/>
                    <a:pt x="31266" y="34068"/>
                    <a:pt x="31492" y="33877"/>
                  </a:cubicBezTo>
                  <a:cubicBezTo>
                    <a:pt x="31664" y="33767"/>
                    <a:pt x="31860" y="33758"/>
                    <a:pt x="32054" y="33758"/>
                  </a:cubicBezTo>
                  <a:cubicBezTo>
                    <a:pt x="32089" y="33758"/>
                    <a:pt x="32124" y="33758"/>
                    <a:pt x="32159" y="33758"/>
                  </a:cubicBezTo>
                  <a:lnTo>
                    <a:pt x="33528" y="33758"/>
                  </a:lnTo>
                  <a:cubicBezTo>
                    <a:pt x="35338" y="33758"/>
                    <a:pt x="35338" y="33758"/>
                    <a:pt x="35338" y="35544"/>
                  </a:cubicBezTo>
                  <a:cubicBezTo>
                    <a:pt x="35338" y="36902"/>
                    <a:pt x="35326" y="38247"/>
                    <a:pt x="35350" y="39604"/>
                  </a:cubicBezTo>
                  <a:cubicBezTo>
                    <a:pt x="35314" y="42307"/>
                    <a:pt x="35350" y="44998"/>
                    <a:pt x="35338" y="47700"/>
                  </a:cubicBezTo>
                  <a:cubicBezTo>
                    <a:pt x="35338" y="48379"/>
                    <a:pt x="35267" y="48439"/>
                    <a:pt x="34576" y="48451"/>
                  </a:cubicBezTo>
                  <a:cubicBezTo>
                    <a:pt x="34231" y="48455"/>
                    <a:pt x="33884" y="48456"/>
                    <a:pt x="33537" y="48456"/>
                  </a:cubicBezTo>
                  <a:cubicBezTo>
                    <a:pt x="32843" y="48456"/>
                    <a:pt x="32147" y="48451"/>
                    <a:pt x="31457" y="48451"/>
                  </a:cubicBezTo>
                  <a:cubicBezTo>
                    <a:pt x="31242" y="48451"/>
                    <a:pt x="31028" y="48451"/>
                    <a:pt x="30826" y="48462"/>
                  </a:cubicBezTo>
                  <a:cubicBezTo>
                    <a:pt x="30230" y="48498"/>
                    <a:pt x="29885" y="48760"/>
                    <a:pt x="29897" y="49177"/>
                  </a:cubicBezTo>
                  <a:cubicBezTo>
                    <a:pt x="29921" y="49594"/>
                    <a:pt x="30242" y="49808"/>
                    <a:pt x="30814" y="49844"/>
                  </a:cubicBezTo>
                  <a:lnTo>
                    <a:pt x="34636" y="49844"/>
                  </a:lnTo>
                  <a:cubicBezTo>
                    <a:pt x="34718" y="49844"/>
                    <a:pt x="34803" y="49837"/>
                    <a:pt x="34887" y="49837"/>
                  </a:cubicBezTo>
                  <a:cubicBezTo>
                    <a:pt x="35047" y="49837"/>
                    <a:pt x="35205" y="49862"/>
                    <a:pt x="35338" y="50010"/>
                  </a:cubicBezTo>
                  <a:cubicBezTo>
                    <a:pt x="35576" y="50010"/>
                    <a:pt x="36922" y="50022"/>
                    <a:pt x="36922" y="50022"/>
                  </a:cubicBezTo>
                  <a:cubicBezTo>
                    <a:pt x="36922" y="50022"/>
                    <a:pt x="36933" y="34175"/>
                    <a:pt x="36945" y="32996"/>
                  </a:cubicBezTo>
                  <a:cubicBezTo>
                    <a:pt x="36945" y="32482"/>
                    <a:pt x="36383" y="32174"/>
                    <a:pt x="35980" y="32174"/>
                  </a:cubicBezTo>
                  <a:cubicBezTo>
                    <a:pt x="35972" y="32174"/>
                    <a:pt x="35965" y="32175"/>
                    <a:pt x="35957" y="32175"/>
                  </a:cubicBezTo>
                  <a:cubicBezTo>
                    <a:pt x="35455" y="32183"/>
                    <a:pt x="34889" y="32187"/>
                    <a:pt x="34303" y="32187"/>
                  </a:cubicBezTo>
                  <a:cubicBezTo>
                    <a:pt x="33235" y="32187"/>
                    <a:pt x="32101" y="32174"/>
                    <a:pt x="31171" y="32151"/>
                  </a:cubicBezTo>
                  <a:cubicBezTo>
                    <a:pt x="31171" y="32151"/>
                    <a:pt x="31171" y="32103"/>
                    <a:pt x="31195" y="31710"/>
                  </a:cubicBezTo>
                  <a:cubicBezTo>
                    <a:pt x="31218" y="30782"/>
                    <a:pt x="31218" y="29865"/>
                    <a:pt x="31159" y="28936"/>
                  </a:cubicBezTo>
                  <a:cubicBezTo>
                    <a:pt x="31028" y="26507"/>
                    <a:pt x="29540" y="24900"/>
                    <a:pt x="27361" y="24829"/>
                  </a:cubicBezTo>
                  <a:cubicBezTo>
                    <a:pt x="26849" y="24841"/>
                    <a:pt x="26325" y="24888"/>
                    <a:pt x="25813" y="24972"/>
                  </a:cubicBezTo>
                  <a:cubicBezTo>
                    <a:pt x="25108" y="25069"/>
                    <a:pt x="24409" y="25249"/>
                    <a:pt x="23696" y="25249"/>
                  </a:cubicBezTo>
                  <a:cubicBezTo>
                    <a:pt x="23362" y="25249"/>
                    <a:pt x="23024" y="25209"/>
                    <a:pt x="22682" y="25102"/>
                  </a:cubicBezTo>
                  <a:cubicBezTo>
                    <a:pt x="22777" y="24888"/>
                    <a:pt x="22884" y="24686"/>
                    <a:pt x="22956" y="24471"/>
                  </a:cubicBezTo>
                  <a:cubicBezTo>
                    <a:pt x="23277" y="23626"/>
                    <a:pt x="23432" y="22781"/>
                    <a:pt x="23051" y="21912"/>
                  </a:cubicBezTo>
                  <a:cubicBezTo>
                    <a:pt x="22752" y="21225"/>
                    <a:pt x="22247" y="20858"/>
                    <a:pt x="21641" y="20858"/>
                  </a:cubicBezTo>
                  <a:cubicBezTo>
                    <a:pt x="21596" y="20858"/>
                    <a:pt x="21550" y="20860"/>
                    <a:pt x="21503" y="20864"/>
                  </a:cubicBezTo>
                  <a:cubicBezTo>
                    <a:pt x="20872" y="20935"/>
                    <a:pt x="20360" y="21459"/>
                    <a:pt x="20253" y="22245"/>
                  </a:cubicBezTo>
                  <a:cubicBezTo>
                    <a:pt x="20110" y="23257"/>
                    <a:pt x="20265" y="24210"/>
                    <a:pt x="20860" y="25055"/>
                  </a:cubicBezTo>
                  <a:cubicBezTo>
                    <a:pt x="21015" y="25269"/>
                    <a:pt x="21051" y="25376"/>
                    <a:pt x="20812" y="25555"/>
                  </a:cubicBezTo>
                  <a:cubicBezTo>
                    <a:pt x="20350" y="25912"/>
                    <a:pt x="19725" y="26094"/>
                    <a:pt x="19106" y="26094"/>
                  </a:cubicBezTo>
                  <a:cubicBezTo>
                    <a:pt x="18529" y="26094"/>
                    <a:pt x="17957" y="25936"/>
                    <a:pt x="17526" y="25614"/>
                  </a:cubicBezTo>
                  <a:cubicBezTo>
                    <a:pt x="17312" y="25460"/>
                    <a:pt x="17252" y="25353"/>
                    <a:pt x="17467" y="25138"/>
                  </a:cubicBezTo>
                  <a:cubicBezTo>
                    <a:pt x="17895" y="24721"/>
                    <a:pt x="18193" y="24198"/>
                    <a:pt x="18324" y="23626"/>
                  </a:cubicBezTo>
                  <a:cubicBezTo>
                    <a:pt x="18622" y="22388"/>
                    <a:pt x="17800" y="21031"/>
                    <a:pt x="16657" y="20995"/>
                  </a:cubicBezTo>
                  <a:cubicBezTo>
                    <a:pt x="16086" y="20983"/>
                    <a:pt x="16098" y="20745"/>
                    <a:pt x="16098" y="20340"/>
                  </a:cubicBezTo>
                  <a:cubicBezTo>
                    <a:pt x="16098" y="15161"/>
                    <a:pt x="16157" y="9982"/>
                    <a:pt x="16074" y="4814"/>
                  </a:cubicBezTo>
                  <a:cubicBezTo>
                    <a:pt x="16050" y="3362"/>
                    <a:pt x="16264" y="2100"/>
                    <a:pt x="17288" y="1028"/>
                  </a:cubicBezTo>
                  <a:cubicBezTo>
                    <a:pt x="17610" y="683"/>
                    <a:pt x="17622" y="4"/>
                    <a:pt x="16812" y="4"/>
                  </a:cubicBezTo>
                  <a:lnTo>
                    <a:pt x="6525" y="4"/>
                  </a:lnTo>
                  <a:cubicBezTo>
                    <a:pt x="6498" y="2"/>
                    <a:pt x="6472" y="1"/>
                    <a:pt x="6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5274450" y="3676400"/>
              <a:ext cx="21750" cy="50700"/>
            </a:xfrm>
            <a:custGeom>
              <a:avLst/>
              <a:gdLst/>
              <a:ahLst/>
              <a:cxnLst/>
              <a:rect l="l" t="t" r="r" b="b"/>
              <a:pathLst>
                <a:path w="870" h="2028" extrusionOk="0">
                  <a:moveTo>
                    <a:pt x="496" y="0"/>
                  </a:moveTo>
                  <a:cubicBezTo>
                    <a:pt x="482" y="0"/>
                    <a:pt x="468" y="1"/>
                    <a:pt x="453" y="3"/>
                  </a:cubicBezTo>
                  <a:cubicBezTo>
                    <a:pt x="310" y="3"/>
                    <a:pt x="179" y="111"/>
                    <a:pt x="156" y="254"/>
                  </a:cubicBezTo>
                  <a:cubicBezTo>
                    <a:pt x="1" y="837"/>
                    <a:pt x="48" y="1468"/>
                    <a:pt x="310" y="2028"/>
                  </a:cubicBezTo>
                  <a:cubicBezTo>
                    <a:pt x="715" y="1527"/>
                    <a:pt x="870" y="873"/>
                    <a:pt x="751" y="242"/>
                  </a:cubicBezTo>
                  <a:cubicBezTo>
                    <a:pt x="740" y="101"/>
                    <a:pt x="631" y="0"/>
                    <a:pt x="4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5775700" y="4198575"/>
              <a:ext cx="48850" cy="16675"/>
            </a:xfrm>
            <a:custGeom>
              <a:avLst/>
              <a:gdLst/>
              <a:ahLst/>
              <a:cxnLst/>
              <a:rect l="l" t="t" r="r" b="b"/>
              <a:pathLst>
                <a:path w="1954" h="667" extrusionOk="0">
                  <a:moveTo>
                    <a:pt x="477" y="0"/>
                  </a:moveTo>
                  <a:cubicBezTo>
                    <a:pt x="227" y="0"/>
                    <a:pt x="1" y="36"/>
                    <a:pt x="13" y="357"/>
                  </a:cubicBezTo>
                  <a:cubicBezTo>
                    <a:pt x="25" y="631"/>
                    <a:pt x="239" y="667"/>
                    <a:pt x="465" y="667"/>
                  </a:cubicBezTo>
                  <a:lnTo>
                    <a:pt x="1573" y="667"/>
                  </a:lnTo>
                  <a:cubicBezTo>
                    <a:pt x="1799" y="667"/>
                    <a:pt x="1942" y="572"/>
                    <a:pt x="1954" y="345"/>
                  </a:cubicBezTo>
                  <a:cubicBezTo>
                    <a:pt x="1954" y="119"/>
                    <a:pt x="1799" y="12"/>
                    <a:pt x="1596" y="12"/>
                  </a:cubicBezTo>
                  <a:lnTo>
                    <a:pt x="977" y="12"/>
                  </a:lnTo>
                  <a:lnTo>
                    <a:pt x="9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5775700" y="4147950"/>
              <a:ext cx="48850" cy="16700"/>
            </a:xfrm>
            <a:custGeom>
              <a:avLst/>
              <a:gdLst/>
              <a:ahLst/>
              <a:cxnLst/>
              <a:rect l="l" t="t" r="r" b="b"/>
              <a:pathLst>
                <a:path w="1954" h="668" extrusionOk="0">
                  <a:moveTo>
                    <a:pt x="477" y="1"/>
                  </a:moveTo>
                  <a:cubicBezTo>
                    <a:pt x="227" y="1"/>
                    <a:pt x="1" y="37"/>
                    <a:pt x="13" y="358"/>
                  </a:cubicBezTo>
                  <a:cubicBezTo>
                    <a:pt x="25" y="632"/>
                    <a:pt x="239" y="668"/>
                    <a:pt x="465" y="668"/>
                  </a:cubicBezTo>
                  <a:lnTo>
                    <a:pt x="1573" y="668"/>
                  </a:lnTo>
                  <a:cubicBezTo>
                    <a:pt x="1799" y="668"/>
                    <a:pt x="1942" y="584"/>
                    <a:pt x="1954" y="346"/>
                  </a:cubicBezTo>
                  <a:cubicBezTo>
                    <a:pt x="1954" y="120"/>
                    <a:pt x="1799" y="13"/>
                    <a:pt x="1596" y="13"/>
                  </a:cubicBezTo>
                  <a:lnTo>
                    <a:pt x="977" y="13"/>
                  </a:lnTo>
                  <a:lnTo>
                    <a:pt x="9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5775700" y="4097350"/>
              <a:ext cx="48850" cy="17000"/>
            </a:xfrm>
            <a:custGeom>
              <a:avLst/>
              <a:gdLst/>
              <a:ahLst/>
              <a:cxnLst/>
              <a:rect l="l" t="t" r="r" b="b"/>
              <a:pathLst>
                <a:path w="1954" h="680" extrusionOk="0">
                  <a:moveTo>
                    <a:pt x="477" y="1"/>
                  </a:moveTo>
                  <a:cubicBezTo>
                    <a:pt x="227" y="1"/>
                    <a:pt x="1" y="37"/>
                    <a:pt x="13" y="358"/>
                  </a:cubicBezTo>
                  <a:cubicBezTo>
                    <a:pt x="25" y="632"/>
                    <a:pt x="239" y="680"/>
                    <a:pt x="465" y="680"/>
                  </a:cubicBezTo>
                  <a:lnTo>
                    <a:pt x="1573" y="680"/>
                  </a:lnTo>
                  <a:cubicBezTo>
                    <a:pt x="1799" y="680"/>
                    <a:pt x="1942" y="584"/>
                    <a:pt x="1954" y="346"/>
                  </a:cubicBezTo>
                  <a:cubicBezTo>
                    <a:pt x="1954" y="120"/>
                    <a:pt x="1799" y="13"/>
                    <a:pt x="1596" y="13"/>
                  </a:cubicBezTo>
                  <a:lnTo>
                    <a:pt x="977" y="13"/>
                  </a:lnTo>
                  <a:lnTo>
                    <a:pt x="9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5775700" y="4046750"/>
              <a:ext cx="48850" cy="16700"/>
            </a:xfrm>
            <a:custGeom>
              <a:avLst/>
              <a:gdLst/>
              <a:ahLst/>
              <a:cxnLst/>
              <a:rect l="l" t="t" r="r" b="b"/>
              <a:pathLst>
                <a:path w="1954" h="668" extrusionOk="0">
                  <a:moveTo>
                    <a:pt x="477" y="1"/>
                  </a:moveTo>
                  <a:cubicBezTo>
                    <a:pt x="227" y="1"/>
                    <a:pt x="1" y="37"/>
                    <a:pt x="13" y="358"/>
                  </a:cubicBezTo>
                  <a:cubicBezTo>
                    <a:pt x="25" y="632"/>
                    <a:pt x="239" y="668"/>
                    <a:pt x="465" y="668"/>
                  </a:cubicBezTo>
                  <a:lnTo>
                    <a:pt x="1573" y="668"/>
                  </a:lnTo>
                  <a:cubicBezTo>
                    <a:pt x="1799" y="668"/>
                    <a:pt x="1942" y="584"/>
                    <a:pt x="1954" y="346"/>
                  </a:cubicBezTo>
                  <a:cubicBezTo>
                    <a:pt x="1954" y="120"/>
                    <a:pt x="1799" y="13"/>
                    <a:pt x="1596" y="13"/>
                  </a:cubicBezTo>
                  <a:lnTo>
                    <a:pt x="977" y="13"/>
                  </a:lnTo>
                  <a:lnTo>
                    <a:pt x="9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5775700" y="3996150"/>
              <a:ext cx="48850" cy="16700"/>
            </a:xfrm>
            <a:custGeom>
              <a:avLst/>
              <a:gdLst/>
              <a:ahLst/>
              <a:cxnLst/>
              <a:rect l="l" t="t" r="r" b="b"/>
              <a:pathLst>
                <a:path w="1954" h="668" extrusionOk="0">
                  <a:moveTo>
                    <a:pt x="477" y="1"/>
                  </a:moveTo>
                  <a:cubicBezTo>
                    <a:pt x="227" y="1"/>
                    <a:pt x="1" y="36"/>
                    <a:pt x="13" y="358"/>
                  </a:cubicBezTo>
                  <a:cubicBezTo>
                    <a:pt x="25" y="632"/>
                    <a:pt x="239" y="668"/>
                    <a:pt x="465" y="668"/>
                  </a:cubicBezTo>
                  <a:lnTo>
                    <a:pt x="1573" y="668"/>
                  </a:lnTo>
                  <a:cubicBezTo>
                    <a:pt x="1799" y="668"/>
                    <a:pt x="1942" y="584"/>
                    <a:pt x="1954" y="346"/>
                  </a:cubicBezTo>
                  <a:cubicBezTo>
                    <a:pt x="1954" y="120"/>
                    <a:pt x="1799" y="13"/>
                    <a:pt x="1596" y="13"/>
                  </a:cubicBezTo>
                  <a:lnTo>
                    <a:pt x="977" y="13"/>
                  </a:lnTo>
                  <a:lnTo>
                    <a:pt x="9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5775700" y="4241125"/>
              <a:ext cx="48850" cy="17000"/>
            </a:xfrm>
            <a:custGeom>
              <a:avLst/>
              <a:gdLst/>
              <a:ahLst/>
              <a:cxnLst/>
              <a:rect l="l" t="t" r="r" b="b"/>
              <a:pathLst>
                <a:path w="1954" h="680" extrusionOk="0">
                  <a:moveTo>
                    <a:pt x="477" y="1"/>
                  </a:moveTo>
                  <a:cubicBezTo>
                    <a:pt x="227" y="1"/>
                    <a:pt x="1" y="48"/>
                    <a:pt x="13" y="358"/>
                  </a:cubicBezTo>
                  <a:cubicBezTo>
                    <a:pt x="25" y="632"/>
                    <a:pt x="239" y="679"/>
                    <a:pt x="465" y="679"/>
                  </a:cubicBezTo>
                  <a:lnTo>
                    <a:pt x="1573" y="679"/>
                  </a:lnTo>
                  <a:cubicBezTo>
                    <a:pt x="1799" y="679"/>
                    <a:pt x="1942" y="584"/>
                    <a:pt x="1954" y="358"/>
                  </a:cubicBezTo>
                  <a:cubicBezTo>
                    <a:pt x="1954" y="120"/>
                    <a:pt x="1799" y="12"/>
                    <a:pt x="1596" y="12"/>
                  </a:cubicBezTo>
                  <a:lnTo>
                    <a:pt x="977" y="12"/>
                  </a:lnTo>
                  <a:lnTo>
                    <a:pt x="9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5775700" y="4293225"/>
              <a:ext cx="48850" cy="16675"/>
            </a:xfrm>
            <a:custGeom>
              <a:avLst/>
              <a:gdLst/>
              <a:ahLst/>
              <a:cxnLst/>
              <a:rect l="l" t="t" r="r" b="b"/>
              <a:pathLst>
                <a:path w="1954" h="667" extrusionOk="0">
                  <a:moveTo>
                    <a:pt x="477" y="0"/>
                  </a:moveTo>
                  <a:cubicBezTo>
                    <a:pt x="227" y="0"/>
                    <a:pt x="1" y="36"/>
                    <a:pt x="13" y="357"/>
                  </a:cubicBezTo>
                  <a:cubicBezTo>
                    <a:pt x="25" y="631"/>
                    <a:pt x="239" y="667"/>
                    <a:pt x="465" y="667"/>
                  </a:cubicBezTo>
                  <a:lnTo>
                    <a:pt x="1573" y="667"/>
                  </a:lnTo>
                  <a:cubicBezTo>
                    <a:pt x="1799" y="667"/>
                    <a:pt x="1942" y="584"/>
                    <a:pt x="1954" y="345"/>
                  </a:cubicBezTo>
                  <a:cubicBezTo>
                    <a:pt x="1954" y="119"/>
                    <a:pt x="1799" y="12"/>
                    <a:pt x="1596" y="12"/>
                  </a:cubicBezTo>
                  <a:lnTo>
                    <a:pt x="977" y="12"/>
                  </a:lnTo>
                  <a:lnTo>
                    <a:pt x="9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5395300" y="3598775"/>
              <a:ext cx="57475" cy="20875"/>
            </a:xfrm>
            <a:custGeom>
              <a:avLst/>
              <a:gdLst/>
              <a:ahLst/>
              <a:cxnLst/>
              <a:rect l="l" t="t" r="r" b="b"/>
              <a:pathLst>
                <a:path w="2299" h="835" extrusionOk="0">
                  <a:moveTo>
                    <a:pt x="417" y="1"/>
                  </a:moveTo>
                  <a:cubicBezTo>
                    <a:pt x="191" y="1"/>
                    <a:pt x="1" y="180"/>
                    <a:pt x="1" y="418"/>
                  </a:cubicBezTo>
                  <a:cubicBezTo>
                    <a:pt x="1" y="644"/>
                    <a:pt x="191" y="834"/>
                    <a:pt x="417" y="834"/>
                  </a:cubicBezTo>
                  <a:lnTo>
                    <a:pt x="1882" y="834"/>
                  </a:lnTo>
                  <a:cubicBezTo>
                    <a:pt x="2120" y="834"/>
                    <a:pt x="2299" y="644"/>
                    <a:pt x="2299" y="418"/>
                  </a:cubicBezTo>
                  <a:cubicBezTo>
                    <a:pt x="2299" y="180"/>
                    <a:pt x="2120"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5395300" y="3510675"/>
              <a:ext cx="57475" cy="20875"/>
            </a:xfrm>
            <a:custGeom>
              <a:avLst/>
              <a:gdLst/>
              <a:ahLst/>
              <a:cxnLst/>
              <a:rect l="l" t="t" r="r" b="b"/>
              <a:pathLst>
                <a:path w="2299" h="835" extrusionOk="0">
                  <a:moveTo>
                    <a:pt x="417" y="1"/>
                  </a:moveTo>
                  <a:cubicBezTo>
                    <a:pt x="191" y="1"/>
                    <a:pt x="1" y="191"/>
                    <a:pt x="1" y="417"/>
                  </a:cubicBezTo>
                  <a:cubicBezTo>
                    <a:pt x="1" y="644"/>
                    <a:pt x="191" y="834"/>
                    <a:pt x="417" y="834"/>
                  </a:cubicBezTo>
                  <a:lnTo>
                    <a:pt x="1882" y="834"/>
                  </a:lnTo>
                  <a:cubicBezTo>
                    <a:pt x="2120" y="834"/>
                    <a:pt x="2299" y="644"/>
                    <a:pt x="2299" y="417"/>
                  </a:cubicBezTo>
                  <a:cubicBezTo>
                    <a:pt x="2299" y="191"/>
                    <a:pt x="2120"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a:off x="5395300" y="3422575"/>
              <a:ext cx="57475" cy="20850"/>
            </a:xfrm>
            <a:custGeom>
              <a:avLst/>
              <a:gdLst/>
              <a:ahLst/>
              <a:cxnLst/>
              <a:rect l="l" t="t" r="r" b="b"/>
              <a:pathLst>
                <a:path w="2299" h="834" extrusionOk="0">
                  <a:moveTo>
                    <a:pt x="417" y="0"/>
                  </a:moveTo>
                  <a:cubicBezTo>
                    <a:pt x="191" y="0"/>
                    <a:pt x="1" y="191"/>
                    <a:pt x="1" y="417"/>
                  </a:cubicBezTo>
                  <a:cubicBezTo>
                    <a:pt x="1" y="655"/>
                    <a:pt x="191" y="834"/>
                    <a:pt x="417" y="834"/>
                  </a:cubicBezTo>
                  <a:lnTo>
                    <a:pt x="1882" y="834"/>
                  </a:lnTo>
                  <a:cubicBezTo>
                    <a:pt x="2120" y="834"/>
                    <a:pt x="2299" y="655"/>
                    <a:pt x="2299" y="417"/>
                  </a:cubicBezTo>
                  <a:cubicBezTo>
                    <a:pt x="2299" y="191"/>
                    <a:pt x="2120"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
            <p:cNvSpPr/>
            <p:nvPr/>
          </p:nvSpPr>
          <p:spPr>
            <a:xfrm>
              <a:off x="5395300" y="3334775"/>
              <a:ext cx="57475" cy="20850"/>
            </a:xfrm>
            <a:custGeom>
              <a:avLst/>
              <a:gdLst/>
              <a:ahLst/>
              <a:cxnLst/>
              <a:rect l="l" t="t" r="r" b="b"/>
              <a:pathLst>
                <a:path w="2299" h="834" extrusionOk="0">
                  <a:moveTo>
                    <a:pt x="417" y="0"/>
                  </a:moveTo>
                  <a:cubicBezTo>
                    <a:pt x="191" y="0"/>
                    <a:pt x="1" y="179"/>
                    <a:pt x="1" y="417"/>
                  </a:cubicBezTo>
                  <a:cubicBezTo>
                    <a:pt x="1" y="643"/>
                    <a:pt x="191" y="834"/>
                    <a:pt x="417" y="834"/>
                  </a:cubicBezTo>
                  <a:lnTo>
                    <a:pt x="1882" y="834"/>
                  </a:lnTo>
                  <a:cubicBezTo>
                    <a:pt x="2120" y="834"/>
                    <a:pt x="2299" y="643"/>
                    <a:pt x="2299" y="417"/>
                  </a:cubicBezTo>
                  <a:cubicBezTo>
                    <a:pt x="2299" y="179"/>
                    <a:pt x="2120"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
            <p:cNvSpPr/>
            <p:nvPr/>
          </p:nvSpPr>
          <p:spPr>
            <a:xfrm>
              <a:off x="5395300" y="3246650"/>
              <a:ext cx="57475" cy="20875"/>
            </a:xfrm>
            <a:custGeom>
              <a:avLst/>
              <a:gdLst/>
              <a:ahLst/>
              <a:cxnLst/>
              <a:rect l="l" t="t" r="r" b="b"/>
              <a:pathLst>
                <a:path w="2299" h="835" extrusionOk="0">
                  <a:moveTo>
                    <a:pt x="417" y="1"/>
                  </a:moveTo>
                  <a:cubicBezTo>
                    <a:pt x="191" y="1"/>
                    <a:pt x="1" y="191"/>
                    <a:pt x="1" y="418"/>
                  </a:cubicBezTo>
                  <a:cubicBezTo>
                    <a:pt x="1" y="656"/>
                    <a:pt x="191" y="834"/>
                    <a:pt x="417" y="834"/>
                  </a:cubicBezTo>
                  <a:lnTo>
                    <a:pt x="1882" y="834"/>
                  </a:lnTo>
                  <a:cubicBezTo>
                    <a:pt x="2120" y="834"/>
                    <a:pt x="2299" y="656"/>
                    <a:pt x="2299" y="418"/>
                  </a:cubicBezTo>
                  <a:cubicBezTo>
                    <a:pt x="2299" y="191"/>
                    <a:pt x="2120"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5395300" y="4214350"/>
              <a:ext cx="57475" cy="20850"/>
            </a:xfrm>
            <a:custGeom>
              <a:avLst/>
              <a:gdLst/>
              <a:ahLst/>
              <a:cxnLst/>
              <a:rect l="l" t="t" r="r" b="b"/>
              <a:pathLst>
                <a:path w="2299" h="834" extrusionOk="0">
                  <a:moveTo>
                    <a:pt x="417" y="0"/>
                  </a:moveTo>
                  <a:cubicBezTo>
                    <a:pt x="191" y="0"/>
                    <a:pt x="1" y="191"/>
                    <a:pt x="1" y="417"/>
                  </a:cubicBezTo>
                  <a:cubicBezTo>
                    <a:pt x="1" y="655"/>
                    <a:pt x="191" y="833"/>
                    <a:pt x="417" y="833"/>
                  </a:cubicBezTo>
                  <a:lnTo>
                    <a:pt x="1882" y="833"/>
                  </a:lnTo>
                  <a:cubicBezTo>
                    <a:pt x="2120" y="833"/>
                    <a:pt x="2299" y="655"/>
                    <a:pt x="2299" y="417"/>
                  </a:cubicBezTo>
                  <a:cubicBezTo>
                    <a:pt x="2299" y="191"/>
                    <a:pt x="2120"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5395300" y="4126525"/>
              <a:ext cx="57475" cy="20875"/>
            </a:xfrm>
            <a:custGeom>
              <a:avLst/>
              <a:gdLst/>
              <a:ahLst/>
              <a:cxnLst/>
              <a:rect l="l" t="t" r="r" b="b"/>
              <a:pathLst>
                <a:path w="2299" h="835" extrusionOk="0">
                  <a:moveTo>
                    <a:pt x="417" y="1"/>
                  </a:moveTo>
                  <a:cubicBezTo>
                    <a:pt x="191" y="1"/>
                    <a:pt x="1" y="179"/>
                    <a:pt x="1" y="417"/>
                  </a:cubicBezTo>
                  <a:cubicBezTo>
                    <a:pt x="1" y="644"/>
                    <a:pt x="191" y="834"/>
                    <a:pt x="417" y="834"/>
                  </a:cubicBezTo>
                  <a:lnTo>
                    <a:pt x="1882" y="834"/>
                  </a:lnTo>
                  <a:cubicBezTo>
                    <a:pt x="2120" y="834"/>
                    <a:pt x="2299" y="644"/>
                    <a:pt x="2299" y="417"/>
                  </a:cubicBezTo>
                  <a:cubicBezTo>
                    <a:pt x="2299" y="179"/>
                    <a:pt x="2120"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5395300" y="4038425"/>
              <a:ext cx="57475" cy="20850"/>
            </a:xfrm>
            <a:custGeom>
              <a:avLst/>
              <a:gdLst/>
              <a:ahLst/>
              <a:cxnLst/>
              <a:rect l="l" t="t" r="r" b="b"/>
              <a:pathLst>
                <a:path w="2299" h="834" extrusionOk="0">
                  <a:moveTo>
                    <a:pt x="417" y="0"/>
                  </a:moveTo>
                  <a:cubicBezTo>
                    <a:pt x="191" y="0"/>
                    <a:pt x="1" y="191"/>
                    <a:pt x="1" y="417"/>
                  </a:cubicBezTo>
                  <a:cubicBezTo>
                    <a:pt x="1" y="655"/>
                    <a:pt x="191" y="834"/>
                    <a:pt x="417" y="834"/>
                  </a:cubicBezTo>
                  <a:lnTo>
                    <a:pt x="1882" y="834"/>
                  </a:lnTo>
                  <a:cubicBezTo>
                    <a:pt x="2120" y="834"/>
                    <a:pt x="2299" y="655"/>
                    <a:pt x="2299" y="417"/>
                  </a:cubicBezTo>
                  <a:cubicBezTo>
                    <a:pt x="2299" y="191"/>
                    <a:pt x="2120"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a:off x="5395300" y="3950625"/>
              <a:ext cx="57475" cy="20850"/>
            </a:xfrm>
            <a:custGeom>
              <a:avLst/>
              <a:gdLst/>
              <a:ahLst/>
              <a:cxnLst/>
              <a:rect l="l" t="t" r="r" b="b"/>
              <a:pathLst>
                <a:path w="2299" h="834" extrusionOk="0">
                  <a:moveTo>
                    <a:pt x="417" y="0"/>
                  </a:moveTo>
                  <a:cubicBezTo>
                    <a:pt x="191" y="0"/>
                    <a:pt x="1" y="179"/>
                    <a:pt x="1" y="417"/>
                  </a:cubicBezTo>
                  <a:cubicBezTo>
                    <a:pt x="1" y="643"/>
                    <a:pt x="191" y="834"/>
                    <a:pt x="417" y="834"/>
                  </a:cubicBezTo>
                  <a:lnTo>
                    <a:pt x="1882" y="834"/>
                  </a:lnTo>
                  <a:cubicBezTo>
                    <a:pt x="2120" y="834"/>
                    <a:pt x="2299" y="643"/>
                    <a:pt x="2299" y="417"/>
                  </a:cubicBezTo>
                  <a:cubicBezTo>
                    <a:pt x="2299" y="179"/>
                    <a:pt x="2120"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a:off x="5395300" y="3862500"/>
              <a:ext cx="57475" cy="20875"/>
            </a:xfrm>
            <a:custGeom>
              <a:avLst/>
              <a:gdLst/>
              <a:ahLst/>
              <a:cxnLst/>
              <a:rect l="l" t="t" r="r" b="b"/>
              <a:pathLst>
                <a:path w="2299" h="835" extrusionOk="0">
                  <a:moveTo>
                    <a:pt x="417" y="1"/>
                  </a:moveTo>
                  <a:cubicBezTo>
                    <a:pt x="191" y="1"/>
                    <a:pt x="1" y="191"/>
                    <a:pt x="1" y="418"/>
                  </a:cubicBezTo>
                  <a:cubicBezTo>
                    <a:pt x="1" y="656"/>
                    <a:pt x="191" y="834"/>
                    <a:pt x="417" y="834"/>
                  </a:cubicBezTo>
                  <a:lnTo>
                    <a:pt x="1882" y="834"/>
                  </a:lnTo>
                  <a:cubicBezTo>
                    <a:pt x="2120" y="834"/>
                    <a:pt x="2299" y="656"/>
                    <a:pt x="2299" y="418"/>
                  </a:cubicBezTo>
                  <a:cubicBezTo>
                    <a:pt x="2299" y="191"/>
                    <a:pt x="2120"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5395300" y="4302450"/>
              <a:ext cx="57475" cy="20850"/>
            </a:xfrm>
            <a:custGeom>
              <a:avLst/>
              <a:gdLst/>
              <a:ahLst/>
              <a:cxnLst/>
              <a:rect l="l" t="t" r="r" b="b"/>
              <a:pathLst>
                <a:path w="2299" h="834" extrusionOk="0">
                  <a:moveTo>
                    <a:pt x="417" y="0"/>
                  </a:moveTo>
                  <a:cubicBezTo>
                    <a:pt x="191" y="0"/>
                    <a:pt x="1" y="179"/>
                    <a:pt x="1" y="417"/>
                  </a:cubicBezTo>
                  <a:cubicBezTo>
                    <a:pt x="1" y="643"/>
                    <a:pt x="191" y="834"/>
                    <a:pt x="417" y="834"/>
                  </a:cubicBezTo>
                  <a:lnTo>
                    <a:pt x="1882" y="834"/>
                  </a:lnTo>
                  <a:cubicBezTo>
                    <a:pt x="2120" y="834"/>
                    <a:pt x="2299" y="643"/>
                    <a:pt x="2299" y="417"/>
                  </a:cubicBezTo>
                  <a:cubicBezTo>
                    <a:pt x="2299" y="179"/>
                    <a:pt x="2120"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s" userDrawn="1">
  <p:cSld name="CUSTOM_3_1">
    <p:spTree>
      <p:nvGrpSpPr>
        <p:cNvPr id="1" name="Shape 2253"/>
        <p:cNvGrpSpPr/>
        <p:nvPr/>
      </p:nvGrpSpPr>
      <p:grpSpPr>
        <a:xfrm>
          <a:off x="0" y="0"/>
          <a:ext cx="0" cy="0"/>
          <a:chOff x="0" y="0"/>
          <a:chExt cx="0" cy="0"/>
        </a:xfrm>
      </p:grpSpPr>
      <p:grpSp>
        <p:nvGrpSpPr>
          <p:cNvPr id="2264" name="Google Shape;2264;p24"/>
          <p:cNvGrpSpPr/>
          <p:nvPr/>
        </p:nvGrpSpPr>
        <p:grpSpPr>
          <a:xfrm rot="20206479">
            <a:off x="8524477" y="74233"/>
            <a:ext cx="511082" cy="655002"/>
            <a:chOff x="-5220725" y="1178629"/>
            <a:chExt cx="413255" cy="529627"/>
          </a:xfrm>
        </p:grpSpPr>
        <p:sp>
          <p:nvSpPr>
            <p:cNvPr id="2265" name="Google Shape;2265;p24"/>
            <p:cNvSpPr/>
            <p:nvPr/>
          </p:nvSpPr>
          <p:spPr>
            <a:xfrm>
              <a:off x="-5220725" y="1308525"/>
              <a:ext cx="190500" cy="190500"/>
            </a:xfrm>
            <a:prstGeom prst="ellipse">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4"/>
            <p:cNvSpPr/>
            <p:nvPr/>
          </p:nvSpPr>
          <p:spPr>
            <a:xfrm rot="-1288199">
              <a:off x="-4984416" y="1201483"/>
              <a:ext cx="154093" cy="154093"/>
            </a:xfrm>
            <a:prstGeom prst="ellipse">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4"/>
            <p:cNvSpPr/>
            <p:nvPr/>
          </p:nvSpPr>
          <p:spPr>
            <a:xfrm rot="-2077056">
              <a:off x="-5033122" y="1523906"/>
              <a:ext cx="154199" cy="154199"/>
            </a:xfrm>
            <a:prstGeom prst="ellipse">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68" name="Google Shape;2268;p24"/>
            <p:cNvCxnSpPr>
              <a:cxnSpLocks/>
              <a:stCxn id="2267" idx="0"/>
              <a:endCxn id="2265" idx="5"/>
            </p:cNvCxnSpPr>
            <p:nvPr/>
          </p:nvCxnSpPr>
          <p:spPr>
            <a:xfrm rot="-9402987">
              <a:off x="-5068767" y="1485171"/>
              <a:ext cx="79690" cy="38171"/>
            </a:xfrm>
            <a:prstGeom prst="straightConnector1">
              <a:avLst/>
            </a:prstGeom>
            <a:noFill/>
            <a:ln w="19050" cap="flat" cmpd="sng">
              <a:solidFill>
                <a:schemeClr val="dk1"/>
              </a:solidFill>
              <a:prstDash val="solid"/>
              <a:round/>
              <a:headEnd type="none" w="med" len="med"/>
              <a:tailEnd type="none" w="med" len="med"/>
            </a:ln>
          </p:spPr>
        </p:cxnSp>
        <p:cxnSp>
          <p:nvCxnSpPr>
            <p:cNvPr id="2269" name="Google Shape;2269;p24"/>
            <p:cNvCxnSpPr>
              <a:cxnSpLocks/>
              <a:stCxn id="2266" idx="2"/>
              <a:endCxn id="2265" idx="7"/>
            </p:cNvCxnSpPr>
            <p:nvPr/>
          </p:nvCxnSpPr>
          <p:spPr>
            <a:xfrm rot="1389696" flipH="1">
              <a:off x="-5049179" y="1292350"/>
              <a:ext cx="61018" cy="58458"/>
            </a:xfrm>
            <a:prstGeom prst="straightConnector1">
              <a:avLst/>
            </a:prstGeom>
            <a:noFill/>
            <a:ln w="19050" cap="flat" cmpd="sng">
              <a:solidFill>
                <a:schemeClr val="dk1"/>
              </a:solidFill>
              <a:prstDash val="solid"/>
              <a:round/>
              <a:headEnd type="none" w="med" len="med"/>
              <a:tailEnd type="none" w="med" len="med"/>
            </a:ln>
          </p:spPr>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315"/>
        <p:cNvGrpSpPr/>
        <p:nvPr/>
      </p:nvGrpSpPr>
      <p:grpSpPr>
        <a:xfrm>
          <a:off x="0" y="0"/>
          <a:ext cx="0" cy="0"/>
          <a:chOff x="0" y="0"/>
          <a:chExt cx="0" cy="0"/>
        </a:xfrm>
      </p:grpSpPr>
      <p:grpSp>
        <p:nvGrpSpPr>
          <p:cNvPr id="2367" name="Google Shape;2367;p25"/>
          <p:cNvGrpSpPr/>
          <p:nvPr/>
        </p:nvGrpSpPr>
        <p:grpSpPr>
          <a:xfrm flipH="1">
            <a:off x="8492778" y="3119228"/>
            <a:ext cx="597824" cy="2024284"/>
            <a:chOff x="6444250" y="1082400"/>
            <a:chExt cx="655150" cy="2218150"/>
          </a:xfrm>
        </p:grpSpPr>
        <p:sp>
          <p:nvSpPr>
            <p:cNvPr id="2368" name="Google Shape;2368;p25"/>
            <p:cNvSpPr/>
            <p:nvPr/>
          </p:nvSpPr>
          <p:spPr>
            <a:xfrm>
              <a:off x="6444250" y="1202350"/>
              <a:ext cx="655150" cy="2098200"/>
            </a:xfrm>
            <a:custGeom>
              <a:avLst/>
              <a:gdLst/>
              <a:ahLst/>
              <a:cxnLst/>
              <a:rect l="l" t="t" r="r" b="b"/>
              <a:pathLst>
                <a:path w="26206" h="83928" extrusionOk="0">
                  <a:moveTo>
                    <a:pt x="14776" y="1144"/>
                  </a:moveTo>
                  <a:cubicBezTo>
                    <a:pt x="15038" y="1144"/>
                    <a:pt x="15145" y="1180"/>
                    <a:pt x="15145" y="1489"/>
                  </a:cubicBezTo>
                  <a:cubicBezTo>
                    <a:pt x="15133" y="8943"/>
                    <a:pt x="15145" y="16408"/>
                    <a:pt x="15133" y="23861"/>
                  </a:cubicBezTo>
                  <a:cubicBezTo>
                    <a:pt x="14879" y="23861"/>
                    <a:pt x="13260" y="23866"/>
                    <a:pt x="12152" y="23866"/>
                  </a:cubicBezTo>
                  <a:cubicBezTo>
                    <a:pt x="11598" y="23866"/>
                    <a:pt x="11172" y="23865"/>
                    <a:pt x="11109" y="23861"/>
                  </a:cubicBezTo>
                  <a:lnTo>
                    <a:pt x="11109" y="23230"/>
                  </a:lnTo>
                  <a:lnTo>
                    <a:pt x="11109" y="3847"/>
                  </a:lnTo>
                  <a:cubicBezTo>
                    <a:pt x="11109" y="3370"/>
                    <a:pt x="11097" y="1775"/>
                    <a:pt x="11097" y="1561"/>
                  </a:cubicBezTo>
                  <a:cubicBezTo>
                    <a:pt x="11097" y="1180"/>
                    <a:pt x="11252" y="1144"/>
                    <a:pt x="11573" y="1144"/>
                  </a:cubicBezTo>
                  <a:cubicBezTo>
                    <a:pt x="12103" y="1150"/>
                    <a:pt x="12636" y="1153"/>
                    <a:pt x="13170" y="1153"/>
                  </a:cubicBezTo>
                  <a:cubicBezTo>
                    <a:pt x="13704" y="1153"/>
                    <a:pt x="14240" y="1150"/>
                    <a:pt x="14776" y="1144"/>
                  </a:cubicBezTo>
                  <a:close/>
                  <a:moveTo>
                    <a:pt x="20467" y="67307"/>
                  </a:moveTo>
                  <a:lnTo>
                    <a:pt x="20467" y="67307"/>
                  </a:lnTo>
                  <a:cubicBezTo>
                    <a:pt x="20455" y="67807"/>
                    <a:pt x="20467" y="68271"/>
                    <a:pt x="20467" y="68712"/>
                  </a:cubicBezTo>
                  <a:cubicBezTo>
                    <a:pt x="20467" y="68839"/>
                    <a:pt x="20383" y="68860"/>
                    <a:pt x="20291" y="68860"/>
                  </a:cubicBezTo>
                  <a:cubicBezTo>
                    <a:pt x="20245" y="68860"/>
                    <a:pt x="20197" y="68855"/>
                    <a:pt x="20158" y="68855"/>
                  </a:cubicBezTo>
                  <a:lnTo>
                    <a:pt x="18336" y="68855"/>
                  </a:lnTo>
                  <a:cubicBezTo>
                    <a:pt x="19027" y="68366"/>
                    <a:pt x="19800" y="67878"/>
                    <a:pt x="20467" y="67307"/>
                  </a:cubicBezTo>
                  <a:close/>
                  <a:moveTo>
                    <a:pt x="5787" y="67295"/>
                  </a:moveTo>
                  <a:cubicBezTo>
                    <a:pt x="6537" y="67914"/>
                    <a:pt x="7204" y="68366"/>
                    <a:pt x="7930" y="68855"/>
                  </a:cubicBezTo>
                  <a:cubicBezTo>
                    <a:pt x="7602" y="68861"/>
                    <a:pt x="7275" y="68864"/>
                    <a:pt x="6946" y="68864"/>
                  </a:cubicBezTo>
                  <a:cubicBezTo>
                    <a:pt x="6617" y="68864"/>
                    <a:pt x="6287" y="68861"/>
                    <a:pt x="5953" y="68855"/>
                  </a:cubicBezTo>
                  <a:cubicBezTo>
                    <a:pt x="5751" y="68855"/>
                    <a:pt x="5787" y="68700"/>
                    <a:pt x="5787" y="68557"/>
                  </a:cubicBezTo>
                  <a:lnTo>
                    <a:pt x="5787" y="67295"/>
                  </a:lnTo>
                  <a:close/>
                  <a:moveTo>
                    <a:pt x="11073" y="1"/>
                  </a:moveTo>
                  <a:cubicBezTo>
                    <a:pt x="10013" y="1"/>
                    <a:pt x="9966" y="49"/>
                    <a:pt x="9966" y="1096"/>
                  </a:cubicBezTo>
                  <a:lnTo>
                    <a:pt x="9966" y="47459"/>
                  </a:lnTo>
                  <a:cubicBezTo>
                    <a:pt x="9966" y="47852"/>
                    <a:pt x="9930" y="48090"/>
                    <a:pt x="9478" y="48245"/>
                  </a:cubicBezTo>
                  <a:cubicBezTo>
                    <a:pt x="2917" y="50519"/>
                    <a:pt x="0" y="58008"/>
                    <a:pt x="3275" y="64152"/>
                  </a:cubicBezTo>
                  <a:cubicBezTo>
                    <a:pt x="3346" y="64283"/>
                    <a:pt x="3536" y="64604"/>
                    <a:pt x="3536" y="64604"/>
                  </a:cubicBezTo>
                  <a:cubicBezTo>
                    <a:pt x="3322" y="64604"/>
                    <a:pt x="3050" y="64588"/>
                    <a:pt x="2797" y="64588"/>
                  </a:cubicBezTo>
                  <a:cubicBezTo>
                    <a:pt x="2670" y="64588"/>
                    <a:pt x="2548" y="64592"/>
                    <a:pt x="2441" y="64604"/>
                  </a:cubicBezTo>
                  <a:cubicBezTo>
                    <a:pt x="1965" y="64616"/>
                    <a:pt x="1572" y="65009"/>
                    <a:pt x="1560" y="65497"/>
                  </a:cubicBezTo>
                  <a:cubicBezTo>
                    <a:pt x="1512" y="65973"/>
                    <a:pt x="1858" y="66414"/>
                    <a:pt x="2334" y="66473"/>
                  </a:cubicBezTo>
                  <a:cubicBezTo>
                    <a:pt x="2501" y="66497"/>
                    <a:pt x="2673" y="66500"/>
                    <a:pt x="2846" y="66500"/>
                  </a:cubicBezTo>
                  <a:cubicBezTo>
                    <a:pt x="2903" y="66500"/>
                    <a:pt x="2961" y="66500"/>
                    <a:pt x="3018" y="66500"/>
                  </a:cubicBezTo>
                  <a:cubicBezTo>
                    <a:pt x="3133" y="66500"/>
                    <a:pt x="3247" y="66501"/>
                    <a:pt x="3358" y="66509"/>
                  </a:cubicBezTo>
                  <a:cubicBezTo>
                    <a:pt x="3929" y="66545"/>
                    <a:pt x="3917" y="66628"/>
                    <a:pt x="3917" y="67081"/>
                  </a:cubicBezTo>
                  <a:cubicBezTo>
                    <a:pt x="3846" y="70236"/>
                    <a:pt x="3739" y="73391"/>
                    <a:pt x="3310" y="76534"/>
                  </a:cubicBezTo>
                  <a:cubicBezTo>
                    <a:pt x="2965" y="79058"/>
                    <a:pt x="2465" y="81547"/>
                    <a:pt x="1501" y="83928"/>
                  </a:cubicBezTo>
                  <a:lnTo>
                    <a:pt x="3560" y="83928"/>
                  </a:lnTo>
                  <a:cubicBezTo>
                    <a:pt x="3917" y="83714"/>
                    <a:pt x="3953" y="83333"/>
                    <a:pt x="4060" y="82987"/>
                  </a:cubicBezTo>
                  <a:cubicBezTo>
                    <a:pt x="5251" y="79142"/>
                    <a:pt x="5644" y="75189"/>
                    <a:pt x="5894" y="71200"/>
                  </a:cubicBezTo>
                  <a:cubicBezTo>
                    <a:pt x="5962" y="70198"/>
                    <a:pt x="5878" y="70176"/>
                    <a:pt x="6829" y="70176"/>
                  </a:cubicBezTo>
                  <a:cubicBezTo>
                    <a:pt x="6872" y="70176"/>
                    <a:pt x="6918" y="70176"/>
                    <a:pt x="6965" y="70176"/>
                  </a:cubicBezTo>
                  <a:lnTo>
                    <a:pt x="7251" y="70176"/>
                  </a:lnTo>
                  <a:cubicBezTo>
                    <a:pt x="8889" y="70186"/>
                    <a:pt x="10526" y="70203"/>
                    <a:pt x="12164" y="70203"/>
                  </a:cubicBezTo>
                  <a:cubicBezTo>
                    <a:pt x="12550" y="70203"/>
                    <a:pt x="12937" y="70202"/>
                    <a:pt x="13323" y="70200"/>
                  </a:cubicBezTo>
                  <a:cubicBezTo>
                    <a:pt x="15478" y="70188"/>
                    <a:pt x="17645" y="70200"/>
                    <a:pt x="19800" y="70176"/>
                  </a:cubicBezTo>
                  <a:cubicBezTo>
                    <a:pt x="20181" y="70176"/>
                    <a:pt x="20336" y="70331"/>
                    <a:pt x="20360" y="70724"/>
                  </a:cubicBezTo>
                  <a:cubicBezTo>
                    <a:pt x="20443" y="72212"/>
                    <a:pt x="20539" y="73700"/>
                    <a:pt x="20705" y="75189"/>
                  </a:cubicBezTo>
                  <a:cubicBezTo>
                    <a:pt x="21003" y="77891"/>
                    <a:pt x="21443" y="80582"/>
                    <a:pt x="22301" y="83178"/>
                  </a:cubicBezTo>
                  <a:cubicBezTo>
                    <a:pt x="22384" y="83452"/>
                    <a:pt x="22467" y="83737"/>
                    <a:pt x="22706" y="83928"/>
                  </a:cubicBezTo>
                  <a:lnTo>
                    <a:pt x="24777" y="83928"/>
                  </a:lnTo>
                  <a:cubicBezTo>
                    <a:pt x="24658" y="83630"/>
                    <a:pt x="24539" y="83321"/>
                    <a:pt x="24432" y="83011"/>
                  </a:cubicBezTo>
                  <a:cubicBezTo>
                    <a:pt x="22694" y="77760"/>
                    <a:pt x="22432" y="72319"/>
                    <a:pt x="22360" y="66854"/>
                  </a:cubicBezTo>
                  <a:cubicBezTo>
                    <a:pt x="22360" y="66533"/>
                    <a:pt x="22491" y="66497"/>
                    <a:pt x="22741" y="66497"/>
                  </a:cubicBezTo>
                  <a:cubicBezTo>
                    <a:pt x="23057" y="66504"/>
                    <a:pt x="23378" y="66511"/>
                    <a:pt x="23697" y="66511"/>
                  </a:cubicBezTo>
                  <a:cubicBezTo>
                    <a:pt x="23931" y="66511"/>
                    <a:pt x="24165" y="66507"/>
                    <a:pt x="24396" y="66497"/>
                  </a:cubicBezTo>
                  <a:cubicBezTo>
                    <a:pt x="25015" y="66473"/>
                    <a:pt x="25420" y="66080"/>
                    <a:pt x="25420" y="65557"/>
                  </a:cubicBezTo>
                  <a:cubicBezTo>
                    <a:pt x="25420" y="65021"/>
                    <a:pt x="24992" y="64604"/>
                    <a:pt x="24361" y="64592"/>
                  </a:cubicBezTo>
                  <a:cubicBezTo>
                    <a:pt x="24190" y="64588"/>
                    <a:pt x="24021" y="64587"/>
                    <a:pt x="23849" y="64587"/>
                  </a:cubicBezTo>
                  <a:cubicBezTo>
                    <a:pt x="23505" y="64587"/>
                    <a:pt x="23150" y="64592"/>
                    <a:pt x="22753" y="64592"/>
                  </a:cubicBezTo>
                  <a:cubicBezTo>
                    <a:pt x="22872" y="64390"/>
                    <a:pt x="22944" y="64259"/>
                    <a:pt x="23015" y="64128"/>
                  </a:cubicBezTo>
                  <a:cubicBezTo>
                    <a:pt x="26206" y="58091"/>
                    <a:pt x="23408" y="50674"/>
                    <a:pt x="17014" y="48328"/>
                  </a:cubicBezTo>
                  <a:cubicBezTo>
                    <a:pt x="16419" y="48114"/>
                    <a:pt x="16276" y="47852"/>
                    <a:pt x="16276" y="47245"/>
                  </a:cubicBezTo>
                  <a:cubicBezTo>
                    <a:pt x="16300" y="31814"/>
                    <a:pt x="16300" y="16372"/>
                    <a:pt x="16288" y="942"/>
                  </a:cubicBezTo>
                  <a:cubicBezTo>
                    <a:pt x="16288" y="108"/>
                    <a:pt x="16193" y="1"/>
                    <a:pt x="15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5"/>
            <p:cNvSpPr/>
            <p:nvPr/>
          </p:nvSpPr>
          <p:spPr>
            <a:xfrm>
              <a:off x="6647250" y="3187200"/>
              <a:ext cx="250350" cy="113075"/>
            </a:xfrm>
            <a:custGeom>
              <a:avLst/>
              <a:gdLst/>
              <a:ahLst/>
              <a:cxnLst/>
              <a:rect l="l" t="t" r="r" b="b"/>
              <a:pathLst>
                <a:path w="10014" h="4523" extrusionOk="0">
                  <a:moveTo>
                    <a:pt x="4898" y="1"/>
                  </a:moveTo>
                  <a:cubicBezTo>
                    <a:pt x="4239" y="1"/>
                    <a:pt x="3578" y="4"/>
                    <a:pt x="2917" y="10"/>
                  </a:cubicBezTo>
                  <a:cubicBezTo>
                    <a:pt x="2465" y="21"/>
                    <a:pt x="2227" y="295"/>
                    <a:pt x="2191" y="736"/>
                  </a:cubicBezTo>
                  <a:cubicBezTo>
                    <a:pt x="2167" y="1057"/>
                    <a:pt x="2358" y="1462"/>
                    <a:pt x="2120" y="1676"/>
                  </a:cubicBezTo>
                  <a:cubicBezTo>
                    <a:pt x="2018" y="1759"/>
                    <a:pt x="1888" y="1782"/>
                    <a:pt x="1747" y="1782"/>
                  </a:cubicBezTo>
                  <a:cubicBezTo>
                    <a:pt x="1569" y="1782"/>
                    <a:pt x="1374" y="1745"/>
                    <a:pt x="1196" y="1745"/>
                  </a:cubicBezTo>
                  <a:cubicBezTo>
                    <a:pt x="1170" y="1745"/>
                    <a:pt x="1145" y="1746"/>
                    <a:pt x="1120" y="1748"/>
                  </a:cubicBezTo>
                  <a:lnTo>
                    <a:pt x="834" y="1748"/>
                  </a:lnTo>
                  <a:cubicBezTo>
                    <a:pt x="286" y="1772"/>
                    <a:pt x="36" y="2010"/>
                    <a:pt x="24" y="2557"/>
                  </a:cubicBezTo>
                  <a:cubicBezTo>
                    <a:pt x="0" y="3212"/>
                    <a:pt x="24" y="3867"/>
                    <a:pt x="24" y="4522"/>
                  </a:cubicBezTo>
                  <a:lnTo>
                    <a:pt x="10002" y="4522"/>
                  </a:lnTo>
                  <a:cubicBezTo>
                    <a:pt x="10002" y="4093"/>
                    <a:pt x="10014" y="3677"/>
                    <a:pt x="10014" y="3248"/>
                  </a:cubicBezTo>
                  <a:cubicBezTo>
                    <a:pt x="10014" y="1760"/>
                    <a:pt x="10002" y="1748"/>
                    <a:pt x="8513" y="1748"/>
                  </a:cubicBezTo>
                  <a:cubicBezTo>
                    <a:pt x="7656" y="1748"/>
                    <a:pt x="7644" y="1748"/>
                    <a:pt x="7632" y="879"/>
                  </a:cubicBezTo>
                  <a:cubicBezTo>
                    <a:pt x="7620" y="367"/>
                    <a:pt x="7430" y="10"/>
                    <a:pt x="6870" y="10"/>
                  </a:cubicBezTo>
                  <a:cubicBezTo>
                    <a:pt x="6215" y="4"/>
                    <a:pt x="5558" y="1"/>
                    <a:pt x="4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5"/>
            <p:cNvSpPr/>
            <p:nvPr/>
          </p:nvSpPr>
          <p:spPr>
            <a:xfrm>
              <a:off x="6693400" y="1082400"/>
              <a:ext cx="158650" cy="103925"/>
            </a:xfrm>
            <a:custGeom>
              <a:avLst/>
              <a:gdLst/>
              <a:ahLst/>
              <a:cxnLst/>
              <a:rect l="l" t="t" r="r" b="b"/>
              <a:pathLst>
                <a:path w="6346" h="4157" extrusionOk="0">
                  <a:moveTo>
                    <a:pt x="1036" y="1"/>
                  </a:moveTo>
                  <a:cubicBezTo>
                    <a:pt x="357" y="1"/>
                    <a:pt x="36" y="322"/>
                    <a:pt x="24" y="1025"/>
                  </a:cubicBezTo>
                  <a:cubicBezTo>
                    <a:pt x="12" y="1906"/>
                    <a:pt x="36" y="2787"/>
                    <a:pt x="12" y="3668"/>
                  </a:cubicBezTo>
                  <a:cubicBezTo>
                    <a:pt x="0" y="4022"/>
                    <a:pt x="87" y="4157"/>
                    <a:pt x="431" y="4157"/>
                  </a:cubicBezTo>
                  <a:cubicBezTo>
                    <a:pt x="445" y="4157"/>
                    <a:pt x="460" y="4156"/>
                    <a:pt x="476" y="4156"/>
                  </a:cubicBezTo>
                  <a:cubicBezTo>
                    <a:pt x="864" y="4141"/>
                    <a:pt x="1252" y="4136"/>
                    <a:pt x="1639" y="4136"/>
                  </a:cubicBezTo>
                  <a:cubicBezTo>
                    <a:pt x="2154" y="4136"/>
                    <a:pt x="2669" y="4144"/>
                    <a:pt x="3179" y="4144"/>
                  </a:cubicBezTo>
                  <a:cubicBezTo>
                    <a:pt x="3798" y="4144"/>
                    <a:pt x="4422" y="4139"/>
                    <a:pt x="5045" y="4139"/>
                  </a:cubicBezTo>
                  <a:cubicBezTo>
                    <a:pt x="5356" y="4139"/>
                    <a:pt x="5667" y="4140"/>
                    <a:pt x="5977" y="4144"/>
                  </a:cubicBezTo>
                  <a:cubicBezTo>
                    <a:pt x="5993" y="4145"/>
                    <a:pt x="6009" y="4145"/>
                    <a:pt x="6025" y="4145"/>
                  </a:cubicBezTo>
                  <a:cubicBezTo>
                    <a:pt x="6260" y="4145"/>
                    <a:pt x="6334" y="4056"/>
                    <a:pt x="6334" y="3799"/>
                  </a:cubicBezTo>
                  <a:cubicBezTo>
                    <a:pt x="6334" y="2858"/>
                    <a:pt x="6346" y="1918"/>
                    <a:pt x="6334" y="977"/>
                  </a:cubicBezTo>
                  <a:cubicBezTo>
                    <a:pt x="6322" y="298"/>
                    <a:pt x="6001" y="1"/>
                    <a:pt x="533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5"/>
            <p:cNvSpPr/>
            <p:nvPr/>
          </p:nvSpPr>
          <p:spPr>
            <a:xfrm>
              <a:off x="6471625" y="1794100"/>
              <a:ext cx="601900" cy="1023075"/>
            </a:xfrm>
            <a:custGeom>
              <a:avLst/>
              <a:gdLst/>
              <a:ahLst/>
              <a:cxnLst/>
              <a:rect l="l" t="t" r="r" b="b"/>
              <a:pathLst>
                <a:path w="24076" h="40923" extrusionOk="0">
                  <a:moveTo>
                    <a:pt x="10026" y="1"/>
                  </a:moveTo>
                  <a:lnTo>
                    <a:pt x="10026" y="24158"/>
                  </a:lnTo>
                  <a:cubicBezTo>
                    <a:pt x="10026" y="25015"/>
                    <a:pt x="10014" y="25039"/>
                    <a:pt x="9192" y="25277"/>
                  </a:cubicBezTo>
                  <a:cubicBezTo>
                    <a:pt x="2858" y="27171"/>
                    <a:pt x="1" y="34731"/>
                    <a:pt x="3477" y="40422"/>
                  </a:cubicBezTo>
                  <a:cubicBezTo>
                    <a:pt x="3692" y="40779"/>
                    <a:pt x="3918" y="40922"/>
                    <a:pt x="4335" y="40922"/>
                  </a:cubicBezTo>
                  <a:cubicBezTo>
                    <a:pt x="6906" y="40916"/>
                    <a:pt x="9475" y="40913"/>
                    <a:pt x="12044" y="40913"/>
                  </a:cubicBezTo>
                  <a:cubicBezTo>
                    <a:pt x="14613" y="40913"/>
                    <a:pt x="17181" y="40916"/>
                    <a:pt x="19753" y="40922"/>
                  </a:cubicBezTo>
                  <a:cubicBezTo>
                    <a:pt x="20170" y="40922"/>
                    <a:pt x="20396" y="40779"/>
                    <a:pt x="20610" y="40422"/>
                  </a:cubicBezTo>
                  <a:cubicBezTo>
                    <a:pt x="24075" y="34731"/>
                    <a:pt x="21218" y="27171"/>
                    <a:pt x="14884" y="25277"/>
                  </a:cubicBezTo>
                  <a:cubicBezTo>
                    <a:pt x="14074" y="25039"/>
                    <a:pt x="14050" y="25004"/>
                    <a:pt x="14050" y="24158"/>
                  </a:cubicBezTo>
                  <a:lnTo>
                    <a:pt x="140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5"/>
            <p:cNvSpPr/>
            <p:nvPr/>
          </p:nvSpPr>
          <p:spPr>
            <a:xfrm>
              <a:off x="6612725" y="2865650"/>
              <a:ext cx="318500" cy="58000"/>
            </a:xfrm>
            <a:custGeom>
              <a:avLst/>
              <a:gdLst/>
              <a:ahLst/>
              <a:cxnLst/>
              <a:rect l="l" t="t" r="r" b="b"/>
              <a:pathLst>
                <a:path w="12740" h="2320" extrusionOk="0">
                  <a:moveTo>
                    <a:pt x="0" y="1"/>
                  </a:moveTo>
                  <a:cubicBezTo>
                    <a:pt x="1801" y="1581"/>
                    <a:pt x="4124" y="2320"/>
                    <a:pt x="6399" y="2320"/>
                  </a:cubicBezTo>
                  <a:cubicBezTo>
                    <a:pt x="8785" y="2320"/>
                    <a:pt x="11118" y="1507"/>
                    <a:pt x="1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5"/>
            <p:cNvSpPr/>
            <p:nvPr/>
          </p:nvSpPr>
          <p:spPr>
            <a:xfrm>
              <a:off x="6736250" y="3065100"/>
              <a:ext cx="67300" cy="115325"/>
            </a:xfrm>
            <a:custGeom>
              <a:avLst/>
              <a:gdLst/>
              <a:ahLst/>
              <a:cxnLst/>
              <a:rect l="l" t="t" r="r" b="b"/>
              <a:pathLst>
                <a:path w="2692" h="4613" extrusionOk="0">
                  <a:moveTo>
                    <a:pt x="1346" y="0"/>
                  </a:moveTo>
                  <a:cubicBezTo>
                    <a:pt x="905" y="1131"/>
                    <a:pt x="489" y="2107"/>
                    <a:pt x="167" y="3108"/>
                  </a:cubicBezTo>
                  <a:cubicBezTo>
                    <a:pt x="0" y="3608"/>
                    <a:pt x="215" y="4143"/>
                    <a:pt x="667" y="4405"/>
                  </a:cubicBezTo>
                  <a:cubicBezTo>
                    <a:pt x="869" y="4544"/>
                    <a:pt x="1105" y="4612"/>
                    <a:pt x="1341" y="4612"/>
                  </a:cubicBezTo>
                  <a:cubicBezTo>
                    <a:pt x="1593" y="4612"/>
                    <a:pt x="1845" y="4535"/>
                    <a:pt x="2060" y="4382"/>
                  </a:cubicBezTo>
                  <a:cubicBezTo>
                    <a:pt x="2501" y="4108"/>
                    <a:pt x="2691" y="3560"/>
                    <a:pt x="2513" y="3072"/>
                  </a:cubicBezTo>
                  <a:cubicBezTo>
                    <a:pt x="2179" y="2084"/>
                    <a:pt x="1774" y="1119"/>
                    <a:pt x="13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5"/>
            <p:cNvSpPr/>
            <p:nvPr/>
          </p:nvSpPr>
          <p:spPr>
            <a:xfrm>
              <a:off x="6624625" y="2658500"/>
              <a:ext cx="57775" cy="57750"/>
            </a:xfrm>
            <a:custGeom>
              <a:avLst/>
              <a:gdLst/>
              <a:ahLst/>
              <a:cxnLst/>
              <a:rect l="l" t="t" r="r" b="b"/>
              <a:pathLst>
                <a:path w="2311" h="2310" extrusionOk="0">
                  <a:moveTo>
                    <a:pt x="1227" y="0"/>
                  </a:moveTo>
                  <a:cubicBezTo>
                    <a:pt x="608" y="0"/>
                    <a:pt x="24" y="548"/>
                    <a:pt x="12" y="1143"/>
                  </a:cubicBezTo>
                  <a:cubicBezTo>
                    <a:pt x="1" y="1858"/>
                    <a:pt x="441" y="2310"/>
                    <a:pt x="1191" y="2310"/>
                  </a:cubicBezTo>
                  <a:cubicBezTo>
                    <a:pt x="1977" y="2310"/>
                    <a:pt x="2298" y="1989"/>
                    <a:pt x="2298" y="1203"/>
                  </a:cubicBezTo>
                  <a:cubicBezTo>
                    <a:pt x="2310" y="488"/>
                    <a:pt x="1882" y="12"/>
                    <a:pt x="12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5"/>
            <p:cNvSpPr/>
            <p:nvPr/>
          </p:nvSpPr>
          <p:spPr>
            <a:xfrm>
              <a:off x="6660975" y="2767725"/>
              <a:ext cx="44050" cy="43550"/>
            </a:xfrm>
            <a:custGeom>
              <a:avLst/>
              <a:gdLst/>
              <a:ahLst/>
              <a:cxnLst/>
              <a:rect l="l" t="t" r="r" b="b"/>
              <a:pathLst>
                <a:path w="1762" h="1742" extrusionOk="0">
                  <a:moveTo>
                    <a:pt x="975" y="1"/>
                  </a:moveTo>
                  <a:cubicBezTo>
                    <a:pt x="416" y="1"/>
                    <a:pt x="47" y="334"/>
                    <a:pt x="35" y="846"/>
                  </a:cubicBezTo>
                  <a:cubicBezTo>
                    <a:pt x="0" y="1327"/>
                    <a:pt x="395" y="1741"/>
                    <a:pt x="869" y="1741"/>
                  </a:cubicBezTo>
                  <a:cubicBezTo>
                    <a:pt x="889" y="1741"/>
                    <a:pt x="908" y="1740"/>
                    <a:pt x="928" y="1739"/>
                  </a:cubicBezTo>
                  <a:cubicBezTo>
                    <a:pt x="1511" y="1727"/>
                    <a:pt x="1761" y="1453"/>
                    <a:pt x="1761" y="822"/>
                  </a:cubicBezTo>
                  <a:cubicBezTo>
                    <a:pt x="1761" y="251"/>
                    <a:pt x="1523" y="13"/>
                    <a:pt x="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5"/>
            <p:cNvSpPr/>
            <p:nvPr/>
          </p:nvSpPr>
          <p:spPr>
            <a:xfrm>
              <a:off x="6724025" y="2710575"/>
              <a:ext cx="47075" cy="40225"/>
            </a:xfrm>
            <a:custGeom>
              <a:avLst/>
              <a:gdLst/>
              <a:ahLst/>
              <a:cxnLst/>
              <a:rect l="l" t="t" r="r" b="b"/>
              <a:pathLst>
                <a:path w="1883" h="1609" extrusionOk="0">
                  <a:moveTo>
                    <a:pt x="1062" y="0"/>
                  </a:moveTo>
                  <a:cubicBezTo>
                    <a:pt x="24" y="0"/>
                    <a:pt x="1" y="1585"/>
                    <a:pt x="1061" y="1608"/>
                  </a:cubicBezTo>
                  <a:cubicBezTo>
                    <a:pt x="1071" y="1608"/>
                    <a:pt x="1082" y="1608"/>
                    <a:pt x="1092" y="1608"/>
                  </a:cubicBezTo>
                  <a:cubicBezTo>
                    <a:pt x="1597" y="1608"/>
                    <a:pt x="1882" y="1324"/>
                    <a:pt x="1882" y="822"/>
                  </a:cubicBezTo>
                  <a:cubicBezTo>
                    <a:pt x="1882" y="287"/>
                    <a:pt x="1620" y="13"/>
                    <a:pt x="1097" y="1"/>
                  </a:cubicBezTo>
                  <a:cubicBezTo>
                    <a:pt x="1085" y="0"/>
                    <a:pt x="1073" y="0"/>
                    <a:pt x="1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5"/>
            <p:cNvSpPr/>
            <p:nvPr/>
          </p:nvSpPr>
          <p:spPr>
            <a:xfrm>
              <a:off x="6593275" y="2742425"/>
              <a:ext cx="26025" cy="22375"/>
            </a:xfrm>
            <a:custGeom>
              <a:avLst/>
              <a:gdLst/>
              <a:ahLst/>
              <a:cxnLst/>
              <a:rect l="l" t="t" r="r" b="b"/>
              <a:pathLst>
                <a:path w="1041" h="895" extrusionOk="0">
                  <a:moveTo>
                    <a:pt x="588" y="1"/>
                  </a:moveTo>
                  <a:cubicBezTo>
                    <a:pt x="0" y="24"/>
                    <a:pt x="27" y="894"/>
                    <a:pt x="600" y="894"/>
                  </a:cubicBezTo>
                  <a:cubicBezTo>
                    <a:pt x="608" y="894"/>
                    <a:pt x="616" y="894"/>
                    <a:pt x="623" y="894"/>
                  </a:cubicBezTo>
                  <a:cubicBezTo>
                    <a:pt x="885" y="870"/>
                    <a:pt x="1016" y="691"/>
                    <a:pt x="1040" y="417"/>
                  </a:cubicBezTo>
                  <a:cubicBezTo>
                    <a:pt x="981" y="179"/>
                    <a:pt x="838" y="1"/>
                    <a:pt x="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5"/>
            <p:cNvSpPr/>
            <p:nvPr/>
          </p:nvSpPr>
          <p:spPr>
            <a:xfrm>
              <a:off x="6732975" y="2638525"/>
              <a:ext cx="21150" cy="20050"/>
            </a:xfrm>
            <a:custGeom>
              <a:avLst/>
              <a:gdLst/>
              <a:ahLst/>
              <a:cxnLst/>
              <a:rect l="l" t="t" r="r" b="b"/>
              <a:pathLst>
                <a:path w="846" h="802" extrusionOk="0">
                  <a:moveTo>
                    <a:pt x="405" y="0"/>
                  </a:moveTo>
                  <a:cubicBezTo>
                    <a:pt x="222" y="0"/>
                    <a:pt x="59" y="68"/>
                    <a:pt x="48" y="287"/>
                  </a:cubicBezTo>
                  <a:cubicBezTo>
                    <a:pt x="0" y="549"/>
                    <a:pt x="203" y="799"/>
                    <a:pt x="465" y="799"/>
                  </a:cubicBezTo>
                  <a:cubicBezTo>
                    <a:pt x="482" y="801"/>
                    <a:pt x="499" y="802"/>
                    <a:pt x="516" y="802"/>
                  </a:cubicBezTo>
                  <a:cubicBezTo>
                    <a:pt x="709" y="802"/>
                    <a:pt x="812" y="673"/>
                    <a:pt x="834" y="454"/>
                  </a:cubicBezTo>
                  <a:cubicBezTo>
                    <a:pt x="846" y="192"/>
                    <a:pt x="762" y="13"/>
                    <a:pt x="453" y="1"/>
                  </a:cubicBezTo>
                  <a:cubicBezTo>
                    <a:pt x="437" y="1"/>
                    <a:pt x="421" y="0"/>
                    <a:pt x="4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5"/>
            <p:cNvSpPr/>
            <p:nvPr/>
          </p:nvSpPr>
          <p:spPr>
            <a:xfrm>
              <a:off x="6709450" y="1254450"/>
              <a:ext cx="87250" cy="20850"/>
            </a:xfrm>
            <a:custGeom>
              <a:avLst/>
              <a:gdLst/>
              <a:ahLst/>
              <a:cxnLst/>
              <a:rect l="l" t="t" r="r" b="b"/>
              <a:pathLst>
                <a:path w="3490" h="834" extrusionOk="0">
                  <a:moveTo>
                    <a:pt x="418" y="1"/>
                  </a:moveTo>
                  <a:cubicBezTo>
                    <a:pt x="179" y="1"/>
                    <a:pt x="1" y="191"/>
                    <a:pt x="1" y="417"/>
                  </a:cubicBezTo>
                  <a:cubicBezTo>
                    <a:pt x="1" y="655"/>
                    <a:pt x="179" y="834"/>
                    <a:pt x="418" y="834"/>
                  </a:cubicBezTo>
                  <a:lnTo>
                    <a:pt x="3073" y="834"/>
                  </a:lnTo>
                  <a:cubicBezTo>
                    <a:pt x="3299" y="834"/>
                    <a:pt x="3489" y="655"/>
                    <a:pt x="3489" y="417"/>
                  </a:cubicBezTo>
                  <a:cubicBezTo>
                    <a:pt x="3489" y="191"/>
                    <a:pt x="3299" y="1"/>
                    <a:pt x="3073" y="1"/>
                  </a:cubicBezTo>
                  <a:close/>
                </a:path>
              </a:pathLst>
            </a:custGeom>
            <a:solidFill>
              <a:srgbClr val="0605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25"/>
            <p:cNvSpPr/>
            <p:nvPr/>
          </p:nvSpPr>
          <p:spPr>
            <a:xfrm>
              <a:off x="6737725" y="1758075"/>
              <a:ext cx="57475" cy="20875"/>
            </a:xfrm>
            <a:custGeom>
              <a:avLst/>
              <a:gdLst/>
              <a:ahLst/>
              <a:cxnLst/>
              <a:rect l="l" t="t" r="r" b="b"/>
              <a:pathLst>
                <a:path w="2299" h="835" extrusionOk="0">
                  <a:moveTo>
                    <a:pt x="418" y="1"/>
                  </a:moveTo>
                  <a:cubicBezTo>
                    <a:pt x="179" y="1"/>
                    <a:pt x="1" y="191"/>
                    <a:pt x="1" y="418"/>
                  </a:cubicBezTo>
                  <a:cubicBezTo>
                    <a:pt x="1" y="656"/>
                    <a:pt x="179" y="834"/>
                    <a:pt x="418" y="834"/>
                  </a:cubicBezTo>
                  <a:lnTo>
                    <a:pt x="1882" y="834"/>
                  </a:lnTo>
                  <a:cubicBezTo>
                    <a:pt x="2108" y="834"/>
                    <a:pt x="2299" y="656"/>
                    <a:pt x="2299" y="418"/>
                  </a:cubicBezTo>
                  <a:cubicBezTo>
                    <a:pt x="2299" y="191"/>
                    <a:pt x="2108"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25"/>
            <p:cNvSpPr/>
            <p:nvPr/>
          </p:nvSpPr>
          <p:spPr>
            <a:xfrm>
              <a:off x="6737725" y="1670275"/>
              <a:ext cx="57475" cy="20850"/>
            </a:xfrm>
            <a:custGeom>
              <a:avLst/>
              <a:gdLst/>
              <a:ahLst/>
              <a:cxnLst/>
              <a:rect l="l" t="t" r="r" b="b"/>
              <a:pathLst>
                <a:path w="2299" h="834" extrusionOk="0">
                  <a:moveTo>
                    <a:pt x="418" y="1"/>
                  </a:moveTo>
                  <a:cubicBezTo>
                    <a:pt x="179" y="1"/>
                    <a:pt x="1" y="179"/>
                    <a:pt x="1" y="417"/>
                  </a:cubicBezTo>
                  <a:cubicBezTo>
                    <a:pt x="1" y="643"/>
                    <a:pt x="179" y="834"/>
                    <a:pt x="418" y="834"/>
                  </a:cubicBezTo>
                  <a:lnTo>
                    <a:pt x="1882" y="834"/>
                  </a:lnTo>
                  <a:cubicBezTo>
                    <a:pt x="2108" y="834"/>
                    <a:pt x="2299" y="643"/>
                    <a:pt x="2299" y="417"/>
                  </a:cubicBezTo>
                  <a:cubicBezTo>
                    <a:pt x="2299" y="179"/>
                    <a:pt x="2108"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25"/>
            <p:cNvSpPr/>
            <p:nvPr/>
          </p:nvSpPr>
          <p:spPr>
            <a:xfrm>
              <a:off x="6737725" y="1582175"/>
              <a:ext cx="57475" cy="20850"/>
            </a:xfrm>
            <a:custGeom>
              <a:avLst/>
              <a:gdLst/>
              <a:ahLst/>
              <a:cxnLst/>
              <a:rect l="l" t="t" r="r" b="b"/>
              <a:pathLst>
                <a:path w="2299" h="834" extrusionOk="0">
                  <a:moveTo>
                    <a:pt x="418" y="0"/>
                  </a:moveTo>
                  <a:cubicBezTo>
                    <a:pt x="179" y="0"/>
                    <a:pt x="1" y="191"/>
                    <a:pt x="1" y="417"/>
                  </a:cubicBezTo>
                  <a:cubicBezTo>
                    <a:pt x="1" y="643"/>
                    <a:pt x="179" y="834"/>
                    <a:pt x="418" y="834"/>
                  </a:cubicBezTo>
                  <a:lnTo>
                    <a:pt x="1882" y="834"/>
                  </a:lnTo>
                  <a:cubicBezTo>
                    <a:pt x="2108" y="834"/>
                    <a:pt x="2299" y="643"/>
                    <a:pt x="2299" y="417"/>
                  </a:cubicBezTo>
                  <a:cubicBezTo>
                    <a:pt x="2299" y="191"/>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5"/>
            <p:cNvSpPr/>
            <p:nvPr/>
          </p:nvSpPr>
          <p:spPr>
            <a:xfrm>
              <a:off x="6737725" y="1494075"/>
              <a:ext cx="57475" cy="20850"/>
            </a:xfrm>
            <a:custGeom>
              <a:avLst/>
              <a:gdLst/>
              <a:ahLst/>
              <a:cxnLst/>
              <a:rect l="l" t="t" r="r" b="b"/>
              <a:pathLst>
                <a:path w="2299" h="834" extrusionOk="0">
                  <a:moveTo>
                    <a:pt x="418" y="0"/>
                  </a:moveTo>
                  <a:cubicBezTo>
                    <a:pt x="179" y="0"/>
                    <a:pt x="1" y="191"/>
                    <a:pt x="1" y="417"/>
                  </a:cubicBezTo>
                  <a:cubicBezTo>
                    <a:pt x="1" y="655"/>
                    <a:pt x="179" y="833"/>
                    <a:pt x="418" y="833"/>
                  </a:cubicBezTo>
                  <a:lnTo>
                    <a:pt x="1882" y="833"/>
                  </a:lnTo>
                  <a:cubicBezTo>
                    <a:pt x="2108" y="833"/>
                    <a:pt x="2299" y="655"/>
                    <a:pt x="2299" y="417"/>
                  </a:cubicBezTo>
                  <a:cubicBezTo>
                    <a:pt x="2299" y="191"/>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5"/>
            <p:cNvSpPr/>
            <p:nvPr/>
          </p:nvSpPr>
          <p:spPr>
            <a:xfrm>
              <a:off x="6737725" y="1406250"/>
              <a:ext cx="57475" cy="20875"/>
            </a:xfrm>
            <a:custGeom>
              <a:avLst/>
              <a:gdLst/>
              <a:ahLst/>
              <a:cxnLst/>
              <a:rect l="l" t="t" r="r" b="b"/>
              <a:pathLst>
                <a:path w="2299" h="835" extrusionOk="0">
                  <a:moveTo>
                    <a:pt x="418" y="1"/>
                  </a:moveTo>
                  <a:cubicBezTo>
                    <a:pt x="179" y="1"/>
                    <a:pt x="1" y="179"/>
                    <a:pt x="1" y="417"/>
                  </a:cubicBezTo>
                  <a:cubicBezTo>
                    <a:pt x="1" y="644"/>
                    <a:pt x="179" y="834"/>
                    <a:pt x="418" y="834"/>
                  </a:cubicBezTo>
                  <a:lnTo>
                    <a:pt x="1882" y="834"/>
                  </a:lnTo>
                  <a:cubicBezTo>
                    <a:pt x="2108" y="834"/>
                    <a:pt x="2299" y="644"/>
                    <a:pt x="2299" y="417"/>
                  </a:cubicBezTo>
                  <a:cubicBezTo>
                    <a:pt x="2299" y="179"/>
                    <a:pt x="2108"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5"/>
            <p:cNvSpPr/>
            <p:nvPr/>
          </p:nvSpPr>
          <p:spPr>
            <a:xfrm>
              <a:off x="6737725" y="1318150"/>
              <a:ext cx="57475" cy="20850"/>
            </a:xfrm>
            <a:custGeom>
              <a:avLst/>
              <a:gdLst/>
              <a:ahLst/>
              <a:cxnLst/>
              <a:rect l="l" t="t" r="r" b="b"/>
              <a:pathLst>
                <a:path w="2299" h="834" extrusionOk="0">
                  <a:moveTo>
                    <a:pt x="418" y="0"/>
                  </a:moveTo>
                  <a:cubicBezTo>
                    <a:pt x="179" y="0"/>
                    <a:pt x="1" y="191"/>
                    <a:pt x="1" y="417"/>
                  </a:cubicBezTo>
                  <a:cubicBezTo>
                    <a:pt x="1" y="655"/>
                    <a:pt x="179" y="834"/>
                    <a:pt x="418" y="834"/>
                  </a:cubicBezTo>
                  <a:lnTo>
                    <a:pt x="1882" y="834"/>
                  </a:lnTo>
                  <a:cubicBezTo>
                    <a:pt x="2108" y="834"/>
                    <a:pt x="2299" y="655"/>
                    <a:pt x="2299" y="417"/>
                  </a:cubicBezTo>
                  <a:cubicBezTo>
                    <a:pt x="2299" y="191"/>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5"/>
            <p:cNvSpPr/>
            <p:nvPr/>
          </p:nvSpPr>
          <p:spPr>
            <a:xfrm>
              <a:off x="6737725" y="2285825"/>
              <a:ext cx="57475" cy="20875"/>
            </a:xfrm>
            <a:custGeom>
              <a:avLst/>
              <a:gdLst/>
              <a:ahLst/>
              <a:cxnLst/>
              <a:rect l="l" t="t" r="r" b="b"/>
              <a:pathLst>
                <a:path w="2299" h="835" extrusionOk="0">
                  <a:moveTo>
                    <a:pt x="418" y="1"/>
                  </a:moveTo>
                  <a:cubicBezTo>
                    <a:pt x="179" y="1"/>
                    <a:pt x="1" y="191"/>
                    <a:pt x="1" y="417"/>
                  </a:cubicBezTo>
                  <a:cubicBezTo>
                    <a:pt x="1" y="655"/>
                    <a:pt x="179" y="834"/>
                    <a:pt x="418" y="834"/>
                  </a:cubicBezTo>
                  <a:lnTo>
                    <a:pt x="1882" y="834"/>
                  </a:lnTo>
                  <a:cubicBezTo>
                    <a:pt x="2108" y="834"/>
                    <a:pt x="2299" y="655"/>
                    <a:pt x="2299" y="417"/>
                  </a:cubicBezTo>
                  <a:cubicBezTo>
                    <a:pt x="2299" y="191"/>
                    <a:pt x="2108"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5"/>
            <p:cNvSpPr/>
            <p:nvPr/>
          </p:nvSpPr>
          <p:spPr>
            <a:xfrm>
              <a:off x="6737725" y="2198025"/>
              <a:ext cx="57475" cy="20850"/>
            </a:xfrm>
            <a:custGeom>
              <a:avLst/>
              <a:gdLst/>
              <a:ahLst/>
              <a:cxnLst/>
              <a:rect l="l" t="t" r="r" b="b"/>
              <a:pathLst>
                <a:path w="2299" h="834" extrusionOk="0">
                  <a:moveTo>
                    <a:pt x="418" y="0"/>
                  </a:moveTo>
                  <a:cubicBezTo>
                    <a:pt x="179" y="0"/>
                    <a:pt x="1" y="179"/>
                    <a:pt x="1" y="417"/>
                  </a:cubicBezTo>
                  <a:cubicBezTo>
                    <a:pt x="1" y="643"/>
                    <a:pt x="179" y="834"/>
                    <a:pt x="418" y="834"/>
                  </a:cubicBezTo>
                  <a:lnTo>
                    <a:pt x="1882" y="834"/>
                  </a:lnTo>
                  <a:cubicBezTo>
                    <a:pt x="2108" y="834"/>
                    <a:pt x="2299" y="643"/>
                    <a:pt x="2299" y="417"/>
                  </a:cubicBezTo>
                  <a:cubicBezTo>
                    <a:pt x="2299" y="179"/>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5"/>
            <p:cNvSpPr/>
            <p:nvPr/>
          </p:nvSpPr>
          <p:spPr>
            <a:xfrm>
              <a:off x="6737725" y="2109925"/>
              <a:ext cx="57475" cy="20850"/>
            </a:xfrm>
            <a:custGeom>
              <a:avLst/>
              <a:gdLst/>
              <a:ahLst/>
              <a:cxnLst/>
              <a:rect l="l" t="t" r="r" b="b"/>
              <a:pathLst>
                <a:path w="2299" h="834" extrusionOk="0">
                  <a:moveTo>
                    <a:pt x="418" y="0"/>
                  </a:moveTo>
                  <a:cubicBezTo>
                    <a:pt x="179" y="0"/>
                    <a:pt x="1" y="191"/>
                    <a:pt x="1" y="417"/>
                  </a:cubicBezTo>
                  <a:cubicBezTo>
                    <a:pt x="1" y="655"/>
                    <a:pt x="179" y="833"/>
                    <a:pt x="418" y="833"/>
                  </a:cubicBezTo>
                  <a:lnTo>
                    <a:pt x="1882" y="833"/>
                  </a:lnTo>
                  <a:cubicBezTo>
                    <a:pt x="2108" y="833"/>
                    <a:pt x="2299" y="655"/>
                    <a:pt x="2299" y="417"/>
                  </a:cubicBezTo>
                  <a:cubicBezTo>
                    <a:pt x="2299" y="191"/>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5"/>
            <p:cNvSpPr/>
            <p:nvPr/>
          </p:nvSpPr>
          <p:spPr>
            <a:xfrm>
              <a:off x="6737725" y="2022100"/>
              <a:ext cx="57475" cy="20875"/>
            </a:xfrm>
            <a:custGeom>
              <a:avLst/>
              <a:gdLst/>
              <a:ahLst/>
              <a:cxnLst/>
              <a:rect l="l" t="t" r="r" b="b"/>
              <a:pathLst>
                <a:path w="2299" h="835" extrusionOk="0">
                  <a:moveTo>
                    <a:pt x="418" y="1"/>
                  </a:moveTo>
                  <a:cubicBezTo>
                    <a:pt x="179" y="1"/>
                    <a:pt x="1" y="179"/>
                    <a:pt x="1" y="417"/>
                  </a:cubicBezTo>
                  <a:cubicBezTo>
                    <a:pt x="1" y="644"/>
                    <a:pt x="179" y="834"/>
                    <a:pt x="418" y="834"/>
                  </a:cubicBezTo>
                  <a:lnTo>
                    <a:pt x="1882" y="834"/>
                  </a:lnTo>
                  <a:cubicBezTo>
                    <a:pt x="2108" y="834"/>
                    <a:pt x="2299" y="644"/>
                    <a:pt x="2299" y="417"/>
                  </a:cubicBezTo>
                  <a:cubicBezTo>
                    <a:pt x="2299" y="179"/>
                    <a:pt x="2108"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5"/>
            <p:cNvSpPr/>
            <p:nvPr/>
          </p:nvSpPr>
          <p:spPr>
            <a:xfrm>
              <a:off x="6737725" y="1934000"/>
              <a:ext cx="57475" cy="20850"/>
            </a:xfrm>
            <a:custGeom>
              <a:avLst/>
              <a:gdLst/>
              <a:ahLst/>
              <a:cxnLst/>
              <a:rect l="l" t="t" r="r" b="b"/>
              <a:pathLst>
                <a:path w="2299" h="834" extrusionOk="0">
                  <a:moveTo>
                    <a:pt x="418" y="0"/>
                  </a:moveTo>
                  <a:cubicBezTo>
                    <a:pt x="179" y="0"/>
                    <a:pt x="1" y="191"/>
                    <a:pt x="1" y="417"/>
                  </a:cubicBezTo>
                  <a:cubicBezTo>
                    <a:pt x="1" y="655"/>
                    <a:pt x="179" y="834"/>
                    <a:pt x="418" y="834"/>
                  </a:cubicBezTo>
                  <a:lnTo>
                    <a:pt x="1882" y="834"/>
                  </a:lnTo>
                  <a:cubicBezTo>
                    <a:pt x="2108" y="834"/>
                    <a:pt x="2299" y="655"/>
                    <a:pt x="2299" y="417"/>
                  </a:cubicBezTo>
                  <a:cubicBezTo>
                    <a:pt x="2299" y="191"/>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5"/>
            <p:cNvSpPr/>
            <p:nvPr/>
          </p:nvSpPr>
          <p:spPr>
            <a:xfrm>
              <a:off x="6737725" y="1846200"/>
              <a:ext cx="57475" cy="20850"/>
            </a:xfrm>
            <a:custGeom>
              <a:avLst/>
              <a:gdLst/>
              <a:ahLst/>
              <a:cxnLst/>
              <a:rect l="l" t="t" r="r" b="b"/>
              <a:pathLst>
                <a:path w="2299" h="834" extrusionOk="0">
                  <a:moveTo>
                    <a:pt x="418" y="0"/>
                  </a:moveTo>
                  <a:cubicBezTo>
                    <a:pt x="179" y="0"/>
                    <a:pt x="1" y="179"/>
                    <a:pt x="1" y="417"/>
                  </a:cubicBezTo>
                  <a:cubicBezTo>
                    <a:pt x="1" y="643"/>
                    <a:pt x="179" y="834"/>
                    <a:pt x="418" y="834"/>
                  </a:cubicBezTo>
                  <a:lnTo>
                    <a:pt x="1882" y="834"/>
                  </a:lnTo>
                  <a:cubicBezTo>
                    <a:pt x="2108" y="834"/>
                    <a:pt x="2299" y="643"/>
                    <a:pt x="2299" y="417"/>
                  </a:cubicBezTo>
                  <a:cubicBezTo>
                    <a:pt x="2299" y="179"/>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5"/>
            <p:cNvSpPr/>
            <p:nvPr/>
          </p:nvSpPr>
          <p:spPr>
            <a:xfrm>
              <a:off x="6737725" y="2637950"/>
              <a:ext cx="57475" cy="20875"/>
            </a:xfrm>
            <a:custGeom>
              <a:avLst/>
              <a:gdLst/>
              <a:ahLst/>
              <a:cxnLst/>
              <a:rect l="l" t="t" r="r" b="b"/>
              <a:pathLst>
                <a:path w="2299" h="835" extrusionOk="0">
                  <a:moveTo>
                    <a:pt x="418" y="1"/>
                  </a:moveTo>
                  <a:cubicBezTo>
                    <a:pt x="179" y="1"/>
                    <a:pt x="1" y="179"/>
                    <a:pt x="1" y="417"/>
                  </a:cubicBezTo>
                  <a:cubicBezTo>
                    <a:pt x="1" y="644"/>
                    <a:pt x="179" y="834"/>
                    <a:pt x="418" y="834"/>
                  </a:cubicBezTo>
                  <a:lnTo>
                    <a:pt x="1882" y="834"/>
                  </a:lnTo>
                  <a:cubicBezTo>
                    <a:pt x="2108" y="834"/>
                    <a:pt x="2299" y="644"/>
                    <a:pt x="2299" y="417"/>
                  </a:cubicBezTo>
                  <a:cubicBezTo>
                    <a:pt x="2299" y="179"/>
                    <a:pt x="2108"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5"/>
            <p:cNvSpPr/>
            <p:nvPr/>
          </p:nvSpPr>
          <p:spPr>
            <a:xfrm>
              <a:off x="6737725" y="2549850"/>
              <a:ext cx="57475" cy="20850"/>
            </a:xfrm>
            <a:custGeom>
              <a:avLst/>
              <a:gdLst/>
              <a:ahLst/>
              <a:cxnLst/>
              <a:rect l="l" t="t" r="r" b="b"/>
              <a:pathLst>
                <a:path w="2299" h="834" extrusionOk="0">
                  <a:moveTo>
                    <a:pt x="418" y="0"/>
                  </a:moveTo>
                  <a:cubicBezTo>
                    <a:pt x="179" y="0"/>
                    <a:pt x="1" y="191"/>
                    <a:pt x="1" y="417"/>
                  </a:cubicBezTo>
                  <a:cubicBezTo>
                    <a:pt x="1" y="643"/>
                    <a:pt x="179" y="834"/>
                    <a:pt x="418" y="834"/>
                  </a:cubicBezTo>
                  <a:lnTo>
                    <a:pt x="1882" y="834"/>
                  </a:lnTo>
                  <a:cubicBezTo>
                    <a:pt x="2108" y="834"/>
                    <a:pt x="2299" y="643"/>
                    <a:pt x="2299" y="417"/>
                  </a:cubicBezTo>
                  <a:cubicBezTo>
                    <a:pt x="2299" y="191"/>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5"/>
            <p:cNvSpPr/>
            <p:nvPr/>
          </p:nvSpPr>
          <p:spPr>
            <a:xfrm>
              <a:off x="6737725" y="2461750"/>
              <a:ext cx="57475" cy="20850"/>
            </a:xfrm>
            <a:custGeom>
              <a:avLst/>
              <a:gdLst/>
              <a:ahLst/>
              <a:cxnLst/>
              <a:rect l="l" t="t" r="r" b="b"/>
              <a:pathLst>
                <a:path w="2299" h="834" extrusionOk="0">
                  <a:moveTo>
                    <a:pt x="418" y="0"/>
                  </a:moveTo>
                  <a:cubicBezTo>
                    <a:pt x="179" y="0"/>
                    <a:pt x="1" y="191"/>
                    <a:pt x="1" y="417"/>
                  </a:cubicBezTo>
                  <a:cubicBezTo>
                    <a:pt x="1" y="655"/>
                    <a:pt x="179" y="834"/>
                    <a:pt x="418" y="834"/>
                  </a:cubicBezTo>
                  <a:lnTo>
                    <a:pt x="1882" y="834"/>
                  </a:lnTo>
                  <a:cubicBezTo>
                    <a:pt x="2108" y="834"/>
                    <a:pt x="2299" y="655"/>
                    <a:pt x="2299" y="417"/>
                  </a:cubicBezTo>
                  <a:cubicBezTo>
                    <a:pt x="2299" y="191"/>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5"/>
            <p:cNvSpPr/>
            <p:nvPr/>
          </p:nvSpPr>
          <p:spPr>
            <a:xfrm>
              <a:off x="6737725" y="2373925"/>
              <a:ext cx="57475" cy="20875"/>
            </a:xfrm>
            <a:custGeom>
              <a:avLst/>
              <a:gdLst/>
              <a:ahLst/>
              <a:cxnLst/>
              <a:rect l="l" t="t" r="r" b="b"/>
              <a:pathLst>
                <a:path w="2299" h="835" extrusionOk="0">
                  <a:moveTo>
                    <a:pt x="418" y="1"/>
                  </a:moveTo>
                  <a:cubicBezTo>
                    <a:pt x="179" y="1"/>
                    <a:pt x="1" y="191"/>
                    <a:pt x="1" y="418"/>
                  </a:cubicBezTo>
                  <a:cubicBezTo>
                    <a:pt x="1" y="644"/>
                    <a:pt x="179" y="834"/>
                    <a:pt x="418" y="834"/>
                  </a:cubicBezTo>
                  <a:lnTo>
                    <a:pt x="1882" y="834"/>
                  </a:lnTo>
                  <a:cubicBezTo>
                    <a:pt x="2108" y="834"/>
                    <a:pt x="2299" y="644"/>
                    <a:pt x="2299" y="418"/>
                  </a:cubicBezTo>
                  <a:cubicBezTo>
                    <a:pt x="2299" y="191"/>
                    <a:pt x="2108"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39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9"/>
        <p:cNvGrpSpPr/>
        <p:nvPr/>
      </p:nvGrpSpPr>
      <p:grpSpPr>
        <a:xfrm>
          <a:off x="0" y="0"/>
          <a:ext cx="0" cy="0"/>
          <a:chOff x="0" y="0"/>
          <a:chExt cx="0" cy="0"/>
        </a:xfrm>
      </p:grpSpPr>
      <p:sp>
        <p:nvSpPr>
          <p:cNvPr id="672" name="Google Shape;672;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73" name="Google Shape;673;p4"/>
          <p:cNvSpPr txBox="1">
            <a:spLocks noGrp="1"/>
          </p:cNvSpPr>
          <p:nvPr>
            <p:ph type="body" idx="1"/>
          </p:nvPr>
        </p:nvSpPr>
        <p:spPr>
          <a:xfrm>
            <a:off x="720000" y="1063351"/>
            <a:ext cx="7704000" cy="308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grpSp>
        <p:nvGrpSpPr>
          <p:cNvPr id="674" name="Google Shape;674;p4"/>
          <p:cNvGrpSpPr/>
          <p:nvPr/>
        </p:nvGrpSpPr>
        <p:grpSpPr>
          <a:xfrm>
            <a:off x="22573" y="3119228"/>
            <a:ext cx="597824" cy="2024284"/>
            <a:chOff x="6444250" y="1082400"/>
            <a:chExt cx="655150" cy="2218150"/>
          </a:xfrm>
        </p:grpSpPr>
        <p:sp>
          <p:nvSpPr>
            <p:cNvPr id="675" name="Google Shape;675;p4"/>
            <p:cNvSpPr/>
            <p:nvPr/>
          </p:nvSpPr>
          <p:spPr>
            <a:xfrm>
              <a:off x="6444250" y="1202350"/>
              <a:ext cx="655150" cy="2098200"/>
            </a:xfrm>
            <a:custGeom>
              <a:avLst/>
              <a:gdLst/>
              <a:ahLst/>
              <a:cxnLst/>
              <a:rect l="l" t="t" r="r" b="b"/>
              <a:pathLst>
                <a:path w="26206" h="83928" extrusionOk="0">
                  <a:moveTo>
                    <a:pt x="14776" y="1144"/>
                  </a:moveTo>
                  <a:cubicBezTo>
                    <a:pt x="15038" y="1144"/>
                    <a:pt x="15145" y="1180"/>
                    <a:pt x="15145" y="1489"/>
                  </a:cubicBezTo>
                  <a:cubicBezTo>
                    <a:pt x="15133" y="8943"/>
                    <a:pt x="15145" y="16408"/>
                    <a:pt x="15133" y="23861"/>
                  </a:cubicBezTo>
                  <a:cubicBezTo>
                    <a:pt x="14879" y="23861"/>
                    <a:pt x="13260" y="23866"/>
                    <a:pt x="12152" y="23866"/>
                  </a:cubicBezTo>
                  <a:cubicBezTo>
                    <a:pt x="11598" y="23866"/>
                    <a:pt x="11172" y="23865"/>
                    <a:pt x="11109" y="23861"/>
                  </a:cubicBezTo>
                  <a:lnTo>
                    <a:pt x="11109" y="23230"/>
                  </a:lnTo>
                  <a:lnTo>
                    <a:pt x="11109" y="3847"/>
                  </a:lnTo>
                  <a:cubicBezTo>
                    <a:pt x="11109" y="3370"/>
                    <a:pt x="11097" y="1775"/>
                    <a:pt x="11097" y="1561"/>
                  </a:cubicBezTo>
                  <a:cubicBezTo>
                    <a:pt x="11097" y="1180"/>
                    <a:pt x="11252" y="1144"/>
                    <a:pt x="11573" y="1144"/>
                  </a:cubicBezTo>
                  <a:cubicBezTo>
                    <a:pt x="12103" y="1150"/>
                    <a:pt x="12636" y="1153"/>
                    <a:pt x="13170" y="1153"/>
                  </a:cubicBezTo>
                  <a:cubicBezTo>
                    <a:pt x="13704" y="1153"/>
                    <a:pt x="14240" y="1150"/>
                    <a:pt x="14776" y="1144"/>
                  </a:cubicBezTo>
                  <a:close/>
                  <a:moveTo>
                    <a:pt x="20467" y="67307"/>
                  </a:moveTo>
                  <a:lnTo>
                    <a:pt x="20467" y="67307"/>
                  </a:lnTo>
                  <a:cubicBezTo>
                    <a:pt x="20455" y="67807"/>
                    <a:pt x="20467" y="68271"/>
                    <a:pt x="20467" y="68712"/>
                  </a:cubicBezTo>
                  <a:cubicBezTo>
                    <a:pt x="20467" y="68839"/>
                    <a:pt x="20383" y="68860"/>
                    <a:pt x="20291" y="68860"/>
                  </a:cubicBezTo>
                  <a:cubicBezTo>
                    <a:pt x="20245" y="68860"/>
                    <a:pt x="20197" y="68855"/>
                    <a:pt x="20158" y="68855"/>
                  </a:cubicBezTo>
                  <a:lnTo>
                    <a:pt x="18336" y="68855"/>
                  </a:lnTo>
                  <a:cubicBezTo>
                    <a:pt x="19027" y="68366"/>
                    <a:pt x="19800" y="67878"/>
                    <a:pt x="20467" y="67307"/>
                  </a:cubicBezTo>
                  <a:close/>
                  <a:moveTo>
                    <a:pt x="5787" y="67295"/>
                  </a:moveTo>
                  <a:cubicBezTo>
                    <a:pt x="6537" y="67914"/>
                    <a:pt x="7204" y="68366"/>
                    <a:pt x="7930" y="68855"/>
                  </a:cubicBezTo>
                  <a:cubicBezTo>
                    <a:pt x="7602" y="68861"/>
                    <a:pt x="7275" y="68864"/>
                    <a:pt x="6946" y="68864"/>
                  </a:cubicBezTo>
                  <a:cubicBezTo>
                    <a:pt x="6617" y="68864"/>
                    <a:pt x="6287" y="68861"/>
                    <a:pt x="5953" y="68855"/>
                  </a:cubicBezTo>
                  <a:cubicBezTo>
                    <a:pt x="5751" y="68855"/>
                    <a:pt x="5787" y="68700"/>
                    <a:pt x="5787" y="68557"/>
                  </a:cubicBezTo>
                  <a:lnTo>
                    <a:pt x="5787" y="67295"/>
                  </a:lnTo>
                  <a:close/>
                  <a:moveTo>
                    <a:pt x="11073" y="1"/>
                  </a:moveTo>
                  <a:cubicBezTo>
                    <a:pt x="10013" y="1"/>
                    <a:pt x="9966" y="49"/>
                    <a:pt x="9966" y="1096"/>
                  </a:cubicBezTo>
                  <a:lnTo>
                    <a:pt x="9966" y="47459"/>
                  </a:lnTo>
                  <a:cubicBezTo>
                    <a:pt x="9966" y="47852"/>
                    <a:pt x="9930" y="48090"/>
                    <a:pt x="9478" y="48245"/>
                  </a:cubicBezTo>
                  <a:cubicBezTo>
                    <a:pt x="2917" y="50519"/>
                    <a:pt x="0" y="58008"/>
                    <a:pt x="3275" y="64152"/>
                  </a:cubicBezTo>
                  <a:cubicBezTo>
                    <a:pt x="3346" y="64283"/>
                    <a:pt x="3536" y="64604"/>
                    <a:pt x="3536" y="64604"/>
                  </a:cubicBezTo>
                  <a:cubicBezTo>
                    <a:pt x="3322" y="64604"/>
                    <a:pt x="3050" y="64588"/>
                    <a:pt x="2797" y="64588"/>
                  </a:cubicBezTo>
                  <a:cubicBezTo>
                    <a:pt x="2670" y="64588"/>
                    <a:pt x="2548" y="64592"/>
                    <a:pt x="2441" y="64604"/>
                  </a:cubicBezTo>
                  <a:cubicBezTo>
                    <a:pt x="1965" y="64616"/>
                    <a:pt x="1572" y="65009"/>
                    <a:pt x="1560" y="65497"/>
                  </a:cubicBezTo>
                  <a:cubicBezTo>
                    <a:pt x="1512" y="65973"/>
                    <a:pt x="1858" y="66414"/>
                    <a:pt x="2334" y="66473"/>
                  </a:cubicBezTo>
                  <a:cubicBezTo>
                    <a:pt x="2501" y="66497"/>
                    <a:pt x="2673" y="66500"/>
                    <a:pt x="2846" y="66500"/>
                  </a:cubicBezTo>
                  <a:cubicBezTo>
                    <a:pt x="2903" y="66500"/>
                    <a:pt x="2961" y="66500"/>
                    <a:pt x="3018" y="66500"/>
                  </a:cubicBezTo>
                  <a:cubicBezTo>
                    <a:pt x="3133" y="66500"/>
                    <a:pt x="3247" y="66501"/>
                    <a:pt x="3358" y="66509"/>
                  </a:cubicBezTo>
                  <a:cubicBezTo>
                    <a:pt x="3929" y="66545"/>
                    <a:pt x="3917" y="66628"/>
                    <a:pt x="3917" y="67081"/>
                  </a:cubicBezTo>
                  <a:cubicBezTo>
                    <a:pt x="3846" y="70236"/>
                    <a:pt x="3739" y="73391"/>
                    <a:pt x="3310" y="76534"/>
                  </a:cubicBezTo>
                  <a:cubicBezTo>
                    <a:pt x="2965" y="79058"/>
                    <a:pt x="2465" y="81547"/>
                    <a:pt x="1501" y="83928"/>
                  </a:cubicBezTo>
                  <a:lnTo>
                    <a:pt x="3560" y="83928"/>
                  </a:lnTo>
                  <a:cubicBezTo>
                    <a:pt x="3917" y="83714"/>
                    <a:pt x="3953" y="83333"/>
                    <a:pt x="4060" y="82987"/>
                  </a:cubicBezTo>
                  <a:cubicBezTo>
                    <a:pt x="5251" y="79142"/>
                    <a:pt x="5644" y="75189"/>
                    <a:pt x="5894" y="71200"/>
                  </a:cubicBezTo>
                  <a:cubicBezTo>
                    <a:pt x="5962" y="70198"/>
                    <a:pt x="5878" y="70176"/>
                    <a:pt x="6829" y="70176"/>
                  </a:cubicBezTo>
                  <a:cubicBezTo>
                    <a:pt x="6872" y="70176"/>
                    <a:pt x="6918" y="70176"/>
                    <a:pt x="6965" y="70176"/>
                  </a:cubicBezTo>
                  <a:lnTo>
                    <a:pt x="7251" y="70176"/>
                  </a:lnTo>
                  <a:cubicBezTo>
                    <a:pt x="8889" y="70186"/>
                    <a:pt x="10526" y="70203"/>
                    <a:pt x="12164" y="70203"/>
                  </a:cubicBezTo>
                  <a:cubicBezTo>
                    <a:pt x="12550" y="70203"/>
                    <a:pt x="12937" y="70202"/>
                    <a:pt x="13323" y="70200"/>
                  </a:cubicBezTo>
                  <a:cubicBezTo>
                    <a:pt x="15478" y="70188"/>
                    <a:pt x="17645" y="70200"/>
                    <a:pt x="19800" y="70176"/>
                  </a:cubicBezTo>
                  <a:cubicBezTo>
                    <a:pt x="20181" y="70176"/>
                    <a:pt x="20336" y="70331"/>
                    <a:pt x="20360" y="70724"/>
                  </a:cubicBezTo>
                  <a:cubicBezTo>
                    <a:pt x="20443" y="72212"/>
                    <a:pt x="20539" y="73700"/>
                    <a:pt x="20705" y="75189"/>
                  </a:cubicBezTo>
                  <a:cubicBezTo>
                    <a:pt x="21003" y="77891"/>
                    <a:pt x="21443" y="80582"/>
                    <a:pt x="22301" y="83178"/>
                  </a:cubicBezTo>
                  <a:cubicBezTo>
                    <a:pt x="22384" y="83452"/>
                    <a:pt x="22467" y="83737"/>
                    <a:pt x="22706" y="83928"/>
                  </a:cubicBezTo>
                  <a:lnTo>
                    <a:pt x="24777" y="83928"/>
                  </a:lnTo>
                  <a:cubicBezTo>
                    <a:pt x="24658" y="83630"/>
                    <a:pt x="24539" y="83321"/>
                    <a:pt x="24432" y="83011"/>
                  </a:cubicBezTo>
                  <a:cubicBezTo>
                    <a:pt x="22694" y="77760"/>
                    <a:pt x="22432" y="72319"/>
                    <a:pt x="22360" y="66854"/>
                  </a:cubicBezTo>
                  <a:cubicBezTo>
                    <a:pt x="22360" y="66533"/>
                    <a:pt x="22491" y="66497"/>
                    <a:pt x="22741" y="66497"/>
                  </a:cubicBezTo>
                  <a:cubicBezTo>
                    <a:pt x="23057" y="66504"/>
                    <a:pt x="23378" y="66511"/>
                    <a:pt x="23697" y="66511"/>
                  </a:cubicBezTo>
                  <a:cubicBezTo>
                    <a:pt x="23931" y="66511"/>
                    <a:pt x="24165" y="66507"/>
                    <a:pt x="24396" y="66497"/>
                  </a:cubicBezTo>
                  <a:cubicBezTo>
                    <a:pt x="25015" y="66473"/>
                    <a:pt x="25420" y="66080"/>
                    <a:pt x="25420" y="65557"/>
                  </a:cubicBezTo>
                  <a:cubicBezTo>
                    <a:pt x="25420" y="65021"/>
                    <a:pt x="24992" y="64604"/>
                    <a:pt x="24361" y="64592"/>
                  </a:cubicBezTo>
                  <a:cubicBezTo>
                    <a:pt x="24190" y="64588"/>
                    <a:pt x="24021" y="64587"/>
                    <a:pt x="23849" y="64587"/>
                  </a:cubicBezTo>
                  <a:cubicBezTo>
                    <a:pt x="23505" y="64587"/>
                    <a:pt x="23150" y="64592"/>
                    <a:pt x="22753" y="64592"/>
                  </a:cubicBezTo>
                  <a:cubicBezTo>
                    <a:pt x="22872" y="64390"/>
                    <a:pt x="22944" y="64259"/>
                    <a:pt x="23015" y="64128"/>
                  </a:cubicBezTo>
                  <a:cubicBezTo>
                    <a:pt x="26206" y="58091"/>
                    <a:pt x="23408" y="50674"/>
                    <a:pt x="17014" y="48328"/>
                  </a:cubicBezTo>
                  <a:cubicBezTo>
                    <a:pt x="16419" y="48114"/>
                    <a:pt x="16276" y="47852"/>
                    <a:pt x="16276" y="47245"/>
                  </a:cubicBezTo>
                  <a:cubicBezTo>
                    <a:pt x="16300" y="31814"/>
                    <a:pt x="16300" y="16372"/>
                    <a:pt x="16288" y="942"/>
                  </a:cubicBezTo>
                  <a:cubicBezTo>
                    <a:pt x="16288" y="108"/>
                    <a:pt x="16193" y="1"/>
                    <a:pt x="15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
            <p:cNvSpPr/>
            <p:nvPr/>
          </p:nvSpPr>
          <p:spPr>
            <a:xfrm>
              <a:off x="6647250" y="3187200"/>
              <a:ext cx="250350" cy="113075"/>
            </a:xfrm>
            <a:custGeom>
              <a:avLst/>
              <a:gdLst/>
              <a:ahLst/>
              <a:cxnLst/>
              <a:rect l="l" t="t" r="r" b="b"/>
              <a:pathLst>
                <a:path w="10014" h="4523" extrusionOk="0">
                  <a:moveTo>
                    <a:pt x="4898" y="1"/>
                  </a:moveTo>
                  <a:cubicBezTo>
                    <a:pt x="4239" y="1"/>
                    <a:pt x="3578" y="4"/>
                    <a:pt x="2917" y="10"/>
                  </a:cubicBezTo>
                  <a:cubicBezTo>
                    <a:pt x="2465" y="21"/>
                    <a:pt x="2227" y="295"/>
                    <a:pt x="2191" y="736"/>
                  </a:cubicBezTo>
                  <a:cubicBezTo>
                    <a:pt x="2167" y="1057"/>
                    <a:pt x="2358" y="1462"/>
                    <a:pt x="2120" y="1676"/>
                  </a:cubicBezTo>
                  <a:cubicBezTo>
                    <a:pt x="2018" y="1759"/>
                    <a:pt x="1888" y="1782"/>
                    <a:pt x="1747" y="1782"/>
                  </a:cubicBezTo>
                  <a:cubicBezTo>
                    <a:pt x="1569" y="1782"/>
                    <a:pt x="1374" y="1745"/>
                    <a:pt x="1196" y="1745"/>
                  </a:cubicBezTo>
                  <a:cubicBezTo>
                    <a:pt x="1170" y="1745"/>
                    <a:pt x="1145" y="1746"/>
                    <a:pt x="1120" y="1748"/>
                  </a:cubicBezTo>
                  <a:lnTo>
                    <a:pt x="834" y="1748"/>
                  </a:lnTo>
                  <a:cubicBezTo>
                    <a:pt x="286" y="1772"/>
                    <a:pt x="36" y="2010"/>
                    <a:pt x="24" y="2557"/>
                  </a:cubicBezTo>
                  <a:cubicBezTo>
                    <a:pt x="0" y="3212"/>
                    <a:pt x="24" y="3867"/>
                    <a:pt x="24" y="4522"/>
                  </a:cubicBezTo>
                  <a:lnTo>
                    <a:pt x="10002" y="4522"/>
                  </a:lnTo>
                  <a:cubicBezTo>
                    <a:pt x="10002" y="4093"/>
                    <a:pt x="10014" y="3677"/>
                    <a:pt x="10014" y="3248"/>
                  </a:cubicBezTo>
                  <a:cubicBezTo>
                    <a:pt x="10014" y="1760"/>
                    <a:pt x="10002" y="1748"/>
                    <a:pt x="8513" y="1748"/>
                  </a:cubicBezTo>
                  <a:cubicBezTo>
                    <a:pt x="7656" y="1748"/>
                    <a:pt x="7644" y="1748"/>
                    <a:pt x="7632" y="879"/>
                  </a:cubicBezTo>
                  <a:cubicBezTo>
                    <a:pt x="7620" y="367"/>
                    <a:pt x="7430" y="10"/>
                    <a:pt x="6870" y="10"/>
                  </a:cubicBezTo>
                  <a:cubicBezTo>
                    <a:pt x="6215" y="4"/>
                    <a:pt x="5558" y="1"/>
                    <a:pt x="4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
            <p:cNvSpPr/>
            <p:nvPr/>
          </p:nvSpPr>
          <p:spPr>
            <a:xfrm>
              <a:off x="6693400" y="1082400"/>
              <a:ext cx="158650" cy="103925"/>
            </a:xfrm>
            <a:custGeom>
              <a:avLst/>
              <a:gdLst/>
              <a:ahLst/>
              <a:cxnLst/>
              <a:rect l="l" t="t" r="r" b="b"/>
              <a:pathLst>
                <a:path w="6346" h="4157" extrusionOk="0">
                  <a:moveTo>
                    <a:pt x="1036" y="1"/>
                  </a:moveTo>
                  <a:cubicBezTo>
                    <a:pt x="357" y="1"/>
                    <a:pt x="36" y="322"/>
                    <a:pt x="24" y="1025"/>
                  </a:cubicBezTo>
                  <a:cubicBezTo>
                    <a:pt x="12" y="1906"/>
                    <a:pt x="36" y="2787"/>
                    <a:pt x="12" y="3668"/>
                  </a:cubicBezTo>
                  <a:cubicBezTo>
                    <a:pt x="0" y="4022"/>
                    <a:pt x="87" y="4157"/>
                    <a:pt x="431" y="4157"/>
                  </a:cubicBezTo>
                  <a:cubicBezTo>
                    <a:pt x="445" y="4157"/>
                    <a:pt x="460" y="4156"/>
                    <a:pt x="476" y="4156"/>
                  </a:cubicBezTo>
                  <a:cubicBezTo>
                    <a:pt x="864" y="4141"/>
                    <a:pt x="1252" y="4136"/>
                    <a:pt x="1639" y="4136"/>
                  </a:cubicBezTo>
                  <a:cubicBezTo>
                    <a:pt x="2154" y="4136"/>
                    <a:pt x="2669" y="4144"/>
                    <a:pt x="3179" y="4144"/>
                  </a:cubicBezTo>
                  <a:cubicBezTo>
                    <a:pt x="3798" y="4144"/>
                    <a:pt x="4422" y="4139"/>
                    <a:pt x="5045" y="4139"/>
                  </a:cubicBezTo>
                  <a:cubicBezTo>
                    <a:pt x="5356" y="4139"/>
                    <a:pt x="5667" y="4140"/>
                    <a:pt x="5977" y="4144"/>
                  </a:cubicBezTo>
                  <a:cubicBezTo>
                    <a:pt x="5993" y="4145"/>
                    <a:pt x="6009" y="4145"/>
                    <a:pt x="6025" y="4145"/>
                  </a:cubicBezTo>
                  <a:cubicBezTo>
                    <a:pt x="6260" y="4145"/>
                    <a:pt x="6334" y="4056"/>
                    <a:pt x="6334" y="3799"/>
                  </a:cubicBezTo>
                  <a:cubicBezTo>
                    <a:pt x="6334" y="2858"/>
                    <a:pt x="6346" y="1918"/>
                    <a:pt x="6334" y="977"/>
                  </a:cubicBezTo>
                  <a:cubicBezTo>
                    <a:pt x="6322" y="298"/>
                    <a:pt x="6001" y="1"/>
                    <a:pt x="533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
            <p:cNvSpPr/>
            <p:nvPr/>
          </p:nvSpPr>
          <p:spPr>
            <a:xfrm>
              <a:off x="6471625" y="1794100"/>
              <a:ext cx="601900" cy="1023075"/>
            </a:xfrm>
            <a:custGeom>
              <a:avLst/>
              <a:gdLst/>
              <a:ahLst/>
              <a:cxnLst/>
              <a:rect l="l" t="t" r="r" b="b"/>
              <a:pathLst>
                <a:path w="24076" h="40923" extrusionOk="0">
                  <a:moveTo>
                    <a:pt x="10026" y="1"/>
                  </a:moveTo>
                  <a:lnTo>
                    <a:pt x="10026" y="24158"/>
                  </a:lnTo>
                  <a:cubicBezTo>
                    <a:pt x="10026" y="25015"/>
                    <a:pt x="10014" y="25039"/>
                    <a:pt x="9192" y="25277"/>
                  </a:cubicBezTo>
                  <a:cubicBezTo>
                    <a:pt x="2858" y="27171"/>
                    <a:pt x="1" y="34731"/>
                    <a:pt x="3477" y="40422"/>
                  </a:cubicBezTo>
                  <a:cubicBezTo>
                    <a:pt x="3692" y="40779"/>
                    <a:pt x="3918" y="40922"/>
                    <a:pt x="4335" y="40922"/>
                  </a:cubicBezTo>
                  <a:cubicBezTo>
                    <a:pt x="6906" y="40916"/>
                    <a:pt x="9475" y="40913"/>
                    <a:pt x="12044" y="40913"/>
                  </a:cubicBezTo>
                  <a:cubicBezTo>
                    <a:pt x="14613" y="40913"/>
                    <a:pt x="17181" y="40916"/>
                    <a:pt x="19753" y="40922"/>
                  </a:cubicBezTo>
                  <a:cubicBezTo>
                    <a:pt x="20170" y="40922"/>
                    <a:pt x="20396" y="40779"/>
                    <a:pt x="20610" y="40422"/>
                  </a:cubicBezTo>
                  <a:cubicBezTo>
                    <a:pt x="24075" y="34731"/>
                    <a:pt x="21218" y="27171"/>
                    <a:pt x="14884" y="25277"/>
                  </a:cubicBezTo>
                  <a:cubicBezTo>
                    <a:pt x="14074" y="25039"/>
                    <a:pt x="14050" y="25004"/>
                    <a:pt x="14050" y="24158"/>
                  </a:cubicBezTo>
                  <a:lnTo>
                    <a:pt x="140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
            <p:cNvSpPr/>
            <p:nvPr/>
          </p:nvSpPr>
          <p:spPr>
            <a:xfrm>
              <a:off x="6612725" y="2865650"/>
              <a:ext cx="318500" cy="58000"/>
            </a:xfrm>
            <a:custGeom>
              <a:avLst/>
              <a:gdLst/>
              <a:ahLst/>
              <a:cxnLst/>
              <a:rect l="l" t="t" r="r" b="b"/>
              <a:pathLst>
                <a:path w="12740" h="2320" extrusionOk="0">
                  <a:moveTo>
                    <a:pt x="0" y="1"/>
                  </a:moveTo>
                  <a:cubicBezTo>
                    <a:pt x="1801" y="1581"/>
                    <a:pt x="4124" y="2320"/>
                    <a:pt x="6399" y="2320"/>
                  </a:cubicBezTo>
                  <a:cubicBezTo>
                    <a:pt x="8785" y="2320"/>
                    <a:pt x="11118" y="1507"/>
                    <a:pt x="1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
            <p:cNvSpPr/>
            <p:nvPr/>
          </p:nvSpPr>
          <p:spPr>
            <a:xfrm>
              <a:off x="6736250" y="3065100"/>
              <a:ext cx="67300" cy="115325"/>
            </a:xfrm>
            <a:custGeom>
              <a:avLst/>
              <a:gdLst/>
              <a:ahLst/>
              <a:cxnLst/>
              <a:rect l="l" t="t" r="r" b="b"/>
              <a:pathLst>
                <a:path w="2692" h="4613" extrusionOk="0">
                  <a:moveTo>
                    <a:pt x="1346" y="0"/>
                  </a:moveTo>
                  <a:cubicBezTo>
                    <a:pt x="905" y="1131"/>
                    <a:pt x="489" y="2107"/>
                    <a:pt x="167" y="3108"/>
                  </a:cubicBezTo>
                  <a:cubicBezTo>
                    <a:pt x="0" y="3608"/>
                    <a:pt x="215" y="4143"/>
                    <a:pt x="667" y="4405"/>
                  </a:cubicBezTo>
                  <a:cubicBezTo>
                    <a:pt x="869" y="4544"/>
                    <a:pt x="1105" y="4612"/>
                    <a:pt x="1341" y="4612"/>
                  </a:cubicBezTo>
                  <a:cubicBezTo>
                    <a:pt x="1593" y="4612"/>
                    <a:pt x="1845" y="4535"/>
                    <a:pt x="2060" y="4382"/>
                  </a:cubicBezTo>
                  <a:cubicBezTo>
                    <a:pt x="2501" y="4108"/>
                    <a:pt x="2691" y="3560"/>
                    <a:pt x="2513" y="3072"/>
                  </a:cubicBezTo>
                  <a:cubicBezTo>
                    <a:pt x="2179" y="2084"/>
                    <a:pt x="1774" y="1119"/>
                    <a:pt x="13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
            <p:cNvSpPr/>
            <p:nvPr/>
          </p:nvSpPr>
          <p:spPr>
            <a:xfrm>
              <a:off x="6624625" y="2658500"/>
              <a:ext cx="57775" cy="57750"/>
            </a:xfrm>
            <a:custGeom>
              <a:avLst/>
              <a:gdLst/>
              <a:ahLst/>
              <a:cxnLst/>
              <a:rect l="l" t="t" r="r" b="b"/>
              <a:pathLst>
                <a:path w="2311" h="2310" extrusionOk="0">
                  <a:moveTo>
                    <a:pt x="1227" y="0"/>
                  </a:moveTo>
                  <a:cubicBezTo>
                    <a:pt x="608" y="0"/>
                    <a:pt x="24" y="548"/>
                    <a:pt x="12" y="1143"/>
                  </a:cubicBezTo>
                  <a:cubicBezTo>
                    <a:pt x="1" y="1858"/>
                    <a:pt x="441" y="2310"/>
                    <a:pt x="1191" y="2310"/>
                  </a:cubicBezTo>
                  <a:cubicBezTo>
                    <a:pt x="1977" y="2310"/>
                    <a:pt x="2298" y="1989"/>
                    <a:pt x="2298" y="1203"/>
                  </a:cubicBezTo>
                  <a:cubicBezTo>
                    <a:pt x="2310" y="488"/>
                    <a:pt x="1882" y="12"/>
                    <a:pt x="12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
            <p:cNvSpPr/>
            <p:nvPr/>
          </p:nvSpPr>
          <p:spPr>
            <a:xfrm>
              <a:off x="6660975" y="2767725"/>
              <a:ext cx="44050" cy="43550"/>
            </a:xfrm>
            <a:custGeom>
              <a:avLst/>
              <a:gdLst/>
              <a:ahLst/>
              <a:cxnLst/>
              <a:rect l="l" t="t" r="r" b="b"/>
              <a:pathLst>
                <a:path w="1762" h="1742" extrusionOk="0">
                  <a:moveTo>
                    <a:pt x="975" y="1"/>
                  </a:moveTo>
                  <a:cubicBezTo>
                    <a:pt x="416" y="1"/>
                    <a:pt x="47" y="334"/>
                    <a:pt x="35" y="846"/>
                  </a:cubicBezTo>
                  <a:cubicBezTo>
                    <a:pt x="0" y="1327"/>
                    <a:pt x="395" y="1741"/>
                    <a:pt x="869" y="1741"/>
                  </a:cubicBezTo>
                  <a:cubicBezTo>
                    <a:pt x="889" y="1741"/>
                    <a:pt x="908" y="1740"/>
                    <a:pt x="928" y="1739"/>
                  </a:cubicBezTo>
                  <a:cubicBezTo>
                    <a:pt x="1511" y="1727"/>
                    <a:pt x="1761" y="1453"/>
                    <a:pt x="1761" y="822"/>
                  </a:cubicBezTo>
                  <a:cubicBezTo>
                    <a:pt x="1761" y="251"/>
                    <a:pt x="1523" y="13"/>
                    <a:pt x="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
            <p:cNvSpPr/>
            <p:nvPr/>
          </p:nvSpPr>
          <p:spPr>
            <a:xfrm>
              <a:off x="6724025" y="2710575"/>
              <a:ext cx="47075" cy="40225"/>
            </a:xfrm>
            <a:custGeom>
              <a:avLst/>
              <a:gdLst/>
              <a:ahLst/>
              <a:cxnLst/>
              <a:rect l="l" t="t" r="r" b="b"/>
              <a:pathLst>
                <a:path w="1883" h="1609" extrusionOk="0">
                  <a:moveTo>
                    <a:pt x="1062" y="0"/>
                  </a:moveTo>
                  <a:cubicBezTo>
                    <a:pt x="24" y="0"/>
                    <a:pt x="1" y="1585"/>
                    <a:pt x="1061" y="1608"/>
                  </a:cubicBezTo>
                  <a:cubicBezTo>
                    <a:pt x="1071" y="1608"/>
                    <a:pt x="1082" y="1608"/>
                    <a:pt x="1092" y="1608"/>
                  </a:cubicBezTo>
                  <a:cubicBezTo>
                    <a:pt x="1597" y="1608"/>
                    <a:pt x="1882" y="1324"/>
                    <a:pt x="1882" y="822"/>
                  </a:cubicBezTo>
                  <a:cubicBezTo>
                    <a:pt x="1882" y="287"/>
                    <a:pt x="1620" y="13"/>
                    <a:pt x="1097" y="1"/>
                  </a:cubicBezTo>
                  <a:cubicBezTo>
                    <a:pt x="1085" y="0"/>
                    <a:pt x="1073" y="0"/>
                    <a:pt x="1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
            <p:cNvSpPr/>
            <p:nvPr/>
          </p:nvSpPr>
          <p:spPr>
            <a:xfrm>
              <a:off x="6593275" y="2742425"/>
              <a:ext cx="26025" cy="22375"/>
            </a:xfrm>
            <a:custGeom>
              <a:avLst/>
              <a:gdLst/>
              <a:ahLst/>
              <a:cxnLst/>
              <a:rect l="l" t="t" r="r" b="b"/>
              <a:pathLst>
                <a:path w="1041" h="895" extrusionOk="0">
                  <a:moveTo>
                    <a:pt x="588" y="1"/>
                  </a:moveTo>
                  <a:cubicBezTo>
                    <a:pt x="0" y="24"/>
                    <a:pt x="27" y="894"/>
                    <a:pt x="600" y="894"/>
                  </a:cubicBezTo>
                  <a:cubicBezTo>
                    <a:pt x="608" y="894"/>
                    <a:pt x="616" y="894"/>
                    <a:pt x="623" y="894"/>
                  </a:cubicBezTo>
                  <a:cubicBezTo>
                    <a:pt x="885" y="870"/>
                    <a:pt x="1016" y="691"/>
                    <a:pt x="1040" y="417"/>
                  </a:cubicBezTo>
                  <a:cubicBezTo>
                    <a:pt x="981" y="179"/>
                    <a:pt x="838" y="1"/>
                    <a:pt x="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
            <p:cNvSpPr/>
            <p:nvPr/>
          </p:nvSpPr>
          <p:spPr>
            <a:xfrm>
              <a:off x="6732975" y="2638525"/>
              <a:ext cx="21150" cy="20050"/>
            </a:xfrm>
            <a:custGeom>
              <a:avLst/>
              <a:gdLst/>
              <a:ahLst/>
              <a:cxnLst/>
              <a:rect l="l" t="t" r="r" b="b"/>
              <a:pathLst>
                <a:path w="846" h="802" extrusionOk="0">
                  <a:moveTo>
                    <a:pt x="405" y="0"/>
                  </a:moveTo>
                  <a:cubicBezTo>
                    <a:pt x="222" y="0"/>
                    <a:pt x="59" y="68"/>
                    <a:pt x="48" y="287"/>
                  </a:cubicBezTo>
                  <a:cubicBezTo>
                    <a:pt x="0" y="549"/>
                    <a:pt x="203" y="799"/>
                    <a:pt x="465" y="799"/>
                  </a:cubicBezTo>
                  <a:cubicBezTo>
                    <a:pt x="482" y="801"/>
                    <a:pt x="499" y="802"/>
                    <a:pt x="516" y="802"/>
                  </a:cubicBezTo>
                  <a:cubicBezTo>
                    <a:pt x="709" y="802"/>
                    <a:pt x="812" y="673"/>
                    <a:pt x="834" y="454"/>
                  </a:cubicBezTo>
                  <a:cubicBezTo>
                    <a:pt x="846" y="192"/>
                    <a:pt x="762" y="13"/>
                    <a:pt x="453" y="1"/>
                  </a:cubicBezTo>
                  <a:cubicBezTo>
                    <a:pt x="437" y="1"/>
                    <a:pt x="421" y="0"/>
                    <a:pt x="4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
            <p:cNvSpPr/>
            <p:nvPr/>
          </p:nvSpPr>
          <p:spPr>
            <a:xfrm>
              <a:off x="6709450" y="1254450"/>
              <a:ext cx="87250" cy="20850"/>
            </a:xfrm>
            <a:custGeom>
              <a:avLst/>
              <a:gdLst/>
              <a:ahLst/>
              <a:cxnLst/>
              <a:rect l="l" t="t" r="r" b="b"/>
              <a:pathLst>
                <a:path w="3490" h="834" extrusionOk="0">
                  <a:moveTo>
                    <a:pt x="418" y="1"/>
                  </a:moveTo>
                  <a:cubicBezTo>
                    <a:pt x="179" y="1"/>
                    <a:pt x="1" y="191"/>
                    <a:pt x="1" y="417"/>
                  </a:cubicBezTo>
                  <a:cubicBezTo>
                    <a:pt x="1" y="655"/>
                    <a:pt x="179" y="834"/>
                    <a:pt x="418" y="834"/>
                  </a:cubicBezTo>
                  <a:lnTo>
                    <a:pt x="3073" y="834"/>
                  </a:lnTo>
                  <a:cubicBezTo>
                    <a:pt x="3299" y="834"/>
                    <a:pt x="3489" y="655"/>
                    <a:pt x="3489" y="417"/>
                  </a:cubicBezTo>
                  <a:cubicBezTo>
                    <a:pt x="3489" y="191"/>
                    <a:pt x="3299" y="1"/>
                    <a:pt x="3073" y="1"/>
                  </a:cubicBezTo>
                  <a:close/>
                </a:path>
              </a:pathLst>
            </a:custGeom>
            <a:solidFill>
              <a:srgbClr val="0605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
            <p:cNvSpPr/>
            <p:nvPr/>
          </p:nvSpPr>
          <p:spPr>
            <a:xfrm>
              <a:off x="6737725" y="1758075"/>
              <a:ext cx="57475" cy="20875"/>
            </a:xfrm>
            <a:custGeom>
              <a:avLst/>
              <a:gdLst/>
              <a:ahLst/>
              <a:cxnLst/>
              <a:rect l="l" t="t" r="r" b="b"/>
              <a:pathLst>
                <a:path w="2299" h="835" extrusionOk="0">
                  <a:moveTo>
                    <a:pt x="418" y="1"/>
                  </a:moveTo>
                  <a:cubicBezTo>
                    <a:pt x="179" y="1"/>
                    <a:pt x="1" y="191"/>
                    <a:pt x="1" y="418"/>
                  </a:cubicBezTo>
                  <a:cubicBezTo>
                    <a:pt x="1" y="656"/>
                    <a:pt x="179" y="834"/>
                    <a:pt x="418" y="834"/>
                  </a:cubicBezTo>
                  <a:lnTo>
                    <a:pt x="1882" y="834"/>
                  </a:lnTo>
                  <a:cubicBezTo>
                    <a:pt x="2108" y="834"/>
                    <a:pt x="2299" y="656"/>
                    <a:pt x="2299" y="418"/>
                  </a:cubicBezTo>
                  <a:cubicBezTo>
                    <a:pt x="2299" y="191"/>
                    <a:pt x="2108"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
            <p:cNvSpPr/>
            <p:nvPr/>
          </p:nvSpPr>
          <p:spPr>
            <a:xfrm>
              <a:off x="6737725" y="1670275"/>
              <a:ext cx="57475" cy="20850"/>
            </a:xfrm>
            <a:custGeom>
              <a:avLst/>
              <a:gdLst/>
              <a:ahLst/>
              <a:cxnLst/>
              <a:rect l="l" t="t" r="r" b="b"/>
              <a:pathLst>
                <a:path w="2299" h="834" extrusionOk="0">
                  <a:moveTo>
                    <a:pt x="418" y="1"/>
                  </a:moveTo>
                  <a:cubicBezTo>
                    <a:pt x="179" y="1"/>
                    <a:pt x="1" y="179"/>
                    <a:pt x="1" y="417"/>
                  </a:cubicBezTo>
                  <a:cubicBezTo>
                    <a:pt x="1" y="643"/>
                    <a:pt x="179" y="834"/>
                    <a:pt x="418" y="834"/>
                  </a:cubicBezTo>
                  <a:lnTo>
                    <a:pt x="1882" y="834"/>
                  </a:lnTo>
                  <a:cubicBezTo>
                    <a:pt x="2108" y="834"/>
                    <a:pt x="2299" y="643"/>
                    <a:pt x="2299" y="417"/>
                  </a:cubicBezTo>
                  <a:cubicBezTo>
                    <a:pt x="2299" y="179"/>
                    <a:pt x="2108"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
            <p:cNvSpPr/>
            <p:nvPr/>
          </p:nvSpPr>
          <p:spPr>
            <a:xfrm>
              <a:off x="6737725" y="1582175"/>
              <a:ext cx="57475" cy="20850"/>
            </a:xfrm>
            <a:custGeom>
              <a:avLst/>
              <a:gdLst/>
              <a:ahLst/>
              <a:cxnLst/>
              <a:rect l="l" t="t" r="r" b="b"/>
              <a:pathLst>
                <a:path w="2299" h="834" extrusionOk="0">
                  <a:moveTo>
                    <a:pt x="418" y="0"/>
                  </a:moveTo>
                  <a:cubicBezTo>
                    <a:pt x="179" y="0"/>
                    <a:pt x="1" y="191"/>
                    <a:pt x="1" y="417"/>
                  </a:cubicBezTo>
                  <a:cubicBezTo>
                    <a:pt x="1" y="643"/>
                    <a:pt x="179" y="834"/>
                    <a:pt x="418" y="834"/>
                  </a:cubicBezTo>
                  <a:lnTo>
                    <a:pt x="1882" y="834"/>
                  </a:lnTo>
                  <a:cubicBezTo>
                    <a:pt x="2108" y="834"/>
                    <a:pt x="2299" y="643"/>
                    <a:pt x="2299" y="417"/>
                  </a:cubicBezTo>
                  <a:cubicBezTo>
                    <a:pt x="2299" y="191"/>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
            <p:cNvSpPr/>
            <p:nvPr/>
          </p:nvSpPr>
          <p:spPr>
            <a:xfrm>
              <a:off x="6737725" y="1494075"/>
              <a:ext cx="57475" cy="20850"/>
            </a:xfrm>
            <a:custGeom>
              <a:avLst/>
              <a:gdLst/>
              <a:ahLst/>
              <a:cxnLst/>
              <a:rect l="l" t="t" r="r" b="b"/>
              <a:pathLst>
                <a:path w="2299" h="834" extrusionOk="0">
                  <a:moveTo>
                    <a:pt x="418" y="0"/>
                  </a:moveTo>
                  <a:cubicBezTo>
                    <a:pt x="179" y="0"/>
                    <a:pt x="1" y="191"/>
                    <a:pt x="1" y="417"/>
                  </a:cubicBezTo>
                  <a:cubicBezTo>
                    <a:pt x="1" y="655"/>
                    <a:pt x="179" y="833"/>
                    <a:pt x="418" y="833"/>
                  </a:cubicBezTo>
                  <a:lnTo>
                    <a:pt x="1882" y="833"/>
                  </a:lnTo>
                  <a:cubicBezTo>
                    <a:pt x="2108" y="833"/>
                    <a:pt x="2299" y="655"/>
                    <a:pt x="2299" y="417"/>
                  </a:cubicBezTo>
                  <a:cubicBezTo>
                    <a:pt x="2299" y="191"/>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
            <p:cNvSpPr/>
            <p:nvPr/>
          </p:nvSpPr>
          <p:spPr>
            <a:xfrm>
              <a:off x="6737725" y="1406250"/>
              <a:ext cx="57475" cy="20875"/>
            </a:xfrm>
            <a:custGeom>
              <a:avLst/>
              <a:gdLst/>
              <a:ahLst/>
              <a:cxnLst/>
              <a:rect l="l" t="t" r="r" b="b"/>
              <a:pathLst>
                <a:path w="2299" h="835" extrusionOk="0">
                  <a:moveTo>
                    <a:pt x="418" y="1"/>
                  </a:moveTo>
                  <a:cubicBezTo>
                    <a:pt x="179" y="1"/>
                    <a:pt x="1" y="179"/>
                    <a:pt x="1" y="417"/>
                  </a:cubicBezTo>
                  <a:cubicBezTo>
                    <a:pt x="1" y="644"/>
                    <a:pt x="179" y="834"/>
                    <a:pt x="418" y="834"/>
                  </a:cubicBezTo>
                  <a:lnTo>
                    <a:pt x="1882" y="834"/>
                  </a:lnTo>
                  <a:cubicBezTo>
                    <a:pt x="2108" y="834"/>
                    <a:pt x="2299" y="644"/>
                    <a:pt x="2299" y="417"/>
                  </a:cubicBezTo>
                  <a:cubicBezTo>
                    <a:pt x="2299" y="179"/>
                    <a:pt x="2108"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
            <p:cNvSpPr/>
            <p:nvPr/>
          </p:nvSpPr>
          <p:spPr>
            <a:xfrm>
              <a:off x="6737725" y="1318150"/>
              <a:ext cx="57475" cy="20850"/>
            </a:xfrm>
            <a:custGeom>
              <a:avLst/>
              <a:gdLst/>
              <a:ahLst/>
              <a:cxnLst/>
              <a:rect l="l" t="t" r="r" b="b"/>
              <a:pathLst>
                <a:path w="2299" h="834" extrusionOk="0">
                  <a:moveTo>
                    <a:pt x="418" y="0"/>
                  </a:moveTo>
                  <a:cubicBezTo>
                    <a:pt x="179" y="0"/>
                    <a:pt x="1" y="191"/>
                    <a:pt x="1" y="417"/>
                  </a:cubicBezTo>
                  <a:cubicBezTo>
                    <a:pt x="1" y="655"/>
                    <a:pt x="179" y="834"/>
                    <a:pt x="418" y="834"/>
                  </a:cubicBezTo>
                  <a:lnTo>
                    <a:pt x="1882" y="834"/>
                  </a:lnTo>
                  <a:cubicBezTo>
                    <a:pt x="2108" y="834"/>
                    <a:pt x="2299" y="655"/>
                    <a:pt x="2299" y="417"/>
                  </a:cubicBezTo>
                  <a:cubicBezTo>
                    <a:pt x="2299" y="191"/>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
            <p:cNvSpPr/>
            <p:nvPr/>
          </p:nvSpPr>
          <p:spPr>
            <a:xfrm>
              <a:off x="6737725" y="2285825"/>
              <a:ext cx="57475" cy="20875"/>
            </a:xfrm>
            <a:custGeom>
              <a:avLst/>
              <a:gdLst/>
              <a:ahLst/>
              <a:cxnLst/>
              <a:rect l="l" t="t" r="r" b="b"/>
              <a:pathLst>
                <a:path w="2299" h="835" extrusionOk="0">
                  <a:moveTo>
                    <a:pt x="418" y="1"/>
                  </a:moveTo>
                  <a:cubicBezTo>
                    <a:pt x="179" y="1"/>
                    <a:pt x="1" y="191"/>
                    <a:pt x="1" y="417"/>
                  </a:cubicBezTo>
                  <a:cubicBezTo>
                    <a:pt x="1" y="655"/>
                    <a:pt x="179" y="834"/>
                    <a:pt x="418" y="834"/>
                  </a:cubicBezTo>
                  <a:lnTo>
                    <a:pt x="1882" y="834"/>
                  </a:lnTo>
                  <a:cubicBezTo>
                    <a:pt x="2108" y="834"/>
                    <a:pt x="2299" y="655"/>
                    <a:pt x="2299" y="417"/>
                  </a:cubicBezTo>
                  <a:cubicBezTo>
                    <a:pt x="2299" y="191"/>
                    <a:pt x="2108"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
            <p:cNvSpPr/>
            <p:nvPr/>
          </p:nvSpPr>
          <p:spPr>
            <a:xfrm>
              <a:off x="6737725" y="2198025"/>
              <a:ext cx="57475" cy="20850"/>
            </a:xfrm>
            <a:custGeom>
              <a:avLst/>
              <a:gdLst/>
              <a:ahLst/>
              <a:cxnLst/>
              <a:rect l="l" t="t" r="r" b="b"/>
              <a:pathLst>
                <a:path w="2299" h="834" extrusionOk="0">
                  <a:moveTo>
                    <a:pt x="418" y="0"/>
                  </a:moveTo>
                  <a:cubicBezTo>
                    <a:pt x="179" y="0"/>
                    <a:pt x="1" y="179"/>
                    <a:pt x="1" y="417"/>
                  </a:cubicBezTo>
                  <a:cubicBezTo>
                    <a:pt x="1" y="643"/>
                    <a:pt x="179" y="834"/>
                    <a:pt x="418" y="834"/>
                  </a:cubicBezTo>
                  <a:lnTo>
                    <a:pt x="1882" y="834"/>
                  </a:lnTo>
                  <a:cubicBezTo>
                    <a:pt x="2108" y="834"/>
                    <a:pt x="2299" y="643"/>
                    <a:pt x="2299" y="417"/>
                  </a:cubicBezTo>
                  <a:cubicBezTo>
                    <a:pt x="2299" y="179"/>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
            <p:cNvSpPr/>
            <p:nvPr/>
          </p:nvSpPr>
          <p:spPr>
            <a:xfrm>
              <a:off x="6737725" y="2109925"/>
              <a:ext cx="57475" cy="20850"/>
            </a:xfrm>
            <a:custGeom>
              <a:avLst/>
              <a:gdLst/>
              <a:ahLst/>
              <a:cxnLst/>
              <a:rect l="l" t="t" r="r" b="b"/>
              <a:pathLst>
                <a:path w="2299" h="834" extrusionOk="0">
                  <a:moveTo>
                    <a:pt x="418" y="0"/>
                  </a:moveTo>
                  <a:cubicBezTo>
                    <a:pt x="179" y="0"/>
                    <a:pt x="1" y="191"/>
                    <a:pt x="1" y="417"/>
                  </a:cubicBezTo>
                  <a:cubicBezTo>
                    <a:pt x="1" y="655"/>
                    <a:pt x="179" y="833"/>
                    <a:pt x="418" y="833"/>
                  </a:cubicBezTo>
                  <a:lnTo>
                    <a:pt x="1882" y="833"/>
                  </a:lnTo>
                  <a:cubicBezTo>
                    <a:pt x="2108" y="833"/>
                    <a:pt x="2299" y="655"/>
                    <a:pt x="2299" y="417"/>
                  </a:cubicBezTo>
                  <a:cubicBezTo>
                    <a:pt x="2299" y="191"/>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
            <p:cNvSpPr/>
            <p:nvPr/>
          </p:nvSpPr>
          <p:spPr>
            <a:xfrm>
              <a:off x="6737725" y="2022100"/>
              <a:ext cx="57475" cy="20875"/>
            </a:xfrm>
            <a:custGeom>
              <a:avLst/>
              <a:gdLst/>
              <a:ahLst/>
              <a:cxnLst/>
              <a:rect l="l" t="t" r="r" b="b"/>
              <a:pathLst>
                <a:path w="2299" h="835" extrusionOk="0">
                  <a:moveTo>
                    <a:pt x="418" y="1"/>
                  </a:moveTo>
                  <a:cubicBezTo>
                    <a:pt x="179" y="1"/>
                    <a:pt x="1" y="179"/>
                    <a:pt x="1" y="417"/>
                  </a:cubicBezTo>
                  <a:cubicBezTo>
                    <a:pt x="1" y="644"/>
                    <a:pt x="179" y="834"/>
                    <a:pt x="418" y="834"/>
                  </a:cubicBezTo>
                  <a:lnTo>
                    <a:pt x="1882" y="834"/>
                  </a:lnTo>
                  <a:cubicBezTo>
                    <a:pt x="2108" y="834"/>
                    <a:pt x="2299" y="644"/>
                    <a:pt x="2299" y="417"/>
                  </a:cubicBezTo>
                  <a:cubicBezTo>
                    <a:pt x="2299" y="179"/>
                    <a:pt x="2108"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
            <p:cNvSpPr/>
            <p:nvPr/>
          </p:nvSpPr>
          <p:spPr>
            <a:xfrm>
              <a:off x="6737725" y="1934000"/>
              <a:ext cx="57475" cy="20850"/>
            </a:xfrm>
            <a:custGeom>
              <a:avLst/>
              <a:gdLst/>
              <a:ahLst/>
              <a:cxnLst/>
              <a:rect l="l" t="t" r="r" b="b"/>
              <a:pathLst>
                <a:path w="2299" h="834" extrusionOk="0">
                  <a:moveTo>
                    <a:pt x="418" y="0"/>
                  </a:moveTo>
                  <a:cubicBezTo>
                    <a:pt x="179" y="0"/>
                    <a:pt x="1" y="191"/>
                    <a:pt x="1" y="417"/>
                  </a:cubicBezTo>
                  <a:cubicBezTo>
                    <a:pt x="1" y="655"/>
                    <a:pt x="179" y="834"/>
                    <a:pt x="418" y="834"/>
                  </a:cubicBezTo>
                  <a:lnTo>
                    <a:pt x="1882" y="834"/>
                  </a:lnTo>
                  <a:cubicBezTo>
                    <a:pt x="2108" y="834"/>
                    <a:pt x="2299" y="655"/>
                    <a:pt x="2299" y="417"/>
                  </a:cubicBezTo>
                  <a:cubicBezTo>
                    <a:pt x="2299" y="191"/>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
            <p:cNvSpPr/>
            <p:nvPr/>
          </p:nvSpPr>
          <p:spPr>
            <a:xfrm>
              <a:off x="6737725" y="1846200"/>
              <a:ext cx="57475" cy="20850"/>
            </a:xfrm>
            <a:custGeom>
              <a:avLst/>
              <a:gdLst/>
              <a:ahLst/>
              <a:cxnLst/>
              <a:rect l="l" t="t" r="r" b="b"/>
              <a:pathLst>
                <a:path w="2299" h="834" extrusionOk="0">
                  <a:moveTo>
                    <a:pt x="418" y="0"/>
                  </a:moveTo>
                  <a:cubicBezTo>
                    <a:pt x="179" y="0"/>
                    <a:pt x="1" y="179"/>
                    <a:pt x="1" y="417"/>
                  </a:cubicBezTo>
                  <a:cubicBezTo>
                    <a:pt x="1" y="643"/>
                    <a:pt x="179" y="834"/>
                    <a:pt x="418" y="834"/>
                  </a:cubicBezTo>
                  <a:lnTo>
                    <a:pt x="1882" y="834"/>
                  </a:lnTo>
                  <a:cubicBezTo>
                    <a:pt x="2108" y="834"/>
                    <a:pt x="2299" y="643"/>
                    <a:pt x="2299" y="417"/>
                  </a:cubicBezTo>
                  <a:cubicBezTo>
                    <a:pt x="2299" y="179"/>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
            <p:cNvSpPr/>
            <p:nvPr/>
          </p:nvSpPr>
          <p:spPr>
            <a:xfrm>
              <a:off x="6737725" y="2637950"/>
              <a:ext cx="57475" cy="20875"/>
            </a:xfrm>
            <a:custGeom>
              <a:avLst/>
              <a:gdLst/>
              <a:ahLst/>
              <a:cxnLst/>
              <a:rect l="l" t="t" r="r" b="b"/>
              <a:pathLst>
                <a:path w="2299" h="835" extrusionOk="0">
                  <a:moveTo>
                    <a:pt x="418" y="1"/>
                  </a:moveTo>
                  <a:cubicBezTo>
                    <a:pt x="179" y="1"/>
                    <a:pt x="1" y="179"/>
                    <a:pt x="1" y="417"/>
                  </a:cubicBezTo>
                  <a:cubicBezTo>
                    <a:pt x="1" y="644"/>
                    <a:pt x="179" y="834"/>
                    <a:pt x="418" y="834"/>
                  </a:cubicBezTo>
                  <a:lnTo>
                    <a:pt x="1882" y="834"/>
                  </a:lnTo>
                  <a:cubicBezTo>
                    <a:pt x="2108" y="834"/>
                    <a:pt x="2299" y="644"/>
                    <a:pt x="2299" y="417"/>
                  </a:cubicBezTo>
                  <a:cubicBezTo>
                    <a:pt x="2299" y="179"/>
                    <a:pt x="2108"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
            <p:cNvSpPr/>
            <p:nvPr/>
          </p:nvSpPr>
          <p:spPr>
            <a:xfrm>
              <a:off x="6737725" y="2549850"/>
              <a:ext cx="57475" cy="20850"/>
            </a:xfrm>
            <a:custGeom>
              <a:avLst/>
              <a:gdLst/>
              <a:ahLst/>
              <a:cxnLst/>
              <a:rect l="l" t="t" r="r" b="b"/>
              <a:pathLst>
                <a:path w="2299" h="834" extrusionOk="0">
                  <a:moveTo>
                    <a:pt x="418" y="0"/>
                  </a:moveTo>
                  <a:cubicBezTo>
                    <a:pt x="179" y="0"/>
                    <a:pt x="1" y="191"/>
                    <a:pt x="1" y="417"/>
                  </a:cubicBezTo>
                  <a:cubicBezTo>
                    <a:pt x="1" y="643"/>
                    <a:pt x="179" y="834"/>
                    <a:pt x="418" y="834"/>
                  </a:cubicBezTo>
                  <a:lnTo>
                    <a:pt x="1882" y="834"/>
                  </a:lnTo>
                  <a:cubicBezTo>
                    <a:pt x="2108" y="834"/>
                    <a:pt x="2299" y="643"/>
                    <a:pt x="2299" y="417"/>
                  </a:cubicBezTo>
                  <a:cubicBezTo>
                    <a:pt x="2299" y="191"/>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
            <p:cNvSpPr/>
            <p:nvPr/>
          </p:nvSpPr>
          <p:spPr>
            <a:xfrm>
              <a:off x="6737725" y="2461750"/>
              <a:ext cx="57475" cy="20850"/>
            </a:xfrm>
            <a:custGeom>
              <a:avLst/>
              <a:gdLst/>
              <a:ahLst/>
              <a:cxnLst/>
              <a:rect l="l" t="t" r="r" b="b"/>
              <a:pathLst>
                <a:path w="2299" h="834" extrusionOk="0">
                  <a:moveTo>
                    <a:pt x="418" y="0"/>
                  </a:moveTo>
                  <a:cubicBezTo>
                    <a:pt x="179" y="0"/>
                    <a:pt x="1" y="191"/>
                    <a:pt x="1" y="417"/>
                  </a:cubicBezTo>
                  <a:cubicBezTo>
                    <a:pt x="1" y="655"/>
                    <a:pt x="179" y="834"/>
                    <a:pt x="418" y="834"/>
                  </a:cubicBezTo>
                  <a:lnTo>
                    <a:pt x="1882" y="834"/>
                  </a:lnTo>
                  <a:cubicBezTo>
                    <a:pt x="2108" y="834"/>
                    <a:pt x="2299" y="655"/>
                    <a:pt x="2299" y="417"/>
                  </a:cubicBezTo>
                  <a:cubicBezTo>
                    <a:pt x="2299" y="191"/>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
            <p:cNvSpPr/>
            <p:nvPr/>
          </p:nvSpPr>
          <p:spPr>
            <a:xfrm>
              <a:off x="6737725" y="2373925"/>
              <a:ext cx="57475" cy="20875"/>
            </a:xfrm>
            <a:custGeom>
              <a:avLst/>
              <a:gdLst/>
              <a:ahLst/>
              <a:cxnLst/>
              <a:rect l="l" t="t" r="r" b="b"/>
              <a:pathLst>
                <a:path w="2299" h="835" extrusionOk="0">
                  <a:moveTo>
                    <a:pt x="418" y="1"/>
                  </a:moveTo>
                  <a:cubicBezTo>
                    <a:pt x="179" y="1"/>
                    <a:pt x="1" y="191"/>
                    <a:pt x="1" y="418"/>
                  </a:cubicBezTo>
                  <a:cubicBezTo>
                    <a:pt x="1" y="644"/>
                    <a:pt x="179" y="834"/>
                    <a:pt x="418" y="834"/>
                  </a:cubicBezTo>
                  <a:lnTo>
                    <a:pt x="1882" y="834"/>
                  </a:lnTo>
                  <a:cubicBezTo>
                    <a:pt x="2108" y="834"/>
                    <a:pt x="2299" y="644"/>
                    <a:pt x="2299" y="418"/>
                  </a:cubicBezTo>
                  <a:cubicBezTo>
                    <a:pt x="2299" y="191"/>
                    <a:pt x="2108"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userDrawn="1">
  <p:cSld name="TITLE_AND_TWO_COLUMNS">
    <p:spTree>
      <p:nvGrpSpPr>
        <p:cNvPr id="1" name="Shape 703"/>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userDrawn="1">
  <p:cSld name="ONE_COLUMN_TEXT">
    <p:spTree>
      <p:nvGrpSpPr>
        <p:cNvPr id="1" name="Shape 817"/>
        <p:cNvGrpSpPr/>
        <p:nvPr/>
      </p:nvGrpSpPr>
      <p:grpSpPr>
        <a:xfrm>
          <a:off x="0" y="0"/>
          <a:ext cx="0" cy="0"/>
          <a:chOff x="0" y="0"/>
          <a:chExt cx="0" cy="0"/>
        </a:xfrm>
      </p:grpSpPr>
      <p:grpSp>
        <p:nvGrpSpPr>
          <p:cNvPr id="873" name="Google Shape;873;p7"/>
          <p:cNvGrpSpPr/>
          <p:nvPr/>
        </p:nvGrpSpPr>
        <p:grpSpPr>
          <a:xfrm rot="-1393521">
            <a:off x="108441" y="4494679"/>
            <a:ext cx="511082" cy="655002"/>
            <a:chOff x="-5220725" y="1178629"/>
            <a:chExt cx="413255" cy="529627"/>
          </a:xfrm>
        </p:grpSpPr>
        <p:sp>
          <p:nvSpPr>
            <p:cNvPr id="874" name="Google Shape;874;p7"/>
            <p:cNvSpPr/>
            <p:nvPr/>
          </p:nvSpPr>
          <p:spPr>
            <a:xfrm>
              <a:off x="-5220725" y="1308525"/>
              <a:ext cx="190500" cy="190500"/>
            </a:xfrm>
            <a:prstGeom prst="ellipse">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7"/>
            <p:cNvSpPr/>
            <p:nvPr/>
          </p:nvSpPr>
          <p:spPr>
            <a:xfrm rot="-1288199">
              <a:off x="-4984416" y="1201483"/>
              <a:ext cx="154093" cy="154093"/>
            </a:xfrm>
            <a:prstGeom prst="ellipse">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7"/>
            <p:cNvSpPr/>
            <p:nvPr/>
          </p:nvSpPr>
          <p:spPr>
            <a:xfrm rot="-2077056">
              <a:off x="-5033122" y="1523906"/>
              <a:ext cx="154199" cy="154199"/>
            </a:xfrm>
            <a:prstGeom prst="ellipse">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77" name="Google Shape;877;p7"/>
            <p:cNvCxnSpPr>
              <a:stCxn id="876" idx="0"/>
              <a:endCxn id="874" idx="5"/>
            </p:cNvCxnSpPr>
            <p:nvPr/>
          </p:nvCxnSpPr>
          <p:spPr>
            <a:xfrm rot="-9402987">
              <a:off x="-5068767" y="1485171"/>
              <a:ext cx="79690" cy="38171"/>
            </a:xfrm>
            <a:prstGeom prst="straightConnector1">
              <a:avLst/>
            </a:prstGeom>
            <a:noFill/>
            <a:ln w="19050" cap="flat" cmpd="sng">
              <a:solidFill>
                <a:schemeClr val="dk1"/>
              </a:solidFill>
              <a:prstDash val="solid"/>
              <a:round/>
              <a:headEnd type="none" w="med" len="med"/>
              <a:tailEnd type="none" w="med" len="med"/>
            </a:ln>
          </p:spPr>
        </p:cxnSp>
        <p:cxnSp>
          <p:nvCxnSpPr>
            <p:cNvPr id="878" name="Google Shape;878;p7"/>
            <p:cNvCxnSpPr>
              <a:stCxn id="875" idx="2"/>
              <a:endCxn id="874" idx="7"/>
            </p:cNvCxnSpPr>
            <p:nvPr/>
          </p:nvCxnSpPr>
          <p:spPr>
            <a:xfrm rot="1389696" flipH="1">
              <a:off x="-5049179" y="1292350"/>
              <a:ext cx="61018" cy="58458"/>
            </a:xfrm>
            <a:prstGeom prst="straightConnector1">
              <a:avLst/>
            </a:prstGeom>
            <a:noFill/>
            <a:ln w="19050" cap="flat" cmpd="sng">
              <a:solidFill>
                <a:schemeClr val="dk1"/>
              </a:solidFill>
              <a:prstDash val="solid"/>
              <a:round/>
              <a:headEnd type="none" w="med" len="med"/>
              <a:tailEnd type="none" w="med" len="med"/>
            </a:ln>
          </p:spPr>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userDrawn="1">
  <p:cSld name="MAIN_POINT">
    <p:spTree>
      <p:nvGrpSpPr>
        <p:cNvPr id="1" name="Shape 879"/>
        <p:cNvGrpSpPr/>
        <p:nvPr/>
      </p:nvGrpSpPr>
      <p:grpSpPr>
        <a:xfrm>
          <a:off x="0" y="0"/>
          <a:ext cx="0" cy="0"/>
          <a:chOff x="0" y="0"/>
          <a:chExt cx="0" cy="0"/>
        </a:xfrm>
      </p:grpSpPr>
      <p:grpSp>
        <p:nvGrpSpPr>
          <p:cNvPr id="933" name="Google Shape;933;p8"/>
          <p:cNvGrpSpPr/>
          <p:nvPr/>
        </p:nvGrpSpPr>
        <p:grpSpPr>
          <a:xfrm>
            <a:off x="22573" y="3119228"/>
            <a:ext cx="597824" cy="2024284"/>
            <a:chOff x="6444250" y="1082400"/>
            <a:chExt cx="655150" cy="2218150"/>
          </a:xfrm>
        </p:grpSpPr>
        <p:sp>
          <p:nvSpPr>
            <p:cNvPr id="934" name="Google Shape;934;p8"/>
            <p:cNvSpPr/>
            <p:nvPr/>
          </p:nvSpPr>
          <p:spPr>
            <a:xfrm>
              <a:off x="6444250" y="1202350"/>
              <a:ext cx="655150" cy="2098200"/>
            </a:xfrm>
            <a:custGeom>
              <a:avLst/>
              <a:gdLst/>
              <a:ahLst/>
              <a:cxnLst/>
              <a:rect l="l" t="t" r="r" b="b"/>
              <a:pathLst>
                <a:path w="26206" h="83928" extrusionOk="0">
                  <a:moveTo>
                    <a:pt x="14776" y="1144"/>
                  </a:moveTo>
                  <a:cubicBezTo>
                    <a:pt x="15038" y="1144"/>
                    <a:pt x="15145" y="1180"/>
                    <a:pt x="15145" y="1489"/>
                  </a:cubicBezTo>
                  <a:cubicBezTo>
                    <a:pt x="15133" y="8943"/>
                    <a:pt x="15145" y="16408"/>
                    <a:pt x="15133" y="23861"/>
                  </a:cubicBezTo>
                  <a:cubicBezTo>
                    <a:pt x="14879" y="23861"/>
                    <a:pt x="13260" y="23866"/>
                    <a:pt x="12152" y="23866"/>
                  </a:cubicBezTo>
                  <a:cubicBezTo>
                    <a:pt x="11598" y="23866"/>
                    <a:pt x="11172" y="23865"/>
                    <a:pt x="11109" y="23861"/>
                  </a:cubicBezTo>
                  <a:lnTo>
                    <a:pt x="11109" y="23230"/>
                  </a:lnTo>
                  <a:lnTo>
                    <a:pt x="11109" y="3847"/>
                  </a:lnTo>
                  <a:cubicBezTo>
                    <a:pt x="11109" y="3370"/>
                    <a:pt x="11097" y="1775"/>
                    <a:pt x="11097" y="1561"/>
                  </a:cubicBezTo>
                  <a:cubicBezTo>
                    <a:pt x="11097" y="1180"/>
                    <a:pt x="11252" y="1144"/>
                    <a:pt x="11573" y="1144"/>
                  </a:cubicBezTo>
                  <a:cubicBezTo>
                    <a:pt x="12103" y="1150"/>
                    <a:pt x="12636" y="1153"/>
                    <a:pt x="13170" y="1153"/>
                  </a:cubicBezTo>
                  <a:cubicBezTo>
                    <a:pt x="13704" y="1153"/>
                    <a:pt x="14240" y="1150"/>
                    <a:pt x="14776" y="1144"/>
                  </a:cubicBezTo>
                  <a:close/>
                  <a:moveTo>
                    <a:pt x="20467" y="67307"/>
                  </a:moveTo>
                  <a:lnTo>
                    <a:pt x="20467" y="67307"/>
                  </a:lnTo>
                  <a:cubicBezTo>
                    <a:pt x="20455" y="67807"/>
                    <a:pt x="20467" y="68271"/>
                    <a:pt x="20467" y="68712"/>
                  </a:cubicBezTo>
                  <a:cubicBezTo>
                    <a:pt x="20467" y="68839"/>
                    <a:pt x="20383" y="68860"/>
                    <a:pt x="20291" y="68860"/>
                  </a:cubicBezTo>
                  <a:cubicBezTo>
                    <a:pt x="20245" y="68860"/>
                    <a:pt x="20197" y="68855"/>
                    <a:pt x="20158" y="68855"/>
                  </a:cubicBezTo>
                  <a:lnTo>
                    <a:pt x="18336" y="68855"/>
                  </a:lnTo>
                  <a:cubicBezTo>
                    <a:pt x="19027" y="68366"/>
                    <a:pt x="19800" y="67878"/>
                    <a:pt x="20467" y="67307"/>
                  </a:cubicBezTo>
                  <a:close/>
                  <a:moveTo>
                    <a:pt x="5787" y="67295"/>
                  </a:moveTo>
                  <a:cubicBezTo>
                    <a:pt x="6537" y="67914"/>
                    <a:pt x="7204" y="68366"/>
                    <a:pt x="7930" y="68855"/>
                  </a:cubicBezTo>
                  <a:cubicBezTo>
                    <a:pt x="7602" y="68861"/>
                    <a:pt x="7275" y="68864"/>
                    <a:pt x="6946" y="68864"/>
                  </a:cubicBezTo>
                  <a:cubicBezTo>
                    <a:pt x="6617" y="68864"/>
                    <a:pt x="6287" y="68861"/>
                    <a:pt x="5953" y="68855"/>
                  </a:cubicBezTo>
                  <a:cubicBezTo>
                    <a:pt x="5751" y="68855"/>
                    <a:pt x="5787" y="68700"/>
                    <a:pt x="5787" y="68557"/>
                  </a:cubicBezTo>
                  <a:lnTo>
                    <a:pt x="5787" y="67295"/>
                  </a:lnTo>
                  <a:close/>
                  <a:moveTo>
                    <a:pt x="11073" y="1"/>
                  </a:moveTo>
                  <a:cubicBezTo>
                    <a:pt x="10013" y="1"/>
                    <a:pt x="9966" y="49"/>
                    <a:pt x="9966" y="1096"/>
                  </a:cubicBezTo>
                  <a:lnTo>
                    <a:pt x="9966" y="47459"/>
                  </a:lnTo>
                  <a:cubicBezTo>
                    <a:pt x="9966" y="47852"/>
                    <a:pt x="9930" y="48090"/>
                    <a:pt x="9478" y="48245"/>
                  </a:cubicBezTo>
                  <a:cubicBezTo>
                    <a:pt x="2917" y="50519"/>
                    <a:pt x="0" y="58008"/>
                    <a:pt x="3275" y="64152"/>
                  </a:cubicBezTo>
                  <a:cubicBezTo>
                    <a:pt x="3346" y="64283"/>
                    <a:pt x="3536" y="64604"/>
                    <a:pt x="3536" y="64604"/>
                  </a:cubicBezTo>
                  <a:cubicBezTo>
                    <a:pt x="3322" y="64604"/>
                    <a:pt x="3050" y="64588"/>
                    <a:pt x="2797" y="64588"/>
                  </a:cubicBezTo>
                  <a:cubicBezTo>
                    <a:pt x="2670" y="64588"/>
                    <a:pt x="2548" y="64592"/>
                    <a:pt x="2441" y="64604"/>
                  </a:cubicBezTo>
                  <a:cubicBezTo>
                    <a:pt x="1965" y="64616"/>
                    <a:pt x="1572" y="65009"/>
                    <a:pt x="1560" y="65497"/>
                  </a:cubicBezTo>
                  <a:cubicBezTo>
                    <a:pt x="1512" y="65973"/>
                    <a:pt x="1858" y="66414"/>
                    <a:pt x="2334" y="66473"/>
                  </a:cubicBezTo>
                  <a:cubicBezTo>
                    <a:pt x="2501" y="66497"/>
                    <a:pt x="2673" y="66500"/>
                    <a:pt x="2846" y="66500"/>
                  </a:cubicBezTo>
                  <a:cubicBezTo>
                    <a:pt x="2903" y="66500"/>
                    <a:pt x="2961" y="66500"/>
                    <a:pt x="3018" y="66500"/>
                  </a:cubicBezTo>
                  <a:cubicBezTo>
                    <a:pt x="3133" y="66500"/>
                    <a:pt x="3247" y="66501"/>
                    <a:pt x="3358" y="66509"/>
                  </a:cubicBezTo>
                  <a:cubicBezTo>
                    <a:pt x="3929" y="66545"/>
                    <a:pt x="3917" y="66628"/>
                    <a:pt x="3917" y="67081"/>
                  </a:cubicBezTo>
                  <a:cubicBezTo>
                    <a:pt x="3846" y="70236"/>
                    <a:pt x="3739" y="73391"/>
                    <a:pt x="3310" y="76534"/>
                  </a:cubicBezTo>
                  <a:cubicBezTo>
                    <a:pt x="2965" y="79058"/>
                    <a:pt x="2465" y="81547"/>
                    <a:pt x="1501" y="83928"/>
                  </a:cubicBezTo>
                  <a:lnTo>
                    <a:pt x="3560" y="83928"/>
                  </a:lnTo>
                  <a:cubicBezTo>
                    <a:pt x="3917" y="83714"/>
                    <a:pt x="3953" y="83333"/>
                    <a:pt x="4060" y="82987"/>
                  </a:cubicBezTo>
                  <a:cubicBezTo>
                    <a:pt x="5251" y="79142"/>
                    <a:pt x="5644" y="75189"/>
                    <a:pt x="5894" y="71200"/>
                  </a:cubicBezTo>
                  <a:cubicBezTo>
                    <a:pt x="5962" y="70198"/>
                    <a:pt x="5878" y="70176"/>
                    <a:pt x="6829" y="70176"/>
                  </a:cubicBezTo>
                  <a:cubicBezTo>
                    <a:pt x="6872" y="70176"/>
                    <a:pt x="6918" y="70176"/>
                    <a:pt x="6965" y="70176"/>
                  </a:cubicBezTo>
                  <a:lnTo>
                    <a:pt x="7251" y="70176"/>
                  </a:lnTo>
                  <a:cubicBezTo>
                    <a:pt x="8889" y="70186"/>
                    <a:pt x="10526" y="70203"/>
                    <a:pt x="12164" y="70203"/>
                  </a:cubicBezTo>
                  <a:cubicBezTo>
                    <a:pt x="12550" y="70203"/>
                    <a:pt x="12937" y="70202"/>
                    <a:pt x="13323" y="70200"/>
                  </a:cubicBezTo>
                  <a:cubicBezTo>
                    <a:pt x="15478" y="70188"/>
                    <a:pt x="17645" y="70200"/>
                    <a:pt x="19800" y="70176"/>
                  </a:cubicBezTo>
                  <a:cubicBezTo>
                    <a:pt x="20181" y="70176"/>
                    <a:pt x="20336" y="70331"/>
                    <a:pt x="20360" y="70724"/>
                  </a:cubicBezTo>
                  <a:cubicBezTo>
                    <a:pt x="20443" y="72212"/>
                    <a:pt x="20539" y="73700"/>
                    <a:pt x="20705" y="75189"/>
                  </a:cubicBezTo>
                  <a:cubicBezTo>
                    <a:pt x="21003" y="77891"/>
                    <a:pt x="21443" y="80582"/>
                    <a:pt x="22301" y="83178"/>
                  </a:cubicBezTo>
                  <a:cubicBezTo>
                    <a:pt x="22384" y="83452"/>
                    <a:pt x="22467" y="83737"/>
                    <a:pt x="22706" y="83928"/>
                  </a:cubicBezTo>
                  <a:lnTo>
                    <a:pt x="24777" y="83928"/>
                  </a:lnTo>
                  <a:cubicBezTo>
                    <a:pt x="24658" y="83630"/>
                    <a:pt x="24539" y="83321"/>
                    <a:pt x="24432" y="83011"/>
                  </a:cubicBezTo>
                  <a:cubicBezTo>
                    <a:pt x="22694" y="77760"/>
                    <a:pt x="22432" y="72319"/>
                    <a:pt x="22360" y="66854"/>
                  </a:cubicBezTo>
                  <a:cubicBezTo>
                    <a:pt x="22360" y="66533"/>
                    <a:pt x="22491" y="66497"/>
                    <a:pt x="22741" y="66497"/>
                  </a:cubicBezTo>
                  <a:cubicBezTo>
                    <a:pt x="23057" y="66504"/>
                    <a:pt x="23378" y="66511"/>
                    <a:pt x="23697" y="66511"/>
                  </a:cubicBezTo>
                  <a:cubicBezTo>
                    <a:pt x="23931" y="66511"/>
                    <a:pt x="24165" y="66507"/>
                    <a:pt x="24396" y="66497"/>
                  </a:cubicBezTo>
                  <a:cubicBezTo>
                    <a:pt x="25015" y="66473"/>
                    <a:pt x="25420" y="66080"/>
                    <a:pt x="25420" y="65557"/>
                  </a:cubicBezTo>
                  <a:cubicBezTo>
                    <a:pt x="25420" y="65021"/>
                    <a:pt x="24992" y="64604"/>
                    <a:pt x="24361" y="64592"/>
                  </a:cubicBezTo>
                  <a:cubicBezTo>
                    <a:pt x="24190" y="64588"/>
                    <a:pt x="24021" y="64587"/>
                    <a:pt x="23849" y="64587"/>
                  </a:cubicBezTo>
                  <a:cubicBezTo>
                    <a:pt x="23505" y="64587"/>
                    <a:pt x="23150" y="64592"/>
                    <a:pt x="22753" y="64592"/>
                  </a:cubicBezTo>
                  <a:cubicBezTo>
                    <a:pt x="22872" y="64390"/>
                    <a:pt x="22944" y="64259"/>
                    <a:pt x="23015" y="64128"/>
                  </a:cubicBezTo>
                  <a:cubicBezTo>
                    <a:pt x="26206" y="58091"/>
                    <a:pt x="23408" y="50674"/>
                    <a:pt x="17014" y="48328"/>
                  </a:cubicBezTo>
                  <a:cubicBezTo>
                    <a:pt x="16419" y="48114"/>
                    <a:pt x="16276" y="47852"/>
                    <a:pt x="16276" y="47245"/>
                  </a:cubicBezTo>
                  <a:cubicBezTo>
                    <a:pt x="16300" y="31814"/>
                    <a:pt x="16300" y="16372"/>
                    <a:pt x="16288" y="942"/>
                  </a:cubicBezTo>
                  <a:cubicBezTo>
                    <a:pt x="16288" y="108"/>
                    <a:pt x="16193" y="1"/>
                    <a:pt x="15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8"/>
            <p:cNvSpPr/>
            <p:nvPr/>
          </p:nvSpPr>
          <p:spPr>
            <a:xfrm>
              <a:off x="6647250" y="3187200"/>
              <a:ext cx="250350" cy="113075"/>
            </a:xfrm>
            <a:custGeom>
              <a:avLst/>
              <a:gdLst/>
              <a:ahLst/>
              <a:cxnLst/>
              <a:rect l="l" t="t" r="r" b="b"/>
              <a:pathLst>
                <a:path w="10014" h="4523" extrusionOk="0">
                  <a:moveTo>
                    <a:pt x="4898" y="1"/>
                  </a:moveTo>
                  <a:cubicBezTo>
                    <a:pt x="4239" y="1"/>
                    <a:pt x="3578" y="4"/>
                    <a:pt x="2917" y="10"/>
                  </a:cubicBezTo>
                  <a:cubicBezTo>
                    <a:pt x="2465" y="21"/>
                    <a:pt x="2227" y="295"/>
                    <a:pt x="2191" y="736"/>
                  </a:cubicBezTo>
                  <a:cubicBezTo>
                    <a:pt x="2167" y="1057"/>
                    <a:pt x="2358" y="1462"/>
                    <a:pt x="2120" y="1676"/>
                  </a:cubicBezTo>
                  <a:cubicBezTo>
                    <a:pt x="2018" y="1759"/>
                    <a:pt x="1888" y="1782"/>
                    <a:pt x="1747" y="1782"/>
                  </a:cubicBezTo>
                  <a:cubicBezTo>
                    <a:pt x="1569" y="1782"/>
                    <a:pt x="1374" y="1745"/>
                    <a:pt x="1196" y="1745"/>
                  </a:cubicBezTo>
                  <a:cubicBezTo>
                    <a:pt x="1170" y="1745"/>
                    <a:pt x="1145" y="1746"/>
                    <a:pt x="1120" y="1748"/>
                  </a:cubicBezTo>
                  <a:lnTo>
                    <a:pt x="834" y="1748"/>
                  </a:lnTo>
                  <a:cubicBezTo>
                    <a:pt x="286" y="1772"/>
                    <a:pt x="36" y="2010"/>
                    <a:pt x="24" y="2557"/>
                  </a:cubicBezTo>
                  <a:cubicBezTo>
                    <a:pt x="0" y="3212"/>
                    <a:pt x="24" y="3867"/>
                    <a:pt x="24" y="4522"/>
                  </a:cubicBezTo>
                  <a:lnTo>
                    <a:pt x="10002" y="4522"/>
                  </a:lnTo>
                  <a:cubicBezTo>
                    <a:pt x="10002" y="4093"/>
                    <a:pt x="10014" y="3677"/>
                    <a:pt x="10014" y="3248"/>
                  </a:cubicBezTo>
                  <a:cubicBezTo>
                    <a:pt x="10014" y="1760"/>
                    <a:pt x="10002" y="1748"/>
                    <a:pt x="8513" y="1748"/>
                  </a:cubicBezTo>
                  <a:cubicBezTo>
                    <a:pt x="7656" y="1748"/>
                    <a:pt x="7644" y="1748"/>
                    <a:pt x="7632" y="879"/>
                  </a:cubicBezTo>
                  <a:cubicBezTo>
                    <a:pt x="7620" y="367"/>
                    <a:pt x="7430" y="10"/>
                    <a:pt x="6870" y="10"/>
                  </a:cubicBezTo>
                  <a:cubicBezTo>
                    <a:pt x="6215" y="4"/>
                    <a:pt x="5558" y="1"/>
                    <a:pt x="4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8"/>
            <p:cNvSpPr/>
            <p:nvPr/>
          </p:nvSpPr>
          <p:spPr>
            <a:xfrm>
              <a:off x="6693400" y="1082400"/>
              <a:ext cx="158650" cy="103925"/>
            </a:xfrm>
            <a:custGeom>
              <a:avLst/>
              <a:gdLst/>
              <a:ahLst/>
              <a:cxnLst/>
              <a:rect l="l" t="t" r="r" b="b"/>
              <a:pathLst>
                <a:path w="6346" h="4157" extrusionOk="0">
                  <a:moveTo>
                    <a:pt x="1036" y="1"/>
                  </a:moveTo>
                  <a:cubicBezTo>
                    <a:pt x="357" y="1"/>
                    <a:pt x="36" y="322"/>
                    <a:pt x="24" y="1025"/>
                  </a:cubicBezTo>
                  <a:cubicBezTo>
                    <a:pt x="12" y="1906"/>
                    <a:pt x="36" y="2787"/>
                    <a:pt x="12" y="3668"/>
                  </a:cubicBezTo>
                  <a:cubicBezTo>
                    <a:pt x="0" y="4022"/>
                    <a:pt x="87" y="4157"/>
                    <a:pt x="431" y="4157"/>
                  </a:cubicBezTo>
                  <a:cubicBezTo>
                    <a:pt x="445" y="4157"/>
                    <a:pt x="460" y="4156"/>
                    <a:pt x="476" y="4156"/>
                  </a:cubicBezTo>
                  <a:cubicBezTo>
                    <a:pt x="864" y="4141"/>
                    <a:pt x="1252" y="4136"/>
                    <a:pt x="1639" y="4136"/>
                  </a:cubicBezTo>
                  <a:cubicBezTo>
                    <a:pt x="2154" y="4136"/>
                    <a:pt x="2669" y="4144"/>
                    <a:pt x="3179" y="4144"/>
                  </a:cubicBezTo>
                  <a:cubicBezTo>
                    <a:pt x="3798" y="4144"/>
                    <a:pt x="4422" y="4139"/>
                    <a:pt x="5045" y="4139"/>
                  </a:cubicBezTo>
                  <a:cubicBezTo>
                    <a:pt x="5356" y="4139"/>
                    <a:pt x="5667" y="4140"/>
                    <a:pt x="5977" y="4144"/>
                  </a:cubicBezTo>
                  <a:cubicBezTo>
                    <a:pt x="5993" y="4145"/>
                    <a:pt x="6009" y="4145"/>
                    <a:pt x="6025" y="4145"/>
                  </a:cubicBezTo>
                  <a:cubicBezTo>
                    <a:pt x="6260" y="4145"/>
                    <a:pt x="6334" y="4056"/>
                    <a:pt x="6334" y="3799"/>
                  </a:cubicBezTo>
                  <a:cubicBezTo>
                    <a:pt x="6334" y="2858"/>
                    <a:pt x="6346" y="1918"/>
                    <a:pt x="6334" y="977"/>
                  </a:cubicBezTo>
                  <a:cubicBezTo>
                    <a:pt x="6322" y="298"/>
                    <a:pt x="6001" y="1"/>
                    <a:pt x="533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8"/>
            <p:cNvSpPr/>
            <p:nvPr/>
          </p:nvSpPr>
          <p:spPr>
            <a:xfrm>
              <a:off x="6471625" y="1794100"/>
              <a:ext cx="601900" cy="1023075"/>
            </a:xfrm>
            <a:custGeom>
              <a:avLst/>
              <a:gdLst/>
              <a:ahLst/>
              <a:cxnLst/>
              <a:rect l="l" t="t" r="r" b="b"/>
              <a:pathLst>
                <a:path w="24076" h="40923" extrusionOk="0">
                  <a:moveTo>
                    <a:pt x="10026" y="1"/>
                  </a:moveTo>
                  <a:lnTo>
                    <a:pt x="10026" y="24158"/>
                  </a:lnTo>
                  <a:cubicBezTo>
                    <a:pt x="10026" y="25015"/>
                    <a:pt x="10014" y="25039"/>
                    <a:pt x="9192" y="25277"/>
                  </a:cubicBezTo>
                  <a:cubicBezTo>
                    <a:pt x="2858" y="27171"/>
                    <a:pt x="1" y="34731"/>
                    <a:pt x="3477" y="40422"/>
                  </a:cubicBezTo>
                  <a:cubicBezTo>
                    <a:pt x="3692" y="40779"/>
                    <a:pt x="3918" y="40922"/>
                    <a:pt x="4335" y="40922"/>
                  </a:cubicBezTo>
                  <a:cubicBezTo>
                    <a:pt x="6906" y="40916"/>
                    <a:pt x="9475" y="40913"/>
                    <a:pt x="12044" y="40913"/>
                  </a:cubicBezTo>
                  <a:cubicBezTo>
                    <a:pt x="14613" y="40913"/>
                    <a:pt x="17181" y="40916"/>
                    <a:pt x="19753" y="40922"/>
                  </a:cubicBezTo>
                  <a:cubicBezTo>
                    <a:pt x="20170" y="40922"/>
                    <a:pt x="20396" y="40779"/>
                    <a:pt x="20610" y="40422"/>
                  </a:cubicBezTo>
                  <a:cubicBezTo>
                    <a:pt x="24075" y="34731"/>
                    <a:pt x="21218" y="27171"/>
                    <a:pt x="14884" y="25277"/>
                  </a:cubicBezTo>
                  <a:cubicBezTo>
                    <a:pt x="14074" y="25039"/>
                    <a:pt x="14050" y="25004"/>
                    <a:pt x="14050" y="24158"/>
                  </a:cubicBezTo>
                  <a:lnTo>
                    <a:pt x="140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8"/>
            <p:cNvSpPr/>
            <p:nvPr/>
          </p:nvSpPr>
          <p:spPr>
            <a:xfrm>
              <a:off x="6612725" y="2865650"/>
              <a:ext cx="318500" cy="58000"/>
            </a:xfrm>
            <a:custGeom>
              <a:avLst/>
              <a:gdLst/>
              <a:ahLst/>
              <a:cxnLst/>
              <a:rect l="l" t="t" r="r" b="b"/>
              <a:pathLst>
                <a:path w="12740" h="2320" extrusionOk="0">
                  <a:moveTo>
                    <a:pt x="0" y="1"/>
                  </a:moveTo>
                  <a:cubicBezTo>
                    <a:pt x="1801" y="1581"/>
                    <a:pt x="4124" y="2320"/>
                    <a:pt x="6399" y="2320"/>
                  </a:cubicBezTo>
                  <a:cubicBezTo>
                    <a:pt x="8785" y="2320"/>
                    <a:pt x="11118" y="1507"/>
                    <a:pt x="1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8"/>
            <p:cNvSpPr/>
            <p:nvPr/>
          </p:nvSpPr>
          <p:spPr>
            <a:xfrm>
              <a:off x="6736250" y="3065100"/>
              <a:ext cx="67300" cy="115325"/>
            </a:xfrm>
            <a:custGeom>
              <a:avLst/>
              <a:gdLst/>
              <a:ahLst/>
              <a:cxnLst/>
              <a:rect l="l" t="t" r="r" b="b"/>
              <a:pathLst>
                <a:path w="2692" h="4613" extrusionOk="0">
                  <a:moveTo>
                    <a:pt x="1346" y="0"/>
                  </a:moveTo>
                  <a:cubicBezTo>
                    <a:pt x="905" y="1131"/>
                    <a:pt x="489" y="2107"/>
                    <a:pt x="167" y="3108"/>
                  </a:cubicBezTo>
                  <a:cubicBezTo>
                    <a:pt x="0" y="3608"/>
                    <a:pt x="215" y="4143"/>
                    <a:pt x="667" y="4405"/>
                  </a:cubicBezTo>
                  <a:cubicBezTo>
                    <a:pt x="869" y="4544"/>
                    <a:pt x="1105" y="4612"/>
                    <a:pt x="1341" y="4612"/>
                  </a:cubicBezTo>
                  <a:cubicBezTo>
                    <a:pt x="1593" y="4612"/>
                    <a:pt x="1845" y="4535"/>
                    <a:pt x="2060" y="4382"/>
                  </a:cubicBezTo>
                  <a:cubicBezTo>
                    <a:pt x="2501" y="4108"/>
                    <a:pt x="2691" y="3560"/>
                    <a:pt x="2513" y="3072"/>
                  </a:cubicBezTo>
                  <a:cubicBezTo>
                    <a:pt x="2179" y="2084"/>
                    <a:pt x="1774" y="1119"/>
                    <a:pt x="13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8"/>
            <p:cNvSpPr/>
            <p:nvPr/>
          </p:nvSpPr>
          <p:spPr>
            <a:xfrm>
              <a:off x="6624625" y="2658500"/>
              <a:ext cx="57775" cy="57750"/>
            </a:xfrm>
            <a:custGeom>
              <a:avLst/>
              <a:gdLst/>
              <a:ahLst/>
              <a:cxnLst/>
              <a:rect l="l" t="t" r="r" b="b"/>
              <a:pathLst>
                <a:path w="2311" h="2310" extrusionOk="0">
                  <a:moveTo>
                    <a:pt x="1227" y="0"/>
                  </a:moveTo>
                  <a:cubicBezTo>
                    <a:pt x="608" y="0"/>
                    <a:pt x="24" y="548"/>
                    <a:pt x="12" y="1143"/>
                  </a:cubicBezTo>
                  <a:cubicBezTo>
                    <a:pt x="1" y="1858"/>
                    <a:pt x="441" y="2310"/>
                    <a:pt x="1191" y="2310"/>
                  </a:cubicBezTo>
                  <a:cubicBezTo>
                    <a:pt x="1977" y="2310"/>
                    <a:pt x="2298" y="1989"/>
                    <a:pt x="2298" y="1203"/>
                  </a:cubicBezTo>
                  <a:cubicBezTo>
                    <a:pt x="2310" y="488"/>
                    <a:pt x="1882" y="12"/>
                    <a:pt x="12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8"/>
            <p:cNvSpPr/>
            <p:nvPr/>
          </p:nvSpPr>
          <p:spPr>
            <a:xfrm>
              <a:off x="6660975" y="2767725"/>
              <a:ext cx="44050" cy="43550"/>
            </a:xfrm>
            <a:custGeom>
              <a:avLst/>
              <a:gdLst/>
              <a:ahLst/>
              <a:cxnLst/>
              <a:rect l="l" t="t" r="r" b="b"/>
              <a:pathLst>
                <a:path w="1762" h="1742" extrusionOk="0">
                  <a:moveTo>
                    <a:pt x="975" y="1"/>
                  </a:moveTo>
                  <a:cubicBezTo>
                    <a:pt x="416" y="1"/>
                    <a:pt x="47" y="334"/>
                    <a:pt x="35" y="846"/>
                  </a:cubicBezTo>
                  <a:cubicBezTo>
                    <a:pt x="0" y="1327"/>
                    <a:pt x="395" y="1741"/>
                    <a:pt x="869" y="1741"/>
                  </a:cubicBezTo>
                  <a:cubicBezTo>
                    <a:pt x="889" y="1741"/>
                    <a:pt x="908" y="1740"/>
                    <a:pt x="928" y="1739"/>
                  </a:cubicBezTo>
                  <a:cubicBezTo>
                    <a:pt x="1511" y="1727"/>
                    <a:pt x="1761" y="1453"/>
                    <a:pt x="1761" y="822"/>
                  </a:cubicBezTo>
                  <a:cubicBezTo>
                    <a:pt x="1761" y="251"/>
                    <a:pt x="1523" y="13"/>
                    <a:pt x="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8"/>
            <p:cNvSpPr/>
            <p:nvPr/>
          </p:nvSpPr>
          <p:spPr>
            <a:xfrm>
              <a:off x="6724025" y="2710575"/>
              <a:ext cx="47075" cy="40225"/>
            </a:xfrm>
            <a:custGeom>
              <a:avLst/>
              <a:gdLst/>
              <a:ahLst/>
              <a:cxnLst/>
              <a:rect l="l" t="t" r="r" b="b"/>
              <a:pathLst>
                <a:path w="1883" h="1609" extrusionOk="0">
                  <a:moveTo>
                    <a:pt x="1062" y="0"/>
                  </a:moveTo>
                  <a:cubicBezTo>
                    <a:pt x="24" y="0"/>
                    <a:pt x="1" y="1585"/>
                    <a:pt x="1061" y="1608"/>
                  </a:cubicBezTo>
                  <a:cubicBezTo>
                    <a:pt x="1071" y="1608"/>
                    <a:pt x="1082" y="1608"/>
                    <a:pt x="1092" y="1608"/>
                  </a:cubicBezTo>
                  <a:cubicBezTo>
                    <a:pt x="1597" y="1608"/>
                    <a:pt x="1882" y="1324"/>
                    <a:pt x="1882" y="822"/>
                  </a:cubicBezTo>
                  <a:cubicBezTo>
                    <a:pt x="1882" y="287"/>
                    <a:pt x="1620" y="13"/>
                    <a:pt x="1097" y="1"/>
                  </a:cubicBezTo>
                  <a:cubicBezTo>
                    <a:pt x="1085" y="0"/>
                    <a:pt x="1073" y="0"/>
                    <a:pt x="1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8"/>
            <p:cNvSpPr/>
            <p:nvPr/>
          </p:nvSpPr>
          <p:spPr>
            <a:xfrm>
              <a:off x="6593275" y="2742425"/>
              <a:ext cx="26025" cy="22375"/>
            </a:xfrm>
            <a:custGeom>
              <a:avLst/>
              <a:gdLst/>
              <a:ahLst/>
              <a:cxnLst/>
              <a:rect l="l" t="t" r="r" b="b"/>
              <a:pathLst>
                <a:path w="1041" h="895" extrusionOk="0">
                  <a:moveTo>
                    <a:pt x="588" y="1"/>
                  </a:moveTo>
                  <a:cubicBezTo>
                    <a:pt x="0" y="24"/>
                    <a:pt x="27" y="894"/>
                    <a:pt x="600" y="894"/>
                  </a:cubicBezTo>
                  <a:cubicBezTo>
                    <a:pt x="608" y="894"/>
                    <a:pt x="616" y="894"/>
                    <a:pt x="623" y="894"/>
                  </a:cubicBezTo>
                  <a:cubicBezTo>
                    <a:pt x="885" y="870"/>
                    <a:pt x="1016" y="691"/>
                    <a:pt x="1040" y="417"/>
                  </a:cubicBezTo>
                  <a:cubicBezTo>
                    <a:pt x="981" y="179"/>
                    <a:pt x="838" y="1"/>
                    <a:pt x="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8"/>
            <p:cNvSpPr/>
            <p:nvPr/>
          </p:nvSpPr>
          <p:spPr>
            <a:xfrm>
              <a:off x="6732975" y="2638525"/>
              <a:ext cx="21150" cy="20050"/>
            </a:xfrm>
            <a:custGeom>
              <a:avLst/>
              <a:gdLst/>
              <a:ahLst/>
              <a:cxnLst/>
              <a:rect l="l" t="t" r="r" b="b"/>
              <a:pathLst>
                <a:path w="846" h="802" extrusionOk="0">
                  <a:moveTo>
                    <a:pt x="405" y="0"/>
                  </a:moveTo>
                  <a:cubicBezTo>
                    <a:pt x="222" y="0"/>
                    <a:pt x="59" y="68"/>
                    <a:pt x="48" y="287"/>
                  </a:cubicBezTo>
                  <a:cubicBezTo>
                    <a:pt x="0" y="549"/>
                    <a:pt x="203" y="799"/>
                    <a:pt x="465" y="799"/>
                  </a:cubicBezTo>
                  <a:cubicBezTo>
                    <a:pt x="482" y="801"/>
                    <a:pt x="499" y="802"/>
                    <a:pt x="516" y="802"/>
                  </a:cubicBezTo>
                  <a:cubicBezTo>
                    <a:pt x="709" y="802"/>
                    <a:pt x="812" y="673"/>
                    <a:pt x="834" y="454"/>
                  </a:cubicBezTo>
                  <a:cubicBezTo>
                    <a:pt x="846" y="192"/>
                    <a:pt x="762" y="13"/>
                    <a:pt x="453" y="1"/>
                  </a:cubicBezTo>
                  <a:cubicBezTo>
                    <a:pt x="437" y="1"/>
                    <a:pt x="421" y="0"/>
                    <a:pt x="4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8"/>
            <p:cNvSpPr/>
            <p:nvPr/>
          </p:nvSpPr>
          <p:spPr>
            <a:xfrm>
              <a:off x="6709450" y="1254450"/>
              <a:ext cx="87250" cy="20850"/>
            </a:xfrm>
            <a:custGeom>
              <a:avLst/>
              <a:gdLst/>
              <a:ahLst/>
              <a:cxnLst/>
              <a:rect l="l" t="t" r="r" b="b"/>
              <a:pathLst>
                <a:path w="3490" h="834" extrusionOk="0">
                  <a:moveTo>
                    <a:pt x="418" y="1"/>
                  </a:moveTo>
                  <a:cubicBezTo>
                    <a:pt x="179" y="1"/>
                    <a:pt x="1" y="191"/>
                    <a:pt x="1" y="417"/>
                  </a:cubicBezTo>
                  <a:cubicBezTo>
                    <a:pt x="1" y="655"/>
                    <a:pt x="179" y="834"/>
                    <a:pt x="418" y="834"/>
                  </a:cubicBezTo>
                  <a:lnTo>
                    <a:pt x="3073" y="834"/>
                  </a:lnTo>
                  <a:cubicBezTo>
                    <a:pt x="3299" y="834"/>
                    <a:pt x="3489" y="655"/>
                    <a:pt x="3489" y="417"/>
                  </a:cubicBezTo>
                  <a:cubicBezTo>
                    <a:pt x="3489" y="191"/>
                    <a:pt x="3299" y="1"/>
                    <a:pt x="3073" y="1"/>
                  </a:cubicBezTo>
                  <a:close/>
                </a:path>
              </a:pathLst>
            </a:custGeom>
            <a:solidFill>
              <a:srgbClr val="0605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8"/>
            <p:cNvSpPr/>
            <p:nvPr/>
          </p:nvSpPr>
          <p:spPr>
            <a:xfrm>
              <a:off x="6737725" y="1758075"/>
              <a:ext cx="57475" cy="20875"/>
            </a:xfrm>
            <a:custGeom>
              <a:avLst/>
              <a:gdLst/>
              <a:ahLst/>
              <a:cxnLst/>
              <a:rect l="l" t="t" r="r" b="b"/>
              <a:pathLst>
                <a:path w="2299" h="835" extrusionOk="0">
                  <a:moveTo>
                    <a:pt x="418" y="1"/>
                  </a:moveTo>
                  <a:cubicBezTo>
                    <a:pt x="179" y="1"/>
                    <a:pt x="1" y="191"/>
                    <a:pt x="1" y="418"/>
                  </a:cubicBezTo>
                  <a:cubicBezTo>
                    <a:pt x="1" y="656"/>
                    <a:pt x="179" y="834"/>
                    <a:pt x="418" y="834"/>
                  </a:cubicBezTo>
                  <a:lnTo>
                    <a:pt x="1882" y="834"/>
                  </a:lnTo>
                  <a:cubicBezTo>
                    <a:pt x="2108" y="834"/>
                    <a:pt x="2299" y="656"/>
                    <a:pt x="2299" y="418"/>
                  </a:cubicBezTo>
                  <a:cubicBezTo>
                    <a:pt x="2299" y="191"/>
                    <a:pt x="2108"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8"/>
            <p:cNvSpPr/>
            <p:nvPr/>
          </p:nvSpPr>
          <p:spPr>
            <a:xfrm>
              <a:off x="6737725" y="1670275"/>
              <a:ext cx="57475" cy="20850"/>
            </a:xfrm>
            <a:custGeom>
              <a:avLst/>
              <a:gdLst/>
              <a:ahLst/>
              <a:cxnLst/>
              <a:rect l="l" t="t" r="r" b="b"/>
              <a:pathLst>
                <a:path w="2299" h="834" extrusionOk="0">
                  <a:moveTo>
                    <a:pt x="418" y="1"/>
                  </a:moveTo>
                  <a:cubicBezTo>
                    <a:pt x="179" y="1"/>
                    <a:pt x="1" y="179"/>
                    <a:pt x="1" y="417"/>
                  </a:cubicBezTo>
                  <a:cubicBezTo>
                    <a:pt x="1" y="643"/>
                    <a:pt x="179" y="834"/>
                    <a:pt x="418" y="834"/>
                  </a:cubicBezTo>
                  <a:lnTo>
                    <a:pt x="1882" y="834"/>
                  </a:lnTo>
                  <a:cubicBezTo>
                    <a:pt x="2108" y="834"/>
                    <a:pt x="2299" y="643"/>
                    <a:pt x="2299" y="417"/>
                  </a:cubicBezTo>
                  <a:cubicBezTo>
                    <a:pt x="2299" y="179"/>
                    <a:pt x="2108"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8"/>
            <p:cNvSpPr/>
            <p:nvPr/>
          </p:nvSpPr>
          <p:spPr>
            <a:xfrm>
              <a:off x="6737725" y="1582175"/>
              <a:ext cx="57475" cy="20850"/>
            </a:xfrm>
            <a:custGeom>
              <a:avLst/>
              <a:gdLst/>
              <a:ahLst/>
              <a:cxnLst/>
              <a:rect l="l" t="t" r="r" b="b"/>
              <a:pathLst>
                <a:path w="2299" h="834" extrusionOk="0">
                  <a:moveTo>
                    <a:pt x="418" y="0"/>
                  </a:moveTo>
                  <a:cubicBezTo>
                    <a:pt x="179" y="0"/>
                    <a:pt x="1" y="191"/>
                    <a:pt x="1" y="417"/>
                  </a:cubicBezTo>
                  <a:cubicBezTo>
                    <a:pt x="1" y="643"/>
                    <a:pt x="179" y="834"/>
                    <a:pt x="418" y="834"/>
                  </a:cubicBezTo>
                  <a:lnTo>
                    <a:pt x="1882" y="834"/>
                  </a:lnTo>
                  <a:cubicBezTo>
                    <a:pt x="2108" y="834"/>
                    <a:pt x="2299" y="643"/>
                    <a:pt x="2299" y="417"/>
                  </a:cubicBezTo>
                  <a:cubicBezTo>
                    <a:pt x="2299" y="191"/>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8"/>
            <p:cNvSpPr/>
            <p:nvPr/>
          </p:nvSpPr>
          <p:spPr>
            <a:xfrm>
              <a:off x="6737725" y="1494075"/>
              <a:ext cx="57475" cy="20850"/>
            </a:xfrm>
            <a:custGeom>
              <a:avLst/>
              <a:gdLst/>
              <a:ahLst/>
              <a:cxnLst/>
              <a:rect l="l" t="t" r="r" b="b"/>
              <a:pathLst>
                <a:path w="2299" h="834" extrusionOk="0">
                  <a:moveTo>
                    <a:pt x="418" y="0"/>
                  </a:moveTo>
                  <a:cubicBezTo>
                    <a:pt x="179" y="0"/>
                    <a:pt x="1" y="191"/>
                    <a:pt x="1" y="417"/>
                  </a:cubicBezTo>
                  <a:cubicBezTo>
                    <a:pt x="1" y="655"/>
                    <a:pt x="179" y="833"/>
                    <a:pt x="418" y="833"/>
                  </a:cubicBezTo>
                  <a:lnTo>
                    <a:pt x="1882" y="833"/>
                  </a:lnTo>
                  <a:cubicBezTo>
                    <a:pt x="2108" y="833"/>
                    <a:pt x="2299" y="655"/>
                    <a:pt x="2299" y="417"/>
                  </a:cubicBezTo>
                  <a:cubicBezTo>
                    <a:pt x="2299" y="191"/>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8"/>
            <p:cNvSpPr/>
            <p:nvPr/>
          </p:nvSpPr>
          <p:spPr>
            <a:xfrm>
              <a:off x="6737725" y="1406250"/>
              <a:ext cx="57475" cy="20875"/>
            </a:xfrm>
            <a:custGeom>
              <a:avLst/>
              <a:gdLst/>
              <a:ahLst/>
              <a:cxnLst/>
              <a:rect l="l" t="t" r="r" b="b"/>
              <a:pathLst>
                <a:path w="2299" h="835" extrusionOk="0">
                  <a:moveTo>
                    <a:pt x="418" y="1"/>
                  </a:moveTo>
                  <a:cubicBezTo>
                    <a:pt x="179" y="1"/>
                    <a:pt x="1" y="179"/>
                    <a:pt x="1" y="417"/>
                  </a:cubicBezTo>
                  <a:cubicBezTo>
                    <a:pt x="1" y="644"/>
                    <a:pt x="179" y="834"/>
                    <a:pt x="418" y="834"/>
                  </a:cubicBezTo>
                  <a:lnTo>
                    <a:pt x="1882" y="834"/>
                  </a:lnTo>
                  <a:cubicBezTo>
                    <a:pt x="2108" y="834"/>
                    <a:pt x="2299" y="644"/>
                    <a:pt x="2299" y="417"/>
                  </a:cubicBezTo>
                  <a:cubicBezTo>
                    <a:pt x="2299" y="179"/>
                    <a:pt x="2108"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8"/>
            <p:cNvSpPr/>
            <p:nvPr/>
          </p:nvSpPr>
          <p:spPr>
            <a:xfrm>
              <a:off x="6737725" y="1318150"/>
              <a:ext cx="57475" cy="20850"/>
            </a:xfrm>
            <a:custGeom>
              <a:avLst/>
              <a:gdLst/>
              <a:ahLst/>
              <a:cxnLst/>
              <a:rect l="l" t="t" r="r" b="b"/>
              <a:pathLst>
                <a:path w="2299" h="834" extrusionOk="0">
                  <a:moveTo>
                    <a:pt x="418" y="0"/>
                  </a:moveTo>
                  <a:cubicBezTo>
                    <a:pt x="179" y="0"/>
                    <a:pt x="1" y="191"/>
                    <a:pt x="1" y="417"/>
                  </a:cubicBezTo>
                  <a:cubicBezTo>
                    <a:pt x="1" y="655"/>
                    <a:pt x="179" y="834"/>
                    <a:pt x="418" y="834"/>
                  </a:cubicBezTo>
                  <a:lnTo>
                    <a:pt x="1882" y="834"/>
                  </a:lnTo>
                  <a:cubicBezTo>
                    <a:pt x="2108" y="834"/>
                    <a:pt x="2299" y="655"/>
                    <a:pt x="2299" y="417"/>
                  </a:cubicBezTo>
                  <a:cubicBezTo>
                    <a:pt x="2299" y="191"/>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8"/>
            <p:cNvSpPr/>
            <p:nvPr/>
          </p:nvSpPr>
          <p:spPr>
            <a:xfrm>
              <a:off x="6737725" y="2285825"/>
              <a:ext cx="57475" cy="20875"/>
            </a:xfrm>
            <a:custGeom>
              <a:avLst/>
              <a:gdLst/>
              <a:ahLst/>
              <a:cxnLst/>
              <a:rect l="l" t="t" r="r" b="b"/>
              <a:pathLst>
                <a:path w="2299" h="835" extrusionOk="0">
                  <a:moveTo>
                    <a:pt x="418" y="1"/>
                  </a:moveTo>
                  <a:cubicBezTo>
                    <a:pt x="179" y="1"/>
                    <a:pt x="1" y="191"/>
                    <a:pt x="1" y="417"/>
                  </a:cubicBezTo>
                  <a:cubicBezTo>
                    <a:pt x="1" y="655"/>
                    <a:pt x="179" y="834"/>
                    <a:pt x="418" y="834"/>
                  </a:cubicBezTo>
                  <a:lnTo>
                    <a:pt x="1882" y="834"/>
                  </a:lnTo>
                  <a:cubicBezTo>
                    <a:pt x="2108" y="834"/>
                    <a:pt x="2299" y="655"/>
                    <a:pt x="2299" y="417"/>
                  </a:cubicBezTo>
                  <a:cubicBezTo>
                    <a:pt x="2299" y="191"/>
                    <a:pt x="2108"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8"/>
            <p:cNvSpPr/>
            <p:nvPr/>
          </p:nvSpPr>
          <p:spPr>
            <a:xfrm>
              <a:off x="6737725" y="2198025"/>
              <a:ext cx="57475" cy="20850"/>
            </a:xfrm>
            <a:custGeom>
              <a:avLst/>
              <a:gdLst/>
              <a:ahLst/>
              <a:cxnLst/>
              <a:rect l="l" t="t" r="r" b="b"/>
              <a:pathLst>
                <a:path w="2299" h="834" extrusionOk="0">
                  <a:moveTo>
                    <a:pt x="418" y="0"/>
                  </a:moveTo>
                  <a:cubicBezTo>
                    <a:pt x="179" y="0"/>
                    <a:pt x="1" y="179"/>
                    <a:pt x="1" y="417"/>
                  </a:cubicBezTo>
                  <a:cubicBezTo>
                    <a:pt x="1" y="643"/>
                    <a:pt x="179" y="834"/>
                    <a:pt x="418" y="834"/>
                  </a:cubicBezTo>
                  <a:lnTo>
                    <a:pt x="1882" y="834"/>
                  </a:lnTo>
                  <a:cubicBezTo>
                    <a:pt x="2108" y="834"/>
                    <a:pt x="2299" y="643"/>
                    <a:pt x="2299" y="417"/>
                  </a:cubicBezTo>
                  <a:cubicBezTo>
                    <a:pt x="2299" y="179"/>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8"/>
            <p:cNvSpPr/>
            <p:nvPr/>
          </p:nvSpPr>
          <p:spPr>
            <a:xfrm>
              <a:off x="6737725" y="2109925"/>
              <a:ext cx="57475" cy="20850"/>
            </a:xfrm>
            <a:custGeom>
              <a:avLst/>
              <a:gdLst/>
              <a:ahLst/>
              <a:cxnLst/>
              <a:rect l="l" t="t" r="r" b="b"/>
              <a:pathLst>
                <a:path w="2299" h="834" extrusionOk="0">
                  <a:moveTo>
                    <a:pt x="418" y="0"/>
                  </a:moveTo>
                  <a:cubicBezTo>
                    <a:pt x="179" y="0"/>
                    <a:pt x="1" y="191"/>
                    <a:pt x="1" y="417"/>
                  </a:cubicBezTo>
                  <a:cubicBezTo>
                    <a:pt x="1" y="655"/>
                    <a:pt x="179" y="833"/>
                    <a:pt x="418" y="833"/>
                  </a:cubicBezTo>
                  <a:lnTo>
                    <a:pt x="1882" y="833"/>
                  </a:lnTo>
                  <a:cubicBezTo>
                    <a:pt x="2108" y="833"/>
                    <a:pt x="2299" y="655"/>
                    <a:pt x="2299" y="417"/>
                  </a:cubicBezTo>
                  <a:cubicBezTo>
                    <a:pt x="2299" y="191"/>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8"/>
            <p:cNvSpPr/>
            <p:nvPr/>
          </p:nvSpPr>
          <p:spPr>
            <a:xfrm>
              <a:off x="6737725" y="2022100"/>
              <a:ext cx="57475" cy="20875"/>
            </a:xfrm>
            <a:custGeom>
              <a:avLst/>
              <a:gdLst/>
              <a:ahLst/>
              <a:cxnLst/>
              <a:rect l="l" t="t" r="r" b="b"/>
              <a:pathLst>
                <a:path w="2299" h="835" extrusionOk="0">
                  <a:moveTo>
                    <a:pt x="418" y="1"/>
                  </a:moveTo>
                  <a:cubicBezTo>
                    <a:pt x="179" y="1"/>
                    <a:pt x="1" y="179"/>
                    <a:pt x="1" y="417"/>
                  </a:cubicBezTo>
                  <a:cubicBezTo>
                    <a:pt x="1" y="644"/>
                    <a:pt x="179" y="834"/>
                    <a:pt x="418" y="834"/>
                  </a:cubicBezTo>
                  <a:lnTo>
                    <a:pt x="1882" y="834"/>
                  </a:lnTo>
                  <a:cubicBezTo>
                    <a:pt x="2108" y="834"/>
                    <a:pt x="2299" y="644"/>
                    <a:pt x="2299" y="417"/>
                  </a:cubicBezTo>
                  <a:cubicBezTo>
                    <a:pt x="2299" y="179"/>
                    <a:pt x="2108"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8"/>
            <p:cNvSpPr/>
            <p:nvPr/>
          </p:nvSpPr>
          <p:spPr>
            <a:xfrm>
              <a:off x="6737725" y="1934000"/>
              <a:ext cx="57475" cy="20850"/>
            </a:xfrm>
            <a:custGeom>
              <a:avLst/>
              <a:gdLst/>
              <a:ahLst/>
              <a:cxnLst/>
              <a:rect l="l" t="t" r="r" b="b"/>
              <a:pathLst>
                <a:path w="2299" h="834" extrusionOk="0">
                  <a:moveTo>
                    <a:pt x="418" y="0"/>
                  </a:moveTo>
                  <a:cubicBezTo>
                    <a:pt x="179" y="0"/>
                    <a:pt x="1" y="191"/>
                    <a:pt x="1" y="417"/>
                  </a:cubicBezTo>
                  <a:cubicBezTo>
                    <a:pt x="1" y="655"/>
                    <a:pt x="179" y="834"/>
                    <a:pt x="418" y="834"/>
                  </a:cubicBezTo>
                  <a:lnTo>
                    <a:pt x="1882" y="834"/>
                  </a:lnTo>
                  <a:cubicBezTo>
                    <a:pt x="2108" y="834"/>
                    <a:pt x="2299" y="655"/>
                    <a:pt x="2299" y="417"/>
                  </a:cubicBezTo>
                  <a:cubicBezTo>
                    <a:pt x="2299" y="191"/>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8"/>
            <p:cNvSpPr/>
            <p:nvPr/>
          </p:nvSpPr>
          <p:spPr>
            <a:xfrm>
              <a:off x="6737725" y="1846200"/>
              <a:ext cx="57475" cy="20850"/>
            </a:xfrm>
            <a:custGeom>
              <a:avLst/>
              <a:gdLst/>
              <a:ahLst/>
              <a:cxnLst/>
              <a:rect l="l" t="t" r="r" b="b"/>
              <a:pathLst>
                <a:path w="2299" h="834" extrusionOk="0">
                  <a:moveTo>
                    <a:pt x="418" y="0"/>
                  </a:moveTo>
                  <a:cubicBezTo>
                    <a:pt x="179" y="0"/>
                    <a:pt x="1" y="179"/>
                    <a:pt x="1" y="417"/>
                  </a:cubicBezTo>
                  <a:cubicBezTo>
                    <a:pt x="1" y="643"/>
                    <a:pt x="179" y="834"/>
                    <a:pt x="418" y="834"/>
                  </a:cubicBezTo>
                  <a:lnTo>
                    <a:pt x="1882" y="834"/>
                  </a:lnTo>
                  <a:cubicBezTo>
                    <a:pt x="2108" y="834"/>
                    <a:pt x="2299" y="643"/>
                    <a:pt x="2299" y="417"/>
                  </a:cubicBezTo>
                  <a:cubicBezTo>
                    <a:pt x="2299" y="179"/>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8"/>
            <p:cNvSpPr/>
            <p:nvPr/>
          </p:nvSpPr>
          <p:spPr>
            <a:xfrm>
              <a:off x="6737725" y="2637950"/>
              <a:ext cx="57475" cy="20875"/>
            </a:xfrm>
            <a:custGeom>
              <a:avLst/>
              <a:gdLst/>
              <a:ahLst/>
              <a:cxnLst/>
              <a:rect l="l" t="t" r="r" b="b"/>
              <a:pathLst>
                <a:path w="2299" h="835" extrusionOk="0">
                  <a:moveTo>
                    <a:pt x="418" y="1"/>
                  </a:moveTo>
                  <a:cubicBezTo>
                    <a:pt x="179" y="1"/>
                    <a:pt x="1" y="179"/>
                    <a:pt x="1" y="417"/>
                  </a:cubicBezTo>
                  <a:cubicBezTo>
                    <a:pt x="1" y="644"/>
                    <a:pt x="179" y="834"/>
                    <a:pt x="418" y="834"/>
                  </a:cubicBezTo>
                  <a:lnTo>
                    <a:pt x="1882" y="834"/>
                  </a:lnTo>
                  <a:cubicBezTo>
                    <a:pt x="2108" y="834"/>
                    <a:pt x="2299" y="644"/>
                    <a:pt x="2299" y="417"/>
                  </a:cubicBezTo>
                  <a:cubicBezTo>
                    <a:pt x="2299" y="179"/>
                    <a:pt x="2108"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8"/>
            <p:cNvSpPr/>
            <p:nvPr/>
          </p:nvSpPr>
          <p:spPr>
            <a:xfrm>
              <a:off x="6737725" y="2549850"/>
              <a:ext cx="57475" cy="20850"/>
            </a:xfrm>
            <a:custGeom>
              <a:avLst/>
              <a:gdLst/>
              <a:ahLst/>
              <a:cxnLst/>
              <a:rect l="l" t="t" r="r" b="b"/>
              <a:pathLst>
                <a:path w="2299" h="834" extrusionOk="0">
                  <a:moveTo>
                    <a:pt x="418" y="0"/>
                  </a:moveTo>
                  <a:cubicBezTo>
                    <a:pt x="179" y="0"/>
                    <a:pt x="1" y="191"/>
                    <a:pt x="1" y="417"/>
                  </a:cubicBezTo>
                  <a:cubicBezTo>
                    <a:pt x="1" y="643"/>
                    <a:pt x="179" y="834"/>
                    <a:pt x="418" y="834"/>
                  </a:cubicBezTo>
                  <a:lnTo>
                    <a:pt x="1882" y="834"/>
                  </a:lnTo>
                  <a:cubicBezTo>
                    <a:pt x="2108" y="834"/>
                    <a:pt x="2299" y="643"/>
                    <a:pt x="2299" y="417"/>
                  </a:cubicBezTo>
                  <a:cubicBezTo>
                    <a:pt x="2299" y="191"/>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8"/>
            <p:cNvSpPr/>
            <p:nvPr/>
          </p:nvSpPr>
          <p:spPr>
            <a:xfrm>
              <a:off x="6737725" y="2461750"/>
              <a:ext cx="57475" cy="20850"/>
            </a:xfrm>
            <a:custGeom>
              <a:avLst/>
              <a:gdLst/>
              <a:ahLst/>
              <a:cxnLst/>
              <a:rect l="l" t="t" r="r" b="b"/>
              <a:pathLst>
                <a:path w="2299" h="834" extrusionOk="0">
                  <a:moveTo>
                    <a:pt x="418" y="0"/>
                  </a:moveTo>
                  <a:cubicBezTo>
                    <a:pt x="179" y="0"/>
                    <a:pt x="1" y="191"/>
                    <a:pt x="1" y="417"/>
                  </a:cubicBezTo>
                  <a:cubicBezTo>
                    <a:pt x="1" y="655"/>
                    <a:pt x="179" y="834"/>
                    <a:pt x="418" y="834"/>
                  </a:cubicBezTo>
                  <a:lnTo>
                    <a:pt x="1882" y="834"/>
                  </a:lnTo>
                  <a:cubicBezTo>
                    <a:pt x="2108" y="834"/>
                    <a:pt x="2299" y="655"/>
                    <a:pt x="2299" y="417"/>
                  </a:cubicBezTo>
                  <a:cubicBezTo>
                    <a:pt x="2299" y="191"/>
                    <a:pt x="2108"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8"/>
            <p:cNvSpPr/>
            <p:nvPr/>
          </p:nvSpPr>
          <p:spPr>
            <a:xfrm>
              <a:off x="6737725" y="2373925"/>
              <a:ext cx="57475" cy="20875"/>
            </a:xfrm>
            <a:custGeom>
              <a:avLst/>
              <a:gdLst/>
              <a:ahLst/>
              <a:cxnLst/>
              <a:rect l="l" t="t" r="r" b="b"/>
              <a:pathLst>
                <a:path w="2299" h="835" extrusionOk="0">
                  <a:moveTo>
                    <a:pt x="418" y="1"/>
                  </a:moveTo>
                  <a:cubicBezTo>
                    <a:pt x="179" y="1"/>
                    <a:pt x="1" y="191"/>
                    <a:pt x="1" y="418"/>
                  </a:cubicBezTo>
                  <a:cubicBezTo>
                    <a:pt x="1" y="644"/>
                    <a:pt x="179" y="834"/>
                    <a:pt x="418" y="834"/>
                  </a:cubicBezTo>
                  <a:lnTo>
                    <a:pt x="1882" y="834"/>
                  </a:lnTo>
                  <a:cubicBezTo>
                    <a:pt x="2108" y="834"/>
                    <a:pt x="2299" y="644"/>
                    <a:pt x="2299" y="418"/>
                  </a:cubicBezTo>
                  <a:cubicBezTo>
                    <a:pt x="2299" y="191"/>
                    <a:pt x="2108"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_TITLE_AND_DESCRIPTION">
    <p:spTree>
      <p:nvGrpSpPr>
        <p:cNvPr id="1" name="Shape 962"/>
        <p:cNvGrpSpPr/>
        <p:nvPr/>
      </p:nvGrpSpPr>
      <p:grpSpPr>
        <a:xfrm>
          <a:off x="0" y="0"/>
          <a:ext cx="0" cy="0"/>
          <a:chOff x="0" y="0"/>
          <a:chExt cx="0" cy="0"/>
        </a:xfrm>
      </p:grpSpPr>
      <p:grpSp>
        <p:nvGrpSpPr>
          <p:cNvPr id="1229" name="Google Shape;1229;p9"/>
          <p:cNvGrpSpPr/>
          <p:nvPr/>
        </p:nvGrpSpPr>
        <p:grpSpPr>
          <a:xfrm flipH="1">
            <a:off x="8015925" y="3892263"/>
            <a:ext cx="929900" cy="1251225"/>
            <a:chOff x="5104500" y="3125125"/>
            <a:chExt cx="929900" cy="1251225"/>
          </a:xfrm>
        </p:grpSpPr>
        <p:sp>
          <p:nvSpPr>
            <p:cNvPr id="1230" name="Google Shape;1230;p9"/>
            <p:cNvSpPr/>
            <p:nvPr/>
          </p:nvSpPr>
          <p:spPr>
            <a:xfrm>
              <a:off x="5269100" y="3455625"/>
              <a:ext cx="225950" cy="316125"/>
            </a:xfrm>
            <a:custGeom>
              <a:avLst/>
              <a:gdLst/>
              <a:ahLst/>
              <a:cxnLst/>
              <a:rect l="l" t="t" r="r" b="b"/>
              <a:pathLst>
                <a:path w="9038" h="12645" extrusionOk="0">
                  <a:moveTo>
                    <a:pt x="108" y="0"/>
                  </a:moveTo>
                  <a:cubicBezTo>
                    <a:pt x="108" y="2465"/>
                    <a:pt x="0" y="4894"/>
                    <a:pt x="0" y="7358"/>
                  </a:cubicBezTo>
                  <a:cubicBezTo>
                    <a:pt x="0" y="7680"/>
                    <a:pt x="298" y="7811"/>
                    <a:pt x="643" y="7846"/>
                  </a:cubicBezTo>
                  <a:cubicBezTo>
                    <a:pt x="1417" y="7894"/>
                    <a:pt x="1786" y="8287"/>
                    <a:pt x="1941" y="9061"/>
                  </a:cubicBezTo>
                  <a:cubicBezTo>
                    <a:pt x="2072" y="9739"/>
                    <a:pt x="1870" y="10370"/>
                    <a:pt x="1655" y="11013"/>
                  </a:cubicBezTo>
                  <a:cubicBezTo>
                    <a:pt x="1560" y="11311"/>
                    <a:pt x="1060" y="11537"/>
                    <a:pt x="1393" y="11882"/>
                  </a:cubicBezTo>
                  <a:cubicBezTo>
                    <a:pt x="1620" y="12121"/>
                    <a:pt x="2001" y="12180"/>
                    <a:pt x="2346" y="12252"/>
                  </a:cubicBezTo>
                  <a:cubicBezTo>
                    <a:pt x="2501" y="12283"/>
                    <a:pt x="2658" y="12299"/>
                    <a:pt x="2816" y="12299"/>
                  </a:cubicBezTo>
                  <a:cubicBezTo>
                    <a:pt x="3130" y="12299"/>
                    <a:pt x="3445" y="12236"/>
                    <a:pt x="3739" y="12109"/>
                  </a:cubicBezTo>
                  <a:cubicBezTo>
                    <a:pt x="4191" y="12002"/>
                    <a:pt x="4644" y="11942"/>
                    <a:pt x="5108" y="11942"/>
                  </a:cubicBezTo>
                  <a:cubicBezTo>
                    <a:pt x="5370" y="11942"/>
                    <a:pt x="5882" y="12240"/>
                    <a:pt x="6120" y="12311"/>
                  </a:cubicBezTo>
                  <a:cubicBezTo>
                    <a:pt x="6865" y="12575"/>
                    <a:pt x="7810" y="12645"/>
                    <a:pt x="8332" y="12645"/>
                  </a:cubicBezTo>
                  <a:cubicBezTo>
                    <a:pt x="8469" y="12645"/>
                    <a:pt x="8577" y="12640"/>
                    <a:pt x="8644" y="12633"/>
                  </a:cubicBezTo>
                  <a:cubicBezTo>
                    <a:pt x="9025" y="12609"/>
                    <a:pt x="8990" y="12335"/>
                    <a:pt x="8990" y="12073"/>
                  </a:cubicBezTo>
                  <a:cubicBezTo>
                    <a:pt x="8978" y="10751"/>
                    <a:pt x="8954" y="9442"/>
                    <a:pt x="8978" y="8120"/>
                  </a:cubicBezTo>
                  <a:cubicBezTo>
                    <a:pt x="9037" y="5417"/>
                    <a:pt x="9013" y="2703"/>
                    <a:pt x="90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9"/>
            <p:cNvSpPr/>
            <p:nvPr/>
          </p:nvSpPr>
          <p:spPr>
            <a:xfrm>
              <a:off x="5742075" y="4122950"/>
              <a:ext cx="250350" cy="253350"/>
            </a:xfrm>
            <a:custGeom>
              <a:avLst/>
              <a:gdLst/>
              <a:ahLst/>
              <a:cxnLst/>
              <a:rect l="l" t="t" r="r" b="b"/>
              <a:pathLst>
                <a:path w="10014" h="10134" extrusionOk="0">
                  <a:moveTo>
                    <a:pt x="9978" y="1"/>
                  </a:moveTo>
                  <a:lnTo>
                    <a:pt x="0" y="13"/>
                  </a:lnTo>
                  <a:lnTo>
                    <a:pt x="0" y="8835"/>
                  </a:lnTo>
                  <a:cubicBezTo>
                    <a:pt x="0" y="9276"/>
                    <a:pt x="72" y="9716"/>
                    <a:pt x="203" y="10133"/>
                  </a:cubicBezTo>
                  <a:lnTo>
                    <a:pt x="9799" y="10121"/>
                  </a:lnTo>
                  <a:cubicBezTo>
                    <a:pt x="9965" y="9811"/>
                    <a:pt x="9834" y="9761"/>
                    <a:pt x="9618" y="9761"/>
                  </a:cubicBezTo>
                  <a:cubicBezTo>
                    <a:pt x="9585" y="9761"/>
                    <a:pt x="9550" y="9762"/>
                    <a:pt x="9514" y="9764"/>
                  </a:cubicBezTo>
                  <a:lnTo>
                    <a:pt x="5311" y="9764"/>
                  </a:lnTo>
                  <a:cubicBezTo>
                    <a:pt x="4906" y="9764"/>
                    <a:pt x="4501" y="9740"/>
                    <a:pt x="4513" y="9216"/>
                  </a:cubicBezTo>
                  <a:cubicBezTo>
                    <a:pt x="4513" y="8740"/>
                    <a:pt x="4918" y="8728"/>
                    <a:pt x="5299" y="8728"/>
                  </a:cubicBezTo>
                  <a:lnTo>
                    <a:pt x="9549" y="8728"/>
                  </a:lnTo>
                  <a:cubicBezTo>
                    <a:pt x="9835" y="8728"/>
                    <a:pt x="10014" y="8716"/>
                    <a:pt x="10014" y="8335"/>
                  </a:cubicBezTo>
                  <a:cubicBezTo>
                    <a:pt x="9990" y="5561"/>
                    <a:pt x="9990" y="2787"/>
                    <a:pt x="99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9"/>
            <p:cNvSpPr/>
            <p:nvPr/>
          </p:nvSpPr>
          <p:spPr>
            <a:xfrm>
              <a:off x="5915025" y="3780775"/>
              <a:ext cx="119375" cy="120175"/>
            </a:xfrm>
            <a:custGeom>
              <a:avLst/>
              <a:gdLst/>
              <a:ahLst/>
              <a:cxnLst/>
              <a:rect l="l" t="t" r="r" b="b"/>
              <a:pathLst>
                <a:path w="4775" h="4807" extrusionOk="0">
                  <a:moveTo>
                    <a:pt x="2353" y="1"/>
                  </a:moveTo>
                  <a:cubicBezTo>
                    <a:pt x="2228" y="1"/>
                    <a:pt x="2098" y="7"/>
                    <a:pt x="1965" y="19"/>
                  </a:cubicBezTo>
                  <a:cubicBezTo>
                    <a:pt x="929" y="115"/>
                    <a:pt x="0" y="1258"/>
                    <a:pt x="0" y="2413"/>
                  </a:cubicBezTo>
                  <a:cubicBezTo>
                    <a:pt x="0" y="3568"/>
                    <a:pt x="988" y="4699"/>
                    <a:pt x="2084" y="4794"/>
                  </a:cubicBezTo>
                  <a:cubicBezTo>
                    <a:pt x="2178" y="4802"/>
                    <a:pt x="2271" y="4806"/>
                    <a:pt x="2362" y="4806"/>
                  </a:cubicBezTo>
                  <a:cubicBezTo>
                    <a:pt x="3586" y="4806"/>
                    <a:pt x="4531" y="4076"/>
                    <a:pt x="4774" y="2913"/>
                  </a:cubicBezTo>
                  <a:lnTo>
                    <a:pt x="4774" y="1901"/>
                  </a:lnTo>
                  <a:cubicBezTo>
                    <a:pt x="4525" y="673"/>
                    <a:pt x="3660" y="1"/>
                    <a:pt x="23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9"/>
            <p:cNvSpPr/>
            <p:nvPr/>
          </p:nvSpPr>
          <p:spPr>
            <a:xfrm>
              <a:off x="5892100" y="3712175"/>
              <a:ext cx="44975" cy="44100"/>
            </a:xfrm>
            <a:custGeom>
              <a:avLst/>
              <a:gdLst/>
              <a:ahLst/>
              <a:cxnLst/>
              <a:rect l="l" t="t" r="r" b="b"/>
              <a:pathLst>
                <a:path w="1799" h="1764" extrusionOk="0">
                  <a:moveTo>
                    <a:pt x="923" y="0"/>
                  </a:moveTo>
                  <a:cubicBezTo>
                    <a:pt x="905" y="0"/>
                    <a:pt x="887" y="0"/>
                    <a:pt x="869" y="1"/>
                  </a:cubicBezTo>
                  <a:cubicBezTo>
                    <a:pt x="334" y="13"/>
                    <a:pt x="0" y="382"/>
                    <a:pt x="24" y="930"/>
                  </a:cubicBezTo>
                  <a:cubicBezTo>
                    <a:pt x="48" y="1454"/>
                    <a:pt x="369" y="1763"/>
                    <a:pt x="917" y="1763"/>
                  </a:cubicBezTo>
                  <a:cubicBezTo>
                    <a:pt x="1465" y="1763"/>
                    <a:pt x="1798" y="1406"/>
                    <a:pt x="1786" y="858"/>
                  </a:cubicBezTo>
                  <a:cubicBezTo>
                    <a:pt x="1786" y="329"/>
                    <a:pt x="1430"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9"/>
            <p:cNvSpPr/>
            <p:nvPr/>
          </p:nvSpPr>
          <p:spPr>
            <a:xfrm>
              <a:off x="5826300" y="3655650"/>
              <a:ext cx="31875" cy="30975"/>
            </a:xfrm>
            <a:custGeom>
              <a:avLst/>
              <a:gdLst/>
              <a:ahLst/>
              <a:cxnLst/>
              <a:rect l="l" t="t" r="r" b="b"/>
              <a:pathLst>
                <a:path w="1275" h="1239" extrusionOk="0">
                  <a:moveTo>
                    <a:pt x="680" y="0"/>
                  </a:moveTo>
                  <a:cubicBezTo>
                    <a:pt x="299" y="24"/>
                    <a:pt x="49" y="226"/>
                    <a:pt x="37" y="619"/>
                  </a:cubicBezTo>
                  <a:cubicBezTo>
                    <a:pt x="1" y="953"/>
                    <a:pt x="263" y="1238"/>
                    <a:pt x="608" y="1238"/>
                  </a:cubicBezTo>
                  <a:cubicBezTo>
                    <a:pt x="622" y="1239"/>
                    <a:pt x="635" y="1239"/>
                    <a:pt x="648" y="1239"/>
                  </a:cubicBezTo>
                  <a:cubicBezTo>
                    <a:pt x="988" y="1239"/>
                    <a:pt x="1275" y="1091"/>
                    <a:pt x="1275" y="667"/>
                  </a:cubicBezTo>
                  <a:cubicBezTo>
                    <a:pt x="1275" y="286"/>
                    <a:pt x="1073" y="6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9"/>
            <p:cNvSpPr/>
            <p:nvPr/>
          </p:nvSpPr>
          <p:spPr>
            <a:xfrm>
              <a:off x="5269400" y="3762125"/>
              <a:ext cx="213925" cy="612075"/>
            </a:xfrm>
            <a:custGeom>
              <a:avLst/>
              <a:gdLst/>
              <a:ahLst/>
              <a:cxnLst/>
              <a:rect l="l" t="t" r="r" b="b"/>
              <a:pathLst>
                <a:path w="8557" h="24483" extrusionOk="0">
                  <a:moveTo>
                    <a:pt x="227" y="0"/>
                  </a:moveTo>
                  <a:cubicBezTo>
                    <a:pt x="102" y="0"/>
                    <a:pt x="49" y="116"/>
                    <a:pt x="24" y="289"/>
                  </a:cubicBezTo>
                  <a:cubicBezTo>
                    <a:pt x="12" y="456"/>
                    <a:pt x="12" y="623"/>
                    <a:pt x="24" y="801"/>
                  </a:cubicBezTo>
                  <a:lnTo>
                    <a:pt x="24" y="23733"/>
                  </a:lnTo>
                  <a:cubicBezTo>
                    <a:pt x="24" y="23971"/>
                    <a:pt x="12" y="24221"/>
                    <a:pt x="0" y="24471"/>
                  </a:cubicBezTo>
                  <a:lnTo>
                    <a:pt x="8537" y="24483"/>
                  </a:lnTo>
                  <a:cubicBezTo>
                    <a:pt x="8525" y="23602"/>
                    <a:pt x="8513" y="22721"/>
                    <a:pt x="8513" y="21839"/>
                  </a:cubicBezTo>
                  <a:lnTo>
                    <a:pt x="8513" y="1670"/>
                  </a:lnTo>
                  <a:cubicBezTo>
                    <a:pt x="8513" y="1355"/>
                    <a:pt x="8557" y="1074"/>
                    <a:pt x="8204" y="1074"/>
                  </a:cubicBezTo>
                  <a:cubicBezTo>
                    <a:pt x="8145" y="1074"/>
                    <a:pt x="8074" y="1082"/>
                    <a:pt x="7989" y="1099"/>
                  </a:cubicBezTo>
                  <a:cubicBezTo>
                    <a:pt x="7755" y="1145"/>
                    <a:pt x="7523" y="1167"/>
                    <a:pt x="7293" y="1167"/>
                  </a:cubicBezTo>
                  <a:cubicBezTo>
                    <a:pt x="6635" y="1167"/>
                    <a:pt x="5996" y="991"/>
                    <a:pt x="5370" y="718"/>
                  </a:cubicBezTo>
                  <a:cubicBezTo>
                    <a:pt x="5022" y="571"/>
                    <a:pt x="4596" y="425"/>
                    <a:pt x="4228" y="425"/>
                  </a:cubicBezTo>
                  <a:cubicBezTo>
                    <a:pt x="4118" y="425"/>
                    <a:pt x="4013" y="438"/>
                    <a:pt x="3918" y="468"/>
                  </a:cubicBezTo>
                  <a:cubicBezTo>
                    <a:pt x="3441" y="622"/>
                    <a:pt x="2981" y="700"/>
                    <a:pt x="2534" y="700"/>
                  </a:cubicBezTo>
                  <a:cubicBezTo>
                    <a:pt x="1810" y="700"/>
                    <a:pt x="1118" y="495"/>
                    <a:pt x="441" y="75"/>
                  </a:cubicBezTo>
                  <a:cubicBezTo>
                    <a:pt x="353" y="23"/>
                    <a:pt x="283" y="0"/>
                    <a:pt x="2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9"/>
            <p:cNvSpPr/>
            <p:nvPr/>
          </p:nvSpPr>
          <p:spPr>
            <a:xfrm>
              <a:off x="5788550" y="3803250"/>
              <a:ext cx="38675" cy="37275"/>
            </a:xfrm>
            <a:custGeom>
              <a:avLst/>
              <a:gdLst/>
              <a:ahLst/>
              <a:cxnLst/>
              <a:rect l="l" t="t" r="r" b="b"/>
              <a:pathLst>
                <a:path w="1547" h="1491" extrusionOk="0">
                  <a:moveTo>
                    <a:pt x="769" y="0"/>
                  </a:moveTo>
                  <a:cubicBezTo>
                    <a:pt x="304" y="0"/>
                    <a:pt x="81" y="314"/>
                    <a:pt x="46" y="728"/>
                  </a:cubicBezTo>
                  <a:cubicBezTo>
                    <a:pt x="0" y="1132"/>
                    <a:pt x="323" y="1491"/>
                    <a:pt x="734" y="1491"/>
                  </a:cubicBezTo>
                  <a:cubicBezTo>
                    <a:pt x="747" y="1491"/>
                    <a:pt x="760" y="1491"/>
                    <a:pt x="773" y="1490"/>
                  </a:cubicBezTo>
                  <a:cubicBezTo>
                    <a:pt x="1201" y="1490"/>
                    <a:pt x="1523" y="1264"/>
                    <a:pt x="1547" y="692"/>
                  </a:cubicBezTo>
                  <a:cubicBezTo>
                    <a:pt x="1535" y="307"/>
                    <a:pt x="1225" y="1"/>
                    <a:pt x="842" y="1"/>
                  </a:cubicBezTo>
                  <a:cubicBezTo>
                    <a:pt x="835" y="1"/>
                    <a:pt x="828" y="1"/>
                    <a:pt x="820" y="2"/>
                  </a:cubicBezTo>
                  <a:cubicBezTo>
                    <a:pt x="803" y="1"/>
                    <a:pt x="786" y="0"/>
                    <a:pt x="7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9"/>
            <p:cNvSpPr/>
            <p:nvPr/>
          </p:nvSpPr>
          <p:spPr>
            <a:xfrm>
              <a:off x="5104500" y="3125125"/>
              <a:ext cx="923650" cy="1251225"/>
            </a:xfrm>
            <a:custGeom>
              <a:avLst/>
              <a:gdLst/>
              <a:ahLst/>
              <a:cxnLst/>
              <a:rect l="l" t="t" r="r" b="b"/>
              <a:pathLst>
                <a:path w="36946" h="50049" extrusionOk="0">
                  <a:moveTo>
                    <a:pt x="7049" y="1064"/>
                  </a:moveTo>
                  <a:cubicBezTo>
                    <a:pt x="8118" y="1073"/>
                    <a:pt x="9185" y="1075"/>
                    <a:pt x="10251" y="1075"/>
                  </a:cubicBezTo>
                  <a:cubicBezTo>
                    <a:pt x="11418" y="1075"/>
                    <a:pt x="12584" y="1072"/>
                    <a:pt x="13752" y="1072"/>
                  </a:cubicBezTo>
                  <a:cubicBezTo>
                    <a:pt x="14406" y="1072"/>
                    <a:pt x="15061" y="1073"/>
                    <a:pt x="15717" y="1076"/>
                  </a:cubicBezTo>
                  <a:cubicBezTo>
                    <a:pt x="15776" y="1076"/>
                    <a:pt x="15895" y="1135"/>
                    <a:pt x="15824" y="1230"/>
                  </a:cubicBezTo>
                  <a:lnTo>
                    <a:pt x="15824" y="1242"/>
                  </a:lnTo>
                  <a:lnTo>
                    <a:pt x="15074" y="2409"/>
                  </a:lnTo>
                  <a:cubicBezTo>
                    <a:pt x="15074" y="2409"/>
                    <a:pt x="15050" y="4874"/>
                    <a:pt x="15038" y="6112"/>
                  </a:cubicBezTo>
                  <a:cubicBezTo>
                    <a:pt x="15026" y="8136"/>
                    <a:pt x="15062" y="12672"/>
                    <a:pt x="15062" y="12672"/>
                  </a:cubicBezTo>
                  <a:lnTo>
                    <a:pt x="6620" y="12672"/>
                  </a:lnTo>
                  <a:cubicBezTo>
                    <a:pt x="6620" y="12672"/>
                    <a:pt x="6632" y="5148"/>
                    <a:pt x="6632" y="1635"/>
                  </a:cubicBezTo>
                  <a:cubicBezTo>
                    <a:pt x="6632" y="1338"/>
                    <a:pt x="6584" y="1064"/>
                    <a:pt x="7049" y="1064"/>
                  </a:cubicBezTo>
                  <a:close/>
                  <a:moveTo>
                    <a:pt x="2745" y="22060"/>
                  </a:moveTo>
                  <a:cubicBezTo>
                    <a:pt x="2800" y="22060"/>
                    <a:pt x="2858" y="22072"/>
                    <a:pt x="2917" y="22102"/>
                  </a:cubicBezTo>
                  <a:cubicBezTo>
                    <a:pt x="3144" y="22209"/>
                    <a:pt x="3060" y="22483"/>
                    <a:pt x="3013" y="22662"/>
                  </a:cubicBezTo>
                  <a:cubicBezTo>
                    <a:pt x="2905" y="23305"/>
                    <a:pt x="2596" y="23900"/>
                    <a:pt x="2132" y="24352"/>
                  </a:cubicBezTo>
                  <a:cubicBezTo>
                    <a:pt x="1679" y="23578"/>
                    <a:pt x="1762" y="22745"/>
                    <a:pt x="2298" y="22281"/>
                  </a:cubicBezTo>
                  <a:cubicBezTo>
                    <a:pt x="2432" y="22174"/>
                    <a:pt x="2579" y="22060"/>
                    <a:pt x="2745" y="22060"/>
                  </a:cubicBezTo>
                  <a:close/>
                  <a:moveTo>
                    <a:pt x="21679" y="21910"/>
                  </a:moveTo>
                  <a:cubicBezTo>
                    <a:pt x="21974" y="21910"/>
                    <a:pt x="22066" y="22218"/>
                    <a:pt x="22146" y="22459"/>
                  </a:cubicBezTo>
                  <a:cubicBezTo>
                    <a:pt x="22384" y="23186"/>
                    <a:pt x="22158" y="23829"/>
                    <a:pt x="21753" y="24543"/>
                  </a:cubicBezTo>
                  <a:cubicBezTo>
                    <a:pt x="21348" y="23959"/>
                    <a:pt x="21170" y="23245"/>
                    <a:pt x="21253" y="22543"/>
                  </a:cubicBezTo>
                  <a:cubicBezTo>
                    <a:pt x="21277" y="22269"/>
                    <a:pt x="21324" y="21947"/>
                    <a:pt x="21646" y="21912"/>
                  </a:cubicBezTo>
                  <a:cubicBezTo>
                    <a:pt x="21657" y="21911"/>
                    <a:pt x="21668" y="21910"/>
                    <a:pt x="21679" y="21910"/>
                  </a:cubicBezTo>
                  <a:close/>
                  <a:moveTo>
                    <a:pt x="16472" y="21979"/>
                  </a:moveTo>
                  <a:cubicBezTo>
                    <a:pt x="16580" y="21979"/>
                    <a:pt x="16703" y="22024"/>
                    <a:pt x="16824" y="22114"/>
                  </a:cubicBezTo>
                  <a:cubicBezTo>
                    <a:pt x="17288" y="22447"/>
                    <a:pt x="17431" y="22924"/>
                    <a:pt x="17276" y="23483"/>
                  </a:cubicBezTo>
                  <a:cubicBezTo>
                    <a:pt x="17157" y="23912"/>
                    <a:pt x="16907" y="24293"/>
                    <a:pt x="16562" y="24567"/>
                  </a:cubicBezTo>
                  <a:cubicBezTo>
                    <a:pt x="15967" y="23900"/>
                    <a:pt x="16074" y="23114"/>
                    <a:pt x="16133" y="22364"/>
                  </a:cubicBezTo>
                  <a:cubicBezTo>
                    <a:pt x="16156" y="22104"/>
                    <a:pt x="16294" y="21979"/>
                    <a:pt x="16472" y="21979"/>
                  </a:cubicBezTo>
                  <a:close/>
                  <a:moveTo>
                    <a:pt x="11615" y="21921"/>
                  </a:moveTo>
                  <a:cubicBezTo>
                    <a:pt x="11633" y="21921"/>
                    <a:pt x="11651" y="21922"/>
                    <a:pt x="11668" y="21924"/>
                  </a:cubicBezTo>
                  <a:cubicBezTo>
                    <a:pt x="12288" y="21959"/>
                    <a:pt x="12216" y="22340"/>
                    <a:pt x="12204" y="22816"/>
                  </a:cubicBezTo>
                  <a:cubicBezTo>
                    <a:pt x="12264" y="23424"/>
                    <a:pt x="11918" y="24650"/>
                    <a:pt x="11526" y="24650"/>
                  </a:cubicBezTo>
                  <a:cubicBezTo>
                    <a:pt x="11192" y="24626"/>
                    <a:pt x="10787" y="23757"/>
                    <a:pt x="10883" y="23019"/>
                  </a:cubicBezTo>
                  <a:cubicBezTo>
                    <a:pt x="10962" y="22301"/>
                    <a:pt x="11228" y="21921"/>
                    <a:pt x="11615" y="21921"/>
                  </a:cubicBezTo>
                  <a:close/>
                  <a:moveTo>
                    <a:pt x="15133" y="13411"/>
                  </a:moveTo>
                  <a:cubicBezTo>
                    <a:pt x="15133" y="16042"/>
                    <a:pt x="15121" y="23840"/>
                    <a:pt x="15074" y="25102"/>
                  </a:cubicBezTo>
                  <a:cubicBezTo>
                    <a:pt x="15062" y="25360"/>
                    <a:pt x="15073" y="25710"/>
                    <a:pt x="14677" y="25710"/>
                  </a:cubicBezTo>
                  <a:cubicBezTo>
                    <a:pt x="14670" y="25710"/>
                    <a:pt x="14664" y="25710"/>
                    <a:pt x="14657" y="25710"/>
                  </a:cubicBezTo>
                  <a:cubicBezTo>
                    <a:pt x="13978" y="25698"/>
                    <a:pt x="13300" y="25579"/>
                    <a:pt x="12657" y="25353"/>
                  </a:cubicBezTo>
                  <a:cubicBezTo>
                    <a:pt x="12419" y="25269"/>
                    <a:pt x="12204" y="25102"/>
                    <a:pt x="12407" y="24817"/>
                  </a:cubicBezTo>
                  <a:cubicBezTo>
                    <a:pt x="12657" y="24507"/>
                    <a:pt x="12835" y="24150"/>
                    <a:pt x="12954" y="23769"/>
                  </a:cubicBezTo>
                  <a:cubicBezTo>
                    <a:pt x="13050" y="23459"/>
                    <a:pt x="13157" y="22352"/>
                    <a:pt x="13109" y="22102"/>
                  </a:cubicBezTo>
                  <a:cubicBezTo>
                    <a:pt x="13002" y="21554"/>
                    <a:pt x="12704" y="21173"/>
                    <a:pt x="12145" y="21090"/>
                  </a:cubicBezTo>
                  <a:cubicBezTo>
                    <a:pt x="12048" y="21069"/>
                    <a:pt x="11950" y="21058"/>
                    <a:pt x="11854" y="21058"/>
                  </a:cubicBezTo>
                  <a:cubicBezTo>
                    <a:pt x="11360" y="21058"/>
                    <a:pt x="10896" y="21330"/>
                    <a:pt x="10656" y="21769"/>
                  </a:cubicBezTo>
                  <a:cubicBezTo>
                    <a:pt x="10121" y="22686"/>
                    <a:pt x="10204" y="23626"/>
                    <a:pt x="10621" y="24543"/>
                  </a:cubicBezTo>
                  <a:cubicBezTo>
                    <a:pt x="10811" y="24936"/>
                    <a:pt x="10680" y="25043"/>
                    <a:pt x="10359" y="25162"/>
                  </a:cubicBezTo>
                  <a:cubicBezTo>
                    <a:pt x="10069" y="25275"/>
                    <a:pt x="9756" y="25333"/>
                    <a:pt x="9445" y="25333"/>
                  </a:cubicBezTo>
                  <a:cubicBezTo>
                    <a:pt x="9296" y="25333"/>
                    <a:pt x="9148" y="25320"/>
                    <a:pt x="9001" y="25293"/>
                  </a:cubicBezTo>
                  <a:cubicBezTo>
                    <a:pt x="8668" y="25222"/>
                    <a:pt x="8299" y="25162"/>
                    <a:pt x="8085" y="24924"/>
                  </a:cubicBezTo>
                  <a:cubicBezTo>
                    <a:pt x="7763" y="24591"/>
                    <a:pt x="8239" y="24376"/>
                    <a:pt x="8335" y="24090"/>
                  </a:cubicBezTo>
                  <a:cubicBezTo>
                    <a:pt x="8537" y="23471"/>
                    <a:pt x="8739" y="22852"/>
                    <a:pt x="8609" y="22197"/>
                  </a:cubicBezTo>
                  <a:cubicBezTo>
                    <a:pt x="8454" y="21447"/>
                    <a:pt x="8108" y="21066"/>
                    <a:pt x="7358" y="21019"/>
                  </a:cubicBezTo>
                  <a:cubicBezTo>
                    <a:pt x="7013" y="20995"/>
                    <a:pt x="6763" y="20864"/>
                    <a:pt x="6763" y="20542"/>
                  </a:cubicBezTo>
                  <a:lnTo>
                    <a:pt x="6763" y="13411"/>
                  </a:lnTo>
                  <a:close/>
                  <a:moveTo>
                    <a:pt x="6446" y="1"/>
                  </a:moveTo>
                  <a:cubicBezTo>
                    <a:pt x="5945" y="1"/>
                    <a:pt x="5538" y="424"/>
                    <a:pt x="5572" y="933"/>
                  </a:cubicBezTo>
                  <a:lnTo>
                    <a:pt x="5572" y="21114"/>
                  </a:lnTo>
                  <a:cubicBezTo>
                    <a:pt x="5572" y="21376"/>
                    <a:pt x="5596" y="21650"/>
                    <a:pt x="5477" y="21912"/>
                  </a:cubicBezTo>
                  <a:cubicBezTo>
                    <a:pt x="5239" y="22447"/>
                    <a:pt x="5299" y="23007"/>
                    <a:pt x="5430" y="23567"/>
                  </a:cubicBezTo>
                  <a:cubicBezTo>
                    <a:pt x="5794" y="25150"/>
                    <a:pt x="5657" y="25426"/>
                    <a:pt x="4049" y="25426"/>
                  </a:cubicBezTo>
                  <a:cubicBezTo>
                    <a:pt x="3977" y="25426"/>
                    <a:pt x="3901" y="25425"/>
                    <a:pt x="3822" y="25424"/>
                  </a:cubicBezTo>
                  <a:cubicBezTo>
                    <a:pt x="3501" y="25412"/>
                    <a:pt x="3191" y="25293"/>
                    <a:pt x="2929" y="25102"/>
                  </a:cubicBezTo>
                  <a:cubicBezTo>
                    <a:pt x="3560" y="24269"/>
                    <a:pt x="4084" y="23400"/>
                    <a:pt x="4072" y="22316"/>
                  </a:cubicBezTo>
                  <a:cubicBezTo>
                    <a:pt x="4062" y="21519"/>
                    <a:pt x="3552" y="21012"/>
                    <a:pt x="2836" y="21012"/>
                  </a:cubicBezTo>
                  <a:cubicBezTo>
                    <a:pt x="2717" y="21012"/>
                    <a:pt x="2593" y="21026"/>
                    <a:pt x="2465" y="21054"/>
                  </a:cubicBezTo>
                  <a:cubicBezTo>
                    <a:pt x="1108" y="21364"/>
                    <a:pt x="346" y="23102"/>
                    <a:pt x="1048" y="24507"/>
                  </a:cubicBezTo>
                  <a:cubicBezTo>
                    <a:pt x="1346" y="25091"/>
                    <a:pt x="1298" y="25424"/>
                    <a:pt x="762" y="25698"/>
                  </a:cubicBezTo>
                  <a:cubicBezTo>
                    <a:pt x="0" y="26091"/>
                    <a:pt x="131" y="26734"/>
                    <a:pt x="203" y="27448"/>
                  </a:cubicBezTo>
                  <a:cubicBezTo>
                    <a:pt x="631" y="27115"/>
                    <a:pt x="1036" y="26877"/>
                    <a:pt x="1358" y="26555"/>
                  </a:cubicBezTo>
                  <a:cubicBezTo>
                    <a:pt x="1668" y="26237"/>
                    <a:pt x="1961" y="26052"/>
                    <a:pt x="2303" y="26052"/>
                  </a:cubicBezTo>
                  <a:cubicBezTo>
                    <a:pt x="2512" y="26052"/>
                    <a:pt x="2739" y="26121"/>
                    <a:pt x="3001" y="26269"/>
                  </a:cubicBezTo>
                  <a:cubicBezTo>
                    <a:pt x="3341" y="26460"/>
                    <a:pt x="3703" y="26530"/>
                    <a:pt x="4076" y="26530"/>
                  </a:cubicBezTo>
                  <a:cubicBezTo>
                    <a:pt x="4565" y="26530"/>
                    <a:pt x="5073" y="26410"/>
                    <a:pt x="5572" y="26281"/>
                  </a:cubicBezTo>
                  <a:lnTo>
                    <a:pt x="5572" y="49094"/>
                  </a:lnTo>
                  <a:cubicBezTo>
                    <a:pt x="5572" y="49961"/>
                    <a:pt x="5572" y="50048"/>
                    <a:pt x="6302" y="50048"/>
                  </a:cubicBezTo>
                  <a:cubicBezTo>
                    <a:pt x="6383" y="50048"/>
                    <a:pt x="6473" y="50047"/>
                    <a:pt x="6573" y="50046"/>
                  </a:cubicBezTo>
                  <a:cubicBezTo>
                    <a:pt x="6834" y="49713"/>
                    <a:pt x="6763" y="49320"/>
                    <a:pt x="6763" y="48951"/>
                  </a:cubicBezTo>
                  <a:cubicBezTo>
                    <a:pt x="6763" y="43652"/>
                    <a:pt x="6763" y="38354"/>
                    <a:pt x="6763" y="33056"/>
                  </a:cubicBezTo>
                  <a:lnTo>
                    <a:pt x="6763" y="26710"/>
                  </a:lnTo>
                  <a:cubicBezTo>
                    <a:pt x="6763" y="26179"/>
                    <a:pt x="6778" y="25982"/>
                    <a:pt x="6978" y="25982"/>
                  </a:cubicBezTo>
                  <a:cubicBezTo>
                    <a:pt x="7093" y="25982"/>
                    <a:pt x="7269" y="26046"/>
                    <a:pt x="7537" y="26150"/>
                  </a:cubicBezTo>
                  <a:cubicBezTo>
                    <a:pt x="8031" y="26339"/>
                    <a:pt x="8541" y="26483"/>
                    <a:pt x="9058" y="26483"/>
                  </a:cubicBezTo>
                  <a:cubicBezTo>
                    <a:pt x="9288" y="26483"/>
                    <a:pt x="9520" y="26455"/>
                    <a:pt x="9752" y="26388"/>
                  </a:cubicBezTo>
                  <a:cubicBezTo>
                    <a:pt x="10039" y="26306"/>
                    <a:pt x="10318" y="26271"/>
                    <a:pt x="10594" y="26271"/>
                  </a:cubicBezTo>
                  <a:cubicBezTo>
                    <a:pt x="11118" y="26271"/>
                    <a:pt x="11625" y="26399"/>
                    <a:pt x="12133" y="26579"/>
                  </a:cubicBezTo>
                  <a:cubicBezTo>
                    <a:pt x="12701" y="26793"/>
                    <a:pt x="13299" y="26892"/>
                    <a:pt x="13899" y="26892"/>
                  </a:cubicBezTo>
                  <a:cubicBezTo>
                    <a:pt x="13965" y="26892"/>
                    <a:pt x="14031" y="26891"/>
                    <a:pt x="14097" y="26888"/>
                  </a:cubicBezTo>
                  <a:cubicBezTo>
                    <a:pt x="14173" y="26886"/>
                    <a:pt x="14242" y="26884"/>
                    <a:pt x="14304" y="26884"/>
                  </a:cubicBezTo>
                  <a:cubicBezTo>
                    <a:pt x="14836" y="26884"/>
                    <a:pt x="14884" y="27000"/>
                    <a:pt x="14895" y="27650"/>
                  </a:cubicBezTo>
                  <a:lnTo>
                    <a:pt x="14895" y="28281"/>
                  </a:lnTo>
                  <a:lnTo>
                    <a:pt x="14895" y="48951"/>
                  </a:lnTo>
                  <a:cubicBezTo>
                    <a:pt x="14895" y="49320"/>
                    <a:pt x="14812" y="49713"/>
                    <a:pt x="15086" y="50034"/>
                  </a:cubicBezTo>
                  <a:cubicBezTo>
                    <a:pt x="15218" y="50037"/>
                    <a:pt x="15333" y="50040"/>
                    <a:pt x="15432" y="50040"/>
                  </a:cubicBezTo>
                  <a:cubicBezTo>
                    <a:pt x="16086" y="50040"/>
                    <a:pt x="16086" y="49922"/>
                    <a:pt x="16086" y="49034"/>
                  </a:cubicBezTo>
                  <a:lnTo>
                    <a:pt x="16086" y="26722"/>
                  </a:lnTo>
                  <a:cubicBezTo>
                    <a:pt x="16086" y="26507"/>
                    <a:pt x="15967" y="26234"/>
                    <a:pt x="16240" y="26103"/>
                  </a:cubicBezTo>
                  <a:cubicBezTo>
                    <a:pt x="16287" y="26078"/>
                    <a:pt x="16329" y="26068"/>
                    <a:pt x="16366" y="26068"/>
                  </a:cubicBezTo>
                  <a:cubicBezTo>
                    <a:pt x="16532" y="26068"/>
                    <a:pt x="16626" y="26265"/>
                    <a:pt x="16752" y="26353"/>
                  </a:cubicBezTo>
                  <a:cubicBezTo>
                    <a:pt x="17494" y="26883"/>
                    <a:pt x="18312" y="27158"/>
                    <a:pt x="19124" y="27158"/>
                  </a:cubicBezTo>
                  <a:cubicBezTo>
                    <a:pt x="19862" y="27158"/>
                    <a:pt x="20596" y="26930"/>
                    <a:pt x="21265" y="26460"/>
                  </a:cubicBezTo>
                  <a:cubicBezTo>
                    <a:pt x="21601" y="26222"/>
                    <a:pt x="21898" y="26097"/>
                    <a:pt x="22237" y="26097"/>
                  </a:cubicBezTo>
                  <a:cubicBezTo>
                    <a:pt x="22390" y="26097"/>
                    <a:pt x="22552" y="26122"/>
                    <a:pt x="22729" y="26174"/>
                  </a:cubicBezTo>
                  <a:cubicBezTo>
                    <a:pt x="23065" y="26265"/>
                    <a:pt x="23400" y="26300"/>
                    <a:pt x="23735" y="26300"/>
                  </a:cubicBezTo>
                  <a:cubicBezTo>
                    <a:pt x="24542" y="26300"/>
                    <a:pt x="25347" y="26094"/>
                    <a:pt x="26146" y="25960"/>
                  </a:cubicBezTo>
                  <a:cubicBezTo>
                    <a:pt x="26512" y="25893"/>
                    <a:pt x="26852" y="25860"/>
                    <a:pt x="27167" y="25860"/>
                  </a:cubicBezTo>
                  <a:cubicBezTo>
                    <a:pt x="28827" y="25860"/>
                    <a:pt x="29775" y="26792"/>
                    <a:pt x="30075" y="28734"/>
                  </a:cubicBezTo>
                  <a:cubicBezTo>
                    <a:pt x="30254" y="29829"/>
                    <a:pt x="30159" y="31008"/>
                    <a:pt x="30123" y="32127"/>
                  </a:cubicBezTo>
                  <a:cubicBezTo>
                    <a:pt x="29332" y="32149"/>
                    <a:pt x="28597" y="32159"/>
                    <a:pt x="27845" y="32159"/>
                  </a:cubicBezTo>
                  <a:cubicBezTo>
                    <a:pt x="26978" y="32159"/>
                    <a:pt x="26089" y="32146"/>
                    <a:pt x="25063" y="32127"/>
                  </a:cubicBezTo>
                  <a:cubicBezTo>
                    <a:pt x="24480" y="32151"/>
                    <a:pt x="24182" y="32687"/>
                    <a:pt x="24182" y="33199"/>
                  </a:cubicBezTo>
                  <a:lnTo>
                    <a:pt x="24182" y="48498"/>
                  </a:lnTo>
                  <a:cubicBezTo>
                    <a:pt x="24182" y="49864"/>
                    <a:pt x="24182" y="50043"/>
                    <a:pt x="25205" y="50043"/>
                  </a:cubicBezTo>
                  <a:cubicBezTo>
                    <a:pt x="25360" y="50043"/>
                    <a:pt x="25537" y="50039"/>
                    <a:pt x="25742" y="50034"/>
                  </a:cubicBezTo>
                  <a:cubicBezTo>
                    <a:pt x="25646" y="49534"/>
                    <a:pt x="25682" y="48927"/>
                    <a:pt x="25694" y="48367"/>
                  </a:cubicBezTo>
                  <a:cubicBezTo>
                    <a:pt x="25730" y="43795"/>
                    <a:pt x="25682" y="39223"/>
                    <a:pt x="25682" y="34639"/>
                  </a:cubicBezTo>
                  <a:cubicBezTo>
                    <a:pt x="25682" y="34401"/>
                    <a:pt x="25634" y="34139"/>
                    <a:pt x="25789" y="33913"/>
                  </a:cubicBezTo>
                  <a:cubicBezTo>
                    <a:pt x="25992" y="33711"/>
                    <a:pt x="26242" y="33758"/>
                    <a:pt x="26480" y="33746"/>
                  </a:cubicBezTo>
                  <a:cubicBezTo>
                    <a:pt x="26754" y="33761"/>
                    <a:pt x="27027" y="33766"/>
                    <a:pt x="27301" y="33766"/>
                  </a:cubicBezTo>
                  <a:cubicBezTo>
                    <a:pt x="27712" y="33766"/>
                    <a:pt x="28122" y="33756"/>
                    <a:pt x="28531" y="33756"/>
                  </a:cubicBezTo>
                  <a:cubicBezTo>
                    <a:pt x="28940" y="33756"/>
                    <a:pt x="29348" y="33766"/>
                    <a:pt x="29754" y="33806"/>
                  </a:cubicBezTo>
                  <a:cubicBezTo>
                    <a:pt x="30016" y="34032"/>
                    <a:pt x="29945" y="34342"/>
                    <a:pt x="29945" y="34627"/>
                  </a:cubicBezTo>
                  <a:cubicBezTo>
                    <a:pt x="29956" y="35997"/>
                    <a:pt x="29945" y="37378"/>
                    <a:pt x="29945" y="38747"/>
                  </a:cubicBezTo>
                  <a:cubicBezTo>
                    <a:pt x="29945" y="39057"/>
                    <a:pt x="29909" y="39378"/>
                    <a:pt x="30123" y="39640"/>
                  </a:cubicBezTo>
                  <a:cubicBezTo>
                    <a:pt x="30376" y="39725"/>
                    <a:pt x="30581" y="39771"/>
                    <a:pt x="30744" y="39771"/>
                  </a:cubicBezTo>
                  <a:cubicBezTo>
                    <a:pt x="31151" y="39771"/>
                    <a:pt x="31305" y="39491"/>
                    <a:pt x="31314" y="38854"/>
                  </a:cubicBezTo>
                  <a:cubicBezTo>
                    <a:pt x="31326" y="37425"/>
                    <a:pt x="31314" y="36009"/>
                    <a:pt x="31314" y="34580"/>
                  </a:cubicBezTo>
                  <a:cubicBezTo>
                    <a:pt x="31314" y="34342"/>
                    <a:pt x="31266" y="34068"/>
                    <a:pt x="31492" y="33877"/>
                  </a:cubicBezTo>
                  <a:cubicBezTo>
                    <a:pt x="31664" y="33767"/>
                    <a:pt x="31860" y="33758"/>
                    <a:pt x="32054" y="33758"/>
                  </a:cubicBezTo>
                  <a:cubicBezTo>
                    <a:pt x="32089" y="33758"/>
                    <a:pt x="32124" y="33758"/>
                    <a:pt x="32159" y="33758"/>
                  </a:cubicBezTo>
                  <a:lnTo>
                    <a:pt x="33528" y="33758"/>
                  </a:lnTo>
                  <a:cubicBezTo>
                    <a:pt x="35338" y="33758"/>
                    <a:pt x="35338" y="33758"/>
                    <a:pt x="35338" y="35544"/>
                  </a:cubicBezTo>
                  <a:cubicBezTo>
                    <a:pt x="35338" y="36902"/>
                    <a:pt x="35326" y="38247"/>
                    <a:pt x="35350" y="39604"/>
                  </a:cubicBezTo>
                  <a:cubicBezTo>
                    <a:pt x="35314" y="42307"/>
                    <a:pt x="35350" y="44998"/>
                    <a:pt x="35338" y="47700"/>
                  </a:cubicBezTo>
                  <a:cubicBezTo>
                    <a:pt x="35338" y="48379"/>
                    <a:pt x="35267" y="48439"/>
                    <a:pt x="34576" y="48451"/>
                  </a:cubicBezTo>
                  <a:cubicBezTo>
                    <a:pt x="34231" y="48455"/>
                    <a:pt x="33884" y="48456"/>
                    <a:pt x="33537" y="48456"/>
                  </a:cubicBezTo>
                  <a:cubicBezTo>
                    <a:pt x="32843" y="48456"/>
                    <a:pt x="32147" y="48451"/>
                    <a:pt x="31457" y="48451"/>
                  </a:cubicBezTo>
                  <a:cubicBezTo>
                    <a:pt x="31242" y="48451"/>
                    <a:pt x="31028" y="48451"/>
                    <a:pt x="30826" y="48462"/>
                  </a:cubicBezTo>
                  <a:cubicBezTo>
                    <a:pt x="30230" y="48498"/>
                    <a:pt x="29885" y="48760"/>
                    <a:pt x="29897" y="49177"/>
                  </a:cubicBezTo>
                  <a:cubicBezTo>
                    <a:pt x="29921" y="49594"/>
                    <a:pt x="30242" y="49808"/>
                    <a:pt x="30814" y="49844"/>
                  </a:cubicBezTo>
                  <a:lnTo>
                    <a:pt x="34636" y="49844"/>
                  </a:lnTo>
                  <a:cubicBezTo>
                    <a:pt x="34718" y="49844"/>
                    <a:pt x="34803" y="49837"/>
                    <a:pt x="34887" y="49837"/>
                  </a:cubicBezTo>
                  <a:cubicBezTo>
                    <a:pt x="35047" y="49837"/>
                    <a:pt x="35205" y="49862"/>
                    <a:pt x="35338" y="50010"/>
                  </a:cubicBezTo>
                  <a:cubicBezTo>
                    <a:pt x="35576" y="50010"/>
                    <a:pt x="36922" y="50022"/>
                    <a:pt x="36922" y="50022"/>
                  </a:cubicBezTo>
                  <a:cubicBezTo>
                    <a:pt x="36922" y="50022"/>
                    <a:pt x="36933" y="34175"/>
                    <a:pt x="36945" y="32996"/>
                  </a:cubicBezTo>
                  <a:cubicBezTo>
                    <a:pt x="36945" y="32482"/>
                    <a:pt x="36383" y="32174"/>
                    <a:pt x="35980" y="32174"/>
                  </a:cubicBezTo>
                  <a:cubicBezTo>
                    <a:pt x="35972" y="32174"/>
                    <a:pt x="35965" y="32175"/>
                    <a:pt x="35957" y="32175"/>
                  </a:cubicBezTo>
                  <a:cubicBezTo>
                    <a:pt x="35455" y="32183"/>
                    <a:pt x="34889" y="32187"/>
                    <a:pt x="34303" y="32187"/>
                  </a:cubicBezTo>
                  <a:cubicBezTo>
                    <a:pt x="33235" y="32187"/>
                    <a:pt x="32101" y="32174"/>
                    <a:pt x="31171" y="32151"/>
                  </a:cubicBezTo>
                  <a:cubicBezTo>
                    <a:pt x="31171" y="32151"/>
                    <a:pt x="31171" y="32103"/>
                    <a:pt x="31195" y="31710"/>
                  </a:cubicBezTo>
                  <a:cubicBezTo>
                    <a:pt x="31218" y="30782"/>
                    <a:pt x="31218" y="29865"/>
                    <a:pt x="31159" y="28936"/>
                  </a:cubicBezTo>
                  <a:cubicBezTo>
                    <a:pt x="31028" y="26507"/>
                    <a:pt x="29540" y="24900"/>
                    <a:pt x="27361" y="24829"/>
                  </a:cubicBezTo>
                  <a:cubicBezTo>
                    <a:pt x="26849" y="24841"/>
                    <a:pt x="26325" y="24888"/>
                    <a:pt x="25813" y="24972"/>
                  </a:cubicBezTo>
                  <a:cubicBezTo>
                    <a:pt x="25108" y="25069"/>
                    <a:pt x="24409" y="25249"/>
                    <a:pt x="23696" y="25249"/>
                  </a:cubicBezTo>
                  <a:cubicBezTo>
                    <a:pt x="23362" y="25249"/>
                    <a:pt x="23024" y="25209"/>
                    <a:pt x="22682" y="25102"/>
                  </a:cubicBezTo>
                  <a:cubicBezTo>
                    <a:pt x="22777" y="24888"/>
                    <a:pt x="22884" y="24686"/>
                    <a:pt x="22956" y="24471"/>
                  </a:cubicBezTo>
                  <a:cubicBezTo>
                    <a:pt x="23277" y="23626"/>
                    <a:pt x="23432" y="22781"/>
                    <a:pt x="23051" y="21912"/>
                  </a:cubicBezTo>
                  <a:cubicBezTo>
                    <a:pt x="22752" y="21225"/>
                    <a:pt x="22247" y="20858"/>
                    <a:pt x="21641" y="20858"/>
                  </a:cubicBezTo>
                  <a:cubicBezTo>
                    <a:pt x="21596" y="20858"/>
                    <a:pt x="21550" y="20860"/>
                    <a:pt x="21503" y="20864"/>
                  </a:cubicBezTo>
                  <a:cubicBezTo>
                    <a:pt x="20872" y="20935"/>
                    <a:pt x="20360" y="21459"/>
                    <a:pt x="20253" y="22245"/>
                  </a:cubicBezTo>
                  <a:cubicBezTo>
                    <a:pt x="20110" y="23257"/>
                    <a:pt x="20265" y="24210"/>
                    <a:pt x="20860" y="25055"/>
                  </a:cubicBezTo>
                  <a:cubicBezTo>
                    <a:pt x="21015" y="25269"/>
                    <a:pt x="21051" y="25376"/>
                    <a:pt x="20812" y="25555"/>
                  </a:cubicBezTo>
                  <a:cubicBezTo>
                    <a:pt x="20350" y="25912"/>
                    <a:pt x="19725" y="26094"/>
                    <a:pt x="19106" y="26094"/>
                  </a:cubicBezTo>
                  <a:cubicBezTo>
                    <a:pt x="18529" y="26094"/>
                    <a:pt x="17957" y="25936"/>
                    <a:pt x="17526" y="25614"/>
                  </a:cubicBezTo>
                  <a:cubicBezTo>
                    <a:pt x="17312" y="25460"/>
                    <a:pt x="17252" y="25353"/>
                    <a:pt x="17467" y="25138"/>
                  </a:cubicBezTo>
                  <a:cubicBezTo>
                    <a:pt x="17895" y="24721"/>
                    <a:pt x="18193" y="24198"/>
                    <a:pt x="18324" y="23626"/>
                  </a:cubicBezTo>
                  <a:cubicBezTo>
                    <a:pt x="18622" y="22388"/>
                    <a:pt x="17800" y="21031"/>
                    <a:pt x="16657" y="20995"/>
                  </a:cubicBezTo>
                  <a:cubicBezTo>
                    <a:pt x="16086" y="20983"/>
                    <a:pt x="16098" y="20745"/>
                    <a:pt x="16098" y="20340"/>
                  </a:cubicBezTo>
                  <a:cubicBezTo>
                    <a:pt x="16098" y="15161"/>
                    <a:pt x="16157" y="9982"/>
                    <a:pt x="16074" y="4814"/>
                  </a:cubicBezTo>
                  <a:cubicBezTo>
                    <a:pt x="16050" y="3362"/>
                    <a:pt x="16264" y="2100"/>
                    <a:pt x="17288" y="1028"/>
                  </a:cubicBezTo>
                  <a:cubicBezTo>
                    <a:pt x="17610" y="683"/>
                    <a:pt x="17622" y="4"/>
                    <a:pt x="16812" y="4"/>
                  </a:cubicBezTo>
                  <a:lnTo>
                    <a:pt x="6525" y="4"/>
                  </a:lnTo>
                  <a:cubicBezTo>
                    <a:pt x="6498" y="2"/>
                    <a:pt x="6472" y="1"/>
                    <a:pt x="6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9"/>
            <p:cNvSpPr/>
            <p:nvPr/>
          </p:nvSpPr>
          <p:spPr>
            <a:xfrm>
              <a:off x="5274450" y="3676400"/>
              <a:ext cx="21750" cy="50700"/>
            </a:xfrm>
            <a:custGeom>
              <a:avLst/>
              <a:gdLst/>
              <a:ahLst/>
              <a:cxnLst/>
              <a:rect l="l" t="t" r="r" b="b"/>
              <a:pathLst>
                <a:path w="870" h="2028" extrusionOk="0">
                  <a:moveTo>
                    <a:pt x="496" y="0"/>
                  </a:moveTo>
                  <a:cubicBezTo>
                    <a:pt x="482" y="0"/>
                    <a:pt x="468" y="1"/>
                    <a:pt x="453" y="3"/>
                  </a:cubicBezTo>
                  <a:cubicBezTo>
                    <a:pt x="310" y="3"/>
                    <a:pt x="179" y="111"/>
                    <a:pt x="156" y="254"/>
                  </a:cubicBezTo>
                  <a:cubicBezTo>
                    <a:pt x="1" y="837"/>
                    <a:pt x="48" y="1468"/>
                    <a:pt x="310" y="2028"/>
                  </a:cubicBezTo>
                  <a:cubicBezTo>
                    <a:pt x="715" y="1527"/>
                    <a:pt x="870" y="873"/>
                    <a:pt x="751" y="242"/>
                  </a:cubicBezTo>
                  <a:cubicBezTo>
                    <a:pt x="740" y="101"/>
                    <a:pt x="631" y="0"/>
                    <a:pt x="4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9"/>
            <p:cNvSpPr/>
            <p:nvPr/>
          </p:nvSpPr>
          <p:spPr>
            <a:xfrm>
              <a:off x="5775700" y="4198575"/>
              <a:ext cx="48850" cy="16675"/>
            </a:xfrm>
            <a:custGeom>
              <a:avLst/>
              <a:gdLst/>
              <a:ahLst/>
              <a:cxnLst/>
              <a:rect l="l" t="t" r="r" b="b"/>
              <a:pathLst>
                <a:path w="1954" h="667" extrusionOk="0">
                  <a:moveTo>
                    <a:pt x="477" y="0"/>
                  </a:moveTo>
                  <a:cubicBezTo>
                    <a:pt x="227" y="0"/>
                    <a:pt x="1" y="36"/>
                    <a:pt x="13" y="357"/>
                  </a:cubicBezTo>
                  <a:cubicBezTo>
                    <a:pt x="25" y="631"/>
                    <a:pt x="239" y="667"/>
                    <a:pt x="465" y="667"/>
                  </a:cubicBezTo>
                  <a:lnTo>
                    <a:pt x="1573" y="667"/>
                  </a:lnTo>
                  <a:cubicBezTo>
                    <a:pt x="1799" y="667"/>
                    <a:pt x="1942" y="572"/>
                    <a:pt x="1954" y="345"/>
                  </a:cubicBezTo>
                  <a:cubicBezTo>
                    <a:pt x="1954" y="119"/>
                    <a:pt x="1799" y="12"/>
                    <a:pt x="1596" y="12"/>
                  </a:cubicBezTo>
                  <a:lnTo>
                    <a:pt x="977" y="12"/>
                  </a:lnTo>
                  <a:lnTo>
                    <a:pt x="9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9"/>
            <p:cNvSpPr/>
            <p:nvPr/>
          </p:nvSpPr>
          <p:spPr>
            <a:xfrm>
              <a:off x="5775700" y="4147950"/>
              <a:ext cx="48850" cy="16700"/>
            </a:xfrm>
            <a:custGeom>
              <a:avLst/>
              <a:gdLst/>
              <a:ahLst/>
              <a:cxnLst/>
              <a:rect l="l" t="t" r="r" b="b"/>
              <a:pathLst>
                <a:path w="1954" h="668" extrusionOk="0">
                  <a:moveTo>
                    <a:pt x="477" y="1"/>
                  </a:moveTo>
                  <a:cubicBezTo>
                    <a:pt x="227" y="1"/>
                    <a:pt x="1" y="37"/>
                    <a:pt x="13" y="358"/>
                  </a:cubicBezTo>
                  <a:cubicBezTo>
                    <a:pt x="25" y="632"/>
                    <a:pt x="239" y="668"/>
                    <a:pt x="465" y="668"/>
                  </a:cubicBezTo>
                  <a:lnTo>
                    <a:pt x="1573" y="668"/>
                  </a:lnTo>
                  <a:cubicBezTo>
                    <a:pt x="1799" y="668"/>
                    <a:pt x="1942" y="584"/>
                    <a:pt x="1954" y="346"/>
                  </a:cubicBezTo>
                  <a:cubicBezTo>
                    <a:pt x="1954" y="120"/>
                    <a:pt x="1799" y="13"/>
                    <a:pt x="1596" y="13"/>
                  </a:cubicBezTo>
                  <a:lnTo>
                    <a:pt x="977" y="13"/>
                  </a:lnTo>
                  <a:lnTo>
                    <a:pt x="9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9"/>
            <p:cNvSpPr/>
            <p:nvPr/>
          </p:nvSpPr>
          <p:spPr>
            <a:xfrm>
              <a:off x="5775700" y="4097350"/>
              <a:ext cx="48850" cy="17000"/>
            </a:xfrm>
            <a:custGeom>
              <a:avLst/>
              <a:gdLst/>
              <a:ahLst/>
              <a:cxnLst/>
              <a:rect l="l" t="t" r="r" b="b"/>
              <a:pathLst>
                <a:path w="1954" h="680" extrusionOk="0">
                  <a:moveTo>
                    <a:pt x="477" y="1"/>
                  </a:moveTo>
                  <a:cubicBezTo>
                    <a:pt x="227" y="1"/>
                    <a:pt x="1" y="37"/>
                    <a:pt x="13" y="358"/>
                  </a:cubicBezTo>
                  <a:cubicBezTo>
                    <a:pt x="25" y="632"/>
                    <a:pt x="239" y="680"/>
                    <a:pt x="465" y="680"/>
                  </a:cubicBezTo>
                  <a:lnTo>
                    <a:pt x="1573" y="680"/>
                  </a:lnTo>
                  <a:cubicBezTo>
                    <a:pt x="1799" y="680"/>
                    <a:pt x="1942" y="584"/>
                    <a:pt x="1954" y="346"/>
                  </a:cubicBezTo>
                  <a:cubicBezTo>
                    <a:pt x="1954" y="120"/>
                    <a:pt x="1799" y="13"/>
                    <a:pt x="1596" y="13"/>
                  </a:cubicBezTo>
                  <a:lnTo>
                    <a:pt x="977" y="13"/>
                  </a:lnTo>
                  <a:lnTo>
                    <a:pt x="9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9"/>
            <p:cNvSpPr/>
            <p:nvPr/>
          </p:nvSpPr>
          <p:spPr>
            <a:xfrm>
              <a:off x="5775700" y="4046750"/>
              <a:ext cx="48850" cy="16700"/>
            </a:xfrm>
            <a:custGeom>
              <a:avLst/>
              <a:gdLst/>
              <a:ahLst/>
              <a:cxnLst/>
              <a:rect l="l" t="t" r="r" b="b"/>
              <a:pathLst>
                <a:path w="1954" h="668" extrusionOk="0">
                  <a:moveTo>
                    <a:pt x="477" y="1"/>
                  </a:moveTo>
                  <a:cubicBezTo>
                    <a:pt x="227" y="1"/>
                    <a:pt x="1" y="37"/>
                    <a:pt x="13" y="358"/>
                  </a:cubicBezTo>
                  <a:cubicBezTo>
                    <a:pt x="25" y="632"/>
                    <a:pt x="239" y="668"/>
                    <a:pt x="465" y="668"/>
                  </a:cubicBezTo>
                  <a:lnTo>
                    <a:pt x="1573" y="668"/>
                  </a:lnTo>
                  <a:cubicBezTo>
                    <a:pt x="1799" y="668"/>
                    <a:pt x="1942" y="584"/>
                    <a:pt x="1954" y="346"/>
                  </a:cubicBezTo>
                  <a:cubicBezTo>
                    <a:pt x="1954" y="120"/>
                    <a:pt x="1799" y="13"/>
                    <a:pt x="1596" y="13"/>
                  </a:cubicBezTo>
                  <a:lnTo>
                    <a:pt x="977" y="13"/>
                  </a:lnTo>
                  <a:lnTo>
                    <a:pt x="9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9"/>
            <p:cNvSpPr/>
            <p:nvPr/>
          </p:nvSpPr>
          <p:spPr>
            <a:xfrm>
              <a:off x="5775700" y="3996150"/>
              <a:ext cx="48850" cy="16700"/>
            </a:xfrm>
            <a:custGeom>
              <a:avLst/>
              <a:gdLst/>
              <a:ahLst/>
              <a:cxnLst/>
              <a:rect l="l" t="t" r="r" b="b"/>
              <a:pathLst>
                <a:path w="1954" h="668" extrusionOk="0">
                  <a:moveTo>
                    <a:pt x="477" y="1"/>
                  </a:moveTo>
                  <a:cubicBezTo>
                    <a:pt x="227" y="1"/>
                    <a:pt x="1" y="36"/>
                    <a:pt x="13" y="358"/>
                  </a:cubicBezTo>
                  <a:cubicBezTo>
                    <a:pt x="25" y="632"/>
                    <a:pt x="239" y="668"/>
                    <a:pt x="465" y="668"/>
                  </a:cubicBezTo>
                  <a:lnTo>
                    <a:pt x="1573" y="668"/>
                  </a:lnTo>
                  <a:cubicBezTo>
                    <a:pt x="1799" y="668"/>
                    <a:pt x="1942" y="584"/>
                    <a:pt x="1954" y="346"/>
                  </a:cubicBezTo>
                  <a:cubicBezTo>
                    <a:pt x="1954" y="120"/>
                    <a:pt x="1799" y="13"/>
                    <a:pt x="1596" y="13"/>
                  </a:cubicBezTo>
                  <a:lnTo>
                    <a:pt x="977" y="13"/>
                  </a:lnTo>
                  <a:lnTo>
                    <a:pt x="9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9"/>
            <p:cNvSpPr/>
            <p:nvPr/>
          </p:nvSpPr>
          <p:spPr>
            <a:xfrm>
              <a:off x="5775700" y="4241125"/>
              <a:ext cx="48850" cy="17000"/>
            </a:xfrm>
            <a:custGeom>
              <a:avLst/>
              <a:gdLst/>
              <a:ahLst/>
              <a:cxnLst/>
              <a:rect l="l" t="t" r="r" b="b"/>
              <a:pathLst>
                <a:path w="1954" h="680" extrusionOk="0">
                  <a:moveTo>
                    <a:pt x="477" y="1"/>
                  </a:moveTo>
                  <a:cubicBezTo>
                    <a:pt x="227" y="1"/>
                    <a:pt x="1" y="48"/>
                    <a:pt x="13" y="358"/>
                  </a:cubicBezTo>
                  <a:cubicBezTo>
                    <a:pt x="25" y="632"/>
                    <a:pt x="239" y="679"/>
                    <a:pt x="465" y="679"/>
                  </a:cubicBezTo>
                  <a:lnTo>
                    <a:pt x="1573" y="679"/>
                  </a:lnTo>
                  <a:cubicBezTo>
                    <a:pt x="1799" y="679"/>
                    <a:pt x="1942" y="584"/>
                    <a:pt x="1954" y="358"/>
                  </a:cubicBezTo>
                  <a:cubicBezTo>
                    <a:pt x="1954" y="120"/>
                    <a:pt x="1799" y="12"/>
                    <a:pt x="1596" y="12"/>
                  </a:cubicBezTo>
                  <a:lnTo>
                    <a:pt x="977" y="12"/>
                  </a:lnTo>
                  <a:lnTo>
                    <a:pt x="9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9"/>
            <p:cNvSpPr/>
            <p:nvPr/>
          </p:nvSpPr>
          <p:spPr>
            <a:xfrm>
              <a:off x="5775700" y="4293225"/>
              <a:ext cx="48850" cy="16675"/>
            </a:xfrm>
            <a:custGeom>
              <a:avLst/>
              <a:gdLst/>
              <a:ahLst/>
              <a:cxnLst/>
              <a:rect l="l" t="t" r="r" b="b"/>
              <a:pathLst>
                <a:path w="1954" h="667" extrusionOk="0">
                  <a:moveTo>
                    <a:pt x="477" y="0"/>
                  </a:moveTo>
                  <a:cubicBezTo>
                    <a:pt x="227" y="0"/>
                    <a:pt x="1" y="36"/>
                    <a:pt x="13" y="357"/>
                  </a:cubicBezTo>
                  <a:cubicBezTo>
                    <a:pt x="25" y="631"/>
                    <a:pt x="239" y="667"/>
                    <a:pt x="465" y="667"/>
                  </a:cubicBezTo>
                  <a:lnTo>
                    <a:pt x="1573" y="667"/>
                  </a:lnTo>
                  <a:cubicBezTo>
                    <a:pt x="1799" y="667"/>
                    <a:pt x="1942" y="584"/>
                    <a:pt x="1954" y="345"/>
                  </a:cubicBezTo>
                  <a:cubicBezTo>
                    <a:pt x="1954" y="119"/>
                    <a:pt x="1799" y="12"/>
                    <a:pt x="1596" y="12"/>
                  </a:cubicBezTo>
                  <a:lnTo>
                    <a:pt x="977" y="12"/>
                  </a:lnTo>
                  <a:lnTo>
                    <a:pt x="9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9"/>
            <p:cNvSpPr/>
            <p:nvPr/>
          </p:nvSpPr>
          <p:spPr>
            <a:xfrm>
              <a:off x="5395300" y="3598775"/>
              <a:ext cx="57475" cy="20875"/>
            </a:xfrm>
            <a:custGeom>
              <a:avLst/>
              <a:gdLst/>
              <a:ahLst/>
              <a:cxnLst/>
              <a:rect l="l" t="t" r="r" b="b"/>
              <a:pathLst>
                <a:path w="2299" h="835" extrusionOk="0">
                  <a:moveTo>
                    <a:pt x="417" y="1"/>
                  </a:moveTo>
                  <a:cubicBezTo>
                    <a:pt x="191" y="1"/>
                    <a:pt x="1" y="180"/>
                    <a:pt x="1" y="418"/>
                  </a:cubicBezTo>
                  <a:cubicBezTo>
                    <a:pt x="1" y="644"/>
                    <a:pt x="191" y="834"/>
                    <a:pt x="417" y="834"/>
                  </a:cubicBezTo>
                  <a:lnTo>
                    <a:pt x="1882" y="834"/>
                  </a:lnTo>
                  <a:cubicBezTo>
                    <a:pt x="2120" y="834"/>
                    <a:pt x="2299" y="644"/>
                    <a:pt x="2299" y="418"/>
                  </a:cubicBezTo>
                  <a:cubicBezTo>
                    <a:pt x="2299" y="180"/>
                    <a:pt x="2120"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9"/>
            <p:cNvSpPr/>
            <p:nvPr/>
          </p:nvSpPr>
          <p:spPr>
            <a:xfrm>
              <a:off x="5395300" y="3510675"/>
              <a:ext cx="57475" cy="20875"/>
            </a:xfrm>
            <a:custGeom>
              <a:avLst/>
              <a:gdLst/>
              <a:ahLst/>
              <a:cxnLst/>
              <a:rect l="l" t="t" r="r" b="b"/>
              <a:pathLst>
                <a:path w="2299" h="835" extrusionOk="0">
                  <a:moveTo>
                    <a:pt x="417" y="1"/>
                  </a:moveTo>
                  <a:cubicBezTo>
                    <a:pt x="191" y="1"/>
                    <a:pt x="1" y="191"/>
                    <a:pt x="1" y="417"/>
                  </a:cubicBezTo>
                  <a:cubicBezTo>
                    <a:pt x="1" y="644"/>
                    <a:pt x="191" y="834"/>
                    <a:pt x="417" y="834"/>
                  </a:cubicBezTo>
                  <a:lnTo>
                    <a:pt x="1882" y="834"/>
                  </a:lnTo>
                  <a:cubicBezTo>
                    <a:pt x="2120" y="834"/>
                    <a:pt x="2299" y="644"/>
                    <a:pt x="2299" y="417"/>
                  </a:cubicBezTo>
                  <a:cubicBezTo>
                    <a:pt x="2299" y="191"/>
                    <a:pt x="2120"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9"/>
            <p:cNvSpPr/>
            <p:nvPr/>
          </p:nvSpPr>
          <p:spPr>
            <a:xfrm>
              <a:off x="5395300" y="3422575"/>
              <a:ext cx="57475" cy="20850"/>
            </a:xfrm>
            <a:custGeom>
              <a:avLst/>
              <a:gdLst/>
              <a:ahLst/>
              <a:cxnLst/>
              <a:rect l="l" t="t" r="r" b="b"/>
              <a:pathLst>
                <a:path w="2299" h="834" extrusionOk="0">
                  <a:moveTo>
                    <a:pt x="417" y="0"/>
                  </a:moveTo>
                  <a:cubicBezTo>
                    <a:pt x="191" y="0"/>
                    <a:pt x="1" y="191"/>
                    <a:pt x="1" y="417"/>
                  </a:cubicBezTo>
                  <a:cubicBezTo>
                    <a:pt x="1" y="655"/>
                    <a:pt x="191" y="834"/>
                    <a:pt x="417" y="834"/>
                  </a:cubicBezTo>
                  <a:lnTo>
                    <a:pt x="1882" y="834"/>
                  </a:lnTo>
                  <a:cubicBezTo>
                    <a:pt x="2120" y="834"/>
                    <a:pt x="2299" y="655"/>
                    <a:pt x="2299" y="417"/>
                  </a:cubicBezTo>
                  <a:cubicBezTo>
                    <a:pt x="2299" y="191"/>
                    <a:pt x="2120"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9"/>
            <p:cNvSpPr/>
            <p:nvPr/>
          </p:nvSpPr>
          <p:spPr>
            <a:xfrm>
              <a:off x="5395300" y="3334775"/>
              <a:ext cx="57475" cy="20850"/>
            </a:xfrm>
            <a:custGeom>
              <a:avLst/>
              <a:gdLst/>
              <a:ahLst/>
              <a:cxnLst/>
              <a:rect l="l" t="t" r="r" b="b"/>
              <a:pathLst>
                <a:path w="2299" h="834" extrusionOk="0">
                  <a:moveTo>
                    <a:pt x="417" y="0"/>
                  </a:moveTo>
                  <a:cubicBezTo>
                    <a:pt x="191" y="0"/>
                    <a:pt x="1" y="179"/>
                    <a:pt x="1" y="417"/>
                  </a:cubicBezTo>
                  <a:cubicBezTo>
                    <a:pt x="1" y="643"/>
                    <a:pt x="191" y="834"/>
                    <a:pt x="417" y="834"/>
                  </a:cubicBezTo>
                  <a:lnTo>
                    <a:pt x="1882" y="834"/>
                  </a:lnTo>
                  <a:cubicBezTo>
                    <a:pt x="2120" y="834"/>
                    <a:pt x="2299" y="643"/>
                    <a:pt x="2299" y="417"/>
                  </a:cubicBezTo>
                  <a:cubicBezTo>
                    <a:pt x="2299" y="179"/>
                    <a:pt x="2120"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9"/>
            <p:cNvSpPr/>
            <p:nvPr/>
          </p:nvSpPr>
          <p:spPr>
            <a:xfrm>
              <a:off x="5395300" y="3246650"/>
              <a:ext cx="57475" cy="20875"/>
            </a:xfrm>
            <a:custGeom>
              <a:avLst/>
              <a:gdLst/>
              <a:ahLst/>
              <a:cxnLst/>
              <a:rect l="l" t="t" r="r" b="b"/>
              <a:pathLst>
                <a:path w="2299" h="835" extrusionOk="0">
                  <a:moveTo>
                    <a:pt x="417" y="1"/>
                  </a:moveTo>
                  <a:cubicBezTo>
                    <a:pt x="191" y="1"/>
                    <a:pt x="1" y="191"/>
                    <a:pt x="1" y="418"/>
                  </a:cubicBezTo>
                  <a:cubicBezTo>
                    <a:pt x="1" y="656"/>
                    <a:pt x="191" y="834"/>
                    <a:pt x="417" y="834"/>
                  </a:cubicBezTo>
                  <a:lnTo>
                    <a:pt x="1882" y="834"/>
                  </a:lnTo>
                  <a:cubicBezTo>
                    <a:pt x="2120" y="834"/>
                    <a:pt x="2299" y="656"/>
                    <a:pt x="2299" y="418"/>
                  </a:cubicBezTo>
                  <a:cubicBezTo>
                    <a:pt x="2299" y="191"/>
                    <a:pt x="2120"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9"/>
            <p:cNvSpPr/>
            <p:nvPr/>
          </p:nvSpPr>
          <p:spPr>
            <a:xfrm>
              <a:off x="5395300" y="4214350"/>
              <a:ext cx="57475" cy="20850"/>
            </a:xfrm>
            <a:custGeom>
              <a:avLst/>
              <a:gdLst/>
              <a:ahLst/>
              <a:cxnLst/>
              <a:rect l="l" t="t" r="r" b="b"/>
              <a:pathLst>
                <a:path w="2299" h="834" extrusionOk="0">
                  <a:moveTo>
                    <a:pt x="417" y="0"/>
                  </a:moveTo>
                  <a:cubicBezTo>
                    <a:pt x="191" y="0"/>
                    <a:pt x="1" y="191"/>
                    <a:pt x="1" y="417"/>
                  </a:cubicBezTo>
                  <a:cubicBezTo>
                    <a:pt x="1" y="655"/>
                    <a:pt x="191" y="833"/>
                    <a:pt x="417" y="833"/>
                  </a:cubicBezTo>
                  <a:lnTo>
                    <a:pt x="1882" y="833"/>
                  </a:lnTo>
                  <a:cubicBezTo>
                    <a:pt x="2120" y="833"/>
                    <a:pt x="2299" y="655"/>
                    <a:pt x="2299" y="417"/>
                  </a:cubicBezTo>
                  <a:cubicBezTo>
                    <a:pt x="2299" y="191"/>
                    <a:pt x="2120"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9"/>
            <p:cNvSpPr/>
            <p:nvPr/>
          </p:nvSpPr>
          <p:spPr>
            <a:xfrm>
              <a:off x="5395300" y="4126525"/>
              <a:ext cx="57475" cy="20875"/>
            </a:xfrm>
            <a:custGeom>
              <a:avLst/>
              <a:gdLst/>
              <a:ahLst/>
              <a:cxnLst/>
              <a:rect l="l" t="t" r="r" b="b"/>
              <a:pathLst>
                <a:path w="2299" h="835" extrusionOk="0">
                  <a:moveTo>
                    <a:pt x="417" y="1"/>
                  </a:moveTo>
                  <a:cubicBezTo>
                    <a:pt x="191" y="1"/>
                    <a:pt x="1" y="179"/>
                    <a:pt x="1" y="417"/>
                  </a:cubicBezTo>
                  <a:cubicBezTo>
                    <a:pt x="1" y="644"/>
                    <a:pt x="191" y="834"/>
                    <a:pt x="417" y="834"/>
                  </a:cubicBezTo>
                  <a:lnTo>
                    <a:pt x="1882" y="834"/>
                  </a:lnTo>
                  <a:cubicBezTo>
                    <a:pt x="2120" y="834"/>
                    <a:pt x="2299" y="644"/>
                    <a:pt x="2299" y="417"/>
                  </a:cubicBezTo>
                  <a:cubicBezTo>
                    <a:pt x="2299" y="179"/>
                    <a:pt x="2120"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9"/>
            <p:cNvSpPr/>
            <p:nvPr/>
          </p:nvSpPr>
          <p:spPr>
            <a:xfrm>
              <a:off x="5395300" y="4038425"/>
              <a:ext cx="57475" cy="20850"/>
            </a:xfrm>
            <a:custGeom>
              <a:avLst/>
              <a:gdLst/>
              <a:ahLst/>
              <a:cxnLst/>
              <a:rect l="l" t="t" r="r" b="b"/>
              <a:pathLst>
                <a:path w="2299" h="834" extrusionOk="0">
                  <a:moveTo>
                    <a:pt x="417" y="0"/>
                  </a:moveTo>
                  <a:cubicBezTo>
                    <a:pt x="191" y="0"/>
                    <a:pt x="1" y="191"/>
                    <a:pt x="1" y="417"/>
                  </a:cubicBezTo>
                  <a:cubicBezTo>
                    <a:pt x="1" y="655"/>
                    <a:pt x="191" y="834"/>
                    <a:pt x="417" y="834"/>
                  </a:cubicBezTo>
                  <a:lnTo>
                    <a:pt x="1882" y="834"/>
                  </a:lnTo>
                  <a:cubicBezTo>
                    <a:pt x="2120" y="834"/>
                    <a:pt x="2299" y="655"/>
                    <a:pt x="2299" y="417"/>
                  </a:cubicBezTo>
                  <a:cubicBezTo>
                    <a:pt x="2299" y="191"/>
                    <a:pt x="2120"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9"/>
            <p:cNvSpPr/>
            <p:nvPr/>
          </p:nvSpPr>
          <p:spPr>
            <a:xfrm>
              <a:off x="5395300" y="3950625"/>
              <a:ext cx="57475" cy="20850"/>
            </a:xfrm>
            <a:custGeom>
              <a:avLst/>
              <a:gdLst/>
              <a:ahLst/>
              <a:cxnLst/>
              <a:rect l="l" t="t" r="r" b="b"/>
              <a:pathLst>
                <a:path w="2299" h="834" extrusionOk="0">
                  <a:moveTo>
                    <a:pt x="417" y="0"/>
                  </a:moveTo>
                  <a:cubicBezTo>
                    <a:pt x="191" y="0"/>
                    <a:pt x="1" y="179"/>
                    <a:pt x="1" y="417"/>
                  </a:cubicBezTo>
                  <a:cubicBezTo>
                    <a:pt x="1" y="643"/>
                    <a:pt x="191" y="834"/>
                    <a:pt x="417" y="834"/>
                  </a:cubicBezTo>
                  <a:lnTo>
                    <a:pt x="1882" y="834"/>
                  </a:lnTo>
                  <a:cubicBezTo>
                    <a:pt x="2120" y="834"/>
                    <a:pt x="2299" y="643"/>
                    <a:pt x="2299" y="417"/>
                  </a:cubicBezTo>
                  <a:cubicBezTo>
                    <a:pt x="2299" y="179"/>
                    <a:pt x="2120"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9"/>
            <p:cNvSpPr/>
            <p:nvPr/>
          </p:nvSpPr>
          <p:spPr>
            <a:xfrm>
              <a:off x="5395300" y="3862500"/>
              <a:ext cx="57475" cy="20875"/>
            </a:xfrm>
            <a:custGeom>
              <a:avLst/>
              <a:gdLst/>
              <a:ahLst/>
              <a:cxnLst/>
              <a:rect l="l" t="t" r="r" b="b"/>
              <a:pathLst>
                <a:path w="2299" h="835" extrusionOk="0">
                  <a:moveTo>
                    <a:pt x="417" y="1"/>
                  </a:moveTo>
                  <a:cubicBezTo>
                    <a:pt x="191" y="1"/>
                    <a:pt x="1" y="191"/>
                    <a:pt x="1" y="418"/>
                  </a:cubicBezTo>
                  <a:cubicBezTo>
                    <a:pt x="1" y="656"/>
                    <a:pt x="191" y="834"/>
                    <a:pt x="417" y="834"/>
                  </a:cubicBezTo>
                  <a:lnTo>
                    <a:pt x="1882" y="834"/>
                  </a:lnTo>
                  <a:cubicBezTo>
                    <a:pt x="2120" y="834"/>
                    <a:pt x="2299" y="656"/>
                    <a:pt x="2299" y="418"/>
                  </a:cubicBezTo>
                  <a:cubicBezTo>
                    <a:pt x="2299" y="191"/>
                    <a:pt x="2120" y="1"/>
                    <a:pt x="1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9"/>
            <p:cNvSpPr/>
            <p:nvPr/>
          </p:nvSpPr>
          <p:spPr>
            <a:xfrm>
              <a:off x="5395300" y="4302450"/>
              <a:ext cx="57475" cy="20850"/>
            </a:xfrm>
            <a:custGeom>
              <a:avLst/>
              <a:gdLst/>
              <a:ahLst/>
              <a:cxnLst/>
              <a:rect l="l" t="t" r="r" b="b"/>
              <a:pathLst>
                <a:path w="2299" h="834" extrusionOk="0">
                  <a:moveTo>
                    <a:pt x="417" y="0"/>
                  </a:moveTo>
                  <a:cubicBezTo>
                    <a:pt x="191" y="0"/>
                    <a:pt x="1" y="179"/>
                    <a:pt x="1" y="417"/>
                  </a:cubicBezTo>
                  <a:cubicBezTo>
                    <a:pt x="1" y="643"/>
                    <a:pt x="191" y="834"/>
                    <a:pt x="417" y="834"/>
                  </a:cubicBezTo>
                  <a:lnTo>
                    <a:pt x="1882" y="834"/>
                  </a:lnTo>
                  <a:cubicBezTo>
                    <a:pt x="2120" y="834"/>
                    <a:pt x="2299" y="643"/>
                    <a:pt x="2299" y="417"/>
                  </a:cubicBezTo>
                  <a:cubicBezTo>
                    <a:pt x="2299" y="179"/>
                    <a:pt x="2120"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57"/>
        <p:cNvGrpSpPr/>
        <p:nvPr/>
      </p:nvGrpSpPr>
      <p:grpSpPr>
        <a:xfrm>
          <a:off x="0" y="0"/>
          <a:ext cx="0" cy="0"/>
          <a:chOff x="0" y="0"/>
          <a:chExt cx="0" cy="0"/>
        </a:xfrm>
      </p:grpSpPr>
      <p:sp>
        <p:nvSpPr>
          <p:cNvPr id="1258" name="Google Shape;1258;p10"/>
          <p:cNvSpPr>
            <a:spLocks noGrp="1"/>
          </p:cNvSpPr>
          <p:nvPr>
            <p:ph type="pic" idx="2"/>
          </p:nvPr>
        </p:nvSpPr>
        <p:spPr>
          <a:xfrm>
            <a:off x="0" y="-14875"/>
            <a:ext cx="9144000" cy="5158500"/>
          </a:xfrm>
          <a:prstGeom prst="rect">
            <a:avLst/>
          </a:prstGeom>
          <a:noFill/>
          <a:ln>
            <a:noFill/>
          </a:ln>
        </p:spPr>
      </p:sp>
      <p:sp>
        <p:nvSpPr>
          <p:cNvPr id="1259" name="Google Shape;1259;p10"/>
          <p:cNvSpPr txBox="1">
            <a:spLocks noGrp="1"/>
          </p:cNvSpPr>
          <p:nvPr>
            <p:ph type="title"/>
          </p:nvPr>
        </p:nvSpPr>
        <p:spPr>
          <a:xfrm>
            <a:off x="4856575" y="418475"/>
            <a:ext cx="3574200" cy="739500"/>
          </a:xfrm>
          <a:prstGeom prst="rect">
            <a:avLst/>
          </a:prstGeom>
          <a:solidFill>
            <a:schemeClr val="lt1"/>
          </a:solidFill>
        </p:spPr>
        <p:txBody>
          <a:bodyPr spcFirstLastPara="1" wrap="square" lIns="91425" tIns="91425" rIns="91425" bIns="91425" anchor="t" anchorCtr="0">
            <a:noAutofit/>
          </a:bodyPr>
          <a:lstStyle>
            <a:lvl1pPr lvl="0" rtl="0">
              <a:spcBef>
                <a:spcPts val="0"/>
              </a:spcBef>
              <a:spcAft>
                <a:spcPts val="0"/>
              </a:spcAft>
              <a:buSzPts val="3000"/>
              <a:buNone/>
              <a:defRPr sz="18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userDrawn="1">
  <p:cSld name="BIG_NUMBER">
    <p:spTree>
      <p:nvGrpSpPr>
        <p:cNvPr id="1" name="Shape 1260"/>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Raleway Medium"/>
              <a:buNone/>
              <a:defRPr sz="3000">
                <a:solidFill>
                  <a:schemeClr val="dk1"/>
                </a:solidFill>
                <a:latin typeface="Raleway Medium"/>
                <a:ea typeface="Raleway Medium"/>
                <a:cs typeface="Raleway Medium"/>
                <a:sym typeface="Raleway Medium"/>
              </a:defRPr>
            </a:lvl1pPr>
            <a:lvl2pPr lvl="1" rtl="0">
              <a:spcBef>
                <a:spcPts val="0"/>
              </a:spcBef>
              <a:spcAft>
                <a:spcPts val="0"/>
              </a:spcAft>
              <a:buClr>
                <a:schemeClr val="dk1"/>
              </a:buClr>
              <a:buSzPts val="3000"/>
              <a:buFont typeface="Raleway Medium"/>
              <a:buNone/>
              <a:defRPr sz="3000">
                <a:solidFill>
                  <a:schemeClr val="dk1"/>
                </a:solidFill>
                <a:latin typeface="Raleway Medium"/>
                <a:ea typeface="Raleway Medium"/>
                <a:cs typeface="Raleway Medium"/>
                <a:sym typeface="Raleway Medium"/>
              </a:defRPr>
            </a:lvl2pPr>
            <a:lvl3pPr lvl="2" rtl="0">
              <a:spcBef>
                <a:spcPts val="0"/>
              </a:spcBef>
              <a:spcAft>
                <a:spcPts val="0"/>
              </a:spcAft>
              <a:buClr>
                <a:schemeClr val="dk1"/>
              </a:buClr>
              <a:buSzPts val="3000"/>
              <a:buFont typeface="Raleway Medium"/>
              <a:buNone/>
              <a:defRPr sz="3000">
                <a:solidFill>
                  <a:schemeClr val="dk1"/>
                </a:solidFill>
                <a:latin typeface="Raleway Medium"/>
                <a:ea typeface="Raleway Medium"/>
                <a:cs typeface="Raleway Medium"/>
                <a:sym typeface="Raleway Medium"/>
              </a:defRPr>
            </a:lvl3pPr>
            <a:lvl4pPr lvl="3" rtl="0">
              <a:spcBef>
                <a:spcPts val="0"/>
              </a:spcBef>
              <a:spcAft>
                <a:spcPts val="0"/>
              </a:spcAft>
              <a:buClr>
                <a:schemeClr val="dk1"/>
              </a:buClr>
              <a:buSzPts val="3000"/>
              <a:buFont typeface="Raleway Medium"/>
              <a:buNone/>
              <a:defRPr sz="3000">
                <a:solidFill>
                  <a:schemeClr val="dk1"/>
                </a:solidFill>
                <a:latin typeface="Raleway Medium"/>
                <a:ea typeface="Raleway Medium"/>
                <a:cs typeface="Raleway Medium"/>
                <a:sym typeface="Raleway Medium"/>
              </a:defRPr>
            </a:lvl4pPr>
            <a:lvl5pPr lvl="4" rtl="0">
              <a:spcBef>
                <a:spcPts val="0"/>
              </a:spcBef>
              <a:spcAft>
                <a:spcPts val="0"/>
              </a:spcAft>
              <a:buClr>
                <a:schemeClr val="dk1"/>
              </a:buClr>
              <a:buSzPts val="3000"/>
              <a:buFont typeface="Raleway Medium"/>
              <a:buNone/>
              <a:defRPr sz="3000">
                <a:solidFill>
                  <a:schemeClr val="dk1"/>
                </a:solidFill>
                <a:latin typeface="Raleway Medium"/>
                <a:ea typeface="Raleway Medium"/>
                <a:cs typeface="Raleway Medium"/>
                <a:sym typeface="Raleway Medium"/>
              </a:defRPr>
            </a:lvl5pPr>
            <a:lvl6pPr lvl="5" rtl="0">
              <a:spcBef>
                <a:spcPts val="0"/>
              </a:spcBef>
              <a:spcAft>
                <a:spcPts val="0"/>
              </a:spcAft>
              <a:buClr>
                <a:schemeClr val="dk1"/>
              </a:buClr>
              <a:buSzPts val="3000"/>
              <a:buFont typeface="Raleway Medium"/>
              <a:buNone/>
              <a:defRPr sz="3000">
                <a:solidFill>
                  <a:schemeClr val="dk1"/>
                </a:solidFill>
                <a:latin typeface="Raleway Medium"/>
                <a:ea typeface="Raleway Medium"/>
                <a:cs typeface="Raleway Medium"/>
                <a:sym typeface="Raleway Medium"/>
              </a:defRPr>
            </a:lvl6pPr>
            <a:lvl7pPr lvl="6" rtl="0">
              <a:spcBef>
                <a:spcPts val="0"/>
              </a:spcBef>
              <a:spcAft>
                <a:spcPts val="0"/>
              </a:spcAft>
              <a:buClr>
                <a:schemeClr val="dk1"/>
              </a:buClr>
              <a:buSzPts val="3000"/>
              <a:buFont typeface="Raleway Medium"/>
              <a:buNone/>
              <a:defRPr sz="3000">
                <a:solidFill>
                  <a:schemeClr val="dk1"/>
                </a:solidFill>
                <a:latin typeface="Raleway Medium"/>
                <a:ea typeface="Raleway Medium"/>
                <a:cs typeface="Raleway Medium"/>
                <a:sym typeface="Raleway Medium"/>
              </a:defRPr>
            </a:lvl7pPr>
            <a:lvl8pPr lvl="7" rtl="0">
              <a:spcBef>
                <a:spcPts val="0"/>
              </a:spcBef>
              <a:spcAft>
                <a:spcPts val="0"/>
              </a:spcAft>
              <a:buClr>
                <a:schemeClr val="dk1"/>
              </a:buClr>
              <a:buSzPts val="3000"/>
              <a:buFont typeface="Raleway Medium"/>
              <a:buNone/>
              <a:defRPr sz="3000">
                <a:solidFill>
                  <a:schemeClr val="dk1"/>
                </a:solidFill>
                <a:latin typeface="Raleway Medium"/>
                <a:ea typeface="Raleway Medium"/>
                <a:cs typeface="Raleway Medium"/>
                <a:sym typeface="Raleway Medium"/>
              </a:defRPr>
            </a:lvl8pPr>
            <a:lvl9pPr lvl="8" rtl="0">
              <a:spcBef>
                <a:spcPts val="0"/>
              </a:spcBef>
              <a:spcAft>
                <a:spcPts val="0"/>
              </a:spcAft>
              <a:buClr>
                <a:schemeClr val="dk1"/>
              </a:buClr>
              <a:buSzPts val="3000"/>
              <a:buFont typeface="Raleway Medium"/>
              <a:buNone/>
              <a:defRPr sz="3000">
                <a:solidFill>
                  <a:schemeClr val="dk1"/>
                </a:solidFill>
                <a:latin typeface="Raleway Medium"/>
                <a:ea typeface="Raleway Medium"/>
                <a:cs typeface="Raleway Medium"/>
                <a:sym typeface="Raleway Medium"/>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Raleway"/>
              <a:buChar char="●"/>
              <a:defRPr sz="1200">
                <a:solidFill>
                  <a:schemeClr val="dk1"/>
                </a:solidFill>
                <a:latin typeface="Raleway"/>
                <a:ea typeface="Raleway"/>
                <a:cs typeface="Raleway"/>
                <a:sym typeface="Raleway"/>
              </a:defRPr>
            </a:lvl1pPr>
            <a:lvl2pPr marL="914400" lvl="1" indent="-304800">
              <a:lnSpc>
                <a:spcPct val="100000"/>
              </a:lnSpc>
              <a:spcBef>
                <a:spcPts val="1600"/>
              </a:spcBef>
              <a:spcAft>
                <a:spcPts val="0"/>
              </a:spcAft>
              <a:buClr>
                <a:schemeClr val="dk1"/>
              </a:buClr>
              <a:buSzPts val="1200"/>
              <a:buFont typeface="Raleway"/>
              <a:buChar char="○"/>
              <a:defRPr sz="1200">
                <a:solidFill>
                  <a:schemeClr val="dk1"/>
                </a:solidFill>
                <a:latin typeface="Raleway"/>
                <a:ea typeface="Raleway"/>
                <a:cs typeface="Raleway"/>
                <a:sym typeface="Raleway"/>
              </a:defRPr>
            </a:lvl2pPr>
            <a:lvl3pPr marL="1371600" lvl="2" indent="-304800">
              <a:lnSpc>
                <a:spcPct val="100000"/>
              </a:lnSpc>
              <a:spcBef>
                <a:spcPts val="1600"/>
              </a:spcBef>
              <a:spcAft>
                <a:spcPts val="0"/>
              </a:spcAft>
              <a:buClr>
                <a:schemeClr val="dk1"/>
              </a:buClr>
              <a:buSzPts val="1200"/>
              <a:buFont typeface="Raleway"/>
              <a:buChar char="■"/>
              <a:defRPr sz="1200">
                <a:solidFill>
                  <a:schemeClr val="dk1"/>
                </a:solidFill>
                <a:latin typeface="Raleway"/>
                <a:ea typeface="Raleway"/>
                <a:cs typeface="Raleway"/>
                <a:sym typeface="Raleway"/>
              </a:defRPr>
            </a:lvl3pPr>
            <a:lvl4pPr marL="1828800" lvl="3" indent="-304800">
              <a:lnSpc>
                <a:spcPct val="100000"/>
              </a:lnSpc>
              <a:spcBef>
                <a:spcPts val="1600"/>
              </a:spcBef>
              <a:spcAft>
                <a:spcPts val="0"/>
              </a:spcAft>
              <a:buClr>
                <a:schemeClr val="dk1"/>
              </a:buClr>
              <a:buSzPts val="1200"/>
              <a:buFont typeface="Raleway"/>
              <a:buChar char="●"/>
              <a:defRPr sz="1200">
                <a:solidFill>
                  <a:schemeClr val="dk1"/>
                </a:solidFill>
                <a:latin typeface="Raleway"/>
                <a:ea typeface="Raleway"/>
                <a:cs typeface="Raleway"/>
                <a:sym typeface="Raleway"/>
              </a:defRPr>
            </a:lvl4pPr>
            <a:lvl5pPr marL="2286000" lvl="4" indent="-304800">
              <a:lnSpc>
                <a:spcPct val="100000"/>
              </a:lnSpc>
              <a:spcBef>
                <a:spcPts val="1600"/>
              </a:spcBef>
              <a:spcAft>
                <a:spcPts val="0"/>
              </a:spcAft>
              <a:buClr>
                <a:schemeClr val="dk1"/>
              </a:buClr>
              <a:buSzPts val="1200"/>
              <a:buFont typeface="Raleway"/>
              <a:buChar char="○"/>
              <a:defRPr sz="1200">
                <a:solidFill>
                  <a:schemeClr val="dk1"/>
                </a:solidFill>
                <a:latin typeface="Raleway"/>
                <a:ea typeface="Raleway"/>
                <a:cs typeface="Raleway"/>
                <a:sym typeface="Raleway"/>
              </a:defRPr>
            </a:lvl5pPr>
            <a:lvl6pPr marL="2743200" lvl="5" indent="-304800">
              <a:lnSpc>
                <a:spcPct val="100000"/>
              </a:lnSpc>
              <a:spcBef>
                <a:spcPts val="1600"/>
              </a:spcBef>
              <a:spcAft>
                <a:spcPts val="0"/>
              </a:spcAft>
              <a:buClr>
                <a:schemeClr val="dk1"/>
              </a:buClr>
              <a:buSzPts val="1200"/>
              <a:buFont typeface="Raleway"/>
              <a:buChar char="■"/>
              <a:defRPr sz="1200">
                <a:solidFill>
                  <a:schemeClr val="dk1"/>
                </a:solidFill>
                <a:latin typeface="Raleway"/>
                <a:ea typeface="Raleway"/>
                <a:cs typeface="Raleway"/>
                <a:sym typeface="Raleway"/>
              </a:defRPr>
            </a:lvl6pPr>
            <a:lvl7pPr marL="3200400" lvl="6" indent="-304800">
              <a:lnSpc>
                <a:spcPct val="100000"/>
              </a:lnSpc>
              <a:spcBef>
                <a:spcPts val="1600"/>
              </a:spcBef>
              <a:spcAft>
                <a:spcPts val="0"/>
              </a:spcAft>
              <a:buClr>
                <a:schemeClr val="dk1"/>
              </a:buClr>
              <a:buSzPts val="1200"/>
              <a:buFont typeface="Raleway"/>
              <a:buChar char="●"/>
              <a:defRPr sz="1200">
                <a:solidFill>
                  <a:schemeClr val="dk1"/>
                </a:solidFill>
                <a:latin typeface="Raleway"/>
                <a:ea typeface="Raleway"/>
                <a:cs typeface="Raleway"/>
                <a:sym typeface="Raleway"/>
              </a:defRPr>
            </a:lvl7pPr>
            <a:lvl8pPr marL="3657600" lvl="7" indent="-304800">
              <a:lnSpc>
                <a:spcPct val="100000"/>
              </a:lnSpc>
              <a:spcBef>
                <a:spcPts val="1600"/>
              </a:spcBef>
              <a:spcAft>
                <a:spcPts val="0"/>
              </a:spcAft>
              <a:buClr>
                <a:schemeClr val="dk1"/>
              </a:buClr>
              <a:buSzPts val="1200"/>
              <a:buFont typeface="Raleway"/>
              <a:buChar char="○"/>
              <a:defRPr sz="1200">
                <a:solidFill>
                  <a:schemeClr val="dk1"/>
                </a:solidFill>
                <a:latin typeface="Raleway"/>
                <a:ea typeface="Raleway"/>
                <a:cs typeface="Raleway"/>
                <a:sym typeface="Raleway"/>
              </a:defRPr>
            </a:lvl8pPr>
            <a:lvl9pPr marL="4114800" lvl="8" indent="-304800">
              <a:lnSpc>
                <a:spcPct val="100000"/>
              </a:lnSpc>
              <a:spcBef>
                <a:spcPts val="1600"/>
              </a:spcBef>
              <a:spcAft>
                <a:spcPts val="1600"/>
              </a:spcAft>
              <a:buClr>
                <a:schemeClr val="dk1"/>
              </a:buClr>
              <a:buSzPts val="1200"/>
              <a:buFont typeface="Raleway"/>
              <a:buChar char="■"/>
              <a:defRPr sz="1200">
                <a:solidFill>
                  <a:schemeClr val="dk1"/>
                </a:solidFill>
                <a:latin typeface="Raleway"/>
                <a:ea typeface="Raleway"/>
                <a:cs typeface="Raleway"/>
                <a:sym typeface="Raleway"/>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 id="2147483659" r:id="rId10"/>
    <p:sldLayoutId id="2147483660" r:id="rId11"/>
    <p:sldLayoutId id="2147483661" r:id="rId12"/>
    <p:sldLayoutId id="2147483662" r:id="rId13"/>
    <p:sldLayoutId id="2147483663" r:id="rId14"/>
    <p:sldLayoutId id="2147483664" r:id="rId15"/>
    <p:sldLayoutId id="2147483665" r:id="rId16"/>
    <p:sldLayoutId id="2147483667" r:id="rId17"/>
    <p:sldLayoutId id="2147483668" r:id="rId18"/>
    <p:sldLayoutId id="2147483669" r:id="rId19"/>
    <p:sldLayoutId id="2147483670" r:id="rId20"/>
    <p:sldLayoutId id="2147483671" r:id="rId21"/>
    <p:sldLayoutId id="2147483672"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8.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8.svg"/></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17.jfif"/><Relationship Id="rId4" Type="http://schemas.openxmlformats.org/officeDocument/2006/relationships/image" Target="../media/image16.jpg"/></Relationships>
</file>

<file path=ppt/slides/_rels/slide3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19.xml"/><Relationship Id="rId6" Type="http://schemas.microsoft.com/office/2007/relationships/hdphoto" Target="../media/hdphoto4.wdp"/><Relationship Id="rId5" Type="http://schemas.openxmlformats.org/officeDocument/2006/relationships/image" Target="../media/image20.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61"/>
        <p:cNvGrpSpPr/>
        <p:nvPr/>
      </p:nvGrpSpPr>
      <p:grpSpPr>
        <a:xfrm>
          <a:off x="0" y="0"/>
          <a:ext cx="0" cy="0"/>
          <a:chOff x="0" y="0"/>
          <a:chExt cx="0" cy="0"/>
        </a:xfrm>
      </p:grpSpPr>
      <p:sp>
        <p:nvSpPr>
          <p:cNvPr id="2" name="Freeform 3">
            <a:extLst>
              <a:ext uri="{FF2B5EF4-FFF2-40B4-BE49-F238E27FC236}">
                <a16:creationId xmlns:a16="http://schemas.microsoft.com/office/drawing/2014/main" id="{793F16DC-0043-940C-A5BA-C667E645AFA4}"/>
              </a:ext>
            </a:extLst>
          </p:cNvPr>
          <p:cNvSpPr/>
          <p:nvPr/>
        </p:nvSpPr>
        <p:spPr>
          <a:xfrm>
            <a:off x="413688" y="89210"/>
            <a:ext cx="2500497" cy="5054290"/>
          </a:xfrm>
          <a:custGeom>
            <a:avLst/>
            <a:gdLst/>
            <a:ahLst/>
            <a:cxnLst/>
            <a:rect l="l" t="t" r="r" b="b"/>
            <a:pathLst>
              <a:path w="1935507" h="4114800">
                <a:moveTo>
                  <a:pt x="0" y="0"/>
                </a:moveTo>
                <a:lnTo>
                  <a:pt x="1935507" y="0"/>
                </a:lnTo>
                <a:lnTo>
                  <a:pt x="1935507"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399A32DD-D682-B3F2-CF90-8A052843AA7C}"/>
              </a:ext>
            </a:extLst>
          </p:cNvPr>
          <p:cNvSpPr txBox="1"/>
          <p:nvPr/>
        </p:nvSpPr>
        <p:spPr>
          <a:xfrm>
            <a:off x="2802673" y="932038"/>
            <a:ext cx="6043961" cy="3279424"/>
          </a:xfrm>
          <a:prstGeom prst="rect">
            <a:avLst/>
          </a:prstGeom>
          <a:noFill/>
        </p:spPr>
        <p:txBody>
          <a:bodyPr wrap="square">
            <a:spAutoFit/>
          </a:bodyPr>
          <a:lstStyle/>
          <a:p>
            <a:pPr algn="ctr">
              <a:lnSpc>
                <a:spcPct val="150000"/>
              </a:lnSpc>
            </a:pPr>
            <a:r>
              <a:rPr lang="en-US" sz="4800" b="1">
                <a:solidFill>
                  <a:schemeClr val="tx1">
                    <a:lumMod val="75000"/>
                    <a:lumOff val="25000"/>
                  </a:schemeClr>
                </a:solidFill>
              </a:rPr>
              <a:t>CHÀO MỪNG </a:t>
            </a:r>
          </a:p>
          <a:p>
            <a:pPr algn="ctr">
              <a:lnSpc>
                <a:spcPct val="150000"/>
              </a:lnSpc>
            </a:pPr>
            <a:r>
              <a:rPr lang="en-US" sz="4800" b="1">
                <a:solidFill>
                  <a:schemeClr val="tx1">
                    <a:lumMod val="75000"/>
                    <a:lumOff val="25000"/>
                  </a:schemeClr>
                </a:solidFill>
              </a:rPr>
              <a:t>CÁC EM ĐẾN VỚI BÀI HỌC HÔM NAY!</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 screen&#10;&#10;Description automatically generated">
            <a:extLst>
              <a:ext uri="{FF2B5EF4-FFF2-40B4-BE49-F238E27FC236}">
                <a16:creationId xmlns:a16="http://schemas.microsoft.com/office/drawing/2014/main" id="{92A1D712-4DBE-31B6-EC14-4EE72A8C118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454243" y="-3880927"/>
            <a:ext cx="11598243" cy="9024427"/>
          </a:xfrm>
          <a:prstGeom prst="rect">
            <a:avLst/>
          </a:prstGeom>
        </p:spPr>
      </p:pic>
    </p:spTree>
    <p:extLst>
      <p:ext uri="{BB962C8B-B14F-4D97-AF65-F5344CB8AC3E}">
        <p14:creationId xmlns:p14="http://schemas.microsoft.com/office/powerpoint/2010/main" val="3557778937"/>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16"/>
        <p:cNvGrpSpPr/>
        <p:nvPr/>
      </p:nvGrpSpPr>
      <p:grpSpPr>
        <a:xfrm>
          <a:off x="0" y="0"/>
          <a:ext cx="0" cy="0"/>
          <a:chOff x="0" y="0"/>
          <a:chExt cx="0" cy="0"/>
        </a:xfrm>
      </p:grpSpPr>
      <p:sp>
        <p:nvSpPr>
          <p:cNvPr id="3" name="TextBox 2">
            <a:extLst>
              <a:ext uri="{FF2B5EF4-FFF2-40B4-BE49-F238E27FC236}">
                <a16:creationId xmlns:a16="http://schemas.microsoft.com/office/drawing/2014/main" id="{25C28AE9-789A-322A-B8CD-1164B503051C}"/>
              </a:ext>
            </a:extLst>
          </p:cNvPr>
          <p:cNvSpPr txBox="1"/>
          <p:nvPr/>
        </p:nvSpPr>
        <p:spPr>
          <a:xfrm>
            <a:off x="1417320" y="333792"/>
            <a:ext cx="6309360" cy="461665"/>
          </a:xfrm>
          <a:prstGeom prst="rect">
            <a:avLst/>
          </a:prstGeom>
          <a:noFill/>
        </p:spPr>
        <p:txBody>
          <a:bodyPr wrap="square">
            <a:spAutoFit/>
          </a:bodyPr>
          <a:lstStyle/>
          <a:p>
            <a:pPr algn="ctr"/>
            <a:r>
              <a:rPr lang="en-US" sz="2400" b="1">
                <a:solidFill>
                  <a:srgbClr val="B41C23"/>
                </a:solidFill>
              </a:rPr>
              <a:t>Phiếu đánh giá sản phẩm của học sinh</a:t>
            </a:r>
          </a:p>
        </p:txBody>
      </p:sp>
      <p:sp>
        <p:nvSpPr>
          <p:cNvPr id="4" name="Rectangle: Rounded Corners 3">
            <a:extLst>
              <a:ext uri="{FF2B5EF4-FFF2-40B4-BE49-F238E27FC236}">
                <a16:creationId xmlns:a16="http://schemas.microsoft.com/office/drawing/2014/main" id="{09522F9F-43E0-637F-5271-5FD3E05158C7}"/>
              </a:ext>
            </a:extLst>
          </p:cNvPr>
          <p:cNvSpPr/>
          <p:nvPr/>
        </p:nvSpPr>
        <p:spPr>
          <a:xfrm>
            <a:off x="678180" y="952500"/>
            <a:ext cx="2651760" cy="461665"/>
          </a:xfrm>
          <a:prstGeom prst="roundRect">
            <a:avLst>
              <a:gd name="adj" fmla="val 50000"/>
            </a:avLst>
          </a:prstGeom>
          <a:solidFill>
            <a:schemeClr val="accent4"/>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41F36"/>
                </a:solidFill>
              </a:rPr>
              <a:t>Nhóm: ……………</a:t>
            </a:r>
          </a:p>
        </p:txBody>
      </p:sp>
      <p:sp>
        <p:nvSpPr>
          <p:cNvPr id="5" name="Rectangle: Rounded Corners 4">
            <a:extLst>
              <a:ext uri="{FF2B5EF4-FFF2-40B4-BE49-F238E27FC236}">
                <a16:creationId xmlns:a16="http://schemas.microsoft.com/office/drawing/2014/main" id="{DC29E698-00AD-AA14-713D-3A53A4E84895}"/>
              </a:ext>
            </a:extLst>
          </p:cNvPr>
          <p:cNvSpPr/>
          <p:nvPr/>
        </p:nvSpPr>
        <p:spPr>
          <a:xfrm>
            <a:off x="5814060" y="952500"/>
            <a:ext cx="2651760" cy="461665"/>
          </a:xfrm>
          <a:prstGeom prst="roundRect">
            <a:avLst>
              <a:gd name="adj" fmla="val 50000"/>
            </a:avLst>
          </a:prstGeom>
          <a:solidFill>
            <a:schemeClr val="accent4"/>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41F36"/>
                </a:solidFill>
              </a:rPr>
              <a:t>Lớp: ……………</a:t>
            </a:r>
          </a:p>
        </p:txBody>
      </p:sp>
      <p:sp>
        <p:nvSpPr>
          <p:cNvPr id="2" name="Rectangle: Rounded Corners 1">
            <a:extLst>
              <a:ext uri="{FF2B5EF4-FFF2-40B4-BE49-F238E27FC236}">
                <a16:creationId xmlns:a16="http://schemas.microsoft.com/office/drawing/2014/main" id="{18A673A9-2849-AE62-1E08-41E6C8D0C07B}"/>
              </a:ext>
            </a:extLst>
          </p:cNvPr>
          <p:cNvSpPr/>
          <p:nvPr/>
        </p:nvSpPr>
        <p:spPr>
          <a:xfrm>
            <a:off x="678180" y="2141034"/>
            <a:ext cx="7787640" cy="2535044"/>
          </a:xfrm>
          <a:prstGeom prst="roundRect">
            <a:avLst>
              <a:gd name="adj" fmla="val 7283"/>
            </a:avLst>
          </a:prstGeom>
          <a:solidFill>
            <a:schemeClr val="tx1">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Ghi chú dành cho góp ý, xây dựng cho nhóm bạn:</a:t>
            </a:r>
            <a:endParaRPr lang="en-US" sz="2000">
              <a:effectLst/>
              <a:latin typeface="Arial" panose="020B0604020202020204" pitchFamily="34" charset="0"/>
              <a:ea typeface="Aptos" panose="020B0004020202020204" pitchFamily="34" charset="0"/>
              <a:cs typeface="Arial" panose="020B0604020202020204" pitchFamily="34" charset="0"/>
            </a:endParaRPr>
          </a:p>
          <a:p>
            <a:pPr>
              <a:lnSpc>
                <a:spcPct val="150000"/>
              </a:lnSpc>
            </a:pPr>
            <a:r>
              <a:rPr lang="fr-FR"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a:lnSpc>
                <a:spcPct val="150000"/>
              </a:lnSpc>
            </a:pPr>
            <a:r>
              <a:rPr lang="fr-FR"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a:lnSpc>
                <a:spcPct val="150000"/>
              </a:lnSpc>
            </a:pPr>
            <a:r>
              <a:rPr lang="fr-FR"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a:latin typeface="Arial" panose="020B0604020202020204" pitchFamily="34" charset="0"/>
              <a:cs typeface="Arial" panose="020B0604020202020204" pitchFamily="34" charset="0"/>
            </a:endParaRPr>
          </a:p>
        </p:txBody>
      </p:sp>
      <p:sp>
        <p:nvSpPr>
          <p:cNvPr id="7" name="TextBox 6">
            <a:hlinkClick r:id="rId3" action="ppaction://hlinksldjump"/>
            <a:extLst>
              <a:ext uri="{FF2B5EF4-FFF2-40B4-BE49-F238E27FC236}">
                <a16:creationId xmlns:a16="http://schemas.microsoft.com/office/drawing/2014/main" id="{B0B35EF5-705B-5F04-3A42-8F77B5D601E7}"/>
              </a:ext>
            </a:extLst>
          </p:cNvPr>
          <p:cNvSpPr txBox="1"/>
          <p:nvPr/>
        </p:nvSpPr>
        <p:spPr>
          <a:xfrm>
            <a:off x="1468243" y="1571208"/>
            <a:ext cx="6207513" cy="461665"/>
          </a:xfrm>
          <a:prstGeom prst="rect">
            <a:avLst/>
          </a:prstGeom>
          <a:noFill/>
        </p:spPr>
        <p:txBody>
          <a:bodyPr wrap="square" rtlCol="0">
            <a:spAutoFit/>
          </a:bodyPr>
          <a:lstStyle/>
          <a:p>
            <a:pPr algn="ctr"/>
            <a:r>
              <a:rPr lang="en-US" sz="2400">
                <a:solidFill>
                  <a:schemeClr val="tx1">
                    <a:lumMod val="75000"/>
                    <a:lumOff val="25000"/>
                  </a:schemeClr>
                </a:solidFill>
                <a:latin typeface="Aptos Black" panose="020B0004020202020204" pitchFamily="34" charset="0"/>
              </a:rPr>
              <a:t>PHIẾU ĐÁNH GIÁ</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8F22EBF-DF95-2D8C-F908-DDCE35176BA5}"/>
              </a:ext>
            </a:extLst>
          </p:cNvPr>
          <p:cNvGraphicFramePr>
            <a:graphicFrameLocks noGrp="1"/>
          </p:cNvGraphicFramePr>
          <p:nvPr>
            <p:extLst>
              <p:ext uri="{D42A27DB-BD31-4B8C-83A1-F6EECF244321}">
                <p14:modId xmlns:p14="http://schemas.microsoft.com/office/powerpoint/2010/main" val="2650322047"/>
              </p:ext>
            </p:extLst>
          </p:nvPr>
        </p:nvGraphicFramePr>
        <p:xfrm>
          <a:off x="0" y="0"/>
          <a:ext cx="9144001" cy="5143501"/>
        </p:xfrm>
        <a:graphic>
          <a:graphicData uri="http://schemas.openxmlformats.org/drawingml/2006/table">
            <a:tbl>
              <a:tblPr>
                <a:tableStyleId>{69CF1AB2-1976-4502-BF36-3FF5EA218861}</a:tableStyleId>
              </a:tblPr>
              <a:tblGrid>
                <a:gridCol w="612393">
                  <a:extLst>
                    <a:ext uri="{9D8B030D-6E8A-4147-A177-3AD203B41FA5}">
                      <a16:colId xmlns:a16="http://schemas.microsoft.com/office/drawing/2014/main" val="1474951327"/>
                    </a:ext>
                  </a:extLst>
                </a:gridCol>
                <a:gridCol w="5394397">
                  <a:extLst>
                    <a:ext uri="{9D8B030D-6E8A-4147-A177-3AD203B41FA5}">
                      <a16:colId xmlns:a16="http://schemas.microsoft.com/office/drawing/2014/main" val="879685278"/>
                    </a:ext>
                  </a:extLst>
                </a:gridCol>
                <a:gridCol w="1243839">
                  <a:extLst>
                    <a:ext uri="{9D8B030D-6E8A-4147-A177-3AD203B41FA5}">
                      <a16:colId xmlns:a16="http://schemas.microsoft.com/office/drawing/2014/main" val="700051614"/>
                    </a:ext>
                  </a:extLst>
                </a:gridCol>
                <a:gridCol w="946686">
                  <a:extLst>
                    <a:ext uri="{9D8B030D-6E8A-4147-A177-3AD203B41FA5}">
                      <a16:colId xmlns:a16="http://schemas.microsoft.com/office/drawing/2014/main" val="631439475"/>
                    </a:ext>
                  </a:extLst>
                </a:gridCol>
                <a:gridCol w="946686">
                  <a:extLst>
                    <a:ext uri="{9D8B030D-6E8A-4147-A177-3AD203B41FA5}">
                      <a16:colId xmlns:a16="http://schemas.microsoft.com/office/drawing/2014/main" val="3040639441"/>
                    </a:ext>
                  </a:extLst>
                </a:gridCol>
              </a:tblGrid>
              <a:tr h="431342">
                <a:tc>
                  <a:txBody>
                    <a:bodyPr/>
                    <a:lstStyle/>
                    <a:p>
                      <a:pPr algn="ctr">
                        <a:lnSpc>
                          <a:spcPct val="150000"/>
                        </a:lnSpc>
                        <a:spcAft>
                          <a:spcPts val="800"/>
                        </a:spcAft>
                      </a:pPr>
                      <a:r>
                        <a:rPr lang="fr-FR" sz="2000" b="1">
                          <a:effectLst/>
                        </a:rPr>
                        <a:t>TT</a:t>
                      </a:r>
                      <a:endParaRPr lang="en-US" sz="1600" b="1">
                        <a:effectLst/>
                        <a:latin typeface="Aptos" panose="020B0004020202020204" pitchFamily="34" charset="0"/>
                        <a:ea typeface="Aptos" panose="020B0004020202020204" pitchFamily="34" charset="0"/>
                        <a:cs typeface="Aptos" panose="020B0004020202020204" pitchFamily="34" charset="0"/>
                      </a:endParaRPr>
                    </a:p>
                  </a:txBody>
                  <a:tcPr marL="48503" marR="48503" marT="0" marB="0" anchor="ctr">
                    <a:solidFill>
                      <a:schemeClr val="tx2">
                        <a:lumMod val="60000"/>
                        <a:lumOff val="40000"/>
                      </a:schemeClr>
                    </a:solidFill>
                  </a:tcPr>
                </a:tc>
                <a:tc>
                  <a:txBody>
                    <a:bodyPr/>
                    <a:lstStyle/>
                    <a:p>
                      <a:pPr algn="ctr">
                        <a:lnSpc>
                          <a:spcPct val="150000"/>
                        </a:lnSpc>
                        <a:spcAft>
                          <a:spcPts val="800"/>
                        </a:spcAft>
                      </a:pPr>
                      <a:r>
                        <a:rPr lang="fr-FR" sz="2000" b="1">
                          <a:effectLst/>
                        </a:rPr>
                        <a:t>Các tiêu chí</a:t>
                      </a:r>
                      <a:endParaRPr lang="en-US" sz="1600" b="1">
                        <a:effectLst/>
                        <a:latin typeface="Aptos" panose="020B0004020202020204" pitchFamily="34" charset="0"/>
                        <a:ea typeface="Aptos" panose="020B0004020202020204" pitchFamily="34" charset="0"/>
                        <a:cs typeface="Aptos" panose="020B0004020202020204" pitchFamily="34" charset="0"/>
                      </a:endParaRPr>
                    </a:p>
                  </a:txBody>
                  <a:tcPr marL="48503" marR="48503" marT="0" marB="0" anchor="ctr">
                    <a:solidFill>
                      <a:schemeClr val="tx2">
                        <a:lumMod val="60000"/>
                        <a:lumOff val="40000"/>
                      </a:schemeClr>
                    </a:solidFill>
                  </a:tcPr>
                </a:tc>
                <a:tc>
                  <a:txBody>
                    <a:bodyPr/>
                    <a:lstStyle/>
                    <a:p>
                      <a:pPr algn="ctr">
                        <a:lnSpc>
                          <a:spcPct val="150000"/>
                        </a:lnSpc>
                        <a:spcAft>
                          <a:spcPts val="800"/>
                        </a:spcAft>
                      </a:pPr>
                      <a:r>
                        <a:rPr lang="fr-FR" sz="2000" b="1">
                          <a:effectLst/>
                        </a:rPr>
                        <a:t>Điểm</a:t>
                      </a:r>
                      <a:endParaRPr lang="en-US" sz="1600" b="1">
                        <a:effectLst/>
                        <a:latin typeface="Aptos" panose="020B0004020202020204" pitchFamily="34" charset="0"/>
                        <a:ea typeface="Aptos" panose="020B0004020202020204" pitchFamily="34" charset="0"/>
                        <a:cs typeface="Aptos" panose="020B0004020202020204" pitchFamily="34" charset="0"/>
                      </a:endParaRPr>
                    </a:p>
                  </a:txBody>
                  <a:tcPr marL="48503" marR="48503" marT="0" marB="0" anchor="ctr">
                    <a:solidFill>
                      <a:schemeClr val="tx2">
                        <a:lumMod val="60000"/>
                        <a:lumOff val="40000"/>
                      </a:schemeClr>
                    </a:solidFill>
                  </a:tcPr>
                </a:tc>
                <a:tc>
                  <a:txBody>
                    <a:bodyPr/>
                    <a:lstStyle/>
                    <a:p>
                      <a:pPr algn="ctr">
                        <a:lnSpc>
                          <a:spcPct val="150000"/>
                        </a:lnSpc>
                        <a:spcAft>
                          <a:spcPts val="800"/>
                        </a:spcAft>
                      </a:pPr>
                      <a:r>
                        <a:rPr lang="fr-FR" sz="2000" b="1">
                          <a:effectLst/>
                        </a:rPr>
                        <a:t>Có</a:t>
                      </a:r>
                      <a:endParaRPr lang="en-US" sz="1600" b="1">
                        <a:effectLst/>
                        <a:latin typeface="Aptos" panose="020B0004020202020204" pitchFamily="34" charset="0"/>
                        <a:ea typeface="Aptos" panose="020B0004020202020204" pitchFamily="34" charset="0"/>
                        <a:cs typeface="Aptos" panose="020B0004020202020204" pitchFamily="34" charset="0"/>
                      </a:endParaRPr>
                    </a:p>
                  </a:txBody>
                  <a:tcPr marL="48503" marR="48503" marT="0" marB="0" anchor="ctr">
                    <a:solidFill>
                      <a:schemeClr val="tx2">
                        <a:lumMod val="60000"/>
                        <a:lumOff val="40000"/>
                      </a:schemeClr>
                    </a:solidFill>
                  </a:tcPr>
                </a:tc>
                <a:tc>
                  <a:txBody>
                    <a:bodyPr/>
                    <a:lstStyle/>
                    <a:p>
                      <a:pPr algn="ctr">
                        <a:lnSpc>
                          <a:spcPct val="150000"/>
                        </a:lnSpc>
                        <a:spcAft>
                          <a:spcPts val="800"/>
                        </a:spcAft>
                      </a:pPr>
                      <a:r>
                        <a:rPr lang="fr-FR" sz="2000" b="1">
                          <a:effectLst/>
                        </a:rPr>
                        <a:t>Không</a:t>
                      </a:r>
                      <a:endParaRPr lang="en-US" sz="1600" b="1">
                        <a:effectLst/>
                        <a:latin typeface="Aptos" panose="020B0004020202020204" pitchFamily="34" charset="0"/>
                        <a:ea typeface="Aptos" panose="020B0004020202020204" pitchFamily="34" charset="0"/>
                        <a:cs typeface="Aptos" panose="020B0004020202020204" pitchFamily="34" charset="0"/>
                      </a:endParaRPr>
                    </a:p>
                  </a:txBody>
                  <a:tcPr marL="48503" marR="48503" marT="0" marB="0" anchor="ctr">
                    <a:solidFill>
                      <a:schemeClr val="tx2">
                        <a:lumMod val="60000"/>
                        <a:lumOff val="40000"/>
                      </a:schemeClr>
                    </a:solidFill>
                  </a:tcPr>
                </a:tc>
                <a:extLst>
                  <a:ext uri="{0D108BD9-81ED-4DB2-BD59-A6C34878D82A}">
                    <a16:rowId xmlns:a16="http://schemas.microsoft.com/office/drawing/2014/main" val="734754042"/>
                  </a:ext>
                </a:extLst>
              </a:tr>
              <a:tr h="469334">
                <a:tc>
                  <a:txBody>
                    <a:bodyPr/>
                    <a:lstStyle/>
                    <a:p>
                      <a:pPr algn="ctr">
                        <a:lnSpc>
                          <a:spcPct val="150000"/>
                        </a:lnSpc>
                        <a:spcAft>
                          <a:spcPts val="800"/>
                        </a:spcAft>
                      </a:pPr>
                      <a:r>
                        <a:rPr lang="fr-FR" sz="2000">
                          <a:effectLst/>
                        </a:rPr>
                        <a:t>1</a:t>
                      </a:r>
                      <a:endParaRPr lang="en-US" sz="1600">
                        <a:effectLst/>
                        <a:latin typeface="Aptos" panose="020B0004020202020204" pitchFamily="34" charset="0"/>
                        <a:ea typeface="Aptos" panose="020B0004020202020204" pitchFamily="34" charset="0"/>
                        <a:cs typeface="Aptos" panose="020B0004020202020204" pitchFamily="34" charset="0"/>
                      </a:endParaRPr>
                    </a:p>
                  </a:txBody>
                  <a:tcPr marL="20209" marR="20209" marT="20209" marB="20209" anchor="ctr">
                    <a:solidFill>
                      <a:schemeClr val="accent3"/>
                    </a:solidFill>
                  </a:tcPr>
                </a:tc>
                <a:tc>
                  <a:txBody>
                    <a:bodyPr/>
                    <a:lstStyle/>
                    <a:p>
                      <a:pPr algn="just">
                        <a:lnSpc>
                          <a:spcPct val="150000"/>
                        </a:lnSpc>
                        <a:spcAft>
                          <a:spcPts val="800"/>
                        </a:spcAft>
                      </a:pPr>
                      <a:r>
                        <a:rPr lang="fr-FR" sz="2000">
                          <a:effectLst/>
                        </a:rPr>
                        <a:t>Sơ đồ tư duy rõ ràng, đúng yêu cầu. </a:t>
                      </a:r>
                      <a:endParaRPr lang="en-US" sz="1600">
                        <a:effectLst/>
                        <a:latin typeface="Aptos" panose="020B0004020202020204" pitchFamily="34" charset="0"/>
                        <a:ea typeface="Aptos" panose="020B0004020202020204" pitchFamily="34" charset="0"/>
                        <a:cs typeface="Aptos" panose="020B0004020202020204" pitchFamily="34" charset="0"/>
                      </a:endParaRPr>
                    </a:p>
                  </a:txBody>
                  <a:tcPr marL="20209" marR="20209" marT="20209" marB="20209" anchor="ctr">
                    <a:solidFill>
                      <a:schemeClr val="accent3"/>
                    </a:solidFill>
                  </a:tcPr>
                </a:tc>
                <a:tc>
                  <a:txBody>
                    <a:bodyPr/>
                    <a:lstStyle/>
                    <a:p>
                      <a:pPr algn="ctr">
                        <a:lnSpc>
                          <a:spcPct val="150000"/>
                        </a:lnSpc>
                        <a:spcAft>
                          <a:spcPts val="800"/>
                        </a:spcAft>
                      </a:pPr>
                      <a:r>
                        <a:rPr lang="fr-FR" sz="2000">
                          <a:effectLst/>
                        </a:rPr>
                        <a:t>1,5</a:t>
                      </a:r>
                      <a:endParaRPr lang="en-US" sz="1600">
                        <a:effectLst/>
                        <a:latin typeface="Aptos" panose="020B0004020202020204" pitchFamily="34" charset="0"/>
                        <a:ea typeface="Aptos" panose="020B0004020202020204" pitchFamily="34" charset="0"/>
                        <a:cs typeface="Aptos" panose="020B0004020202020204" pitchFamily="34" charset="0"/>
                      </a:endParaRPr>
                    </a:p>
                  </a:txBody>
                  <a:tcPr marL="20209" marR="20209" marT="20209" marB="20209" anchor="ctr">
                    <a:solidFill>
                      <a:schemeClr val="accent3"/>
                    </a:solidFill>
                  </a:tcPr>
                </a:tc>
                <a:tc>
                  <a:txBody>
                    <a:bodyPr/>
                    <a:lstStyle/>
                    <a:p>
                      <a:pPr algn="just">
                        <a:lnSpc>
                          <a:spcPct val="150000"/>
                        </a:lnSpc>
                        <a:spcAft>
                          <a:spcPts val="800"/>
                        </a:spcAft>
                      </a:pPr>
                      <a:r>
                        <a:rPr lang="fr-FR" sz="2000">
                          <a:effectLst/>
                        </a:rPr>
                        <a:t> </a:t>
                      </a:r>
                      <a:endParaRPr lang="en-US" sz="1600">
                        <a:effectLst/>
                        <a:latin typeface="Aptos" panose="020B0004020202020204" pitchFamily="34" charset="0"/>
                        <a:ea typeface="Aptos" panose="020B0004020202020204" pitchFamily="34" charset="0"/>
                        <a:cs typeface="Aptos" panose="020B0004020202020204" pitchFamily="34" charset="0"/>
                      </a:endParaRPr>
                    </a:p>
                  </a:txBody>
                  <a:tcPr marL="20209" marR="20209" marT="20209" marB="20209" anchor="ctr">
                    <a:solidFill>
                      <a:schemeClr val="accent3"/>
                    </a:solidFill>
                  </a:tcPr>
                </a:tc>
                <a:tc>
                  <a:txBody>
                    <a:bodyPr/>
                    <a:lstStyle/>
                    <a:p>
                      <a:pPr algn="just">
                        <a:lnSpc>
                          <a:spcPct val="150000"/>
                        </a:lnSpc>
                        <a:spcAft>
                          <a:spcPts val="800"/>
                        </a:spcAft>
                      </a:pPr>
                      <a:r>
                        <a:rPr lang="fr-FR" sz="2000">
                          <a:effectLst/>
                        </a:rPr>
                        <a:t> </a:t>
                      </a:r>
                      <a:endParaRPr lang="en-US" sz="1600">
                        <a:effectLst/>
                        <a:latin typeface="Aptos" panose="020B0004020202020204" pitchFamily="34" charset="0"/>
                        <a:ea typeface="Aptos" panose="020B0004020202020204" pitchFamily="34" charset="0"/>
                        <a:cs typeface="Aptos" panose="020B0004020202020204" pitchFamily="34" charset="0"/>
                      </a:endParaRPr>
                    </a:p>
                  </a:txBody>
                  <a:tcPr marL="20209" marR="20209" marT="20209" marB="20209" anchor="ctr">
                    <a:solidFill>
                      <a:schemeClr val="accent3"/>
                    </a:solidFill>
                  </a:tcPr>
                </a:tc>
                <a:extLst>
                  <a:ext uri="{0D108BD9-81ED-4DB2-BD59-A6C34878D82A}">
                    <a16:rowId xmlns:a16="http://schemas.microsoft.com/office/drawing/2014/main" val="2128105187"/>
                  </a:ext>
                </a:extLst>
              </a:tr>
              <a:tr h="469334">
                <a:tc>
                  <a:txBody>
                    <a:bodyPr/>
                    <a:lstStyle/>
                    <a:p>
                      <a:pPr algn="ctr">
                        <a:lnSpc>
                          <a:spcPct val="150000"/>
                        </a:lnSpc>
                        <a:spcAft>
                          <a:spcPts val="800"/>
                        </a:spcAft>
                      </a:pPr>
                      <a:r>
                        <a:rPr lang="fr-FR" sz="2000">
                          <a:effectLst/>
                        </a:rPr>
                        <a:t>2</a:t>
                      </a:r>
                      <a:endParaRPr lang="en-US" sz="1600">
                        <a:effectLst/>
                        <a:latin typeface="Aptos" panose="020B0004020202020204" pitchFamily="34" charset="0"/>
                        <a:ea typeface="Aptos" panose="020B0004020202020204" pitchFamily="34" charset="0"/>
                        <a:cs typeface="Aptos" panose="020B0004020202020204" pitchFamily="34" charset="0"/>
                      </a:endParaRPr>
                    </a:p>
                  </a:txBody>
                  <a:tcPr marL="20209" marR="20209" marT="20209" marB="20209" anchor="ctr">
                    <a:solidFill>
                      <a:schemeClr val="accent3"/>
                    </a:solidFill>
                  </a:tcPr>
                </a:tc>
                <a:tc>
                  <a:txBody>
                    <a:bodyPr/>
                    <a:lstStyle/>
                    <a:p>
                      <a:pPr algn="just">
                        <a:lnSpc>
                          <a:spcPct val="150000"/>
                        </a:lnSpc>
                        <a:spcAft>
                          <a:spcPts val="800"/>
                        </a:spcAft>
                      </a:pPr>
                      <a:r>
                        <a:rPr lang="fr-FR" sz="2000">
                          <a:effectLst/>
                        </a:rPr>
                        <a:t>Thiết kế bắt mắt, đẹp, sáng tạo. </a:t>
                      </a:r>
                      <a:endParaRPr lang="en-US" sz="1600">
                        <a:effectLst/>
                        <a:latin typeface="Aptos" panose="020B0004020202020204" pitchFamily="34" charset="0"/>
                        <a:ea typeface="Aptos" panose="020B0004020202020204" pitchFamily="34" charset="0"/>
                        <a:cs typeface="Aptos" panose="020B0004020202020204" pitchFamily="34" charset="0"/>
                      </a:endParaRPr>
                    </a:p>
                  </a:txBody>
                  <a:tcPr marL="20209" marR="20209" marT="20209" marB="20209" anchor="ctr">
                    <a:solidFill>
                      <a:schemeClr val="accent3"/>
                    </a:solidFill>
                  </a:tcPr>
                </a:tc>
                <a:tc>
                  <a:txBody>
                    <a:bodyPr/>
                    <a:lstStyle/>
                    <a:p>
                      <a:pPr algn="ctr">
                        <a:lnSpc>
                          <a:spcPct val="150000"/>
                        </a:lnSpc>
                        <a:spcAft>
                          <a:spcPts val="800"/>
                        </a:spcAft>
                      </a:pPr>
                      <a:r>
                        <a:rPr lang="fr-FR" sz="2000">
                          <a:effectLst/>
                        </a:rPr>
                        <a:t>1,5</a:t>
                      </a:r>
                      <a:endParaRPr lang="en-US" sz="1600">
                        <a:effectLst/>
                        <a:latin typeface="Aptos" panose="020B0004020202020204" pitchFamily="34" charset="0"/>
                        <a:ea typeface="Aptos" panose="020B0004020202020204" pitchFamily="34" charset="0"/>
                        <a:cs typeface="Aptos" panose="020B0004020202020204" pitchFamily="34" charset="0"/>
                      </a:endParaRPr>
                    </a:p>
                  </a:txBody>
                  <a:tcPr marL="20209" marR="20209" marT="20209" marB="20209" anchor="ctr">
                    <a:solidFill>
                      <a:schemeClr val="accent3"/>
                    </a:solidFill>
                  </a:tcPr>
                </a:tc>
                <a:tc>
                  <a:txBody>
                    <a:bodyPr/>
                    <a:lstStyle/>
                    <a:p>
                      <a:pPr algn="just">
                        <a:lnSpc>
                          <a:spcPct val="150000"/>
                        </a:lnSpc>
                        <a:spcAft>
                          <a:spcPts val="800"/>
                        </a:spcAft>
                      </a:pPr>
                      <a:r>
                        <a:rPr lang="fr-FR" sz="2000">
                          <a:effectLst/>
                        </a:rPr>
                        <a:t> </a:t>
                      </a:r>
                      <a:endParaRPr lang="en-US" sz="1600">
                        <a:effectLst/>
                        <a:latin typeface="Aptos" panose="020B0004020202020204" pitchFamily="34" charset="0"/>
                        <a:ea typeface="Aptos" panose="020B0004020202020204" pitchFamily="34" charset="0"/>
                        <a:cs typeface="Aptos" panose="020B0004020202020204" pitchFamily="34" charset="0"/>
                      </a:endParaRPr>
                    </a:p>
                  </a:txBody>
                  <a:tcPr marL="20209" marR="20209" marT="20209" marB="20209" anchor="ctr">
                    <a:solidFill>
                      <a:schemeClr val="accent3"/>
                    </a:solidFill>
                  </a:tcPr>
                </a:tc>
                <a:tc>
                  <a:txBody>
                    <a:bodyPr/>
                    <a:lstStyle/>
                    <a:p>
                      <a:pPr algn="just">
                        <a:lnSpc>
                          <a:spcPct val="150000"/>
                        </a:lnSpc>
                        <a:spcAft>
                          <a:spcPts val="800"/>
                        </a:spcAft>
                      </a:pPr>
                      <a:r>
                        <a:rPr lang="fr-FR" sz="2000">
                          <a:effectLst/>
                        </a:rPr>
                        <a:t> </a:t>
                      </a:r>
                      <a:endParaRPr lang="en-US" sz="1600">
                        <a:effectLst/>
                        <a:latin typeface="Aptos" panose="020B0004020202020204" pitchFamily="34" charset="0"/>
                        <a:ea typeface="Aptos" panose="020B0004020202020204" pitchFamily="34" charset="0"/>
                        <a:cs typeface="Aptos" panose="020B0004020202020204" pitchFamily="34" charset="0"/>
                      </a:endParaRPr>
                    </a:p>
                  </a:txBody>
                  <a:tcPr marL="20209" marR="20209" marT="20209" marB="20209" anchor="ctr">
                    <a:solidFill>
                      <a:schemeClr val="accent3"/>
                    </a:solidFill>
                  </a:tcPr>
                </a:tc>
                <a:extLst>
                  <a:ext uri="{0D108BD9-81ED-4DB2-BD59-A6C34878D82A}">
                    <a16:rowId xmlns:a16="http://schemas.microsoft.com/office/drawing/2014/main" val="4151597693"/>
                  </a:ext>
                </a:extLst>
              </a:tr>
              <a:tr h="473415">
                <a:tc>
                  <a:txBody>
                    <a:bodyPr/>
                    <a:lstStyle/>
                    <a:p>
                      <a:pPr algn="ctr">
                        <a:lnSpc>
                          <a:spcPct val="150000"/>
                        </a:lnSpc>
                        <a:spcAft>
                          <a:spcPts val="800"/>
                        </a:spcAft>
                      </a:pPr>
                      <a:r>
                        <a:rPr lang="fr-FR" sz="2000">
                          <a:effectLst/>
                        </a:rPr>
                        <a:t>3</a:t>
                      </a:r>
                      <a:endParaRPr lang="en-US" sz="1600">
                        <a:effectLst/>
                        <a:latin typeface="Aptos" panose="020B0004020202020204" pitchFamily="34" charset="0"/>
                        <a:ea typeface="Aptos" panose="020B0004020202020204" pitchFamily="34" charset="0"/>
                        <a:cs typeface="Aptos" panose="020B0004020202020204" pitchFamily="34" charset="0"/>
                      </a:endParaRPr>
                    </a:p>
                  </a:txBody>
                  <a:tcPr marL="20209" marR="20209" marT="20209" marB="20209" anchor="ctr">
                    <a:solidFill>
                      <a:schemeClr val="accent3"/>
                    </a:solidFill>
                  </a:tcPr>
                </a:tc>
                <a:tc>
                  <a:txBody>
                    <a:bodyPr/>
                    <a:lstStyle/>
                    <a:p>
                      <a:pPr algn="just">
                        <a:lnSpc>
                          <a:spcPct val="150000"/>
                        </a:lnSpc>
                        <a:spcAft>
                          <a:spcPts val="800"/>
                        </a:spcAft>
                      </a:pPr>
                      <a:r>
                        <a:rPr lang="fr-FR" sz="2000">
                          <a:effectLst/>
                        </a:rPr>
                        <a:t>Trình bày được ý tưởng thiết kế sơ đồ tư duy. </a:t>
                      </a:r>
                      <a:endParaRPr lang="en-US" sz="1600">
                        <a:effectLst/>
                        <a:latin typeface="Aptos" panose="020B0004020202020204" pitchFamily="34" charset="0"/>
                        <a:ea typeface="Aptos" panose="020B0004020202020204" pitchFamily="34" charset="0"/>
                        <a:cs typeface="Aptos" panose="020B0004020202020204" pitchFamily="34" charset="0"/>
                      </a:endParaRPr>
                    </a:p>
                  </a:txBody>
                  <a:tcPr marL="20209" marR="20209" marT="20209" marB="20209" anchor="ctr">
                    <a:solidFill>
                      <a:schemeClr val="accent3"/>
                    </a:solidFill>
                  </a:tcPr>
                </a:tc>
                <a:tc>
                  <a:txBody>
                    <a:bodyPr/>
                    <a:lstStyle/>
                    <a:p>
                      <a:pPr algn="ctr">
                        <a:lnSpc>
                          <a:spcPct val="150000"/>
                        </a:lnSpc>
                        <a:spcAft>
                          <a:spcPts val="800"/>
                        </a:spcAft>
                      </a:pPr>
                      <a:r>
                        <a:rPr lang="fr-FR" sz="2000">
                          <a:effectLst/>
                        </a:rPr>
                        <a:t>1,0</a:t>
                      </a:r>
                      <a:endParaRPr lang="en-US" sz="1600">
                        <a:effectLst/>
                        <a:latin typeface="Aptos" panose="020B0004020202020204" pitchFamily="34" charset="0"/>
                        <a:ea typeface="Aptos" panose="020B0004020202020204" pitchFamily="34" charset="0"/>
                        <a:cs typeface="Aptos" panose="020B0004020202020204" pitchFamily="34" charset="0"/>
                      </a:endParaRPr>
                    </a:p>
                  </a:txBody>
                  <a:tcPr marL="20209" marR="20209" marT="20209" marB="20209" anchor="ctr">
                    <a:solidFill>
                      <a:schemeClr val="accent3"/>
                    </a:solidFill>
                  </a:tcPr>
                </a:tc>
                <a:tc>
                  <a:txBody>
                    <a:bodyPr/>
                    <a:lstStyle/>
                    <a:p>
                      <a:pPr algn="just">
                        <a:lnSpc>
                          <a:spcPct val="150000"/>
                        </a:lnSpc>
                        <a:spcAft>
                          <a:spcPts val="800"/>
                        </a:spcAft>
                      </a:pPr>
                      <a:r>
                        <a:rPr lang="fr-FR" sz="2000">
                          <a:effectLst/>
                        </a:rPr>
                        <a:t> </a:t>
                      </a:r>
                      <a:endParaRPr lang="en-US" sz="1600">
                        <a:effectLst/>
                        <a:latin typeface="Aptos" panose="020B0004020202020204" pitchFamily="34" charset="0"/>
                        <a:ea typeface="Aptos" panose="020B0004020202020204" pitchFamily="34" charset="0"/>
                        <a:cs typeface="Aptos" panose="020B0004020202020204" pitchFamily="34" charset="0"/>
                      </a:endParaRPr>
                    </a:p>
                  </a:txBody>
                  <a:tcPr marL="20209" marR="20209" marT="20209" marB="20209" anchor="ctr">
                    <a:solidFill>
                      <a:schemeClr val="accent3"/>
                    </a:solidFill>
                  </a:tcPr>
                </a:tc>
                <a:tc>
                  <a:txBody>
                    <a:bodyPr/>
                    <a:lstStyle/>
                    <a:p>
                      <a:pPr algn="just">
                        <a:lnSpc>
                          <a:spcPct val="150000"/>
                        </a:lnSpc>
                        <a:spcAft>
                          <a:spcPts val="800"/>
                        </a:spcAft>
                      </a:pPr>
                      <a:r>
                        <a:rPr lang="fr-FR" sz="2000">
                          <a:effectLst/>
                        </a:rPr>
                        <a:t> </a:t>
                      </a:r>
                      <a:endParaRPr lang="en-US" sz="1600">
                        <a:effectLst/>
                        <a:latin typeface="Aptos" panose="020B0004020202020204" pitchFamily="34" charset="0"/>
                        <a:ea typeface="Aptos" panose="020B0004020202020204" pitchFamily="34" charset="0"/>
                        <a:cs typeface="Aptos" panose="020B0004020202020204" pitchFamily="34" charset="0"/>
                      </a:endParaRPr>
                    </a:p>
                  </a:txBody>
                  <a:tcPr marL="20209" marR="20209" marT="20209" marB="20209" anchor="ctr">
                    <a:solidFill>
                      <a:schemeClr val="accent3"/>
                    </a:solidFill>
                  </a:tcPr>
                </a:tc>
                <a:extLst>
                  <a:ext uri="{0D108BD9-81ED-4DB2-BD59-A6C34878D82A}">
                    <a16:rowId xmlns:a16="http://schemas.microsoft.com/office/drawing/2014/main" val="1994565017"/>
                  </a:ext>
                </a:extLst>
              </a:tr>
              <a:tr h="473415">
                <a:tc>
                  <a:txBody>
                    <a:bodyPr/>
                    <a:lstStyle/>
                    <a:p>
                      <a:pPr algn="ctr">
                        <a:lnSpc>
                          <a:spcPct val="150000"/>
                        </a:lnSpc>
                        <a:spcAft>
                          <a:spcPts val="800"/>
                        </a:spcAft>
                      </a:pPr>
                      <a:r>
                        <a:rPr lang="fr-FR" sz="2000">
                          <a:effectLst/>
                        </a:rPr>
                        <a:t>4</a:t>
                      </a:r>
                      <a:endParaRPr lang="en-US" sz="1600">
                        <a:effectLst/>
                        <a:latin typeface="Aptos" panose="020B0004020202020204" pitchFamily="34" charset="0"/>
                        <a:ea typeface="Aptos" panose="020B0004020202020204" pitchFamily="34" charset="0"/>
                        <a:cs typeface="Aptos" panose="020B0004020202020204" pitchFamily="34" charset="0"/>
                      </a:endParaRPr>
                    </a:p>
                  </a:txBody>
                  <a:tcPr marL="20209" marR="20209" marT="20209" marB="20209" anchor="ctr">
                    <a:solidFill>
                      <a:schemeClr val="accent3"/>
                    </a:solidFill>
                  </a:tcPr>
                </a:tc>
                <a:tc>
                  <a:txBody>
                    <a:bodyPr/>
                    <a:lstStyle/>
                    <a:p>
                      <a:pPr algn="just">
                        <a:lnSpc>
                          <a:spcPct val="150000"/>
                        </a:lnSpc>
                        <a:spcAft>
                          <a:spcPts val="800"/>
                        </a:spcAft>
                      </a:pPr>
                      <a:r>
                        <a:rPr lang="fr-FR" sz="2000">
                          <a:effectLst/>
                        </a:rPr>
                        <a:t>Trình bày đủ kiến thức đã học trong chủ đề. </a:t>
                      </a:r>
                      <a:endParaRPr lang="en-US" sz="1600">
                        <a:effectLst/>
                        <a:latin typeface="Aptos" panose="020B0004020202020204" pitchFamily="34" charset="0"/>
                        <a:ea typeface="Aptos" panose="020B0004020202020204" pitchFamily="34" charset="0"/>
                        <a:cs typeface="Aptos" panose="020B0004020202020204" pitchFamily="34" charset="0"/>
                      </a:endParaRPr>
                    </a:p>
                  </a:txBody>
                  <a:tcPr marL="20209" marR="20209" marT="20209" marB="20209" anchor="ctr">
                    <a:solidFill>
                      <a:schemeClr val="accent3"/>
                    </a:solidFill>
                  </a:tcPr>
                </a:tc>
                <a:tc>
                  <a:txBody>
                    <a:bodyPr/>
                    <a:lstStyle/>
                    <a:p>
                      <a:pPr algn="ctr">
                        <a:lnSpc>
                          <a:spcPct val="150000"/>
                        </a:lnSpc>
                        <a:spcAft>
                          <a:spcPts val="800"/>
                        </a:spcAft>
                      </a:pPr>
                      <a:r>
                        <a:rPr lang="fr-FR" sz="2000">
                          <a:effectLst/>
                        </a:rPr>
                        <a:t>2,0</a:t>
                      </a:r>
                      <a:endParaRPr lang="en-US" sz="1600">
                        <a:effectLst/>
                        <a:latin typeface="Aptos" panose="020B0004020202020204" pitchFamily="34" charset="0"/>
                        <a:ea typeface="Aptos" panose="020B0004020202020204" pitchFamily="34" charset="0"/>
                        <a:cs typeface="Aptos" panose="020B0004020202020204" pitchFamily="34" charset="0"/>
                      </a:endParaRPr>
                    </a:p>
                  </a:txBody>
                  <a:tcPr marL="20209" marR="20209" marT="20209" marB="20209" anchor="ctr">
                    <a:solidFill>
                      <a:schemeClr val="accent3"/>
                    </a:solidFill>
                  </a:tcPr>
                </a:tc>
                <a:tc>
                  <a:txBody>
                    <a:bodyPr/>
                    <a:lstStyle/>
                    <a:p>
                      <a:pPr algn="just">
                        <a:lnSpc>
                          <a:spcPct val="150000"/>
                        </a:lnSpc>
                        <a:spcAft>
                          <a:spcPts val="800"/>
                        </a:spcAft>
                      </a:pPr>
                      <a:r>
                        <a:rPr lang="fr-FR" sz="2000">
                          <a:effectLst/>
                        </a:rPr>
                        <a:t> </a:t>
                      </a:r>
                      <a:endParaRPr lang="en-US" sz="1600">
                        <a:effectLst/>
                        <a:latin typeface="Aptos" panose="020B0004020202020204" pitchFamily="34" charset="0"/>
                        <a:ea typeface="Aptos" panose="020B0004020202020204" pitchFamily="34" charset="0"/>
                        <a:cs typeface="Aptos" panose="020B0004020202020204" pitchFamily="34" charset="0"/>
                      </a:endParaRPr>
                    </a:p>
                  </a:txBody>
                  <a:tcPr marL="20209" marR="20209" marT="20209" marB="20209" anchor="ctr">
                    <a:solidFill>
                      <a:schemeClr val="accent3"/>
                    </a:solidFill>
                  </a:tcPr>
                </a:tc>
                <a:tc>
                  <a:txBody>
                    <a:bodyPr/>
                    <a:lstStyle/>
                    <a:p>
                      <a:pPr algn="just">
                        <a:lnSpc>
                          <a:spcPct val="150000"/>
                        </a:lnSpc>
                        <a:spcAft>
                          <a:spcPts val="800"/>
                        </a:spcAft>
                      </a:pPr>
                      <a:r>
                        <a:rPr lang="fr-FR" sz="2000">
                          <a:effectLst/>
                        </a:rPr>
                        <a:t> </a:t>
                      </a:r>
                      <a:endParaRPr lang="en-US" sz="1600">
                        <a:effectLst/>
                        <a:latin typeface="Aptos" panose="020B0004020202020204" pitchFamily="34" charset="0"/>
                        <a:ea typeface="Aptos" panose="020B0004020202020204" pitchFamily="34" charset="0"/>
                        <a:cs typeface="Aptos" panose="020B0004020202020204" pitchFamily="34" charset="0"/>
                      </a:endParaRPr>
                    </a:p>
                  </a:txBody>
                  <a:tcPr marL="20209" marR="20209" marT="20209" marB="20209" anchor="ctr">
                    <a:solidFill>
                      <a:schemeClr val="accent3"/>
                    </a:solidFill>
                  </a:tcPr>
                </a:tc>
                <a:extLst>
                  <a:ext uri="{0D108BD9-81ED-4DB2-BD59-A6C34878D82A}">
                    <a16:rowId xmlns:a16="http://schemas.microsoft.com/office/drawing/2014/main" val="760837610"/>
                  </a:ext>
                </a:extLst>
              </a:tr>
              <a:tr h="469334">
                <a:tc>
                  <a:txBody>
                    <a:bodyPr/>
                    <a:lstStyle/>
                    <a:p>
                      <a:pPr algn="ctr">
                        <a:lnSpc>
                          <a:spcPct val="150000"/>
                        </a:lnSpc>
                        <a:spcAft>
                          <a:spcPts val="800"/>
                        </a:spcAft>
                      </a:pPr>
                      <a:r>
                        <a:rPr lang="fr-FR" sz="2000">
                          <a:effectLst/>
                        </a:rPr>
                        <a:t>5</a:t>
                      </a:r>
                      <a:endParaRPr lang="en-US" sz="1600">
                        <a:effectLst/>
                        <a:latin typeface="Aptos" panose="020B0004020202020204" pitchFamily="34" charset="0"/>
                        <a:ea typeface="Aptos" panose="020B0004020202020204" pitchFamily="34" charset="0"/>
                        <a:cs typeface="Aptos" panose="020B0004020202020204" pitchFamily="34" charset="0"/>
                      </a:endParaRPr>
                    </a:p>
                  </a:txBody>
                  <a:tcPr marL="20209" marR="20209" marT="20209" marB="20209" anchor="ctr">
                    <a:solidFill>
                      <a:schemeClr val="accent3"/>
                    </a:solidFill>
                  </a:tcPr>
                </a:tc>
                <a:tc>
                  <a:txBody>
                    <a:bodyPr/>
                    <a:lstStyle/>
                    <a:p>
                      <a:pPr algn="just">
                        <a:lnSpc>
                          <a:spcPct val="150000"/>
                        </a:lnSpc>
                        <a:spcAft>
                          <a:spcPts val="800"/>
                        </a:spcAft>
                      </a:pPr>
                      <a:r>
                        <a:rPr lang="fr-FR" sz="2000">
                          <a:effectLst/>
                        </a:rPr>
                        <a:t>Diễn đạt trôi chảy, to, rõ. </a:t>
                      </a:r>
                      <a:endParaRPr lang="en-US" sz="1600">
                        <a:effectLst/>
                        <a:latin typeface="Aptos" panose="020B0004020202020204" pitchFamily="34" charset="0"/>
                        <a:ea typeface="Aptos" panose="020B0004020202020204" pitchFamily="34" charset="0"/>
                        <a:cs typeface="Aptos" panose="020B0004020202020204" pitchFamily="34" charset="0"/>
                      </a:endParaRPr>
                    </a:p>
                  </a:txBody>
                  <a:tcPr marL="20209" marR="20209" marT="20209" marB="20209" anchor="ctr">
                    <a:solidFill>
                      <a:schemeClr val="accent3"/>
                    </a:solidFill>
                  </a:tcPr>
                </a:tc>
                <a:tc>
                  <a:txBody>
                    <a:bodyPr/>
                    <a:lstStyle/>
                    <a:p>
                      <a:pPr algn="ctr">
                        <a:lnSpc>
                          <a:spcPct val="150000"/>
                        </a:lnSpc>
                        <a:spcAft>
                          <a:spcPts val="800"/>
                        </a:spcAft>
                      </a:pPr>
                      <a:r>
                        <a:rPr lang="fr-FR" sz="2000">
                          <a:effectLst/>
                        </a:rPr>
                        <a:t>1,0</a:t>
                      </a:r>
                      <a:endParaRPr lang="en-US" sz="1600">
                        <a:effectLst/>
                        <a:latin typeface="Aptos" panose="020B0004020202020204" pitchFamily="34" charset="0"/>
                        <a:ea typeface="Aptos" panose="020B0004020202020204" pitchFamily="34" charset="0"/>
                        <a:cs typeface="Aptos" panose="020B0004020202020204" pitchFamily="34" charset="0"/>
                      </a:endParaRPr>
                    </a:p>
                  </a:txBody>
                  <a:tcPr marL="20209" marR="20209" marT="20209" marB="20209" anchor="ctr">
                    <a:solidFill>
                      <a:schemeClr val="accent3"/>
                    </a:solidFill>
                  </a:tcPr>
                </a:tc>
                <a:tc>
                  <a:txBody>
                    <a:bodyPr/>
                    <a:lstStyle/>
                    <a:p>
                      <a:pPr algn="just">
                        <a:lnSpc>
                          <a:spcPct val="150000"/>
                        </a:lnSpc>
                        <a:spcAft>
                          <a:spcPts val="800"/>
                        </a:spcAft>
                      </a:pPr>
                      <a:r>
                        <a:rPr lang="fr-FR" sz="2000">
                          <a:effectLst/>
                        </a:rPr>
                        <a:t> </a:t>
                      </a:r>
                      <a:endParaRPr lang="en-US" sz="1600">
                        <a:effectLst/>
                        <a:latin typeface="Aptos" panose="020B0004020202020204" pitchFamily="34" charset="0"/>
                        <a:ea typeface="Aptos" panose="020B0004020202020204" pitchFamily="34" charset="0"/>
                        <a:cs typeface="Aptos" panose="020B0004020202020204" pitchFamily="34" charset="0"/>
                      </a:endParaRPr>
                    </a:p>
                  </a:txBody>
                  <a:tcPr marL="20209" marR="20209" marT="20209" marB="20209" anchor="ctr">
                    <a:solidFill>
                      <a:schemeClr val="accent3"/>
                    </a:solidFill>
                  </a:tcPr>
                </a:tc>
                <a:tc>
                  <a:txBody>
                    <a:bodyPr/>
                    <a:lstStyle/>
                    <a:p>
                      <a:pPr algn="just">
                        <a:lnSpc>
                          <a:spcPct val="150000"/>
                        </a:lnSpc>
                        <a:spcAft>
                          <a:spcPts val="800"/>
                        </a:spcAft>
                      </a:pPr>
                      <a:r>
                        <a:rPr lang="fr-FR" sz="2000">
                          <a:effectLst/>
                        </a:rPr>
                        <a:t> </a:t>
                      </a:r>
                      <a:endParaRPr lang="en-US" sz="1600">
                        <a:effectLst/>
                        <a:latin typeface="Aptos" panose="020B0004020202020204" pitchFamily="34" charset="0"/>
                        <a:ea typeface="Aptos" panose="020B0004020202020204" pitchFamily="34" charset="0"/>
                        <a:cs typeface="Aptos" panose="020B0004020202020204" pitchFamily="34" charset="0"/>
                      </a:endParaRPr>
                    </a:p>
                  </a:txBody>
                  <a:tcPr marL="20209" marR="20209" marT="20209" marB="20209" anchor="ctr">
                    <a:solidFill>
                      <a:schemeClr val="accent3"/>
                    </a:solidFill>
                  </a:tcPr>
                </a:tc>
                <a:extLst>
                  <a:ext uri="{0D108BD9-81ED-4DB2-BD59-A6C34878D82A}">
                    <a16:rowId xmlns:a16="http://schemas.microsoft.com/office/drawing/2014/main" val="3569220866"/>
                  </a:ext>
                </a:extLst>
              </a:tr>
              <a:tr h="469334">
                <a:tc>
                  <a:txBody>
                    <a:bodyPr/>
                    <a:lstStyle/>
                    <a:p>
                      <a:pPr algn="ctr">
                        <a:lnSpc>
                          <a:spcPct val="150000"/>
                        </a:lnSpc>
                        <a:spcAft>
                          <a:spcPts val="800"/>
                        </a:spcAft>
                      </a:pPr>
                      <a:r>
                        <a:rPr lang="fr-FR" sz="2000">
                          <a:effectLst/>
                        </a:rPr>
                        <a:t>6</a:t>
                      </a:r>
                      <a:endParaRPr lang="en-US" sz="1600">
                        <a:effectLst/>
                        <a:latin typeface="Aptos" panose="020B0004020202020204" pitchFamily="34" charset="0"/>
                        <a:ea typeface="Aptos" panose="020B0004020202020204" pitchFamily="34" charset="0"/>
                        <a:cs typeface="Aptos" panose="020B0004020202020204" pitchFamily="34" charset="0"/>
                      </a:endParaRPr>
                    </a:p>
                  </a:txBody>
                  <a:tcPr marL="20209" marR="20209" marT="20209" marB="20209" anchor="ctr">
                    <a:solidFill>
                      <a:schemeClr val="accent3"/>
                    </a:solidFill>
                  </a:tcPr>
                </a:tc>
                <a:tc>
                  <a:txBody>
                    <a:bodyPr/>
                    <a:lstStyle/>
                    <a:p>
                      <a:pPr algn="just">
                        <a:lnSpc>
                          <a:spcPct val="150000"/>
                        </a:lnSpc>
                        <a:spcAft>
                          <a:spcPts val="800"/>
                        </a:spcAft>
                      </a:pPr>
                      <a:r>
                        <a:rPr lang="fr-FR" sz="2000">
                          <a:effectLst/>
                        </a:rPr>
                        <a:t>Thuyết trình dễ hiểu, súc tích. </a:t>
                      </a:r>
                      <a:endParaRPr lang="en-US" sz="1600">
                        <a:effectLst/>
                        <a:latin typeface="Aptos" panose="020B0004020202020204" pitchFamily="34" charset="0"/>
                        <a:ea typeface="Aptos" panose="020B0004020202020204" pitchFamily="34" charset="0"/>
                        <a:cs typeface="Aptos" panose="020B0004020202020204" pitchFamily="34" charset="0"/>
                      </a:endParaRPr>
                    </a:p>
                  </a:txBody>
                  <a:tcPr marL="20209" marR="20209" marT="20209" marB="20209" anchor="ctr">
                    <a:solidFill>
                      <a:schemeClr val="accent3"/>
                    </a:solidFill>
                  </a:tcPr>
                </a:tc>
                <a:tc>
                  <a:txBody>
                    <a:bodyPr/>
                    <a:lstStyle/>
                    <a:p>
                      <a:pPr algn="ctr">
                        <a:lnSpc>
                          <a:spcPct val="150000"/>
                        </a:lnSpc>
                        <a:spcAft>
                          <a:spcPts val="800"/>
                        </a:spcAft>
                      </a:pPr>
                      <a:r>
                        <a:rPr lang="fr-FR" sz="2000">
                          <a:effectLst/>
                        </a:rPr>
                        <a:t>1,0</a:t>
                      </a:r>
                      <a:endParaRPr lang="en-US" sz="1600">
                        <a:effectLst/>
                        <a:latin typeface="Aptos" panose="020B0004020202020204" pitchFamily="34" charset="0"/>
                        <a:ea typeface="Aptos" panose="020B0004020202020204" pitchFamily="34" charset="0"/>
                        <a:cs typeface="Aptos" panose="020B0004020202020204" pitchFamily="34" charset="0"/>
                      </a:endParaRPr>
                    </a:p>
                  </a:txBody>
                  <a:tcPr marL="20209" marR="20209" marT="20209" marB="20209" anchor="ctr">
                    <a:solidFill>
                      <a:schemeClr val="accent3"/>
                    </a:solidFill>
                  </a:tcPr>
                </a:tc>
                <a:tc>
                  <a:txBody>
                    <a:bodyPr/>
                    <a:lstStyle/>
                    <a:p>
                      <a:pPr algn="just">
                        <a:lnSpc>
                          <a:spcPct val="150000"/>
                        </a:lnSpc>
                        <a:spcAft>
                          <a:spcPts val="800"/>
                        </a:spcAft>
                      </a:pPr>
                      <a:r>
                        <a:rPr lang="fr-FR" sz="2000">
                          <a:effectLst/>
                        </a:rPr>
                        <a:t> </a:t>
                      </a:r>
                      <a:endParaRPr lang="en-US" sz="1600">
                        <a:effectLst/>
                        <a:latin typeface="Aptos" panose="020B0004020202020204" pitchFamily="34" charset="0"/>
                        <a:ea typeface="Aptos" panose="020B0004020202020204" pitchFamily="34" charset="0"/>
                        <a:cs typeface="Aptos" panose="020B0004020202020204" pitchFamily="34" charset="0"/>
                      </a:endParaRPr>
                    </a:p>
                  </a:txBody>
                  <a:tcPr marL="20209" marR="20209" marT="20209" marB="20209" anchor="ctr">
                    <a:solidFill>
                      <a:schemeClr val="accent3"/>
                    </a:solidFill>
                  </a:tcPr>
                </a:tc>
                <a:tc>
                  <a:txBody>
                    <a:bodyPr/>
                    <a:lstStyle/>
                    <a:p>
                      <a:pPr algn="just">
                        <a:lnSpc>
                          <a:spcPct val="150000"/>
                        </a:lnSpc>
                        <a:spcAft>
                          <a:spcPts val="800"/>
                        </a:spcAft>
                      </a:pPr>
                      <a:r>
                        <a:rPr lang="fr-FR" sz="2000">
                          <a:effectLst/>
                        </a:rPr>
                        <a:t> </a:t>
                      </a:r>
                      <a:endParaRPr lang="en-US" sz="1600">
                        <a:effectLst/>
                        <a:latin typeface="Aptos" panose="020B0004020202020204" pitchFamily="34" charset="0"/>
                        <a:ea typeface="Aptos" panose="020B0004020202020204" pitchFamily="34" charset="0"/>
                        <a:cs typeface="Aptos" panose="020B0004020202020204" pitchFamily="34" charset="0"/>
                      </a:endParaRPr>
                    </a:p>
                  </a:txBody>
                  <a:tcPr marL="20209" marR="20209" marT="20209" marB="20209" anchor="ctr">
                    <a:solidFill>
                      <a:schemeClr val="accent3"/>
                    </a:solidFill>
                  </a:tcPr>
                </a:tc>
                <a:extLst>
                  <a:ext uri="{0D108BD9-81ED-4DB2-BD59-A6C34878D82A}">
                    <a16:rowId xmlns:a16="http://schemas.microsoft.com/office/drawing/2014/main" val="2925053066"/>
                  </a:ext>
                </a:extLst>
              </a:tr>
              <a:tr h="945244">
                <a:tc>
                  <a:txBody>
                    <a:bodyPr/>
                    <a:lstStyle/>
                    <a:p>
                      <a:pPr algn="ctr">
                        <a:lnSpc>
                          <a:spcPct val="150000"/>
                        </a:lnSpc>
                        <a:spcAft>
                          <a:spcPts val="800"/>
                        </a:spcAft>
                      </a:pPr>
                      <a:r>
                        <a:rPr lang="fr-FR" sz="2000">
                          <a:effectLst/>
                        </a:rPr>
                        <a:t>7</a:t>
                      </a:r>
                      <a:endParaRPr lang="en-US" sz="1600">
                        <a:effectLst/>
                        <a:latin typeface="Aptos" panose="020B0004020202020204" pitchFamily="34" charset="0"/>
                        <a:ea typeface="Aptos" panose="020B0004020202020204" pitchFamily="34" charset="0"/>
                        <a:cs typeface="Aptos" panose="020B0004020202020204" pitchFamily="34" charset="0"/>
                      </a:endParaRPr>
                    </a:p>
                  </a:txBody>
                  <a:tcPr marL="20209" marR="20209" marT="20209" marB="20209" anchor="ctr">
                    <a:solidFill>
                      <a:schemeClr val="accent3"/>
                    </a:solidFill>
                  </a:tcPr>
                </a:tc>
                <a:tc>
                  <a:txBody>
                    <a:bodyPr/>
                    <a:lstStyle/>
                    <a:p>
                      <a:pPr algn="just">
                        <a:lnSpc>
                          <a:spcPct val="150000"/>
                        </a:lnSpc>
                        <a:spcAft>
                          <a:spcPts val="800"/>
                        </a:spcAft>
                      </a:pPr>
                      <a:r>
                        <a:rPr lang="fr-FR" sz="2000">
                          <a:effectLst/>
                        </a:rPr>
                        <a:t>Tương tác với người nghe trong khi thuyết trình. </a:t>
                      </a:r>
                      <a:endParaRPr lang="en-US" sz="1600">
                        <a:effectLst/>
                        <a:latin typeface="Aptos" panose="020B0004020202020204" pitchFamily="34" charset="0"/>
                        <a:ea typeface="Aptos" panose="020B0004020202020204" pitchFamily="34" charset="0"/>
                        <a:cs typeface="Aptos" panose="020B0004020202020204" pitchFamily="34" charset="0"/>
                      </a:endParaRPr>
                    </a:p>
                  </a:txBody>
                  <a:tcPr marL="20209" marR="20209" marT="20209" marB="20209" anchor="ctr">
                    <a:solidFill>
                      <a:schemeClr val="accent3"/>
                    </a:solidFill>
                  </a:tcPr>
                </a:tc>
                <a:tc>
                  <a:txBody>
                    <a:bodyPr/>
                    <a:lstStyle/>
                    <a:p>
                      <a:pPr algn="ctr">
                        <a:lnSpc>
                          <a:spcPct val="150000"/>
                        </a:lnSpc>
                        <a:spcAft>
                          <a:spcPts val="800"/>
                        </a:spcAft>
                      </a:pPr>
                      <a:r>
                        <a:rPr lang="fr-FR" sz="2000">
                          <a:effectLst/>
                        </a:rPr>
                        <a:t>1,0</a:t>
                      </a:r>
                      <a:endParaRPr lang="en-US" sz="1600">
                        <a:effectLst/>
                        <a:latin typeface="Aptos" panose="020B0004020202020204" pitchFamily="34" charset="0"/>
                        <a:ea typeface="Aptos" panose="020B0004020202020204" pitchFamily="34" charset="0"/>
                        <a:cs typeface="Aptos" panose="020B0004020202020204" pitchFamily="34" charset="0"/>
                      </a:endParaRPr>
                    </a:p>
                  </a:txBody>
                  <a:tcPr marL="20209" marR="20209" marT="20209" marB="20209" anchor="ctr">
                    <a:solidFill>
                      <a:schemeClr val="accent3"/>
                    </a:solidFill>
                  </a:tcPr>
                </a:tc>
                <a:tc>
                  <a:txBody>
                    <a:bodyPr/>
                    <a:lstStyle/>
                    <a:p>
                      <a:pPr algn="just">
                        <a:lnSpc>
                          <a:spcPct val="150000"/>
                        </a:lnSpc>
                        <a:spcAft>
                          <a:spcPts val="800"/>
                        </a:spcAft>
                      </a:pPr>
                      <a:r>
                        <a:rPr lang="fr-FR" sz="2000">
                          <a:effectLst/>
                        </a:rPr>
                        <a:t> </a:t>
                      </a:r>
                      <a:endParaRPr lang="en-US" sz="1600">
                        <a:effectLst/>
                        <a:latin typeface="Aptos" panose="020B0004020202020204" pitchFamily="34" charset="0"/>
                        <a:ea typeface="Aptos" panose="020B0004020202020204" pitchFamily="34" charset="0"/>
                        <a:cs typeface="Aptos" panose="020B0004020202020204" pitchFamily="34" charset="0"/>
                      </a:endParaRPr>
                    </a:p>
                  </a:txBody>
                  <a:tcPr marL="20209" marR="20209" marT="20209" marB="20209" anchor="ctr">
                    <a:solidFill>
                      <a:schemeClr val="accent3"/>
                    </a:solidFill>
                  </a:tcPr>
                </a:tc>
                <a:tc>
                  <a:txBody>
                    <a:bodyPr/>
                    <a:lstStyle/>
                    <a:p>
                      <a:pPr algn="just">
                        <a:lnSpc>
                          <a:spcPct val="150000"/>
                        </a:lnSpc>
                        <a:spcAft>
                          <a:spcPts val="800"/>
                        </a:spcAft>
                      </a:pPr>
                      <a:r>
                        <a:rPr lang="fr-FR" sz="2000">
                          <a:effectLst/>
                        </a:rPr>
                        <a:t> </a:t>
                      </a:r>
                      <a:endParaRPr lang="en-US" sz="1600">
                        <a:effectLst/>
                        <a:latin typeface="Aptos" panose="020B0004020202020204" pitchFamily="34" charset="0"/>
                        <a:ea typeface="Aptos" panose="020B0004020202020204" pitchFamily="34" charset="0"/>
                        <a:cs typeface="Aptos" panose="020B0004020202020204" pitchFamily="34" charset="0"/>
                      </a:endParaRPr>
                    </a:p>
                  </a:txBody>
                  <a:tcPr marL="20209" marR="20209" marT="20209" marB="20209" anchor="ctr">
                    <a:solidFill>
                      <a:schemeClr val="accent3"/>
                    </a:solidFill>
                  </a:tcPr>
                </a:tc>
                <a:extLst>
                  <a:ext uri="{0D108BD9-81ED-4DB2-BD59-A6C34878D82A}">
                    <a16:rowId xmlns:a16="http://schemas.microsoft.com/office/drawing/2014/main" val="4152316569"/>
                  </a:ext>
                </a:extLst>
              </a:tr>
              <a:tr h="473415">
                <a:tc>
                  <a:txBody>
                    <a:bodyPr/>
                    <a:lstStyle/>
                    <a:p>
                      <a:pPr algn="ctr">
                        <a:lnSpc>
                          <a:spcPct val="150000"/>
                        </a:lnSpc>
                        <a:spcAft>
                          <a:spcPts val="800"/>
                        </a:spcAft>
                      </a:pPr>
                      <a:r>
                        <a:rPr lang="fr-FR" sz="2000">
                          <a:effectLst/>
                        </a:rPr>
                        <a:t>8</a:t>
                      </a:r>
                      <a:endParaRPr lang="en-US" sz="1600">
                        <a:effectLst/>
                        <a:latin typeface="Aptos" panose="020B0004020202020204" pitchFamily="34" charset="0"/>
                        <a:ea typeface="Aptos" panose="020B0004020202020204" pitchFamily="34" charset="0"/>
                        <a:cs typeface="Aptos" panose="020B0004020202020204" pitchFamily="34" charset="0"/>
                      </a:endParaRPr>
                    </a:p>
                  </a:txBody>
                  <a:tcPr marL="20209" marR="20209" marT="20209" marB="20209" anchor="ctr">
                    <a:solidFill>
                      <a:schemeClr val="accent3"/>
                    </a:solidFill>
                  </a:tcPr>
                </a:tc>
                <a:tc>
                  <a:txBody>
                    <a:bodyPr/>
                    <a:lstStyle/>
                    <a:p>
                      <a:pPr algn="just">
                        <a:lnSpc>
                          <a:spcPct val="150000"/>
                        </a:lnSpc>
                        <a:spcAft>
                          <a:spcPts val="800"/>
                        </a:spcAft>
                      </a:pPr>
                      <a:r>
                        <a:rPr lang="fr-FR" sz="2000">
                          <a:effectLst/>
                        </a:rPr>
                        <a:t>Kết hợp sử dụng ngôn ngữ cơ thể phù hợp. </a:t>
                      </a:r>
                      <a:endParaRPr lang="en-US" sz="1600">
                        <a:effectLst/>
                        <a:latin typeface="Aptos" panose="020B0004020202020204" pitchFamily="34" charset="0"/>
                        <a:ea typeface="Aptos" panose="020B0004020202020204" pitchFamily="34" charset="0"/>
                        <a:cs typeface="Aptos" panose="020B0004020202020204" pitchFamily="34" charset="0"/>
                      </a:endParaRPr>
                    </a:p>
                  </a:txBody>
                  <a:tcPr marL="20209" marR="20209" marT="20209" marB="20209" anchor="ctr">
                    <a:solidFill>
                      <a:schemeClr val="accent3"/>
                    </a:solidFill>
                  </a:tcPr>
                </a:tc>
                <a:tc>
                  <a:txBody>
                    <a:bodyPr/>
                    <a:lstStyle/>
                    <a:p>
                      <a:pPr algn="ctr">
                        <a:lnSpc>
                          <a:spcPct val="150000"/>
                        </a:lnSpc>
                        <a:spcAft>
                          <a:spcPts val="800"/>
                        </a:spcAft>
                      </a:pPr>
                      <a:r>
                        <a:rPr lang="fr-FR" sz="2000">
                          <a:effectLst/>
                        </a:rPr>
                        <a:t>1,0</a:t>
                      </a:r>
                      <a:endParaRPr lang="en-US" sz="1600">
                        <a:effectLst/>
                        <a:latin typeface="Aptos" panose="020B0004020202020204" pitchFamily="34" charset="0"/>
                        <a:ea typeface="Aptos" panose="020B0004020202020204" pitchFamily="34" charset="0"/>
                        <a:cs typeface="Aptos" panose="020B0004020202020204" pitchFamily="34" charset="0"/>
                      </a:endParaRPr>
                    </a:p>
                  </a:txBody>
                  <a:tcPr marL="20209" marR="20209" marT="20209" marB="20209" anchor="ctr">
                    <a:solidFill>
                      <a:schemeClr val="accent3"/>
                    </a:solidFill>
                  </a:tcPr>
                </a:tc>
                <a:tc>
                  <a:txBody>
                    <a:bodyPr/>
                    <a:lstStyle/>
                    <a:p>
                      <a:pPr algn="just">
                        <a:lnSpc>
                          <a:spcPct val="150000"/>
                        </a:lnSpc>
                        <a:spcAft>
                          <a:spcPts val="800"/>
                        </a:spcAft>
                      </a:pPr>
                      <a:r>
                        <a:rPr lang="fr-FR" sz="2000">
                          <a:effectLst/>
                        </a:rPr>
                        <a:t> </a:t>
                      </a:r>
                      <a:endParaRPr lang="en-US" sz="1600">
                        <a:effectLst/>
                        <a:latin typeface="Aptos" panose="020B0004020202020204" pitchFamily="34" charset="0"/>
                        <a:ea typeface="Aptos" panose="020B0004020202020204" pitchFamily="34" charset="0"/>
                        <a:cs typeface="Aptos" panose="020B0004020202020204" pitchFamily="34" charset="0"/>
                      </a:endParaRPr>
                    </a:p>
                  </a:txBody>
                  <a:tcPr marL="20209" marR="20209" marT="20209" marB="20209" anchor="ctr">
                    <a:solidFill>
                      <a:schemeClr val="accent3"/>
                    </a:solidFill>
                  </a:tcPr>
                </a:tc>
                <a:tc>
                  <a:txBody>
                    <a:bodyPr/>
                    <a:lstStyle/>
                    <a:p>
                      <a:pPr algn="just">
                        <a:lnSpc>
                          <a:spcPct val="150000"/>
                        </a:lnSpc>
                        <a:spcAft>
                          <a:spcPts val="800"/>
                        </a:spcAft>
                      </a:pPr>
                      <a:r>
                        <a:rPr lang="fr-FR" sz="2000">
                          <a:effectLst/>
                        </a:rPr>
                        <a:t> </a:t>
                      </a:r>
                      <a:endParaRPr lang="en-US" sz="1600">
                        <a:effectLst/>
                        <a:latin typeface="Aptos" panose="020B0004020202020204" pitchFamily="34" charset="0"/>
                        <a:ea typeface="Aptos" panose="020B0004020202020204" pitchFamily="34" charset="0"/>
                        <a:cs typeface="Aptos" panose="020B0004020202020204" pitchFamily="34" charset="0"/>
                      </a:endParaRPr>
                    </a:p>
                  </a:txBody>
                  <a:tcPr marL="20209" marR="20209" marT="20209" marB="20209" anchor="ctr">
                    <a:solidFill>
                      <a:schemeClr val="accent3"/>
                    </a:solidFill>
                  </a:tcPr>
                </a:tc>
                <a:extLst>
                  <a:ext uri="{0D108BD9-81ED-4DB2-BD59-A6C34878D82A}">
                    <a16:rowId xmlns:a16="http://schemas.microsoft.com/office/drawing/2014/main" val="1460052028"/>
                  </a:ext>
                </a:extLst>
              </a:tr>
              <a:tr h="469334">
                <a:tc>
                  <a:txBody>
                    <a:bodyPr/>
                    <a:lstStyle/>
                    <a:p>
                      <a:pPr algn="ctr">
                        <a:lnSpc>
                          <a:spcPct val="150000"/>
                        </a:lnSpc>
                        <a:spcAft>
                          <a:spcPts val="800"/>
                        </a:spcAft>
                      </a:pPr>
                      <a:r>
                        <a:rPr lang="fr-FR" sz="2000">
                          <a:effectLst/>
                        </a:rPr>
                        <a:t> </a:t>
                      </a:r>
                      <a:endParaRPr lang="en-US" sz="1600">
                        <a:effectLst/>
                        <a:latin typeface="Aptos" panose="020B0004020202020204" pitchFamily="34" charset="0"/>
                        <a:ea typeface="Aptos" panose="020B0004020202020204" pitchFamily="34" charset="0"/>
                        <a:cs typeface="Aptos" panose="020B0004020202020204" pitchFamily="34" charset="0"/>
                      </a:endParaRPr>
                    </a:p>
                  </a:txBody>
                  <a:tcPr marL="20209" marR="20209" marT="20209" marB="20209" anchor="ctr">
                    <a:solidFill>
                      <a:schemeClr val="accent3"/>
                    </a:solidFill>
                  </a:tcPr>
                </a:tc>
                <a:tc>
                  <a:txBody>
                    <a:bodyPr/>
                    <a:lstStyle/>
                    <a:p>
                      <a:pPr algn="ctr">
                        <a:lnSpc>
                          <a:spcPct val="150000"/>
                        </a:lnSpc>
                        <a:spcAft>
                          <a:spcPts val="800"/>
                        </a:spcAft>
                      </a:pPr>
                      <a:r>
                        <a:rPr lang="fr-FR" sz="2000">
                          <a:effectLst/>
                        </a:rPr>
                        <a:t>Tổng điểm</a:t>
                      </a:r>
                      <a:endParaRPr lang="en-US" sz="1600">
                        <a:effectLst/>
                        <a:latin typeface="Aptos" panose="020B0004020202020204" pitchFamily="34" charset="0"/>
                        <a:ea typeface="Aptos" panose="020B0004020202020204" pitchFamily="34" charset="0"/>
                        <a:cs typeface="Aptos" panose="020B0004020202020204" pitchFamily="34" charset="0"/>
                      </a:endParaRPr>
                    </a:p>
                  </a:txBody>
                  <a:tcPr marL="20209" marR="20209" marT="20209" marB="20209" anchor="ctr">
                    <a:solidFill>
                      <a:schemeClr val="accent3"/>
                    </a:solidFill>
                  </a:tcPr>
                </a:tc>
                <a:tc gridSpan="3">
                  <a:txBody>
                    <a:bodyPr/>
                    <a:lstStyle/>
                    <a:p>
                      <a:pPr algn="just">
                        <a:lnSpc>
                          <a:spcPct val="150000"/>
                        </a:lnSpc>
                        <a:spcAft>
                          <a:spcPts val="800"/>
                        </a:spcAft>
                      </a:pPr>
                      <a:r>
                        <a:rPr lang="fr-FR" sz="2000">
                          <a:effectLst/>
                        </a:rPr>
                        <a:t> </a:t>
                      </a:r>
                      <a:endParaRPr lang="en-US" sz="1600">
                        <a:effectLst/>
                        <a:latin typeface="Aptos" panose="020B0004020202020204" pitchFamily="34" charset="0"/>
                        <a:ea typeface="Aptos" panose="020B0004020202020204" pitchFamily="34" charset="0"/>
                        <a:cs typeface="Aptos" panose="020B0004020202020204" pitchFamily="34" charset="0"/>
                      </a:endParaRPr>
                    </a:p>
                  </a:txBody>
                  <a:tcPr marL="20209" marR="20209" marT="20209" marB="20209" anchor="ctr">
                    <a:solidFill>
                      <a:schemeClr val="accent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19734205"/>
                  </a:ext>
                </a:extLst>
              </a:tr>
            </a:tbl>
          </a:graphicData>
        </a:graphic>
      </p:graphicFrame>
    </p:spTree>
    <p:extLst>
      <p:ext uri="{BB962C8B-B14F-4D97-AF65-F5344CB8AC3E}">
        <p14:creationId xmlns:p14="http://schemas.microsoft.com/office/powerpoint/2010/main" val="13280664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99"/>
        <p:cNvGrpSpPr/>
        <p:nvPr/>
      </p:nvGrpSpPr>
      <p:grpSpPr>
        <a:xfrm>
          <a:off x="0" y="0"/>
          <a:ext cx="0" cy="0"/>
          <a:chOff x="0" y="0"/>
          <a:chExt cx="0" cy="0"/>
        </a:xfrm>
      </p:grpSpPr>
      <p:sp>
        <p:nvSpPr>
          <p:cNvPr id="3" name="Freeform 10">
            <a:extLst>
              <a:ext uri="{FF2B5EF4-FFF2-40B4-BE49-F238E27FC236}">
                <a16:creationId xmlns:a16="http://schemas.microsoft.com/office/drawing/2014/main" id="{4A1B4C78-5FC4-426A-20DF-46D489870D46}"/>
              </a:ext>
            </a:extLst>
          </p:cNvPr>
          <p:cNvSpPr/>
          <p:nvPr/>
        </p:nvSpPr>
        <p:spPr>
          <a:xfrm>
            <a:off x="5088673" y="289932"/>
            <a:ext cx="4259766" cy="4853568"/>
          </a:xfrm>
          <a:custGeom>
            <a:avLst/>
            <a:gdLst/>
            <a:ahLst/>
            <a:cxnLst/>
            <a:rect l="l" t="t" r="r" b="b"/>
            <a:pathLst>
              <a:path w="3451288" h="4114800">
                <a:moveTo>
                  <a:pt x="0" y="0"/>
                </a:moveTo>
                <a:lnTo>
                  <a:pt x="3451289" y="0"/>
                </a:lnTo>
                <a:lnTo>
                  <a:pt x="345128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Google Shape;280;p35">
            <a:extLst>
              <a:ext uri="{FF2B5EF4-FFF2-40B4-BE49-F238E27FC236}">
                <a16:creationId xmlns:a16="http://schemas.microsoft.com/office/drawing/2014/main" id="{5C9BD23C-4981-C9DD-2E29-EC11CAB76A83}"/>
              </a:ext>
            </a:extLst>
          </p:cNvPr>
          <p:cNvSpPr/>
          <p:nvPr/>
        </p:nvSpPr>
        <p:spPr>
          <a:xfrm>
            <a:off x="1911217" y="1191712"/>
            <a:ext cx="1188720" cy="1188720"/>
          </a:xfrm>
          <a:prstGeom prst="ellipse">
            <a:avLst/>
          </a:prstGeom>
          <a:solidFill>
            <a:srgbClr val="041F3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8000" b="1">
                <a:solidFill>
                  <a:schemeClr val="accent3"/>
                </a:solidFill>
                <a:latin typeface="Albert Sans"/>
                <a:ea typeface="Albert Sans"/>
                <a:cs typeface="Albert Sans"/>
                <a:sym typeface="Albert Sans"/>
              </a:rPr>
              <a:t>II</a:t>
            </a:r>
            <a:endParaRPr sz="8000" b="1">
              <a:solidFill>
                <a:schemeClr val="accent3"/>
              </a:solidFill>
              <a:latin typeface="Albert Sans"/>
              <a:ea typeface="Albert Sans"/>
              <a:cs typeface="Albert Sans"/>
              <a:sym typeface="Albert Sans"/>
            </a:endParaRPr>
          </a:p>
        </p:txBody>
      </p:sp>
      <p:sp>
        <p:nvSpPr>
          <p:cNvPr id="6" name="TextBox 5">
            <a:extLst>
              <a:ext uri="{FF2B5EF4-FFF2-40B4-BE49-F238E27FC236}">
                <a16:creationId xmlns:a16="http://schemas.microsoft.com/office/drawing/2014/main" id="{1D9569AE-2030-B188-9063-71D8BEAC8448}"/>
              </a:ext>
            </a:extLst>
          </p:cNvPr>
          <p:cNvSpPr txBox="1"/>
          <p:nvPr/>
        </p:nvSpPr>
        <p:spPr>
          <a:xfrm>
            <a:off x="74881" y="2675895"/>
            <a:ext cx="5013792" cy="769441"/>
          </a:xfrm>
          <a:prstGeom prst="rect">
            <a:avLst/>
          </a:prstGeom>
          <a:noFill/>
        </p:spPr>
        <p:txBody>
          <a:bodyPr wrap="square">
            <a:spAutoFit/>
          </a:bodyPr>
          <a:lstStyle/>
          <a:p>
            <a:pPr algn="ctr"/>
            <a:r>
              <a:rPr lang="en-US" sz="4400" b="1">
                <a:solidFill>
                  <a:schemeClr val="accent3">
                    <a:lumMod val="10000"/>
                  </a:schemeClr>
                </a:solidFill>
              </a:rPr>
              <a:t>LUYỆN TẬP</a:t>
            </a:r>
          </a:p>
        </p:txBody>
      </p:sp>
    </p:spTree>
    <p:extLst>
      <p:ext uri="{BB962C8B-B14F-4D97-AF65-F5344CB8AC3E}">
        <p14:creationId xmlns:p14="http://schemas.microsoft.com/office/powerpoint/2010/main" val="45407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235D8872-FBB2-453F-AB4F-414F014F8ADD}"/>
              </a:ext>
            </a:extLst>
          </p:cNvPr>
          <p:cNvSpPr/>
          <p:nvPr/>
        </p:nvSpPr>
        <p:spPr>
          <a:xfrm>
            <a:off x="838201" y="1687286"/>
            <a:ext cx="3526971" cy="1273628"/>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3">
                    <a:lumMod val="10000"/>
                  </a:schemeClr>
                </a:solidFill>
              </a:rPr>
              <a:t>A. Sodium.</a:t>
            </a:r>
          </a:p>
        </p:txBody>
      </p:sp>
      <p:sp>
        <p:nvSpPr>
          <p:cNvPr id="10" name="TextBox 9">
            <a:extLst>
              <a:ext uri="{FF2B5EF4-FFF2-40B4-BE49-F238E27FC236}">
                <a16:creationId xmlns:a16="http://schemas.microsoft.com/office/drawing/2014/main" id="{00351B4B-6EF6-B01E-2627-E274FF65A33C}"/>
              </a:ext>
            </a:extLst>
          </p:cNvPr>
          <p:cNvSpPr txBox="1"/>
          <p:nvPr/>
        </p:nvSpPr>
        <p:spPr>
          <a:xfrm>
            <a:off x="1295400" y="384170"/>
            <a:ext cx="6553200" cy="1131848"/>
          </a:xfrm>
          <a:prstGeom prst="rect">
            <a:avLst/>
          </a:prstGeom>
          <a:noFill/>
        </p:spPr>
        <p:txBody>
          <a:bodyPr wrap="square">
            <a:spAutoFit/>
          </a:bodyPr>
          <a:lstStyle/>
          <a:p>
            <a:pPr algn="ctr">
              <a:lnSpc>
                <a:spcPct val="150000"/>
              </a:lnSpc>
            </a:pPr>
            <a:r>
              <a:rPr lang="en-US" sz="2400" b="1" i="1"/>
              <a:t>Câu 1: </a:t>
            </a:r>
            <a:r>
              <a:rPr lang="vi-VN" sz="2400"/>
              <a:t>Trong các đơn chất kim loại sau đây, chất nào hoạt động hóa học tốt nhất?</a:t>
            </a:r>
            <a:endParaRPr lang="en-US" sz="2400"/>
          </a:p>
        </p:txBody>
      </p:sp>
      <p:sp>
        <p:nvSpPr>
          <p:cNvPr id="11" name="Rectangle: Rounded Corners 10">
            <a:extLst>
              <a:ext uri="{FF2B5EF4-FFF2-40B4-BE49-F238E27FC236}">
                <a16:creationId xmlns:a16="http://schemas.microsoft.com/office/drawing/2014/main" id="{90F3F977-655E-D9DC-5F4F-0EC68A492C09}"/>
              </a:ext>
            </a:extLst>
          </p:cNvPr>
          <p:cNvSpPr/>
          <p:nvPr/>
        </p:nvSpPr>
        <p:spPr>
          <a:xfrm>
            <a:off x="838200" y="3303450"/>
            <a:ext cx="3526971" cy="1273628"/>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3">
                    <a:lumMod val="10000"/>
                  </a:schemeClr>
                </a:solidFill>
              </a:rPr>
              <a:t>B. Iron.</a:t>
            </a:r>
          </a:p>
        </p:txBody>
      </p:sp>
      <p:sp>
        <p:nvSpPr>
          <p:cNvPr id="12" name="Rectangle: Rounded Corners 11">
            <a:extLst>
              <a:ext uri="{FF2B5EF4-FFF2-40B4-BE49-F238E27FC236}">
                <a16:creationId xmlns:a16="http://schemas.microsoft.com/office/drawing/2014/main" id="{9C99058A-537D-3239-EB21-34FB095C8F2B}"/>
              </a:ext>
            </a:extLst>
          </p:cNvPr>
          <p:cNvSpPr/>
          <p:nvPr/>
        </p:nvSpPr>
        <p:spPr>
          <a:xfrm>
            <a:off x="4778829" y="1687286"/>
            <a:ext cx="3526971" cy="1273628"/>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3">
                    <a:lumMod val="10000"/>
                  </a:schemeClr>
                </a:solidFill>
              </a:rPr>
              <a:t>C. Aluminium.</a:t>
            </a:r>
          </a:p>
        </p:txBody>
      </p:sp>
      <p:sp>
        <p:nvSpPr>
          <p:cNvPr id="13" name="Rectangle: Rounded Corners 12">
            <a:extLst>
              <a:ext uri="{FF2B5EF4-FFF2-40B4-BE49-F238E27FC236}">
                <a16:creationId xmlns:a16="http://schemas.microsoft.com/office/drawing/2014/main" id="{AB19B04B-1FB8-83F8-B160-66F107A8A040}"/>
              </a:ext>
            </a:extLst>
          </p:cNvPr>
          <p:cNvSpPr/>
          <p:nvPr/>
        </p:nvSpPr>
        <p:spPr>
          <a:xfrm>
            <a:off x="4778829" y="3303450"/>
            <a:ext cx="3526971" cy="1273628"/>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3">
                    <a:lumMod val="10000"/>
                  </a:schemeClr>
                </a:solidFill>
              </a:rPr>
              <a:t>D. Magnesium.</a:t>
            </a:r>
          </a:p>
        </p:txBody>
      </p:sp>
      <p:sp>
        <p:nvSpPr>
          <p:cNvPr id="14" name="Rectangle: Rounded Corners 13">
            <a:extLst>
              <a:ext uri="{FF2B5EF4-FFF2-40B4-BE49-F238E27FC236}">
                <a16:creationId xmlns:a16="http://schemas.microsoft.com/office/drawing/2014/main" id="{3DB43C97-9F5E-C594-F1B0-8CF5D667F58B}"/>
              </a:ext>
            </a:extLst>
          </p:cNvPr>
          <p:cNvSpPr/>
          <p:nvPr/>
        </p:nvSpPr>
        <p:spPr>
          <a:xfrm>
            <a:off x="838199" y="1687286"/>
            <a:ext cx="3526971" cy="1273628"/>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3">
                    <a:lumMod val="10000"/>
                  </a:schemeClr>
                </a:solidFill>
              </a:rPr>
              <a:t>A. Sodium.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235D8872-FBB2-453F-AB4F-414F014F8ADD}"/>
              </a:ext>
            </a:extLst>
          </p:cNvPr>
          <p:cNvSpPr/>
          <p:nvPr/>
        </p:nvSpPr>
        <p:spPr>
          <a:xfrm>
            <a:off x="838201" y="1578429"/>
            <a:ext cx="3526971" cy="1273628"/>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accent3">
                    <a:lumMod val="10000"/>
                  </a:schemeClr>
                </a:solidFill>
              </a:rPr>
              <a:t>A. giảm dần từ phải qua trái.</a:t>
            </a:r>
          </a:p>
        </p:txBody>
      </p:sp>
      <p:sp>
        <p:nvSpPr>
          <p:cNvPr id="10" name="TextBox 9">
            <a:extLst>
              <a:ext uri="{FF2B5EF4-FFF2-40B4-BE49-F238E27FC236}">
                <a16:creationId xmlns:a16="http://schemas.microsoft.com/office/drawing/2014/main" id="{00351B4B-6EF6-B01E-2627-E274FF65A33C}"/>
              </a:ext>
            </a:extLst>
          </p:cNvPr>
          <p:cNvSpPr txBox="1"/>
          <p:nvPr/>
        </p:nvSpPr>
        <p:spPr>
          <a:xfrm>
            <a:off x="838200" y="328529"/>
            <a:ext cx="7458307" cy="1131848"/>
          </a:xfrm>
          <a:prstGeom prst="rect">
            <a:avLst/>
          </a:prstGeom>
          <a:noFill/>
        </p:spPr>
        <p:txBody>
          <a:bodyPr wrap="square">
            <a:spAutoFit/>
          </a:bodyPr>
          <a:lstStyle/>
          <a:p>
            <a:pPr algn="ctr">
              <a:lnSpc>
                <a:spcPct val="150000"/>
              </a:lnSpc>
            </a:pPr>
            <a:r>
              <a:rPr lang="en-US" sz="2400" b="1" i="1"/>
              <a:t>Câu 2: </a:t>
            </a:r>
            <a:r>
              <a:rPr lang="en-US" sz="2400"/>
              <a:t>Dựa vào dãy hoạt động hóa học của kim loại, ta biết mức độ hoạt động của kim loại</a:t>
            </a:r>
          </a:p>
        </p:txBody>
      </p:sp>
      <p:sp>
        <p:nvSpPr>
          <p:cNvPr id="11" name="Rectangle: Rounded Corners 10">
            <a:extLst>
              <a:ext uri="{FF2B5EF4-FFF2-40B4-BE49-F238E27FC236}">
                <a16:creationId xmlns:a16="http://schemas.microsoft.com/office/drawing/2014/main" id="{90F3F977-655E-D9DC-5F4F-0EC68A492C09}"/>
              </a:ext>
            </a:extLst>
          </p:cNvPr>
          <p:cNvSpPr/>
          <p:nvPr/>
        </p:nvSpPr>
        <p:spPr>
          <a:xfrm>
            <a:off x="838200" y="3194593"/>
            <a:ext cx="3526971" cy="1273628"/>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accent3">
                    <a:lumMod val="10000"/>
                  </a:schemeClr>
                </a:solidFill>
              </a:rPr>
              <a:t>B. giảm dần từ trái qua phải</a:t>
            </a:r>
          </a:p>
        </p:txBody>
      </p:sp>
      <p:sp>
        <p:nvSpPr>
          <p:cNvPr id="12" name="Rectangle: Rounded Corners 11">
            <a:extLst>
              <a:ext uri="{FF2B5EF4-FFF2-40B4-BE49-F238E27FC236}">
                <a16:creationId xmlns:a16="http://schemas.microsoft.com/office/drawing/2014/main" id="{9C99058A-537D-3239-EB21-34FB095C8F2B}"/>
              </a:ext>
            </a:extLst>
          </p:cNvPr>
          <p:cNvSpPr/>
          <p:nvPr/>
        </p:nvSpPr>
        <p:spPr>
          <a:xfrm>
            <a:off x="4778829" y="1578429"/>
            <a:ext cx="3526971" cy="1273628"/>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chemeClr val="accent3">
                    <a:lumMod val="10000"/>
                  </a:schemeClr>
                </a:solidFill>
              </a:rPr>
              <a:t>C. không thay đổi từ đầu đến cuối dãy</a:t>
            </a:r>
            <a:endParaRPr lang="en-US" sz="2000">
              <a:solidFill>
                <a:schemeClr val="accent3">
                  <a:lumMod val="10000"/>
                </a:schemeClr>
              </a:solidFill>
            </a:endParaRPr>
          </a:p>
        </p:txBody>
      </p:sp>
      <p:sp>
        <p:nvSpPr>
          <p:cNvPr id="13" name="Rectangle: Rounded Corners 12">
            <a:extLst>
              <a:ext uri="{FF2B5EF4-FFF2-40B4-BE49-F238E27FC236}">
                <a16:creationId xmlns:a16="http://schemas.microsoft.com/office/drawing/2014/main" id="{AB19B04B-1FB8-83F8-B160-66F107A8A040}"/>
              </a:ext>
            </a:extLst>
          </p:cNvPr>
          <p:cNvSpPr/>
          <p:nvPr/>
        </p:nvSpPr>
        <p:spPr>
          <a:xfrm>
            <a:off x="4778829" y="3194593"/>
            <a:ext cx="3526971" cy="1273628"/>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accent3">
                    <a:lumMod val="10000"/>
                  </a:schemeClr>
                </a:solidFill>
              </a:rPr>
              <a:t>D. biến thiên liên tục.</a:t>
            </a:r>
          </a:p>
        </p:txBody>
      </p:sp>
      <p:sp>
        <p:nvSpPr>
          <p:cNvPr id="14" name="Rectangle: Rounded Corners 13">
            <a:extLst>
              <a:ext uri="{FF2B5EF4-FFF2-40B4-BE49-F238E27FC236}">
                <a16:creationId xmlns:a16="http://schemas.microsoft.com/office/drawing/2014/main" id="{3DB43C97-9F5E-C594-F1B0-8CF5D667F58B}"/>
              </a:ext>
            </a:extLst>
          </p:cNvPr>
          <p:cNvSpPr/>
          <p:nvPr/>
        </p:nvSpPr>
        <p:spPr>
          <a:xfrm>
            <a:off x="838199" y="3194593"/>
            <a:ext cx="3526971" cy="1273628"/>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accent3">
                    <a:lumMod val="10000"/>
                  </a:schemeClr>
                </a:solidFill>
              </a:rPr>
              <a:t>B. giảm dần từ trái qua phải</a:t>
            </a:r>
          </a:p>
        </p:txBody>
      </p:sp>
    </p:spTree>
    <p:extLst>
      <p:ext uri="{BB962C8B-B14F-4D97-AF65-F5344CB8AC3E}">
        <p14:creationId xmlns:p14="http://schemas.microsoft.com/office/powerpoint/2010/main" val="145158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235D8872-FBB2-453F-AB4F-414F014F8ADD}"/>
              </a:ext>
            </a:extLst>
          </p:cNvPr>
          <p:cNvSpPr/>
          <p:nvPr/>
        </p:nvSpPr>
        <p:spPr>
          <a:xfrm>
            <a:off x="789213" y="1633654"/>
            <a:ext cx="3624942" cy="1273628"/>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accent3">
                    <a:lumMod val="10000"/>
                  </a:schemeClr>
                </a:solidFill>
              </a:rPr>
              <a:t>A. Tính hiếm</a:t>
            </a:r>
          </a:p>
        </p:txBody>
      </p:sp>
      <p:sp>
        <p:nvSpPr>
          <p:cNvPr id="10" name="TextBox 9">
            <a:extLst>
              <a:ext uri="{FF2B5EF4-FFF2-40B4-BE49-F238E27FC236}">
                <a16:creationId xmlns:a16="http://schemas.microsoft.com/office/drawing/2014/main" id="{00351B4B-6EF6-B01E-2627-E274FF65A33C}"/>
              </a:ext>
            </a:extLst>
          </p:cNvPr>
          <p:cNvSpPr txBox="1"/>
          <p:nvPr/>
        </p:nvSpPr>
        <p:spPr>
          <a:xfrm>
            <a:off x="502402" y="782886"/>
            <a:ext cx="8139196" cy="577850"/>
          </a:xfrm>
          <a:prstGeom prst="rect">
            <a:avLst/>
          </a:prstGeom>
          <a:noFill/>
        </p:spPr>
        <p:txBody>
          <a:bodyPr wrap="square">
            <a:spAutoFit/>
          </a:bodyPr>
          <a:lstStyle/>
          <a:p>
            <a:pPr algn="ctr">
              <a:lnSpc>
                <a:spcPct val="150000"/>
              </a:lnSpc>
            </a:pPr>
            <a:r>
              <a:rPr lang="en-US" sz="2400" b="1" i="1"/>
              <a:t>Câu 3: </a:t>
            </a:r>
            <a:r>
              <a:rPr lang="vi-VN" sz="2400"/>
              <a:t>Đâu không phải tính chất vật lí chung của kim loại?</a:t>
            </a:r>
            <a:endParaRPr lang="en-US" sz="2400"/>
          </a:p>
        </p:txBody>
      </p:sp>
      <p:sp>
        <p:nvSpPr>
          <p:cNvPr id="11" name="Rectangle: Rounded Corners 10">
            <a:extLst>
              <a:ext uri="{FF2B5EF4-FFF2-40B4-BE49-F238E27FC236}">
                <a16:creationId xmlns:a16="http://schemas.microsoft.com/office/drawing/2014/main" id="{90F3F977-655E-D9DC-5F4F-0EC68A492C09}"/>
              </a:ext>
            </a:extLst>
          </p:cNvPr>
          <p:cNvSpPr/>
          <p:nvPr/>
        </p:nvSpPr>
        <p:spPr>
          <a:xfrm>
            <a:off x="789213" y="3042989"/>
            <a:ext cx="3624942" cy="1273628"/>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accent3">
                    <a:lumMod val="10000"/>
                  </a:schemeClr>
                </a:solidFill>
              </a:rPr>
              <a:t>B. Tính dẻo</a:t>
            </a:r>
          </a:p>
        </p:txBody>
      </p:sp>
      <p:sp>
        <p:nvSpPr>
          <p:cNvPr id="12" name="Rectangle: Rounded Corners 11">
            <a:extLst>
              <a:ext uri="{FF2B5EF4-FFF2-40B4-BE49-F238E27FC236}">
                <a16:creationId xmlns:a16="http://schemas.microsoft.com/office/drawing/2014/main" id="{9C99058A-537D-3239-EB21-34FB095C8F2B}"/>
              </a:ext>
            </a:extLst>
          </p:cNvPr>
          <p:cNvSpPr/>
          <p:nvPr/>
        </p:nvSpPr>
        <p:spPr>
          <a:xfrm>
            <a:off x="4827811" y="1633654"/>
            <a:ext cx="3624941" cy="1273628"/>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chemeClr val="accent3">
                    <a:lumMod val="10000"/>
                  </a:schemeClr>
                </a:solidFill>
              </a:rPr>
              <a:t>C. Tính dẫn điện, dẫn nhiệt</a:t>
            </a:r>
            <a:endParaRPr lang="en-US" sz="2000">
              <a:solidFill>
                <a:schemeClr val="accent3">
                  <a:lumMod val="10000"/>
                </a:schemeClr>
              </a:solidFill>
            </a:endParaRPr>
          </a:p>
        </p:txBody>
      </p:sp>
      <p:sp>
        <p:nvSpPr>
          <p:cNvPr id="13" name="Rectangle: Rounded Corners 12">
            <a:extLst>
              <a:ext uri="{FF2B5EF4-FFF2-40B4-BE49-F238E27FC236}">
                <a16:creationId xmlns:a16="http://schemas.microsoft.com/office/drawing/2014/main" id="{AB19B04B-1FB8-83F8-B160-66F107A8A040}"/>
              </a:ext>
            </a:extLst>
          </p:cNvPr>
          <p:cNvSpPr/>
          <p:nvPr/>
        </p:nvSpPr>
        <p:spPr>
          <a:xfrm>
            <a:off x="4827812" y="3042989"/>
            <a:ext cx="3624941" cy="1273628"/>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accent3">
                    <a:lumMod val="10000"/>
                  </a:schemeClr>
                </a:solidFill>
              </a:rPr>
              <a:t>D. Ánh kim</a:t>
            </a:r>
          </a:p>
        </p:txBody>
      </p:sp>
      <p:sp>
        <p:nvSpPr>
          <p:cNvPr id="14" name="Rectangle: Rounded Corners 13">
            <a:extLst>
              <a:ext uri="{FF2B5EF4-FFF2-40B4-BE49-F238E27FC236}">
                <a16:creationId xmlns:a16="http://schemas.microsoft.com/office/drawing/2014/main" id="{3DB43C97-9F5E-C594-F1B0-8CF5D667F58B}"/>
              </a:ext>
            </a:extLst>
          </p:cNvPr>
          <p:cNvSpPr/>
          <p:nvPr/>
        </p:nvSpPr>
        <p:spPr>
          <a:xfrm>
            <a:off x="789213" y="1633654"/>
            <a:ext cx="3624941" cy="1273628"/>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accent3">
                    <a:lumMod val="10000"/>
                  </a:schemeClr>
                </a:solidFill>
              </a:rPr>
              <a:t>A. Tính hiếm</a:t>
            </a:r>
          </a:p>
        </p:txBody>
      </p:sp>
    </p:spTree>
    <p:extLst>
      <p:ext uri="{BB962C8B-B14F-4D97-AF65-F5344CB8AC3E}">
        <p14:creationId xmlns:p14="http://schemas.microsoft.com/office/powerpoint/2010/main" val="973016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235D8872-FBB2-453F-AB4F-414F014F8ADD}"/>
              </a:ext>
            </a:extLst>
          </p:cNvPr>
          <p:cNvSpPr/>
          <p:nvPr/>
        </p:nvSpPr>
        <p:spPr>
          <a:xfrm>
            <a:off x="629779" y="1641022"/>
            <a:ext cx="3717472" cy="1273628"/>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chemeClr val="accent3">
                    <a:lumMod val="10000"/>
                  </a:schemeClr>
                </a:solidFill>
              </a:rPr>
              <a:t>A. bạc.</a:t>
            </a:r>
            <a:endParaRPr lang="en-US" sz="2400">
              <a:solidFill>
                <a:schemeClr val="accent3">
                  <a:lumMod val="10000"/>
                </a:schemeClr>
              </a:solidFill>
            </a:endParaRPr>
          </a:p>
        </p:txBody>
      </p:sp>
      <p:sp>
        <p:nvSpPr>
          <p:cNvPr id="10" name="TextBox 9">
            <a:extLst>
              <a:ext uri="{FF2B5EF4-FFF2-40B4-BE49-F238E27FC236}">
                <a16:creationId xmlns:a16="http://schemas.microsoft.com/office/drawing/2014/main" id="{00351B4B-6EF6-B01E-2627-E274FF65A33C}"/>
              </a:ext>
            </a:extLst>
          </p:cNvPr>
          <p:cNvSpPr txBox="1"/>
          <p:nvPr/>
        </p:nvSpPr>
        <p:spPr>
          <a:xfrm>
            <a:off x="789214" y="827316"/>
            <a:ext cx="7565571" cy="577850"/>
          </a:xfrm>
          <a:prstGeom prst="rect">
            <a:avLst/>
          </a:prstGeom>
          <a:noFill/>
        </p:spPr>
        <p:txBody>
          <a:bodyPr wrap="square">
            <a:spAutoFit/>
          </a:bodyPr>
          <a:lstStyle/>
          <a:p>
            <a:pPr algn="ctr">
              <a:lnSpc>
                <a:spcPct val="150000"/>
              </a:lnSpc>
            </a:pPr>
            <a:r>
              <a:rPr lang="en-US" sz="2400" b="1" i="1"/>
              <a:t>Câu 4: </a:t>
            </a:r>
            <a:r>
              <a:rPr lang="vi-VN" sz="2400"/>
              <a:t>Kim loại dẫn điện tốt nhất là</a:t>
            </a:r>
            <a:endParaRPr lang="en-US" sz="2400"/>
          </a:p>
        </p:txBody>
      </p:sp>
      <p:sp>
        <p:nvSpPr>
          <p:cNvPr id="11" name="Rectangle: Rounded Corners 10">
            <a:extLst>
              <a:ext uri="{FF2B5EF4-FFF2-40B4-BE49-F238E27FC236}">
                <a16:creationId xmlns:a16="http://schemas.microsoft.com/office/drawing/2014/main" id="{90F3F977-655E-D9DC-5F4F-0EC68A492C09}"/>
              </a:ext>
            </a:extLst>
          </p:cNvPr>
          <p:cNvSpPr/>
          <p:nvPr/>
        </p:nvSpPr>
        <p:spPr>
          <a:xfrm>
            <a:off x="629778" y="3123968"/>
            <a:ext cx="3717472" cy="1273628"/>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chemeClr val="accent3">
                    <a:lumMod val="10000"/>
                  </a:schemeClr>
                </a:solidFill>
              </a:rPr>
              <a:t>B. vàng</a:t>
            </a:r>
          </a:p>
        </p:txBody>
      </p:sp>
      <p:sp>
        <p:nvSpPr>
          <p:cNvPr id="12" name="Rectangle: Rounded Corners 11">
            <a:extLst>
              <a:ext uri="{FF2B5EF4-FFF2-40B4-BE49-F238E27FC236}">
                <a16:creationId xmlns:a16="http://schemas.microsoft.com/office/drawing/2014/main" id="{9C99058A-537D-3239-EB21-34FB095C8F2B}"/>
              </a:ext>
            </a:extLst>
          </p:cNvPr>
          <p:cNvSpPr/>
          <p:nvPr/>
        </p:nvSpPr>
        <p:spPr>
          <a:xfrm>
            <a:off x="4760907" y="1641022"/>
            <a:ext cx="3717472" cy="1273628"/>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chemeClr val="accent3">
                    <a:lumMod val="10000"/>
                  </a:schemeClr>
                </a:solidFill>
              </a:rPr>
              <a:t>C. tungsten</a:t>
            </a:r>
            <a:endParaRPr lang="en-US" sz="2400">
              <a:solidFill>
                <a:schemeClr val="accent3">
                  <a:lumMod val="10000"/>
                </a:schemeClr>
              </a:solidFill>
            </a:endParaRPr>
          </a:p>
        </p:txBody>
      </p:sp>
      <p:sp>
        <p:nvSpPr>
          <p:cNvPr id="13" name="Rectangle: Rounded Corners 12">
            <a:extLst>
              <a:ext uri="{FF2B5EF4-FFF2-40B4-BE49-F238E27FC236}">
                <a16:creationId xmlns:a16="http://schemas.microsoft.com/office/drawing/2014/main" id="{AB19B04B-1FB8-83F8-B160-66F107A8A040}"/>
              </a:ext>
            </a:extLst>
          </p:cNvPr>
          <p:cNvSpPr/>
          <p:nvPr/>
        </p:nvSpPr>
        <p:spPr>
          <a:xfrm>
            <a:off x="4760907" y="3123968"/>
            <a:ext cx="3717472" cy="1273628"/>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chemeClr val="accent3">
                    <a:lumMod val="10000"/>
                  </a:schemeClr>
                </a:solidFill>
              </a:rPr>
              <a:t>D. thủy ngân</a:t>
            </a:r>
            <a:endParaRPr lang="en-US" sz="2400">
              <a:solidFill>
                <a:schemeClr val="accent3">
                  <a:lumMod val="10000"/>
                </a:schemeClr>
              </a:solidFill>
            </a:endParaRPr>
          </a:p>
        </p:txBody>
      </p:sp>
      <p:sp>
        <p:nvSpPr>
          <p:cNvPr id="14" name="Rectangle: Rounded Corners 13">
            <a:extLst>
              <a:ext uri="{FF2B5EF4-FFF2-40B4-BE49-F238E27FC236}">
                <a16:creationId xmlns:a16="http://schemas.microsoft.com/office/drawing/2014/main" id="{3DB43C97-9F5E-C594-F1B0-8CF5D667F58B}"/>
              </a:ext>
            </a:extLst>
          </p:cNvPr>
          <p:cNvSpPr/>
          <p:nvPr/>
        </p:nvSpPr>
        <p:spPr>
          <a:xfrm>
            <a:off x="629778" y="1641022"/>
            <a:ext cx="3717472" cy="1273628"/>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chemeClr val="accent3">
                    <a:lumMod val="10000"/>
                  </a:schemeClr>
                </a:solidFill>
              </a:rPr>
              <a:t>A. bạc.</a:t>
            </a:r>
            <a:endParaRPr lang="en-US" sz="2400">
              <a:solidFill>
                <a:schemeClr val="accent3">
                  <a:lumMod val="10000"/>
                </a:schemeClr>
              </a:solidFill>
            </a:endParaRPr>
          </a:p>
        </p:txBody>
      </p:sp>
    </p:spTree>
    <p:extLst>
      <p:ext uri="{BB962C8B-B14F-4D97-AF65-F5344CB8AC3E}">
        <p14:creationId xmlns:p14="http://schemas.microsoft.com/office/powerpoint/2010/main" val="23583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235D8872-FBB2-453F-AB4F-414F014F8ADD}"/>
              </a:ext>
            </a:extLst>
          </p:cNvPr>
          <p:cNvSpPr/>
          <p:nvPr/>
        </p:nvSpPr>
        <p:spPr>
          <a:xfrm>
            <a:off x="446307" y="1631463"/>
            <a:ext cx="3967847" cy="1273628"/>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accent3">
                    <a:lumMod val="10000"/>
                  </a:schemeClr>
                </a:solidFill>
              </a:rPr>
              <a:t>A. Dẻo và cứng.</a:t>
            </a:r>
          </a:p>
        </p:txBody>
      </p:sp>
      <p:sp>
        <p:nvSpPr>
          <p:cNvPr id="10" name="TextBox 9">
            <a:extLst>
              <a:ext uri="{FF2B5EF4-FFF2-40B4-BE49-F238E27FC236}">
                <a16:creationId xmlns:a16="http://schemas.microsoft.com/office/drawing/2014/main" id="{00351B4B-6EF6-B01E-2627-E274FF65A33C}"/>
              </a:ext>
            </a:extLst>
          </p:cNvPr>
          <p:cNvSpPr txBox="1"/>
          <p:nvPr/>
        </p:nvSpPr>
        <p:spPr>
          <a:xfrm>
            <a:off x="693964" y="755463"/>
            <a:ext cx="7756072" cy="577850"/>
          </a:xfrm>
          <a:prstGeom prst="rect">
            <a:avLst/>
          </a:prstGeom>
          <a:noFill/>
        </p:spPr>
        <p:txBody>
          <a:bodyPr wrap="square">
            <a:spAutoFit/>
          </a:bodyPr>
          <a:lstStyle/>
          <a:p>
            <a:pPr algn="ctr">
              <a:lnSpc>
                <a:spcPct val="150000"/>
              </a:lnSpc>
            </a:pPr>
            <a:r>
              <a:rPr lang="en-US" sz="2400" b="1" i="1"/>
              <a:t>Câu 5: </a:t>
            </a:r>
            <a:r>
              <a:rPr lang="vi-VN" sz="2400"/>
              <a:t>Đặc điểm tính chất của gang là gì?</a:t>
            </a:r>
            <a:endParaRPr lang="en-US" sz="2400"/>
          </a:p>
        </p:txBody>
      </p:sp>
      <p:sp>
        <p:nvSpPr>
          <p:cNvPr id="11" name="Rectangle: Rounded Corners 10">
            <a:extLst>
              <a:ext uri="{FF2B5EF4-FFF2-40B4-BE49-F238E27FC236}">
                <a16:creationId xmlns:a16="http://schemas.microsoft.com/office/drawing/2014/main" id="{90F3F977-655E-D9DC-5F4F-0EC68A492C09}"/>
              </a:ext>
            </a:extLst>
          </p:cNvPr>
          <p:cNvSpPr/>
          <p:nvPr/>
        </p:nvSpPr>
        <p:spPr>
          <a:xfrm>
            <a:off x="446306" y="3114409"/>
            <a:ext cx="3967847" cy="1273628"/>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accent3">
                    <a:lumMod val="10000"/>
                  </a:schemeClr>
                </a:solidFill>
              </a:rPr>
              <a:t>B. Khó bị gỉ.</a:t>
            </a:r>
          </a:p>
        </p:txBody>
      </p:sp>
      <p:sp>
        <p:nvSpPr>
          <p:cNvPr id="12" name="Rectangle: Rounded Corners 11">
            <a:extLst>
              <a:ext uri="{FF2B5EF4-FFF2-40B4-BE49-F238E27FC236}">
                <a16:creationId xmlns:a16="http://schemas.microsoft.com/office/drawing/2014/main" id="{9C99058A-537D-3239-EB21-34FB095C8F2B}"/>
              </a:ext>
            </a:extLst>
          </p:cNvPr>
          <p:cNvSpPr/>
          <p:nvPr/>
        </p:nvSpPr>
        <p:spPr>
          <a:xfrm>
            <a:off x="4827809" y="1631463"/>
            <a:ext cx="3967847" cy="1273628"/>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chemeClr val="accent3">
                    <a:lumMod val="10000"/>
                  </a:schemeClr>
                </a:solidFill>
              </a:rPr>
              <a:t>C. Có độ cứng và độ bền </a:t>
            </a:r>
            <a:endParaRPr lang="en-US" sz="2000">
              <a:solidFill>
                <a:schemeClr val="accent3">
                  <a:lumMod val="10000"/>
                </a:schemeClr>
              </a:solidFill>
            </a:endParaRPr>
          </a:p>
          <a:p>
            <a:pPr algn="ctr">
              <a:lnSpc>
                <a:spcPct val="150000"/>
              </a:lnSpc>
            </a:pPr>
            <a:r>
              <a:rPr lang="vi-VN" sz="2000">
                <a:solidFill>
                  <a:schemeClr val="accent3">
                    <a:lumMod val="10000"/>
                  </a:schemeClr>
                </a:solidFill>
              </a:rPr>
              <a:t>tương đối cao, dẫn nhiệt tốt.</a:t>
            </a:r>
            <a:endParaRPr lang="en-US" sz="2000">
              <a:solidFill>
                <a:schemeClr val="accent3">
                  <a:lumMod val="10000"/>
                </a:schemeClr>
              </a:solidFill>
            </a:endParaRPr>
          </a:p>
        </p:txBody>
      </p:sp>
      <p:sp>
        <p:nvSpPr>
          <p:cNvPr id="13" name="Rectangle: Rounded Corners 12">
            <a:extLst>
              <a:ext uri="{FF2B5EF4-FFF2-40B4-BE49-F238E27FC236}">
                <a16:creationId xmlns:a16="http://schemas.microsoft.com/office/drawing/2014/main" id="{AB19B04B-1FB8-83F8-B160-66F107A8A040}"/>
              </a:ext>
            </a:extLst>
          </p:cNvPr>
          <p:cNvSpPr/>
          <p:nvPr/>
        </p:nvSpPr>
        <p:spPr>
          <a:xfrm>
            <a:off x="4827809" y="3114409"/>
            <a:ext cx="3967847" cy="1273628"/>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chemeClr val="accent3">
                    <a:lumMod val="10000"/>
                  </a:schemeClr>
                </a:solidFill>
              </a:rPr>
              <a:t>D. Nhẹ và bền.</a:t>
            </a:r>
            <a:endParaRPr lang="en-US" sz="2000">
              <a:solidFill>
                <a:schemeClr val="accent3">
                  <a:lumMod val="10000"/>
                </a:schemeClr>
              </a:solidFill>
            </a:endParaRPr>
          </a:p>
        </p:txBody>
      </p:sp>
      <p:sp>
        <p:nvSpPr>
          <p:cNvPr id="14" name="Rectangle: Rounded Corners 13">
            <a:extLst>
              <a:ext uri="{FF2B5EF4-FFF2-40B4-BE49-F238E27FC236}">
                <a16:creationId xmlns:a16="http://schemas.microsoft.com/office/drawing/2014/main" id="{3DB43C97-9F5E-C594-F1B0-8CF5D667F58B}"/>
              </a:ext>
            </a:extLst>
          </p:cNvPr>
          <p:cNvSpPr/>
          <p:nvPr/>
        </p:nvSpPr>
        <p:spPr>
          <a:xfrm>
            <a:off x="4827810" y="1631463"/>
            <a:ext cx="3967846" cy="1273628"/>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chemeClr val="accent3">
                    <a:lumMod val="10000"/>
                  </a:schemeClr>
                </a:solidFill>
              </a:rPr>
              <a:t>C. Có độ cứng và độ bền </a:t>
            </a:r>
            <a:endParaRPr lang="en-US" sz="2000">
              <a:solidFill>
                <a:schemeClr val="accent3">
                  <a:lumMod val="10000"/>
                </a:schemeClr>
              </a:solidFill>
            </a:endParaRPr>
          </a:p>
          <a:p>
            <a:pPr algn="ctr">
              <a:lnSpc>
                <a:spcPct val="150000"/>
              </a:lnSpc>
            </a:pPr>
            <a:r>
              <a:rPr lang="vi-VN" sz="2000">
                <a:solidFill>
                  <a:schemeClr val="accent3">
                    <a:lumMod val="10000"/>
                  </a:schemeClr>
                </a:solidFill>
              </a:rPr>
              <a:t>tương đối cao, dẫn nhiệt tốt.</a:t>
            </a:r>
            <a:endParaRPr lang="en-US" sz="2000">
              <a:solidFill>
                <a:schemeClr val="accent3">
                  <a:lumMod val="10000"/>
                </a:schemeClr>
              </a:solidFill>
            </a:endParaRPr>
          </a:p>
        </p:txBody>
      </p:sp>
    </p:spTree>
    <p:extLst>
      <p:ext uri="{BB962C8B-B14F-4D97-AF65-F5344CB8AC3E}">
        <p14:creationId xmlns:p14="http://schemas.microsoft.com/office/powerpoint/2010/main" val="42893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235D8872-FBB2-453F-AB4F-414F014F8ADD}"/>
              </a:ext>
            </a:extLst>
          </p:cNvPr>
          <p:cNvSpPr/>
          <p:nvPr/>
        </p:nvSpPr>
        <p:spPr>
          <a:xfrm>
            <a:off x="696686" y="1557921"/>
            <a:ext cx="3717472" cy="1273628"/>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a:solidFill>
                  <a:schemeClr val="accent3">
                    <a:lumMod val="10000"/>
                  </a:schemeClr>
                </a:solidFill>
              </a:rPr>
              <a:t>A. Dưới 2%.</a:t>
            </a:r>
            <a:endParaRPr lang="en-US" sz="2400">
              <a:solidFill>
                <a:schemeClr val="accent3">
                  <a:lumMod val="10000"/>
                </a:schemeClr>
              </a:solidFill>
            </a:endParaRPr>
          </a:p>
        </p:txBody>
      </p:sp>
      <p:sp>
        <p:nvSpPr>
          <p:cNvPr id="10" name="TextBox 9">
            <a:extLst>
              <a:ext uri="{FF2B5EF4-FFF2-40B4-BE49-F238E27FC236}">
                <a16:creationId xmlns:a16="http://schemas.microsoft.com/office/drawing/2014/main" id="{00351B4B-6EF6-B01E-2627-E274FF65A33C}"/>
              </a:ext>
            </a:extLst>
          </p:cNvPr>
          <p:cNvSpPr txBox="1"/>
          <p:nvPr/>
        </p:nvSpPr>
        <p:spPr>
          <a:xfrm>
            <a:off x="216038" y="779341"/>
            <a:ext cx="8711924" cy="577850"/>
          </a:xfrm>
          <a:prstGeom prst="rect">
            <a:avLst/>
          </a:prstGeom>
          <a:noFill/>
        </p:spPr>
        <p:txBody>
          <a:bodyPr wrap="square">
            <a:spAutoFit/>
          </a:bodyPr>
          <a:lstStyle/>
          <a:p>
            <a:pPr algn="ctr">
              <a:lnSpc>
                <a:spcPct val="150000"/>
              </a:lnSpc>
            </a:pPr>
            <a:r>
              <a:rPr lang="en-US" sz="2400" b="1" i="1"/>
              <a:t>Câu 6: </a:t>
            </a:r>
            <a:r>
              <a:rPr lang="vi-VN" sz="2400"/>
              <a:t>Trong thép thường có chứa bao nhiêu % là carbon?</a:t>
            </a:r>
          </a:p>
        </p:txBody>
      </p:sp>
      <p:sp>
        <p:nvSpPr>
          <p:cNvPr id="11" name="Rectangle: Rounded Corners 10">
            <a:extLst>
              <a:ext uri="{FF2B5EF4-FFF2-40B4-BE49-F238E27FC236}">
                <a16:creationId xmlns:a16="http://schemas.microsoft.com/office/drawing/2014/main" id="{90F3F977-655E-D9DC-5F4F-0EC68A492C09}"/>
              </a:ext>
            </a:extLst>
          </p:cNvPr>
          <p:cNvSpPr/>
          <p:nvPr/>
        </p:nvSpPr>
        <p:spPr>
          <a:xfrm>
            <a:off x="696685" y="3040867"/>
            <a:ext cx="3717472" cy="1273628"/>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3">
                    <a:lumMod val="10000"/>
                  </a:schemeClr>
                </a:solidFill>
              </a:rPr>
              <a:t>B. 2-5%.</a:t>
            </a:r>
          </a:p>
        </p:txBody>
      </p:sp>
      <p:sp>
        <p:nvSpPr>
          <p:cNvPr id="12" name="Rectangle: Rounded Corners 11">
            <a:extLst>
              <a:ext uri="{FF2B5EF4-FFF2-40B4-BE49-F238E27FC236}">
                <a16:creationId xmlns:a16="http://schemas.microsoft.com/office/drawing/2014/main" id="{9C99058A-537D-3239-EB21-34FB095C8F2B}"/>
              </a:ext>
            </a:extLst>
          </p:cNvPr>
          <p:cNvSpPr/>
          <p:nvPr/>
        </p:nvSpPr>
        <p:spPr>
          <a:xfrm>
            <a:off x="4827814" y="1557921"/>
            <a:ext cx="3717472" cy="1273628"/>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400">
                <a:solidFill>
                  <a:schemeClr val="accent3">
                    <a:lumMod val="10000"/>
                  </a:schemeClr>
                </a:solidFill>
              </a:rPr>
              <a:t>C. Trên 5%.</a:t>
            </a:r>
            <a:endParaRPr lang="en-US" sz="2400">
              <a:solidFill>
                <a:schemeClr val="accent3">
                  <a:lumMod val="10000"/>
                </a:schemeClr>
              </a:solidFill>
            </a:endParaRPr>
          </a:p>
        </p:txBody>
      </p:sp>
      <p:sp>
        <p:nvSpPr>
          <p:cNvPr id="13" name="Rectangle: Rounded Corners 12">
            <a:extLst>
              <a:ext uri="{FF2B5EF4-FFF2-40B4-BE49-F238E27FC236}">
                <a16:creationId xmlns:a16="http://schemas.microsoft.com/office/drawing/2014/main" id="{AB19B04B-1FB8-83F8-B160-66F107A8A040}"/>
              </a:ext>
            </a:extLst>
          </p:cNvPr>
          <p:cNvSpPr/>
          <p:nvPr/>
        </p:nvSpPr>
        <p:spPr>
          <a:xfrm>
            <a:off x="4827814" y="3040867"/>
            <a:ext cx="3717472" cy="1273628"/>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a:solidFill>
                  <a:schemeClr val="accent3">
                    <a:lumMod val="10000"/>
                  </a:schemeClr>
                </a:solidFill>
              </a:rPr>
              <a:t>D. Trên 10%.</a:t>
            </a:r>
            <a:endParaRPr lang="en-US" sz="2400">
              <a:solidFill>
                <a:schemeClr val="accent3">
                  <a:lumMod val="10000"/>
                </a:schemeClr>
              </a:solidFill>
            </a:endParaRPr>
          </a:p>
        </p:txBody>
      </p:sp>
      <p:sp>
        <p:nvSpPr>
          <p:cNvPr id="14" name="Rectangle: Rounded Corners 13">
            <a:extLst>
              <a:ext uri="{FF2B5EF4-FFF2-40B4-BE49-F238E27FC236}">
                <a16:creationId xmlns:a16="http://schemas.microsoft.com/office/drawing/2014/main" id="{3DB43C97-9F5E-C594-F1B0-8CF5D667F58B}"/>
              </a:ext>
            </a:extLst>
          </p:cNvPr>
          <p:cNvSpPr/>
          <p:nvPr/>
        </p:nvSpPr>
        <p:spPr>
          <a:xfrm>
            <a:off x="696685" y="1557921"/>
            <a:ext cx="3717472" cy="1273628"/>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a:solidFill>
                  <a:schemeClr val="accent3">
                    <a:lumMod val="10000"/>
                  </a:schemeClr>
                </a:solidFill>
              </a:rPr>
              <a:t>A. Dưới 2%.</a:t>
            </a:r>
            <a:endParaRPr lang="en-US" sz="2400">
              <a:solidFill>
                <a:schemeClr val="accent3">
                  <a:lumMod val="10000"/>
                </a:schemeClr>
              </a:solidFill>
            </a:endParaRPr>
          </a:p>
        </p:txBody>
      </p:sp>
    </p:spTree>
    <p:extLst>
      <p:ext uri="{BB962C8B-B14F-4D97-AF65-F5344CB8AC3E}">
        <p14:creationId xmlns:p14="http://schemas.microsoft.com/office/powerpoint/2010/main" val="361686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70"/>
        <p:cNvGrpSpPr/>
        <p:nvPr/>
      </p:nvGrpSpPr>
      <p:grpSpPr>
        <a:xfrm>
          <a:off x="0" y="0"/>
          <a:ext cx="0" cy="0"/>
          <a:chOff x="0" y="0"/>
          <a:chExt cx="0" cy="0"/>
        </a:xfrm>
      </p:grpSpPr>
      <p:sp>
        <p:nvSpPr>
          <p:cNvPr id="10" name="TextBox 10">
            <a:extLst>
              <a:ext uri="{FF2B5EF4-FFF2-40B4-BE49-F238E27FC236}">
                <a16:creationId xmlns:a16="http://schemas.microsoft.com/office/drawing/2014/main" id="{3188DC8D-5D2F-80E8-65C0-D3A172BAC616}"/>
              </a:ext>
            </a:extLst>
          </p:cNvPr>
          <p:cNvSpPr txBox="1"/>
          <p:nvPr/>
        </p:nvSpPr>
        <p:spPr>
          <a:xfrm>
            <a:off x="2775568" y="334005"/>
            <a:ext cx="3592855" cy="553998"/>
          </a:xfrm>
          <a:prstGeom prst="rect">
            <a:avLst/>
          </a:prstGeom>
        </p:spPr>
        <p:txBody>
          <a:bodyPr wrap="square" lIns="0" tIns="0" rIns="0" bIns="0" rtlCol="0" anchor="t">
            <a:spAutoFit/>
          </a:bodyPr>
          <a:lstStyle/>
          <a:p>
            <a:pPr algn="ctr" defTabSz="457200">
              <a:buClrTx/>
              <a:defRPr/>
            </a:pPr>
            <a:r>
              <a:rPr lang="en-US" sz="3600" b="1" kern="1200">
                <a:solidFill>
                  <a:srgbClr val="C00000"/>
                </a:solidFill>
                <a:latin typeface="Arial" panose="020B0604020202020204" pitchFamily="34" charset="0"/>
                <a:ea typeface="+mn-ea"/>
                <a:cs typeface="Arial" panose="020B0604020202020204" pitchFamily="34" charset="0"/>
              </a:rPr>
              <a:t>KHỞI ĐỘNG</a:t>
            </a:r>
            <a:endParaRPr lang="en-US" sz="3600" b="1" kern="1200" dirty="0">
              <a:solidFill>
                <a:srgbClr val="C00000"/>
              </a:solidFill>
              <a:latin typeface="Arial" panose="020B0604020202020204" pitchFamily="34" charset="0"/>
              <a:ea typeface="+mn-ea"/>
              <a:cs typeface="Arial" panose="020B0604020202020204" pitchFamily="34" charset="0"/>
            </a:endParaRPr>
          </a:p>
        </p:txBody>
      </p:sp>
      <p:grpSp>
        <p:nvGrpSpPr>
          <p:cNvPr id="15" name="Group 14">
            <a:extLst>
              <a:ext uri="{FF2B5EF4-FFF2-40B4-BE49-F238E27FC236}">
                <a16:creationId xmlns:a16="http://schemas.microsoft.com/office/drawing/2014/main" id="{A0C4CF1E-6D0A-D76E-2B7C-3E6CAFA33E12}"/>
              </a:ext>
            </a:extLst>
          </p:cNvPr>
          <p:cNvGrpSpPr/>
          <p:nvPr/>
        </p:nvGrpSpPr>
        <p:grpSpPr>
          <a:xfrm>
            <a:off x="743414" y="1089102"/>
            <a:ext cx="3592855" cy="3277531"/>
            <a:chOff x="773151" y="1074233"/>
            <a:chExt cx="3592855" cy="3277531"/>
          </a:xfrm>
        </p:grpSpPr>
        <p:sp>
          <p:nvSpPr>
            <p:cNvPr id="14" name="Rectangle: Rounded Corners 13">
              <a:extLst>
                <a:ext uri="{FF2B5EF4-FFF2-40B4-BE49-F238E27FC236}">
                  <a16:creationId xmlns:a16="http://schemas.microsoft.com/office/drawing/2014/main" id="{F0DB1D32-6C8A-CF6C-E0F3-31D4977A45AD}"/>
                </a:ext>
              </a:extLst>
            </p:cNvPr>
            <p:cNvSpPr/>
            <p:nvPr/>
          </p:nvSpPr>
          <p:spPr>
            <a:xfrm>
              <a:off x="773151" y="1813534"/>
              <a:ext cx="3592855" cy="2538230"/>
            </a:xfrm>
            <a:prstGeom prst="roundRect">
              <a:avLst>
                <a:gd name="adj" fmla="val 5251"/>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41F36"/>
                  </a:solidFill>
                </a:rPr>
                <a:t>Vì sao đồng được dùng làm dây dẫn điện? Có thể dùng sắt để thay thế đồng khi làm dây dẫn không? Tại sao?</a:t>
              </a:r>
              <a:endParaRPr lang="en-US" sz="2000">
                <a:solidFill>
                  <a:srgbClr val="041F36"/>
                </a:solidFill>
              </a:endParaRPr>
            </a:p>
          </p:txBody>
        </p:sp>
        <p:sp>
          <p:nvSpPr>
            <p:cNvPr id="13" name="Freeform 8">
              <a:extLst>
                <a:ext uri="{FF2B5EF4-FFF2-40B4-BE49-F238E27FC236}">
                  <a16:creationId xmlns:a16="http://schemas.microsoft.com/office/drawing/2014/main" id="{DFE08D07-02D8-38C2-7B3F-D7339A65FEB0}"/>
                </a:ext>
              </a:extLst>
            </p:cNvPr>
            <p:cNvSpPr/>
            <p:nvPr/>
          </p:nvSpPr>
          <p:spPr>
            <a:xfrm>
              <a:off x="2168133" y="1074233"/>
              <a:ext cx="802889" cy="1200615"/>
            </a:xfrm>
            <a:custGeom>
              <a:avLst/>
              <a:gdLst/>
              <a:ahLst/>
              <a:cxnLst/>
              <a:rect l="l" t="t" r="r" b="b"/>
              <a:pathLst>
                <a:path w="1790677" h="2865083">
                  <a:moveTo>
                    <a:pt x="0" y="0"/>
                  </a:moveTo>
                  <a:lnTo>
                    <a:pt x="1790677" y="0"/>
                  </a:lnTo>
                  <a:lnTo>
                    <a:pt x="1790677" y="2865083"/>
                  </a:lnTo>
                  <a:lnTo>
                    <a:pt x="0" y="2865083"/>
                  </a:lnTo>
                  <a:lnTo>
                    <a:pt x="0" y="0"/>
                  </a:lnTo>
                  <a:close/>
                </a:path>
              </a:pathLst>
            </a:custGeom>
            <a:blipFill>
              <a:blip r:embed="rId3"/>
              <a:stretch>
                <a:fillRect/>
              </a:stretch>
            </a:blipFill>
          </p:spPr>
          <p:txBody>
            <a:bodyPr/>
            <a:lstStyle/>
            <a:p>
              <a:endParaRPr lang="en-US"/>
            </a:p>
          </p:txBody>
        </p:sp>
      </p:grpSp>
      <p:pic>
        <p:nvPicPr>
          <p:cNvPr id="17" name="Picture 16">
            <a:extLst>
              <a:ext uri="{FF2B5EF4-FFF2-40B4-BE49-F238E27FC236}">
                <a16:creationId xmlns:a16="http://schemas.microsoft.com/office/drawing/2014/main" id="{FF4E9757-4BF4-C687-DADF-74F4EB30449B}"/>
              </a:ext>
            </a:extLst>
          </p:cNvPr>
          <p:cNvPicPr>
            <a:picLocks noChangeAspect="1"/>
          </p:cNvPicPr>
          <p:nvPr/>
        </p:nvPicPr>
        <p:blipFill>
          <a:blip r:embed="rId4">
            <a:clrChange>
              <a:clrFrom>
                <a:srgbClr val="FFFFFF"/>
              </a:clrFrom>
              <a:clrTo>
                <a:srgbClr val="FFFFFF">
                  <a:alpha val="0"/>
                </a:srgbClr>
              </a:clrTo>
            </a:clrChange>
          </a:blip>
          <a:srcRect/>
          <a:stretch/>
        </p:blipFill>
        <p:spPr>
          <a:xfrm flipH="1">
            <a:off x="4110717" y="1182029"/>
            <a:ext cx="5033278" cy="39614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235D8872-FBB2-453F-AB4F-414F014F8ADD}"/>
              </a:ext>
            </a:extLst>
          </p:cNvPr>
          <p:cNvSpPr/>
          <p:nvPr/>
        </p:nvSpPr>
        <p:spPr>
          <a:xfrm>
            <a:off x="674915" y="1733417"/>
            <a:ext cx="3717472" cy="1273628"/>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pl-PL" sz="2400">
                <a:solidFill>
                  <a:schemeClr val="accent3">
                    <a:lumMod val="10000"/>
                  </a:schemeClr>
                </a:solidFill>
              </a:rPr>
              <a:t>A. </a:t>
            </a:r>
            <a:r>
              <a:rPr lang="en-US" sz="2400">
                <a:solidFill>
                  <a:schemeClr val="accent3">
                    <a:lumMod val="10000"/>
                  </a:schemeClr>
                </a:solidFill>
              </a:rPr>
              <a:t>Bất kỳ trong dãy </a:t>
            </a:r>
          </a:p>
          <a:p>
            <a:pPr algn="ctr">
              <a:lnSpc>
                <a:spcPct val="150000"/>
              </a:lnSpc>
            </a:pPr>
            <a:r>
              <a:rPr lang="en-US" sz="2400">
                <a:solidFill>
                  <a:schemeClr val="accent3">
                    <a:lumMod val="10000"/>
                  </a:schemeClr>
                </a:solidFill>
              </a:rPr>
              <a:t>hoạt động hóa học.</a:t>
            </a:r>
          </a:p>
        </p:txBody>
      </p:sp>
      <p:sp>
        <p:nvSpPr>
          <p:cNvPr id="10" name="TextBox 9">
            <a:extLst>
              <a:ext uri="{FF2B5EF4-FFF2-40B4-BE49-F238E27FC236}">
                <a16:creationId xmlns:a16="http://schemas.microsoft.com/office/drawing/2014/main" id="{00351B4B-6EF6-B01E-2627-E274FF65A33C}"/>
              </a:ext>
            </a:extLst>
          </p:cNvPr>
          <p:cNvSpPr txBox="1"/>
          <p:nvPr/>
        </p:nvSpPr>
        <p:spPr>
          <a:xfrm>
            <a:off x="1049110" y="457832"/>
            <a:ext cx="7045779" cy="1131848"/>
          </a:xfrm>
          <a:prstGeom prst="rect">
            <a:avLst/>
          </a:prstGeom>
          <a:noFill/>
        </p:spPr>
        <p:txBody>
          <a:bodyPr wrap="square">
            <a:spAutoFit/>
          </a:bodyPr>
          <a:lstStyle/>
          <a:p>
            <a:pPr algn="ctr">
              <a:lnSpc>
                <a:spcPct val="150000"/>
              </a:lnSpc>
            </a:pPr>
            <a:r>
              <a:rPr lang="en-US" sz="2400" b="1" i="1"/>
              <a:t>Câu 7: </a:t>
            </a:r>
            <a:r>
              <a:rPr lang="vi-VN" sz="2400"/>
              <a:t>Phương pháp nhiệt luyện được sử dụng để điều chế các kim loại</a:t>
            </a:r>
          </a:p>
        </p:txBody>
      </p:sp>
      <p:sp>
        <p:nvSpPr>
          <p:cNvPr id="11" name="Rectangle: Rounded Corners 10">
            <a:extLst>
              <a:ext uri="{FF2B5EF4-FFF2-40B4-BE49-F238E27FC236}">
                <a16:creationId xmlns:a16="http://schemas.microsoft.com/office/drawing/2014/main" id="{90F3F977-655E-D9DC-5F4F-0EC68A492C09}"/>
              </a:ext>
            </a:extLst>
          </p:cNvPr>
          <p:cNvSpPr/>
          <p:nvPr/>
        </p:nvSpPr>
        <p:spPr>
          <a:xfrm>
            <a:off x="674914" y="3216363"/>
            <a:ext cx="3717472" cy="1273628"/>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chemeClr val="accent3">
                    <a:lumMod val="10000"/>
                  </a:schemeClr>
                </a:solidFill>
              </a:rPr>
              <a:t>B. Hoạt động hóa học yếu.</a:t>
            </a:r>
          </a:p>
        </p:txBody>
      </p:sp>
      <p:sp>
        <p:nvSpPr>
          <p:cNvPr id="12" name="Rectangle: Rounded Corners 11">
            <a:extLst>
              <a:ext uri="{FF2B5EF4-FFF2-40B4-BE49-F238E27FC236}">
                <a16:creationId xmlns:a16="http://schemas.microsoft.com/office/drawing/2014/main" id="{9C99058A-537D-3239-EB21-34FB095C8F2B}"/>
              </a:ext>
            </a:extLst>
          </p:cNvPr>
          <p:cNvSpPr/>
          <p:nvPr/>
        </p:nvSpPr>
        <p:spPr>
          <a:xfrm>
            <a:off x="4806043" y="1733417"/>
            <a:ext cx="3717472" cy="1273628"/>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it-IT" sz="2400">
                <a:solidFill>
                  <a:schemeClr val="accent3">
                    <a:lumMod val="10000"/>
                  </a:schemeClr>
                </a:solidFill>
              </a:rPr>
              <a:t>C. Hoạt động hóa học mạnh</a:t>
            </a:r>
            <a:endParaRPr lang="en-US" sz="2400">
              <a:solidFill>
                <a:schemeClr val="accent3">
                  <a:lumMod val="10000"/>
                </a:schemeClr>
              </a:solidFill>
            </a:endParaRPr>
          </a:p>
        </p:txBody>
      </p:sp>
      <p:sp>
        <p:nvSpPr>
          <p:cNvPr id="13" name="Rectangle: Rounded Corners 12">
            <a:extLst>
              <a:ext uri="{FF2B5EF4-FFF2-40B4-BE49-F238E27FC236}">
                <a16:creationId xmlns:a16="http://schemas.microsoft.com/office/drawing/2014/main" id="{AB19B04B-1FB8-83F8-B160-66F107A8A040}"/>
              </a:ext>
            </a:extLst>
          </p:cNvPr>
          <p:cNvSpPr/>
          <p:nvPr/>
        </p:nvSpPr>
        <p:spPr>
          <a:xfrm>
            <a:off x="4806043" y="3216363"/>
            <a:ext cx="3717472" cy="1273628"/>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chemeClr val="accent3">
                    <a:lumMod val="10000"/>
                  </a:schemeClr>
                </a:solidFill>
              </a:rPr>
              <a:t>D.  Hoạt động hóa học </a:t>
            </a:r>
            <a:endParaRPr lang="en-US" sz="2400">
              <a:solidFill>
                <a:schemeClr val="accent3">
                  <a:lumMod val="10000"/>
                </a:schemeClr>
              </a:solidFill>
            </a:endParaRPr>
          </a:p>
          <a:p>
            <a:pPr algn="ctr">
              <a:lnSpc>
                <a:spcPct val="150000"/>
              </a:lnSpc>
            </a:pPr>
            <a:r>
              <a:rPr lang="vi-VN" sz="2400">
                <a:solidFill>
                  <a:schemeClr val="accent3">
                    <a:lumMod val="10000"/>
                  </a:schemeClr>
                </a:solidFill>
              </a:rPr>
              <a:t>trung bình.</a:t>
            </a:r>
            <a:endParaRPr lang="en-US" sz="2400">
              <a:solidFill>
                <a:schemeClr val="accent3">
                  <a:lumMod val="10000"/>
                </a:schemeClr>
              </a:solidFill>
            </a:endParaRPr>
          </a:p>
        </p:txBody>
      </p:sp>
      <p:sp>
        <p:nvSpPr>
          <p:cNvPr id="14" name="Rectangle: Rounded Corners 13">
            <a:extLst>
              <a:ext uri="{FF2B5EF4-FFF2-40B4-BE49-F238E27FC236}">
                <a16:creationId xmlns:a16="http://schemas.microsoft.com/office/drawing/2014/main" id="{3DB43C97-9F5E-C594-F1B0-8CF5D667F58B}"/>
              </a:ext>
            </a:extLst>
          </p:cNvPr>
          <p:cNvSpPr/>
          <p:nvPr/>
        </p:nvSpPr>
        <p:spPr>
          <a:xfrm>
            <a:off x="4806043" y="3216363"/>
            <a:ext cx="3717472" cy="1273628"/>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chemeClr val="accent3">
                    <a:lumMod val="10000"/>
                  </a:schemeClr>
                </a:solidFill>
              </a:rPr>
              <a:t>D.  Hoạt động hóa học </a:t>
            </a:r>
            <a:endParaRPr lang="en-US" sz="2400">
              <a:solidFill>
                <a:schemeClr val="accent3">
                  <a:lumMod val="10000"/>
                </a:schemeClr>
              </a:solidFill>
            </a:endParaRPr>
          </a:p>
          <a:p>
            <a:pPr algn="ctr">
              <a:lnSpc>
                <a:spcPct val="150000"/>
              </a:lnSpc>
            </a:pPr>
            <a:r>
              <a:rPr lang="vi-VN" sz="2400">
                <a:solidFill>
                  <a:schemeClr val="accent3">
                    <a:lumMod val="10000"/>
                  </a:schemeClr>
                </a:solidFill>
              </a:rPr>
              <a:t>trung bình.</a:t>
            </a:r>
            <a:endParaRPr lang="en-US" sz="2400">
              <a:solidFill>
                <a:schemeClr val="accent3">
                  <a:lumMod val="10000"/>
                </a:schemeClr>
              </a:solidFill>
            </a:endParaRPr>
          </a:p>
        </p:txBody>
      </p:sp>
    </p:spTree>
    <p:extLst>
      <p:ext uri="{BB962C8B-B14F-4D97-AF65-F5344CB8AC3E}">
        <p14:creationId xmlns:p14="http://schemas.microsoft.com/office/powerpoint/2010/main" val="802664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235D8872-FBB2-453F-AB4F-414F014F8ADD}"/>
              </a:ext>
            </a:extLst>
          </p:cNvPr>
          <p:cNvSpPr/>
          <p:nvPr/>
        </p:nvSpPr>
        <p:spPr>
          <a:xfrm>
            <a:off x="674915" y="2281319"/>
            <a:ext cx="3717472" cy="1042705"/>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chemeClr val="accent3">
                    <a:lumMod val="10000"/>
                  </a:schemeClr>
                </a:solidFill>
              </a:rPr>
              <a:t>A. (1) - Ion dương, </a:t>
            </a:r>
            <a:endParaRPr lang="en-US" sz="2000">
              <a:solidFill>
                <a:schemeClr val="accent3">
                  <a:lumMod val="10000"/>
                </a:schemeClr>
              </a:solidFill>
            </a:endParaRPr>
          </a:p>
          <a:p>
            <a:pPr algn="ctr">
              <a:lnSpc>
                <a:spcPct val="150000"/>
              </a:lnSpc>
            </a:pPr>
            <a:r>
              <a:rPr lang="vi-VN" sz="2000">
                <a:solidFill>
                  <a:schemeClr val="accent3">
                    <a:lumMod val="10000"/>
                  </a:schemeClr>
                </a:solidFill>
              </a:rPr>
              <a:t>(2)- Ion âm.</a:t>
            </a:r>
            <a:endParaRPr lang="en-US" sz="2000">
              <a:solidFill>
                <a:schemeClr val="accent3">
                  <a:lumMod val="10000"/>
                </a:schemeClr>
              </a:solidFill>
            </a:endParaRPr>
          </a:p>
        </p:txBody>
      </p:sp>
      <p:sp>
        <p:nvSpPr>
          <p:cNvPr id="10" name="TextBox 9">
            <a:extLst>
              <a:ext uri="{FF2B5EF4-FFF2-40B4-BE49-F238E27FC236}">
                <a16:creationId xmlns:a16="http://schemas.microsoft.com/office/drawing/2014/main" id="{00351B4B-6EF6-B01E-2627-E274FF65A33C}"/>
              </a:ext>
            </a:extLst>
          </p:cNvPr>
          <p:cNvSpPr txBox="1"/>
          <p:nvPr/>
        </p:nvSpPr>
        <p:spPr>
          <a:xfrm>
            <a:off x="1049110" y="334797"/>
            <a:ext cx="7045779" cy="1685846"/>
          </a:xfrm>
          <a:prstGeom prst="rect">
            <a:avLst/>
          </a:prstGeom>
          <a:noFill/>
        </p:spPr>
        <p:txBody>
          <a:bodyPr wrap="square">
            <a:spAutoFit/>
          </a:bodyPr>
          <a:lstStyle/>
          <a:p>
            <a:pPr algn="ctr">
              <a:lnSpc>
                <a:spcPct val="150000"/>
              </a:lnSpc>
            </a:pPr>
            <a:r>
              <a:rPr lang="en-US" sz="2400" b="1" i="1"/>
              <a:t>Câu 8: </a:t>
            </a:r>
            <a:r>
              <a:rPr lang="vi-VN" sz="2400"/>
              <a:t>Kim loại có xu hướng tạo thành ___(1)___, trong khi phi kim có xu hướng tạo thành ___(2)___khi tham gia phản ứng hóa học</a:t>
            </a:r>
          </a:p>
        </p:txBody>
      </p:sp>
      <p:sp>
        <p:nvSpPr>
          <p:cNvPr id="11" name="Rectangle: Rounded Corners 10">
            <a:extLst>
              <a:ext uri="{FF2B5EF4-FFF2-40B4-BE49-F238E27FC236}">
                <a16:creationId xmlns:a16="http://schemas.microsoft.com/office/drawing/2014/main" id="{90F3F977-655E-D9DC-5F4F-0EC68A492C09}"/>
              </a:ext>
            </a:extLst>
          </p:cNvPr>
          <p:cNvSpPr/>
          <p:nvPr/>
        </p:nvSpPr>
        <p:spPr>
          <a:xfrm>
            <a:off x="674914" y="3447285"/>
            <a:ext cx="3717472" cy="1042705"/>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chemeClr val="accent3">
                    <a:lumMod val="10000"/>
                  </a:schemeClr>
                </a:solidFill>
              </a:rPr>
              <a:t>B. (1) - Ion âm, </a:t>
            </a:r>
            <a:endParaRPr lang="en-US" sz="2000">
              <a:solidFill>
                <a:schemeClr val="accent3">
                  <a:lumMod val="10000"/>
                </a:schemeClr>
              </a:solidFill>
            </a:endParaRPr>
          </a:p>
          <a:p>
            <a:pPr algn="ctr">
              <a:lnSpc>
                <a:spcPct val="150000"/>
              </a:lnSpc>
            </a:pPr>
            <a:r>
              <a:rPr lang="vi-VN" sz="2000">
                <a:solidFill>
                  <a:schemeClr val="accent3">
                    <a:lumMod val="10000"/>
                  </a:schemeClr>
                </a:solidFill>
              </a:rPr>
              <a:t>(2) - Ion dương.</a:t>
            </a:r>
            <a:endParaRPr lang="en-US" sz="2000">
              <a:solidFill>
                <a:schemeClr val="accent3">
                  <a:lumMod val="10000"/>
                </a:schemeClr>
              </a:solidFill>
            </a:endParaRPr>
          </a:p>
        </p:txBody>
      </p:sp>
      <p:sp>
        <p:nvSpPr>
          <p:cNvPr id="12" name="Rectangle: Rounded Corners 11">
            <a:extLst>
              <a:ext uri="{FF2B5EF4-FFF2-40B4-BE49-F238E27FC236}">
                <a16:creationId xmlns:a16="http://schemas.microsoft.com/office/drawing/2014/main" id="{9C99058A-537D-3239-EB21-34FB095C8F2B}"/>
              </a:ext>
            </a:extLst>
          </p:cNvPr>
          <p:cNvSpPr/>
          <p:nvPr/>
        </p:nvSpPr>
        <p:spPr>
          <a:xfrm>
            <a:off x="4806043" y="2281319"/>
            <a:ext cx="3717472" cy="1042705"/>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it-IT" sz="2000">
                <a:solidFill>
                  <a:schemeClr val="accent3">
                    <a:lumMod val="10000"/>
                  </a:schemeClr>
                </a:solidFill>
              </a:rPr>
              <a:t>C. (1) - anion, (2) - cation.</a:t>
            </a:r>
            <a:endParaRPr lang="en-US" sz="2000">
              <a:solidFill>
                <a:schemeClr val="accent3">
                  <a:lumMod val="10000"/>
                </a:schemeClr>
              </a:solidFill>
            </a:endParaRPr>
          </a:p>
        </p:txBody>
      </p:sp>
      <p:sp>
        <p:nvSpPr>
          <p:cNvPr id="13" name="Rectangle: Rounded Corners 12">
            <a:extLst>
              <a:ext uri="{FF2B5EF4-FFF2-40B4-BE49-F238E27FC236}">
                <a16:creationId xmlns:a16="http://schemas.microsoft.com/office/drawing/2014/main" id="{AB19B04B-1FB8-83F8-B160-66F107A8A040}"/>
              </a:ext>
            </a:extLst>
          </p:cNvPr>
          <p:cNvSpPr/>
          <p:nvPr/>
        </p:nvSpPr>
        <p:spPr>
          <a:xfrm>
            <a:off x="4806043" y="3447285"/>
            <a:ext cx="3717472" cy="1042705"/>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chemeClr val="accent3">
                    <a:lumMod val="10000"/>
                  </a:schemeClr>
                </a:solidFill>
              </a:rPr>
              <a:t>D. (1) - kết tủa, (2) - khí.</a:t>
            </a:r>
            <a:endParaRPr lang="en-US" sz="2000">
              <a:solidFill>
                <a:schemeClr val="accent3">
                  <a:lumMod val="10000"/>
                </a:schemeClr>
              </a:solidFill>
            </a:endParaRPr>
          </a:p>
        </p:txBody>
      </p:sp>
      <p:sp>
        <p:nvSpPr>
          <p:cNvPr id="14" name="Rectangle: Rounded Corners 13">
            <a:extLst>
              <a:ext uri="{FF2B5EF4-FFF2-40B4-BE49-F238E27FC236}">
                <a16:creationId xmlns:a16="http://schemas.microsoft.com/office/drawing/2014/main" id="{3DB43C97-9F5E-C594-F1B0-8CF5D667F58B}"/>
              </a:ext>
            </a:extLst>
          </p:cNvPr>
          <p:cNvSpPr/>
          <p:nvPr/>
        </p:nvSpPr>
        <p:spPr>
          <a:xfrm>
            <a:off x="674914" y="2281319"/>
            <a:ext cx="3717472" cy="1042705"/>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chemeClr val="accent3">
                    <a:lumMod val="10000"/>
                  </a:schemeClr>
                </a:solidFill>
              </a:rPr>
              <a:t>A. (1) - Ion dương, </a:t>
            </a:r>
            <a:endParaRPr lang="en-US" sz="2000">
              <a:solidFill>
                <a:schemeClr val="accent3">
                  <a:lumMod val="10000"/>
                </a:schemeClr>
              </a:solidFill>
            </a:endParaRPr>
          </a:p>
          <a:p>
            <a:pPr algn="ctr">
              <a:lnSpc>
                <a:spcPct val="150000"/>
              </a:lnSpc>
            </a:pPr>
            <a:r>
              <a:rPr lang="vi-VN" sz="2000">
                <a:solidFill>
                  <a:schemeClr val="accent3">
                    <a:lumMod val="10000"/>
                  </a:schemeClr>
                </a:solidFill>
              </a:rPr>
              <a:t>(2)- Ion âm.</a:t>
            </a:r>
            <a:endParaRPr lang="en-US" sz="2000">
              <a:solidFill>
                <a:schemeClr val="accent3">
                  <a:lumMod val="10000"/>
                </a:schemeClr>
              </a:solidFill>
            </a:endParaRPr>
          </a:p>
        </p:txBody>
      </p:sp>
    </p:spTree>
    <p:extLst>
      <p:ext uri="{BB962C8B-B14F-4D97-AF65-F5344CB8AC3E}">
        <p14:creationId xmlns:p14="http://schemas.microsoft.com/office/powerpoint/2010/main" val="2065221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DD5651B-589E-722D-5805-3DDAEF972CAE}"/>
              </a:ext>
            </a:extLst>
          </p:cNvPr>
          <p:cNvSpPr/>
          <p:nvPr/>
        </p:nvSpPr>
        <p:spPr>
          <a:xfrm>
            <a:off x="732712" y="2172032"/>
            <a:ext cx="3717472" cy="1090164"/>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pl-PL" sz="2000">
                <a:solidFill>
                  <a:schemeClr val="accent3">
                    <a:lumMod val="10000"/>
                  </a:schemeClr>
                </a:solidFill>
              </a:rPr>
              <a:t>A.</a:t>
            </a:r>
            <a:r>
              <a:rPr lang="en-US" sz="2000">
                <a:solidFill>
                  <a:schemeClr val="accent3">
                    <a:lumMod val="10000"/>
                  </a:schemeClr>
                </a:solidFill>
              </a:rPr>
              <a:t> </a:t>
            </a:r>
            <a:r>
              <a:rPr lang="vi-VN" sz="2000">
                <a:solidFill>
                  <a:schemeClr val="accent3">
                    <a:lumMod val="10000"/>
                  </a:schemeClr>
                </a:solidFill>
              </a:rPr>
              <a:t>Tăng nhiệt độ nóng chảy, tiết kiệm năng lượng.</a:t>
            </a:r>
            <a:endParaRPr lang="en-US" sz="2000">
              <a:solidFill>
                <a:schemeClr val="accent3">
                  <a:lumMod val="10000"/>
                </a:schemeClr>
              </a:solidFill>
            </a:endParaRPr>
          </a:p>
        </p:txBody>
      </p:sp>
      <p:sp>
        <p:nvSpPr>
          <p:cNvPr id="3" name="TextBox 2">
            <a:extLst>
              <a:ext uri="{FF2B5EF4-FFF2-40B4-BE49-F238E27FC236}">
                <a16:creationId xmlns:a16="http://schemas.microsoft.com/office/drawing/2014/main" id="{A785665A-CA41-FBB2-9811-7260134C1C71}"/>
              </a:ext>
            </a:extLst>
          </p:cNvPr>
          <p:cNvSpPr txBox="1"/>
          <p:nvPr/>
        </p:nvSpPr>
        <p:spPr>
          <a:xfrm>
            <a:off x="732711" y="398358"/>
            <a:ext cx="7678578" cy="1685846"/>
          </a:xfrm>
          <a:prstGeom prst="rect">
            <a:avLst/>
          </a:prstGeom>
          <a:noFill/>
        </p:spPr>
        <p:txBody>
          <a:bodyPr wrap="square">
            <a:spAutoFit/>
          </a:bodyPr>
          <a:lstStyle/>
          <a:p>
            <a:pPr algn="ctr">
              <a:lnSpc>
                <a:spcPct val="150000"/>
              </a:lnSpc>
            </a:pPr>
            <a:r>
              <a:rPr lang="en-US" sz="2400" b="1" i="1"/>
              <a:t>Câu 9: </a:t>
            </a:r>
            <a:r>
              <a:rPr lang="vi-VN" sz="2400"/>
              <a:t>Trong phương pháp điều chế nhôm bằng điện phân nóng chảy thường có thêm chất xúc tác cryolite. Tác dụng của chất này là</a:t>
            </a:r>
          </a:p>
        </p:txBody>
      </p:sp>
      <p:sp>
        <p:nvSpPr>
          <p:cNvPr id="4" name="Rectangle: Rounded Corners 3">
            <a:extLst>
              <a:ext uri="{FF2B5EF4-FFF2-40B4-BE49-F238E27FC236}">
                <a16:creationId xmlns:a16="http://schemas.microsoft.com/office/drawing/2014/main" id="{C50832B4-D688-087F-A3D2-C62A9C6DE348}"/>
              </a:ext>
            </a:extLst>
          </p:cNvPr>
          <p:cNvSpPr/>
          <p:nvPr/>
        </p:nvSpPr>
        <p:spPr>
          <a:xfrm>
            <a:off x="732711" y="3431953"/>
            <a:ext cx="3717472" cy="1090164"/>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accent3">
                    <a:lumMod val="10000"/>
                  </a:schemeClr>
                </a:solidFill>
              </a:rPr>
              <a:t>B. </a:t>
            </a:r>
            <a:r>
              <a:rPr lang="vi-VN" sz="2000">
                <a:solidFill>
                  <a:schemeClr val="accent3">
                    <a:lumMod val="10000"/>
                  </a:schemeClr>
                </a:solidFill>
              </a:rPr>
              <a:t>Giữ ổn định nhiệt độ nóng chảy, tiết kiệm năng lượng.</a:t>
            </a:r>
            <a:endParaRPr lang="en-US" sz="2000">
              <a:solidFill>
                <a:schemeClr val="accent3">
                  <a:lumMod val="10000"/>
                </a:schemeClr>
              </a:solidFill>
            </a:endParaRPr>
          </a:p>
        </p:txBody>
      </p:sp>
      <p:sp>
        <p:nvSpPr>
          <p:cNvPr id="5" name="Rectangle: Rounded Corners 4">
            <a:extLst>
              <a:ext uri="{FF2B5EF4-FFF2-40B4-BE49-F238E27FC236}">
                <a16:creationId xmlns:a16="http://schemas.microsoft.com/office/drawing/2014/main" id="{47C16DFB-E27A-F504-B43D-A4D433172A6D}"/>
              </a:ext>
            </a:extLst>
          </p:cNvPr>
          <p:cNvSpPr/>
          <p:nvPr/>
        </p:nvSpPr>
        <p:spPr>
          <a:xfrm>
            <a:off x="4863840" y="2172032"/>
            <a:ext cx="3717472" cy="1090164"/>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chemeClr val="accent3">
                    <a:lumMod val="10000"/>
                  </a:schemeClr>
                </a:solidFill>
              </a:rPr>
              <a:t>C. Giảm nhiệt độ nóng chảy, tiết kiệm năng lượng.</a:t>
            </a:r>
            <a:endParaRPr lang="en-US" sz="2000">
              <a:solidFill>
                <a:schemeClr val="accent3">
                  <a:lumMod val="10000"/>
                </a:schemeClr>
              </a:solidFill>
            </a:endParaRPr>
          </a:p>
        </p:txBody>
      </p:sp>
      <p:sp>
        <p:nvSpPr>
          <p:cNvPr id="6" name="Rectangle: Rounded Corners 5">
            <a:extLst>
              <a:ext uri="{FF2B5EF4-FFF2-40B4-BE49-F238E27FC236}">
                <a16:creationId xmlns:a16="http://schemas.microsoft.com/office/drawing/2014/main" id="{5FBAA177-AEBF-31DD-9D79-6492F3C07879}"/>
              </a:ext>
            </a:extLst>
          </p:cNvPr>
          <p:cNvSpPr/>
          <p:nvPr/>
        </p:nvSpPr>
        <p:spPr>
          <a:xfrm>
            <a:off x="4863840" y="3431953"/>
            <a:ext cx="3717472" cy="1090164"/>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chemeClr val="accent3">
                    <a:lumMod val="10000"/>
                  </a:schemeClr>
                </a:solidFill>
              </a:rPr>
              <a:t>D. Ngăn không cho Al và O</a:t>
            </a:r>
            <a:r>
              <a:rPr lang="en-US" sz="2000" baseline="-25000">
                <a:solidFill>
                  <a:schemeClr val="accent3">
                    <a:lumMod val="10000"/>
                  </a:schemeClr>
                </a:solidFill>
              </a:rPr>
              <a:t>2</a:t>
            </a:r>
            <a:r>
              <a:rPr lang="vi-VN" sz="2000">
                <a:solidFill>
                  <a:schemeClr val="accent3">
                    <a:lumMod val="10000"/>
                  </a:schemeClr>
                </a:solidFill>
              </a:rPr>
              <a:t> tác dụng lại với nhau.</a:t>
            </a:r>
            <a:endParaRPr lang="en-US" sz="2000">
              <a:solidFill>
                <a:schemeClr val="accent3">
                  <a:lumMod val="10000"/>
                </a:schemeClr>
              </a:solidFill>
            </a:endParaRPr>
          </a:p>
        </p:txBody>
      </p:sp>
      <p:sp>
        <p:nvSpPr>
          <p:cNvPr id="7" name="Rectangle: Rounded Corners 6">
            <a:extLst>
              <a:ext uri="{FF2B5EF4-FFF2-40B4-BE49-F238E27FC236}">
                <a16:creationId xmlns:a16="http://schemas.microsoft.com/office/drawing/2014/main" id="{7F2385E5-ADD6-3DC4-A438-550FA98F4DD4}"/>
              </a:ext>
            </a:extLst>
          </p:cNvPr>
          <p:cNvSpPr/>
          <p:nvPr/>
        </p:nvSpPr>
        <p:spPr>
          <a:xfrm>
            <a:off x="4863840" y="2172032"/>
            <a:ext cx="3717472" cy="1090164"/>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chemeClr val="accent3">
                    <a:lumMod val="10000"/>
                  </a:schemeClr>
                </a:solidFill>
              </a:rPr>
              <a:t>C. Giảm nhiệt độ nóng chảy, tiết kiệm năng lượng.</a:t>
            </a:r>
            <a:endParaRPr lang="en-US" sz="2000">
              <a:solidFill>
                <a:schemeClr val="accent3">
                  <a:lumMod val="10000"/>
                </a:schemeClr>
              </a:solidFill>
            </a:endParaRPr>
          </a:p>
        </p:txBody>
      </p:sp>
    </p:spTree>
    <p:extLst>
      <p:ext uri="{BB962C8B-B14F-4D97-AF65-F5344CB8AC3E}">
        <p14:creationId xmlns:p14="http://schemas.microsoft.com/office/powerpoint/2010/main" val="1136319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235D8872-FBB2-453F-AB4F-414F014F8ADD}"/>
              </a:ext>
            </a:extLst>
          </p:cNvPr>
          <p:cNvSpPr/>
          <p:nvPr/>
        </p:nvSpPr>
        <p:spPr>
          <a:xfrm>
            <a:off x="674915" y="1733417"/>
            <a:ext cx="3717472" cy="1273628"/>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2400">
                <a:solidFill>
                  <a:schemeClr val="accent3">
                    <a:lumMod val="10000"/>
                  </a:schemeClr>
                </a:solidFill>
              </a:rPr>
              <a:t>A.</a:t>
            </a:r>
            <a:r>
              <a:rPr lang="en-US" sz="2400">
                <a:solidFill>
                  <a:schemeClr val="accent3">
                    <a:lumMod val="10000"/>
                  </a:schemeClr>
                </a:solidFill>
              </a:rPr>
              <a:t> </a:t>
            </a:r>
            <a:r>
              <a:rPr lang="pl-PL" sz="2400">
                <a:solidFill>
                  <a:schemeClr val="accent3">
                    <a:lumMod val="10000"/>
                  </a:schemeClr>
                </a:solidFill>
              </a:rPr>
              <a:t>Al.</a:t>
            </a:r>
            <a:endParaRPr lang="en-US" sz="2400">
              <a:solidFill>
                <a:schemeClr val="accent3">
                  <a:lumMod val="10000"/>
                </a:schemeClr>
              </a:solidFill>
            </a:endParaRPr>
          </a:p>
        </p:txBody>
      </p:sp>
      <p:sp>
        <p:nvSpPr>
          <p:cNvPr id="10" name="TextBox 9">
            <a:extLst>
              <a:ext uri="{FF2B5EF4-FFF2-40B4-BE49-F238E27FC236}">
                <a16:creationId xmlns:a16="http://schemas.microsoft.com/office/drawing/2014/main" id="{00351B4B-6EF6-B01E-2627-E274FF65A33C}"/>
              </a:ext>
            </a:extLst>
          </p:cNvPr>
          <p:cNvSpPr txBox="1"/>
          <p:nvPr/>
        </p:nvSpPr>
        <p:spPr>
          <a:xfrm>
            <a:off x="361004" y="392251"/>
            <a:ext cx="8421992" cy="1131848"/>
          </a:xfrm>
          <a:prstGeom prst="rect">
            <a:avLst/>
          </a:prstGeom>
          <a:noFill/>
        </p:spPr>
        <p:txBody>
          <a:bodyPr wrap="square">
            <a:spAutoFit/>
          </a:bodyPr>
          <a:lstStyle/>
          <a:p>
            <a:pPr algn="ctr">
              <a:lnSpc>
                <a:spcPct val="150000"/>
              </a:lnSpc>
            </a:pPr>
            <a:r>
              <a:rPr lang="en-US" sz="2400" b="1" i="1"/>
              <a:t>Câu 10: </a:t>
            </a:r>
            <a:r>
              <a:rPr lang="vi-VN" sz="2400"/>
              <a:t>Trong phương pháp nhiệt luyện, người ta không sử dụng chất nào để phản ứng với oxide của kim loại cần tách?</a:t>
            </a:r>
          </a:p>
        </p:txBody>
      </p:sp>
      <p:sp>
        <p:nvSpPr>
          <p:cNvPr id="11" name="Rectangle: Rounded Corners 10">
            <a:extLst>
              <a:ext uri="{FF2B5EF4-FFF2-40B4-BE49-F238E27FC236}">
                <a16:creationId xmlns:a16="http://schemas.microsoft.com/office/drawing/2014/main" id="{90F3F977-655E-D9DC-5F4F-0EC68A492C09}"/>
              </a:ext>
            </a:extLst>
          </p:cNvPr>
          <p:cNvSpPr/>
          <p:nvPr/>
        </p:nvSpPr>
        <p:spPr>
          <a:xfrm>
            <a:off x="674914" y="3216363"/>
            <a:ext cx="3717472" cy="1273628"/>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3">
                    <a:lumMod val="10000"/>
                  </a:schemeClr>
                </a:solidFill>
              </a:rPr>
              <a:t>B. C</a:t>
            </a:r>
          </a:p>
        </p:txBody>
      </p:sp>
      <p:sp>
        <p:nvSpPr>
          <p:cNvPr id="12" name="Rectangle: Rounded Corners 11">
            <a:extLst>
              <a:ext uri="{FF2B5EF4-FFF2-40B4-BE49-F238E27FC236}">
                <a16:creationId xmlns:a16="http://schemas.microsoft.com/office/drawing/2014/main" id="{9C99058A-537D-3239-EB21-34FB095C8F2B}"/>
              </a:ext>
            </a:extLst>
          </p:cNvPr>
          <p:cNvSpPr/>
          <p:nvPr/>
        </p:nvSpPr>
        <p:spPr>
          <a:xfrm>
            <a:off x="4806043" y="1733417"/>
            <a:ext cx="3717472" cy="1273628"/>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400">
                <a:solidFill>
                  <a:schemeClr val="accent3">
                    <a:lumMod val="10000"/>
                  </a:schemeClr>
                </a:solidFill>
              </a:rPr>
              <a:t>C. CO</a:t>
            </a:r>
            <a:endParaRPr lang="en-US" sz="2400">
              <a:solidFill>
                <a:schemeClr val="accent3">
                  <a:lumMod val="10000"/>
                </a:schemeClr>
              </a:solidFill>
            </a:endParaRPr>
          </a:p>
        </p:txBody>
      </p:sp>
      <p:sp>
        <p:nvSpPr>
          <p:cNvPr id="13" name="Rectangle: Rounded Corners 12">
            <a:extLst>
              <a:ext uri="{FF2B5EF4-FFF2-40B4-BE49-F238E27FC236}">
                <a16:creationId xmlns:a16="http://schemas.microsoft.com/office/drawing/2014/main" id="{AB19B04B-1FB8-83F8-B160-66F107A8A040}"/>
              </a:ext>
            </a:extLst>
          </p:cNvPr>
          <p:cNvSpPr/>
          <p:nvPr/>
        </p:nvSpPr>
        <p:spPr>
          <a:xfrm>
            <a:off x="4806043" y="3216363"/>
            <a:ext cx="3717472" cy="1273628"/>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a:solidFill>
                  <a:schemeClr val="accent3">
                    <a:lumMod val="10000"/>
                  </a:schemeClr>
                </a:solidFill>
              </a:rPr>
              <a:t>D. </a:t>
            </a:r>
            <a:r>
              <a:rPr lang="en-US" sz="2400">
                <a:solidFill>
                  <a:schemeClr val="accent3">
                    <a:lumMod val="10000"/>
                  </a:schemeClr>
                </a:solidFill>
              </a:rPr>
              <a:t>CO</a:t>
            </a:r>
            <a:r>
              <a:rPr lang="en-US" sz="2400" baseline="-25000">
                <a:solidFill>
                  <a:schemeClr val="accent3">
                    <a:lumMod val="10000"/>
                  </a:schemeClr>
                </a:solidFill>
              </a:rPr>
              <a:t>2</a:t>
            </a:r>
            <a:r>
              <a:rPr lang="en-US" sz="2400">
                <a:solidFill>
                  <a:schemeClr val="accent3">
                    <a:lumMod val="10000"/>
                  </a:schemeClr>
                </a:solidFill>
              </a:rPr>
              <a:t>.</a:t>
            </a:r>
          </a:p>
        </p:txBody>
      </p:sp>
      <p:sp>
        <p:nvSpPr>
          <p:cNvPr id="14" name="Rectangle: Rounded Corners 13">
            <a:extLst>
              <a:ext uri="{FF2B5EF4-FFF2-40B4-BE49-F238E27FC236}">
                <a16:creationId xmlns:a16="http://schemas.microsoft.com/office/drawing/2014/main" id="{3DB43C97-9F5E-C594-F1B0-8CF5D667F58B}"/>
              </a:ext>
            </a:extLst>
          </p:cNvPr>
          <p:cNvSpPr/>
          <p:nvPr/>
        </p:nvSpPr>
        <p:spPr>
          <a:xfrm>
            <a:off x="4806043" y="3216363"/>
            <a:ext cx="3717472" cy="1273628"/>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a:solidFill>
                  <a:schemeClr val="accent3">
                    <a:lumMod val="10000"/>
                  </a:schemeClr>
                </a:solidFill>
              </a:rPr>
              <a:t>D. </a:t>
            </a:r>
            <a:r>
              <a:rPr lang="en-US" sz="2400">
                <a:solidFill>
                  <a:schemeClr val="accent3">
                    <a:lumMod val="10000"/>
                  </a:schemeClr>
                </a:solidFill>
              </a:rPr>
              <a:t>CO</a:t>
            </a:r>
            <a:r>
              <a:rPr lang="en-US" sz="2400" baseline="-25000">
                <a:solidFill>
                  <a:schemeClr val="accent3">
                    <a:lumMod val="10000"/>
                  </a:schemeClr>
                </a:solidFill>
              </a:rPr>
              <a:t>2</a:t>
            </a:r>
            <a:r>
              <a:rPr lang="en-US" sz="2400">
                <a:solidFill>
                  <a:schemeClr val="accent3">
                    <a:lumMod val="10000"/>
                  </a:schemeClr>
                </a:solidFill>
              </a:rPr>
              <a:t>.</a:t>
            </a:r>
          </a:p>
        </p:txBody>
      </p:sp>
    </p:spTree>
    <p:extLst>
      <p:ext uri="{BB962C8B-B14F-4D97-AF65-F5344CB8AC3E}">
        <p14:creationId xmlns:p14="http://schemas.microsoft.com/office/powerpoint/2010/main" val="278490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99"/>
        <p:cNvGrpSpPr/>
        <p:nvPr/>
      </p:nvGrpSpPr>
      <p:grpSpPr>
        <a:xfrm>
          <a:off x="0" y="0"/>
          <a:ext cx="0" cy="0"/>
          <a:chOff x="0" y="0"/>
          <a:chExt cx="0" cy="0"/>
        </a:xfrm>
      </p:grpSpPr>
      <p:sp>
        <p:nvSpPr>
          <p:cNvPr id="3" name="Freeform 10">
            <a:extLst>
              <a:ext uri="{FF2B5EF4-FFF2-40B4-BE49-F238E27FC236}">
                <a16:creationId xmlns:a16="http://schemas.microsoft.com/office/drawing/2014/main" id="{4A1B4C78-5FC4-426A-20DF-46D489870D46}"/>
              </a:ext>
            </a:extLst>
          </p:cNvPr>
          <p:cNvSpPr/>
          <p:nvPr/>
        </p:nvSpPr>
        <p:spPr>
          <a:xfrm>
            <a:off x="5088673" y="289932"/>
            <a:ext cx="4259766" cy="4853568"/>
          </a:xfrm>
          <a:custGeom>
            <a:avLst/>
            <a:gdLst/>
            <a:ahLst/>
            <a:cxnLst/>
            <a:rect l="l" t="t" r="r" b="b"/>
            <a:pathLst>
              <a:path w="3451288" h="4114800">
                <a:moveTo>
                  <a:pt x="0" y="0"/>
                </a:moveTo>
                <a:lnTo>
                  <a:pt x="3451289" y="0"/>
                </a:lnTo>
                <a:lnTo>
                  <a:pt x="345128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Google Shape;280;p35">
            <a:extLst>
              <a:ext uri="{FF2B5EF4-FFF2-40B4-BE49-F238E27FC236}">
                <a16:creationId xmlns:a16="http://schemas.microsoft.com/office/drawing/2014/main" id="{5C9BD23C-4981-C9DD-2E29-EC11CAB76A83}"/>
              </a:ext>
            </a:extLst>
          </p:cNvPr>
          <p:cNvSpPr/>
          <p:nvPr/>
        </p:nvSpPr>
        <p:spPr>
          <a:xfrm>
            <a:off x="1911217" y="1191712"/>
            <a:ext cx="1188720" cy="1188720"/>
          </a:xfrm>
          <a:prstGeom prst="ellipse">
            <a:avLst/>
          </a:prstGeom>
          <a:solidFill>
            <a:srgbClr val="041F3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0" b="1">
                <a:solidFill>
                  <a:schemeClr val="accent3"/>
                </a:solidFill>
                <a:latin typeface="Albert Sans"/>
                <a:ea typeface="Albert Sans"/>
                <a:cs typeface="Albert Sans"/>
                <a:sym typeface="Albert Sans"/>
              </a:rPr>
              <a:t>III</a:t>
            </a:r>
            <a:endParaRPr sz="6000" b="1">
              <a:solidFill>
                <a:schemeClr val="accent3"/>
              </a:solidFill>
              <a:latin typeface="Albert Sans"/>
              <a:ea typeface="Albert Sans"/>
              <a:cs typeface="Albert Sans"/>
              <a:sym typeface="Albert Sans"/>
            </a:endParaRPr>
          </a:p>
        </p:txBody>
      </p:sp>
      <p:sp>
        <p:nvSpPr>
          <p:cNvPr id="6" name="TextBox 5">
            <a:extLst>
              <a:ext uri="{FF2B5EF4-FFF2-40B4-BE49-F238E27FC236}">
                <a16:creationId xmlns:a16="http://schemas.microsoft.com/office/drawing/2014/main" id="{1D9569AE-2030-B188-9063-71D8BEAC8448}"/>
              </a:ext>
            </a:extLst>
          </p:cNvPr>
          <p:cNvSpPr txBox="1"/>
          <p:nvPr/>
        </p:nvSpPr>
        <p:spPr>
          <a:xfrm>
            <a:off x="74881" y="2675895"/>
            <a:ext cx="5013792" cy="769441"/>
          </a:xfrm>
          <a:prstGeom prst="rect">
            <a:avLst/>
          </a:prstGeom>
          <a:noFill/>
        </p:spPr>
        <p:txBody>
          <a:bodyPr wrap="square">
            <a:spAutoFit/>
          </a:bodyPr>
          <a:lstStyle/>
          <a:p>
            <a:pPr algn="ctr"/>
            <a:r>
              <a:rPr lang="en-US" sz="4400" b="1">
                <a:solidFill>
                  <a:schemeClr val="accent3">
                    <a:lumMod val="10000"/>
                  </a:schemeClr>
                </a:solidFill>
              </a:rPr>
              <a:t>VẬN DỤNG</a:t>
            </a:r>
          </a:p>
        </p:txBody>
      </p:sp>
    </p:spTree>
    <p:extLst>
      <p:ext uri="{BB962C8B-B14F-4D97-AF65-F5344CB8AC3E}">
        <p14:creationId xmlns:p14="http://schemas.microsoft.com/office/powerpoint/2010/main" val="60492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EBD6F805-E0EA-378C-31A7-8BBFCAFE1CE4}"/>
              </a:ext>
            </a:extLst>
          </p:cNvPr>
          <p:cNvGrpSpPr/>
          <p:nvPr/>
        </p:nvGrpSpPr>
        <p:grpSpPr>
          <a:xfrm>
            <a:off x="520104" y="236371"/>
            <a:ext cx="8103529" cy="737503"/>
            <a:chOff x="520104" y="221503"/>
            <a:chExt cx="8103529" cy="737503"/>
          </a:xfrm>
        </p:grpSpPr>
        <p:pic>
          <p:nvPicPr>
            <p:cNvPr id="17" name="Picture 17">
              <a:extLst>
                <a:ext uri="{FF2B5EF4-FFF2-40B4-BE49-F238E27FC236}">
                  <a16:creationId xmlns:a16="http://schemas.microsoft.com/office/drawing/2014/main" id="{C87FF4DA-888E-A7DC-3D6D-A9F507675180}"/>
                </a:ext>
              </a:extLst>
            </p:cNvPr>
            <p:cNvPicPr>
              <a:picLocks noChangeAspect="1"/>
            </p:cNvPicPr>
            <p:nvPr/>
          </p:nvPicPr>
          <p:blipFill>
            <a:blip r:embed="rId2"/>
            <a:srcRect/>
            <a:stretch>
              <a:fillRect/>
            </a:stretch>
          </p:blipFill>
          <p:spPr>
            <a:xfrm>
              <a:off x="520104" y="221503"/>
              <a:ext cx="853016" cy="737503"/>
            </a:xfrm>
            <a:prstGeom prst="rect">
              <a:avLst/>
            </a:prstGeom>
          </p:spPr>
        </p:pic>
        <p:sp>
          <p:nvSpPr>
            <p:cNvPr id="19" name="TextBox 18">
              <a:extLst>
                <a:ext uri="{FF2B5EF4-FFF2-40B4-BE49-F238E27FC236}">
                  <a16:creationId xmlns:a16="http://schemas.microsoft.com/office/drawing/2014/main" id="{4BB732DA-1297-1741-FCE3-3EEE7C7B5051}"/>
                </a:ext>
              </a:extLst>
            </p:cNvPr>
            <p:cNvSpPr txBox="1"/>
            <p:nvPr/>
          </p:nvSpPr>
          <p:spPr>
            <a:xfrm>
              <a:off x="1387586" y="390199"/>
              <a:ext cx="7236047" cy="400110"/>
            </a:xfrm>
            <a:prstGeom prst="rect">
              <a:avLst/>
            </a:prstGeom>
            <a:noFill/>
          </p:spPr>
          <p:txBody>
            <a:bodyPr wrap="square">
              <a:spAutoFit/>
            </a:bodyPr>
            <a:lstStyle/>
            <a:p>
              <a:r>
                <a:rPr lang="en-US" sz="2000" b="1" i="1">
                  <a:solidFill>
                    <a:srgbClr val="FF0000"/>
                  </a:solidFill>
                </a:rPr>
                <a:t>Các nhóm thảo luận để hoàn thành các phiếu học tập sau:</a:t>
              </a:r>
            </a:p>
          </p:txBody>
        </p:sp>
      </p:grpSp>
      <p:sp>
        <p:nvSpPr>
          <p:cNvPr id="21" name="Arrow: Pentagon 20">
            <a:extLst>
              <a:ext uri="{FF2B5EF4-FFF2-40B4-BE49-F238E27FC236}">
                <a16:creationId xmlns:a16="http://schemas.microsoft.com/office/drawing/2014/main" id="{A5A5D93E-FAAD-C411-45BC-80E049ACF79F}"/>
              </a:ext>
            </a:extLst>
          </p:cNvPr>
          <p:cNvSpPr/>
          <p:nvPr/>
        </p:nvSpPr>
        <p:spPr>
          <a:xfrm>
            <a:off x="0" y="1091377"/>
            <a:ext cx="4921405" cy="639337"/>
          </a:xfrm>
          <a:prstGeom prst="homePlate">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accent4"/>
                </a:solidFill>
              </a:rPr>
              <a:t>Nhóm 1: Phiếu học tập số 1</a:t>
            </a:r>
          </a:p>
        </p:txBody>
      </p:sp>
      <p:sp>
        <p:nvSpPr>
          <p:cNvPr id="30" name="TextBox 29">
            <a:extLst>
              <a:ext uri="{FF2B5EF4-FFF2-40B4-BE49-F238E27FC236}">
                <a16:creationId xmlns:a16="http://schemas.microsoft.com/office/drawing/2014/main" id="{3AF8B214-3088-102F-E757-330A37659C23}"/>
              </a:ext>
            </a:extLst>
          </p:cNvPr>
          <p:cNvSpPr txBox="1"/>
          <p:nvPr/>
        </p:nvSpPr>
        <p:spPr>
          <a:xfrm>
            <a:off x="374181" y="1730714"/>
            <a:ext cx="8511448" cy="958660"/>
          </a:xfrm>
          <a:prstGeom prst="rect">
            <a:avLst/>
          </a:prstGeom>
          <a:noFill/>
        </p:spPr>
        <p:txBody>
          <a:bodyPr wrap="square">
            <a:spAutoFit/>
          </a:bodyPr>
          <a:lstStyle/>
          <a:p>
            <a:pPr algn="just">
              <a:lnSpc>
                <a:spcPct val="150000"/>
              </a:lnSpc>
            </a:pPr>
            <a:r>
              <a:rPr lang="vi-VN" sz="2000" b="1"/>
              <a:t>Câu 1: </a:t>
            </a:r>
            <a:r>
              <a:rPr lang="vi-VN" sz="2000"/>
              <a:t>Theo em, người ta thường không dùng kim loại sắt làm dây dẫn điện vì những lí do nào?</a:t>
            </a:r>
            <a:endParaRPr lang="en-US" sz="2000"/>
          </a:p>
        </p:txBody>
      </p:sp>
      <p:grpSp>
        <p:nvGrpSpPr>
          <p:cNvPr id="1043" name="Group 1042">
            <a:extLst>
              <a:ext uri="{FF2B5EF4-FFF2-40B4-BE49-F238E27FC236}">
                <a16:creationId xmlns:a16="http://schemas.microsoft.com/office/drawing/2014/main" id="{0FB67475-9ECD-D11D-5D9B-B64262B82293}"/>
              </a:ext>
            </a:extLst>
          </p:cNvPr>
          <p:cNvGrpSpPr/>
          <p:nvPr/>
        </p:nvGrpSpPr>
        <p:grpSpPr>
          <a:xfrm>
            <a:off x="3722175" y="2656251"/>
            <a:ext cx="5163453" cy="577844"/>
            <a:chOff x="518133" y="3774688"/>
            <a:chExt cx="5163453" cy="577844"/>
          </a:xfrm>
        </p:grpSpPr>
        <p:sp>
          <p:nvSpPr>
            <p:cNvPr id="1032" name="Rectangle: Rounded Corners 1031">
              <a:extLst>
                <a:ext uri="{FF2B5EF4-FFF2-40B4-BE49-F238E27FC236}">
                  <a16:creationId xmlns:a16="http://schemas.microsoft.com/office/drawing/2014/main" id="{C493999A-B6B1-0EE7-41AD-B5910B2D4076}"/>
                </a:ext>
              </a:extLst>
            </p:cNvPr>
            <p:cNvSpPr/>
            <p:nvPr/>
          </p:nvSpPr>
          <p:spPr>
            <a:xfrm>
              <a:off x="1085651" y="3883191"/>
              <a:ext cx="616670" cy="469341"/>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Al</a:t>
              </a:r>
            </a:p>
          </p:txBody>
        </p:sp>
        <p:grpSp>
          <p:nvGrpSpPr>
            <p:cNvPr id="1033" name="Group 1032">
              <a:extLst>
                <a:ext uri="{FF2B5EF4-FFF2-40B4-BE49-F238E27FC236}">
                  <a16:creationId xmlns:a16="http://schemas.microsoft.com/office/drawing/2014/main" id="{5B9D615F-4300-9948-BB87-C0A32D648BE5}"/>
                </a:ext>
              </a:extLst>
            </p:cNvPr>
            <p:cNvGrpSpPr/>
            <p:nvPr/>
          </p:nvGrpSpPr>
          <p:grpSpPr>
            <a:xfrm>
              <a:off x="1827366" y="3774688"/>
              <a:ext cx="685375" cy="397673"/>
              <a:chOff x="2446602" y="2228296"/>
              <a:chExt cx="685375" cy="397673"/>
            </a:xfrm>
          </p:grpSpPr>
          <p:cxnSp>
            <p:nvCxnSpPr>
              <p:cNvPr id="1036" name="Straight Arrow Connector 1035">
                <a:extLst>
                  <a:ext uri="{FF2B5EF4-FFF2-40B4-BE49-F238E27FC236}">
                    <a16:creationId xmlns:a16="http://schemas.microsoft.com/office/drawing/2014/main" id="{9B57E7C5-A2AB-7000-9842-4B21EF1F2FA5}"/>
                  </a:ext>
                </a:extLst>
              </p:cNvPr>
              <p:cNvCxnSpPr>
                <a:cxnSpLocks/>
              </p:cNvCxnSpPr>
              <p:nvPr/>
            </p:nvCxnSpPr>
            <p:spPr>
              <a:xfrm>
                <a:off x="2446602" y="2625969"/>
                <a:ext cx="68537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37" name="TextBox 1036">
                <a:extLst>
                  <a:ext uri="{FF2B5EF4-FFF2-40B4-BE49-F238E27FC236}">
                    <a16:creationId xmlns:a16="http://schemas.microsoft.com/office/drawing/2014/main" id="{34CFD016-36FF-3766-0ED5-B6F277ADD9C8}"/>
                  </a:ext>
                </a:extLst>
              </p:cNvPr>
              <p:cNvSpPr txBox="1"/>
              <p:nvPr/>
            </p:nvSpPr>
            <p:spPr>
              <a:xfrm>
                <a:off x="2467469" y="2228296"/>
                <a:ext cx="616669" cy="369332"/>
              </a:xfrm>
              <a:prstGeom prst="rect">
                <a:avLst/>
              </a:prstGeom>
              <a:noFill/>
            </p:spPr>
            <p:txBody>
              <a:bodyPr wrap="square">
                <a:spAutoFit/>
              </a:bodyPr>
              <a:lstStyle/>
              <a:p>
                <a:pPr algn="ctr"/>
                <a:r>
                  <a:rPr lang="en-US" sz="1800"/>
                  <a:t>(1)</a:t>
                </a:r>
              </a:p>
            </p:txBody>
          </p:sp>
        </p:grpSp>
        <p:sp>
          <p:nvSpPr>
            <p:cNvPr id="1034" name="Rectangle: Rounded Corners 1033">
              <a:extLst>
                <a:ext uri="{FF2B5EF4-FFF2-40B4-BE49-F238E27FC236}">
                  <a16:creationId xmlns:a16="http://schemas.microsoft.com/office/drawing/2014/main" id="{63519611-C75D-FBB1-7AAF-FE8AD8AECE58}"/>
                </a:ext>
              </a:extLst>
            </p:cNvPr>
            <p:cNvSpPr/>
            <p:nvPr/>
          </p:nvSpPr>
          <p:spPr>
            <a:xfrm>
              <a:off x="2607579" y="3883191"/>
              <a:ext cx="1000398" cy="469341"/>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Al</a:t>
              </a:r>
              <a:r>
                <a:rPr lang="en-US" sz="2000" baseline="-25000">
                  <a:solidFill>
                    <a:schemeClr val="tx1"/>
                  </a:solidFill>
                </a:rPr>
                <a:t>2</a:t>
              </a:r>
              <a:r>
                <a:rPr lang="en-US" sz="2000">
                  <a:solidFill>
                    <a:schemeClr val="tx1"/>
                  </a:solidFill>
                </a:rPr>
                <a:t>O</a:t>
              </a:r>
              <a:r>
                <a:rPr lang="en-US" sz="2000" baseline="-25000">
                  <a:solidFill>
                    <a:schemeClr val="tx1"/>
                  </a:solidFill>
                </a:rPr>
                <a:t>3</a:t>
              </a:r>
              <a:endParaRPr lang="en-US" sz="2000">
                <a:solidFill>
                  <a:schemeClr val="tx1"/>
                </a:solidFill>
              </a:endParaRPr>
            </a:p>
          </p:txBody>
        </p:sp>
        <p:sp>
          <p:nvSpPr>
            <p:cNvPr id="1035" name="TextBox 1034">
              <a:extLst>
                <a:ext uri="{FF2B5EF4-FFF2-40B4-BE49-F238E27FC236}">
                  <a16:creationId xmlns:a16="http://schemas.microsoft.com/office/drawing/2014/main" id="{9B735856-B901-43E7-3408-21C93B0B4740}"/>
                </a:ext>
              </a:extLst>
            </p:cNvPr>
            <p:cNvSpPr txBox="1"/>
            <p:nvPr/>
          </p:nvSpPr>
          <p:spPr>
            <a:xfrm>
              <a:off x="518133" y="3900319"/>
              <a:ext cx="578337" cy="400110"/>
            </a:xfrm>
            <a:prstGeom prst="rect">
              <a:avLst/>
            </a:prstGeom>
            <a:noFill/>
          </p:spPr>
          <p:txBody>
            <a:bodyPr wrap="square">
              <a:spAutoFit/>
            </a:bodyPr>
            <a:lstStyle/>
            <a:p>
              <a:pPr algn="ctr"/>
              <a:r>
                <a:rPr lang="en-US" sz="2000">
                  <a:solidFill>
                    <a:schemeClr val="tx1"/>
                  </a:solidFill>
                </a:rPr>
                <a:t>(a)</a:t>
              </a:r>
            </a:p>
          </p:txBody>
        </p:sp>
        <p:grpSp>
          <p:nvGrpSpPr>
            <p:cNvPr id="1039" name="Group 1038">
              <a:extLst>
                <a:ext uri="{FF2B5EF4-FFF2-40B4-BE49-F238E27FC236}">
                  <a16:creationId xmlns:a16="http://schemas.microsoft.com/office/drawing/2014/main" id="{EFA5055F-1A67-6EA8-C167-79798A527182}"/>
                </a:ext>
              </a:extLst>
            </p:cNvPr>
            <p:cNvGrpSpPr/>
            <p:nvPr/>
          </p:nvGrpSpPr>
          <p:grpSpPr>
            <a:xfrm>
              <a:off x="3686001" y="3774688"/>
              <a:ext cx="685375" cy="397673"/>
              <a:chOff x="2446602" y="2228296"/>
              <a:chExt cx="685375" cy="397673"/>
            </a:xfrm>
          </p:grpSpPr>
          <p:cxnSp>
            <p:nvCxnSpPr>
              <p:cNvPr id="1040" name="Straight Arrow Connector 1039">
                <a:extLst>
                  <a:ext uri="{FF2B5EF4-FFF2-40B4-BE49-F238E27FC236}">
                    <a16:creationId xmlns:a16="http://schemas.microsoft.com/office/drawing/2014/main" id="{BB0D8BDD-CC01-0CBD-5491-064ACEC294E3}"/>
                  </a:ext>
                </a:extLst>
              </p:cNvPr>
              <p:cNvCxnSpPr>
                <a:cxnSpLocks/>
              </p:cNvCxnSpPr>
              <p:nvPr/>
            </p:nvCxnSpPr>
            <p:spPr>
              <a:xfrm>
                <a:off x="2446602" y="2625969"/>
                <a:ext cx="68537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41" name="TextBox 1040">
                <a:extLst>
                  <a:ext uri="{FF2B5EF4-FFF2-40B4-BE49-F238E27FC236}">
                    <a16:creationId xmlns:a16="http://schemas.microsoft.com/office/drawing/2014/main" id="{2BE7D251-6E5E-FE32-62A3-868958E0E867}"/>
                  </a:ext>
                </a:extLst>
              </p:cNvPr>
              <p:cNvSpPr txBox="1"/>
              <p:nvPr/>
            </p:nvSpPr>
            <p:spPr>
              <a:xfrm>
                <a:off x="2467469" y="2228296"/>
                <a:ext cx="616669" cy="369332"/>
              </a:xfrm>
              <a:prstGeom prst="rect">
                <a:avLst/>
              </a:prstGeom>
              <a:noFill/>
            </p:spPr>
            <p:txBody>
              <a:bodyPr wrap="square">
                <a:spAutoFit/>
              </a:bodyPr>
              <a:lstStyle/>
              <a:p>
                <a:pPr algn="ctr"/>
                <a:r>
                  <a:rPr lang="en-US" sz="1800"/>
                  <a:t>(2)</a:t>
                </a:r>
              </a:p>
            </p:txBody>
          </p:sp>
        </p:grpSp>
        <p:sp>
          <p:nvSpPr>
            <p:cNvPr id="1042" name="Rectangle: Rounded Corners 1041">
              <a:extLst>
                <a:ext uri="{FF2B5EF4-FFF2-40B4-BE49-F238E27FC236}">
                  <a16:creationId xmlns:a16="http://schemas.microsoft.com/office/drawing/2014/main" id="{E5105F52-8519-5AFC-CC0E-D6F16129D1B2}"/>
                </a:ext>
              </a:extLst>
            </p:cNvPr>
            <p:cNvSpPr/>
            <p:nvPr/>
          </p:nvSpPr>
          <p:spPr>
            <a:xfrm>
              <a:off x="4514052" y="3883191"/>
              <a:ext cx="1167534" cy="469341"/>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AlCl</a:t>
              </a:r>
              <a:r>
                <a:rPr lang="en-US" sz="2000" baseline="-25000">
                  <a:solidFill>
                    <a:schemeClr val="tx1"/>
                  </a:solidFill>
                </a:rPr>
                <a:t>3</a:t>
              </a:r>
              <a:endParaRPr lang="en-US" sz="2000">
                <a:solidFill>
                  <a:schemeClr val="tx1"/>
                </a:solidFill>
              </a:endParaRPr>
            </a:p>
          </p:txBody>
        </p:sp>
      </p:grpSp>
      <p:grpSp>
        <p:nvGrpSpPr>
          <p:cNvPr id="1044" name="Group 1043">
            <a:extLst>
              <a:ext uri="{FF2B5EF4-FFF2-40B4-BE49-F238E27FC236}">
                <a16:creationId xmlns:a16="http://schemas.microsoft.com/office/drawing/2014/main" id="{536DA32B-4AD3-B42D-BCC1-6917D95CA085}"/>
              </a:ext>
            </a:extLst>
          </p:cNvPr>
          <p:cNvGrpSpPr/>
          <p:nvPr/>
        </p:nvGrpSpPr>
        <p:grpSpPr>
          <a:xfrm>
            <a:off x="3722175" y="3470952"/>
            <a:ext cx="5163453" cy="577844"/>
            <a:chOff x="518133" y="3774688"/>
            <a:chExt cx="5163453" cy="577844"/>
          </a:xfrm>
        </p:grpSpPr>
        <p:sp>
          <p:nvSpPr>
            <p:cNvPr id="1045" name="Rectangle: Rounded Corners 1044">
              <a:extLst>
                <a:ext uri="{FF2B5EF4-FFF2-40B4-BE49-F238E27FC236}">
                  <a16:creationId xmlns:a16="http://schemas.microsoft.com/office/drawing/2014/main" id="{1669677A-25C3-57CB-5E06-9B72AF11944D}"/>
                </a:ext>
              </a:extLst>
            </p:cNvPr>
            <p:cNvSpPr/>
            <p:nvPr/>
          </p:nvSpPr>
          <p:spPr>
            <a:xfrm>
              <a:off x="1085651" y="3883191"/>
              <a:ext cx="616670" cy="469341"/>
            </a:xfrm>
            <a:prstGeom prst="roundRect">
              <a:avLst/>
            </a:prstGeom>
            <a:solidFill>
              <a:srgbClr val="CC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Zn</a:t>
              </a:r>
            </a:p>
          </p:txBody>
        </p:sp>
        <p:grpSp>
          <p:nvGrpSpPr>
            <p:cNvPr id="1046" name="Group 1045">
              <a:extLst>
                <a:ext uri="{FF2B5EF4-FFF2-40B4-BE49-F238E27FC236}">
                  <a16:creationId xmlns:a16="http://schemas.microsoft.com/office/drawing/2014/main" id="{B2446690-98C0-3EB2-6EDC-BB8B0DBDCA2C}"/>
                </a:ext>
              </a:extLst>
            </p:cNvPr>
            <p:cNvGrpSpPr/>
            <p:nvPr/>
          </p:nvGrpSpPr>
          <p:grpSpPr>
            <a:xfrm>
              <a:off x="1827366" y="3774688"/>
              <a:ext cx="685375" cy="397673"/>
              <a:chOff x="2446602" y="2228296"/>
              <a:chExt cx="685375" cy="397673"/>
            </a:xfrm>
          </p:grpSpPr>
          <p:cxnSp>
            <p:nvCxnSpPr>
              <p:cNvPr id="1053" name="Straight Arrow Connector 1052">
                <a:extLst>
                  <a:ext uri="{FF2B5EF4-FFF2-40B4-BE49-F238E27FC236}">
                    <a16:creationId xmlns:a16="http://schemas.microsoft.com/office/drawing/2014/main" id="{ECB07736-0409-A309-FFD8-C3F0D20D21E4}"/>
                  </a:ext>
                </a:extLst>
              </p:cNvPr>
              <p:cNvCxnSpPr>
                <a:cxnSpLocks/>
              </p:cNvCxnSpPr>
              <p:nvPr/>
            </p:nvCxnSpPr>
            <p:spPr>
              <a:xfrm>
                <a:off x="2446602" y="2625969"/>
                <a:ext cx="68537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54" name="TextBox 1053">
                <a:extLst>
                  <a:ext uri="{FF2B5EF4-FFF2-40B4-BE49-F238E27FC236}">
                    <a16:creationId xmlns:a16="http://schemas.microsoft.com/office/drawing/2014/main" id="{53277DC2-C029-B63F-A933-36482F3BD2E3}"/>
                  </a:ext>
                </a:extLst>
              </p:cNvPr>
              <p:cNvSpPr txBox="1"/>
              <p:nvPr/>
            </p:nvSpPr>
            <p:spPr>
              <a:xfrm>
                <a:off x="2467469" y="2228296"/>
                <a:ext cx="616669" cy="369332"/>
              </a:xfrm>
              <a:prstGeom prst="rect">
                <a:avLst/>
              </a:prstGeom>
              <a:noFill/>
            </p:spPr>
            <p:txBody>
              <a:bodyPr wrap="square">
                <a:spAutoFit/>
              </a:bodyPr>
              <a:lstStyle/>
              <a:p>
                <a:pPr algn="ctr"/>
                <a:r>
                  <a:rPr lang="en-US" sz="1800"/>
                  <a:t>(1)</a:t>
                </a:r>
              </a:p>
            </p:txBody>
          </p:sp>
        </p:grpSp>
        <p:sp>
          <p:nvSpPr>
            <p:cNvPr id="1047" name="Rectangle: Rounded Corners 1046">
              <a:extLst>
                <a:ext uri="{FF2B5EF4-FFF2-40B4-BE49-F238E27FC236}">
                  <a16:creationId xmlns:a16="http://schemas.microsoft.com/office/drawing/2014/main" id="{461A3063-8EB2-E222-BD5A-DF82C32132AA}"/>
                </a:ext>
              </a:extLst>
            </p:cNvPr>
            <p:cNvSpPr/>
            <p:nvPr/>
          </p:nvSpPr>
          <p:spPr>
            <a:xfrm>
              <a:off x="2607579" y="3883191"/>
              <a:ext cx="1000398" cy="469341"/>
            </a:xfrm>
            <a:prstGeom prst="roundRect">
              <a:avLst/>
            </a:prstGeom>
            <a:solidFill>
              <a:srgbClr val="CC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ZnO</a:t>
              </a:r>
            </a:p>
          </p:txBody>
        </p:sp>
        <p:sp>
          <p:nvSpPr>
            <p:cNvPr id="1048" name="TextBox 1047">
              <a:extLst>
                <a:ext uri="{FF2B5EF4-FFF2-40B4-BE49-F238E27FC236}">
                  <a16:creationId xmlns:a16="http://schemas.microsoft.com/office/drawing/2014/main" id="{CE8891D5-00A7-FE2D-650B-8563A2DCAA71}"/>
                </a:ext>
              </a:extLst>
            </p:cNvPr>
            <p:cNvSpPr txBox="1"/>
            <p:nvPr/>
          </p:nvSpPr>
          <p:spPr>
            <a:xfrm>
              <a:off x="518133" y="3900319"/>
              <a:ext cx="578337" cy="400110"/>
            </a:xfrm>
            <a:prstGeom prst="rect">
              <a:avLst/>
            </a:prstGeom>
            <a:noFill/>
          </p:spPr>
          <p:txBody>
            <a:bodyPr wrap="square">
              <a:spAutoFit/>
            </a:bodyPr>
            <a:lstStyle/>
            <a:p>
              <a:pPr algn="ctr"/>
              <a:r>
                <a:rPr lang="en-US" sz="2000">
                  <a:solidFill>
                    <a:schemeClr val="tx1"/>
                  </a:solidFill>
                </a:rPr>
                <a:t>(b)</a:t>
              </a:r>
            </a:p>
          </p:txBody>
        </p:sp>
        <p:grpSp>
          <p:nvGrpSpPr>
            <p:cNvPr id="1049" name="Group 1048">
              <a:extLst>
                <a:ext uri="{FF2B5EF4-FFF2-40B4-BE49-F238E27FC236}">
                  <a16:creationId xmlns:a16="http://schemas.microsoft.com/office/drawing/2014/main" id="{0BF94B34-1DCA-739E-E818-2A7BE59A6971}"/>
                </a:ext>
              </a:extLst>
            </p:cNvPr>
            <p:cNvGrpSpPr/>
            <p:nvPr/>
          </p:nvGrpSpPr>
          <p:grpSpPr>
            <a:xfrm>
              <a:off x="3686001" y="3774688"/>
              <a:ext cx="685375" cy="397673"/>
              <a:chOff x="2446602" y="2228296"/>
              <a:chExt cx="685375" cy="397673"/>
            </a:xfrm>
          </p:grpSpPr>
          <p:cxnSp>
            <p:nvCxnSpPr>
              <p:cNvPr id="1051" name="Straight Arrow Connector 1050">
                <a:extLst>
                  <a:ext uri="{FF2B5EF4-FFF2-40B4-BE49-F238E27FC236}">
                    <a16:creationId xmlns:a16="http://schemas.microsoft.com/office/drawing/2014/main" id="{7711653B-021B-CFE8-08E5-53700E1BC787}"/>
                  </a:ext>
                </a:extLst>
              </p:cNvPr>
              <p:cNvCxnSpPr>
                <a:cxnSpLocks/>
              </p:cNvCxnSpPr>
              <p:nvPr/>
            </p:nvCxnSpPr>
            <p:spPr>
              <a:xfrm>
                <a:off x="2446602" y="2625969"/>
                <a:ext cx="68537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52" name="TextBox 1051">
                <a:extLst>
                  <a:ext uri="{FF2B5EF4-FFF2-40B4-BE49-F238E27FC236}">
                    <a16:creationId xmlns:a16="http://schemas.microsoft.com/office/drawing/2014/main" id="{8505BD93-A6D0-A3FC-65CD-F9AE7A06766A}"/>
                  </a:ext>
                </a:extLst>
              </p:cNvPr>
              <p:cNvSpPr txBox="1"/>
              <p:nvPr/>
            </p:nvSpPr>
            <p:spPr>
              <a:xfrm>
                <a:off x="2467469" y="2228296"/>
                <a:ext cx="616669" cy="369332"/>
              </a:xfrm>
              <a:prstGeom prst="rect">
                <a:avLst/>
              </a:prstGeom>
              <a:noFill/>
            </p:spPr>
            <p:txBody>
              <a:bodyPr wrap="square">
                <a:spAutoFit/>
              </a:bodyPr>
              <a:lstStyle/>
              <a:p>
                <a:pPr algn="ctr"/>
                <a:r>
                  <a:rPr lang="en-US" sz="1800"/>
                  <a:t>(2)</a:t>
                </a:r>
              </a:p>
            </p:txBody>
          </p:sp>
        </p:grpSp>
        <p:sp>
          <p:nvSpPr>
            <p:cNvPr id="1050" name="Rectangle: Rounded Corners 1049">
              <a:extLst>
                <a:ext uri="{FF2B5EF4-FFF2-40B4-BE49-F238E27FC236}">
                  <a16:creationId xmlns:a16="http://schemas.microsoft.com/office/drawing/2014/main" id="{8F84FD63-3EF4-E46F-B6E9-CF3F8F16A985}"/>
                </a:ext>
              </a:extLst>
            </p:cNvPr>
            <p:cNvSpPr/>
            <p:nvPr/>
          </p:nvSpPr>
          <p:spPr>
            <a:xfrm>
              <a:off x="4514052" y="3883191"/>
              <a:ext cx="1167534" cy="469341"/>
            </a:xfrm>
            <a:prstGeom prst="roundRect">
              <a:avLst/>
            </a:prstGeom>
            <a:solidFill>
              <a:srgbClr val="CC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ZnSO</a:t>
              </a:r>
              <a:r>
                <a:rPr lang="en-US" sz="2000" baseline="-25000">
                  <a:solidFill>
                    <a:schemeClr val="tx1"/>
                  </a:solidFill>
                </a:rPr>
                <a:t>4</a:t>
              </a:r>
              <a:endParaRPr lang="en-US" sz="2000">
                <a:solidFill>
                  <a:schemeClr val="tx1"/>
                </a:solidFill>
              </a:endParaRPr>
            </a:p>
          </p:txBody>
        </p:sp>
      </p:grpSp>
      <p:sp>
        <p:nvSpPr>
          <p:cNvPr id="1056" name="TextBox 1055">
            <a:extLst>
              <a:ext uri="{FF2B5EF4-FFF2-40B4-BE49-F238E27FC236}">
                <a16:creationId xmlns:a16="http://schemas.microsoft.com/office/drawing/2014/main" id="{25A3B691-57A0-A2B1-D32A-8F13DA82E8B5}"/>
              </a:ext>
            </a:extLst>
          </p:cNvPr>
          <p:cNvSpPr txBox="1"/>
          <p:nvPr/>
        </p:nvSpPr>
        <p:spPr>
          <a:xfrm>
            <a:off x="374181" y="2724003"/>
            <a:ext cx="2852239" cy="1881990"/>
          </a:xfrm>
          <a:prstGeom prst="rect">
            <a:avLst/>
          </a:prstGeom>
          <a:noFill/>
        </p:spPr>
        <p:txBody>
          <a:bodyPr wrap="square">
            <a:spAutoFit/>
          </a:bodyPr>
          <a:lstStyle/>
          <a:p>
            <a:pPr algn="just">
              <a:lnSpc>
                <a:spcPct val="150000"/>
              </a:lnSpc>
            </a:pPr>
            <a:r>
              <a:rPr lang="vi-VN" sz="2000" b="1"/>
              <a:t>Câu 2: </a:t>
            </a:r>
            <a:r>
              <a:rPr lang="vi-VN" sz="2000"/>
              <a:t>Viết các phương trình hoá học để hoàn thành những chuỗi phản ứng sau:</a:t>
            </a:r>
          </a:p>
        </p:txBody>
      </p:sp>
      <p:grpSp>
        <p:nvGrpSpPr>
          <p:cNvPr id="1057" name="Group 1056">
            <a:extLst>
              <a:ext uri="{FF2B5EF4-FFF2-40B4-BE49-F238E27FC236}">
                <a16:creationId xmlns:a16="http://schemas.microsoft.com/office/drawing/2014/main" id="{3C4A102D-C4D3-45EC-D9E2-CA589B24BCA3}"/>
              </a:ext>
            </a:extLst>
          </p:cNvPr>
          <p:cNvGrpSpPr/>
          <p:nvPr/>
        </p:nvGrpSpPr>
        <p:grpSpPr>
          <a:xfrm>
            <a:off x="3722175" y="4271689"/>
            <a:ext cx="5163453" cy="577844"/>
            <a:chOff x="518133" y="3774688"/>
            <a:chExt cx="5163453" cy="577844"/>
          </a:xfrm>
        </p:grpSpPr>
        <p:sp>
          <p:nvSpPr>
            <p:cNvPr id="1058" name="Rectangle: Rounded Corners 1057">
              <a:extLst>
                <a:ext uri="{FF2B5EF4-FFF2-40B4-BE49-F238E27FC236}">
                  <a16:creationId xmlns:a16="http://schemas.microsoft.com/office/drawing/2014/main" id="{B7576BD1-1932-A661-F4F9-421F9B57C179}"/>
                </a:ext>
              </a:extLst>
            </p:cNvPr>
            <p:cNvSpPr/>
            <p:nvPr/>
          </p:nvSpPr>
          <p:spPr>
            <a:xfrm>
              <a:off x="1085651" y="3883191"/>
              <a:ext cx="616670" cy="469341"/>
            </a:xfrm>
            <a:prstGeom prst="roundRect">
              <a:avLst/>
            </a:prstGeom>
            <a:solidFill>
              <a:srgbClr val="FFCC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Na</a:t>
              </a:r>
            </a:p>
          </p:txBody>
        </p:sp>
        <p:grpSp>
          <p:nvGrpSpPr>
            <p:cNvPr id="1059" name="Group 1058">
              <a:extLst>
                <a:ext uri="{FF2B5EF4-FFF2-40B4-BE49-F238E27FC236}">
                  <a16:creationId xmlns:a16="http://schemas.microsoft.com/office/drawing/2014/main" id="{2A1A8F6E-27CE-4778-55AD-6B66A01E260A}"/>
                </a:ext>
              </a:extLst>
            </p:cNvPr>
            <p:cNvGrpSpPr/>
            <p:nvPr/>
          </p:nvGrpSpPr>
          <p:grpSpPr>
            <a:xfrm>
              <a:off x="1827366" y="3774688"/>
              <a:ext cx="685375" cy="397673"/>
              <a:chOff x="2446602" y="2228296"/>
              <a:chExt cx="685375" cy="397673"/>
            </a:xfrm>
          </p:grpSpPr>
          <p:cxnSp>
            <p:nvCxnSpPr>
              <p:cNvPr id="1066" name="Straight Arrow Connector 1065">
                <a:extLst>
                  <a:ext uri="{FF2B5EF4-FFF2-40B4-BE49-F238E27FC236}">
                    <a16:creationId xmlns:a16="http://schemas.microsoft.com/office/drawing/2014/main" id="{67DCED12-FFE2-F50B-68E3-17738CEA1FEE}"/>
                  </a:ext>
                </a:extLst>
              </p:cNvPr>
              <p:cNvCxnSpPr>
                <a:cxnSpLocks/>
              </p:cNvCxnSpPr>
              <p:nvPr/>
            </p:nvCxnSpPr>
            <p:spPr>
              <a:xfrm>
                <a:off x="2446602" y="2625969"/>
                <a:ext cx="68537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67" name="TextBox 1066">
                <a:extLst>
                  <a:ext uri="{FF2B5EF4-FFF2-40B4-BE49-F238E27FC236}">
                    <a16:creationId xmlns:a16="http://schemas.microsoft.com/office/drawing/2014/main" id="{48D6AEE0-FB99-1597-6138-E39490E16677}"/>
                  </a:ext>
                </a:extLst>
              </p:cNvPr>
              <p:cNvSpPr txBox="1"/>
              <p:nvPr/>
            </p:nvSpPr>
            <p:spPr>
              <a:xfrm>
                <a:off x="2467469" y="2228296"/>
                <a:ext cx="616669" cy="369332"/>
              </a:xfrm>
              <a:prstGeom prst="rect">
                <a:avLst/>
              </a:prstGeom>
              <a:noFill/>
            </p:spPr>
            <p:txBody>
              <a:bodyPr wrap="square">
                <a:spAutoFit/>
              </a:bodyPr>
              <a:lstStyle/>
              <a:p>
                <a:pPr algn="ctr"/>
                <a:r>
                  <a:rPr lang="en-US" sz="1800"/>
                  <a:t>(1)</a:t>
                </a:r>
              </a:p>
            </p:txBody>
          </p:sp>
        </p:grpSp>
        <p:sp>
          <p:nvSpPr>
            <p:cNvPr id="1060" name="Rectangle: Rounded Corners 1059">
              <a:extLst>
                <a:ext uri="{FF2B5EF4-FFF2-40B4-BE49-F238E27FC236}">
                  <a16:creationId xmlns:a16="http://schemas.microsoft.com/office/drawing/2014/main" id="{AA3BB6DA-6479-3CFB-AAB4-7A58A9530F28}"/>
                </a:ext>
              </a:extLst>
            </p:cNvPr>
            <p:cNvSpPr/>
            <p:nvPr/>
          </p:nvSpPr>
          <p:spPr>
            <a:xfrm>
              <a:off x="2625231" y="3883191"/>
              <a:ext cx="982745" cy="469341"/>
            </a:xfrm>
            <a:prstGeom prst="roundRect">
              <a:avLst/>
            </a:prstGeom>
            <a:solidFill>
              <a:srgbClr val="FFCC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NaOH</a:t>
              </a:r>
            </a:p>
          </p:txBody>
        </p:sp>
        <p:sp>
          <p:nvSpPr>
            <p:cNvPr id="1061" name="TextBox 1060">
              <a:extLst>
                <a:ext uri="{FF2B5EF4-FFF2-40B4-BE49-F238E27FC236}">
                  <a16:creationId xmlns:a16="http://schemas.microsoft.com/office/drawing/2014/main" id="{942E54BD-F78C-8ECA-D767-F5B8EC92A14B}"/>
                </a:ext>
              </a:extLst>
            </p:cNvPr>
            <p:cNvSpPr txBox="1"/>
            <p:nvPr/>
          </p:nvSpPr>
          <p:spPr>
            <a:xfrm>
              <a:off x="518133" y="3900319"/>
              <a:ext cx="578337" cy="400110"/>
            </a:xfrm>
            <a:prstGeom prst="rect">
              <a:avLst/>
            </a:prstGeom>
            <a:noFill/>
          </p:spPr>
          <p:txBody>
            <a:bodyPr wrap="square">
              <a:spAutoFit/>
            </a:bodyPr>
            <a:lstStyle/>
            <a:p>
              <a:pPr algn="ctr"/>
              <a:r>
                <a:rPr lang="en-US" sz="2000">
                  <a:solidFill>
                    <a:schemeClr val="tx1"/>
                  </a:solidFill>
                </a:rPr>
                <a:t>(c)</a:t>
              </a:r>
            </a:p>
          </p:txBody>
        </p:sp>
        <p:grpSp>
          <p:nvGrpSpPr>
            <p:cNvPr id="1062" name="Group 1061">
              <a:extLst>
                <a:ext uri="{FF2B5EF4-FFF2-40B4-BE49-F238E27FC236}">
                  <a16:creationId xmlns:a16="http://schemas.microsoft.com/office/drawing/2014/main" id="{205F63D6-2709-E50F-05D5-D4EA758C4FFE}"/>
                </a:ext>
              </a:extLst>
            </p:cNvPr>
            <p:cNvGrpSpPr/>
            <p:nvPr/>
          </p:nvGrpSpPr>
          <p:grpSpPr>
            <a:xfrm>
              <a:off x="3686001" y="3774688"/>
              <a:ext cx="685375" cy="397673"/>
              <a:chOff x="2446602" y="2228296"/>
              <a:chExt cx="685375" cy="397673"/>
            </a:xfrm>
          </p:grpSpPr>
          <p:cxnSp>
            <p:nvCxnSpPr>
              <p:cNvPr id="1064" name="Straight Arrow Connector 1063">
                <a:extLst>
                  <a:ext uri="{FF2B5EF4-FFF2-40B4-BE49-F238E27FC236}">
                    <a16:creationId xmlns:a16="http://schemas.microsoft.com/office/drawing/2014/main" id="{0329762D-1460-9575-C472-D59B4DCE928A}"/>
                  </a:ext>
                </a:extLst>
              </p:cNvPr>
              <p:cNvCxnSpPr>
                <a:cxnSpLocks/>
              </p:cNvCxnSpPr>
              <p:nvPr/>
            </p:nvCxnSpPr>
            <p:spPr>
              <a:xfrm>
                <a:off x="2446602" y="2625969"/>
                <a:ext cx="68537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65" name="TextBox 1064">
                <a:extLst>
                  <a:ext uri="{FF2B5EF4-FFF2-40B4-BE49-F238E27FC236}">
                    <a16:creationId xmlns:a16="http://schemas.microsoft.com/office/drawing/2014/main" id="{4391DE39-4EC8-F997-4D37-E3CC4AF3F29E}"/>
                  </a:ext>
                </a:extLst>
              </p:cNvPr>
              <p:cNvSpPr txBox="1"/>
              <p:nvPr/>
            </p:nvSpPr>
            <p:spPr>
              <a:xfrm>
                <a:off x="2467469" y="2228296"/>
                <a:ext cx="616669" cy="369332"/>
              </a:xfrm>
              <a:prstGeom prst="rect">
                <a:avLst/>
              </a:prstGeom>
              <a:noFill/>
            </p:spPr>
            <p:txBody>
              <a:bodyPr wrap="square">
                <a:spAutoFit/>
              </a:bodyPr>
              <a:lstStyle/>
              <a:p>
                <a:pPr algn="ctr"/>
                <a:r>
                  <a:rPr lang="en-US" sz="1800"/>
                  <a:t>(2)</a:t>
                </a:r>
              </a:p>
            </p:txBody>
          </p:sp>
        </p:grpSp>
        <p:sp>
          <p:nvSpPr>
            <p:cNvPr id="1063" name="Rectangle: Rounded Corners 1062">
              <a:extLst>
                <a:ext uri="{FF2B5EF4-FFF2-40B4-BE49-F238E27FC236}">
                  <a16:creationId xmlns:a16="http://schemas.microsoft.com/office/drawing/2014/main" id="{27CECA81-57E9-4112-790A-36275E3FF643}"/>
                </a:ext>
              </a:extLst>
            </p:cNvPr>
            <p:cNvSpPr/>
            <p:nvPr/>
          </p:nvSpPr>
          <p:spPr>
            <a:xfrm>
              <a:off x="4514051" y="3883191"/>
              <a:ext cx="1167535" cy="469341"/>
            </a:xfrm>
            <a:prstGeom prst="roundRect">
              <a:avLst/>
            </a:prstGeom>
            <a:solidFill>
              <a:srgbClr val="FFCC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Na</a:t>
              </a:r>
              <a:r>
                <a:rPr lang="en-US" sz="2000" baseline="-25000">
                  <a:solidFill>
                    <a:schemeClr val="tx1"/>
                  </a:solidFill>
                </a:rPr>
                <a:t>2</a:t>
              </a:r>
              <a:r>
                <a:rPr lang="en-US" sz="2000">
                  <a:solidFill>
                    <a:schemeClr val="tx1"/>
                  </a:solidFill>
                </a:rPr>
                <a:t>SO</a:t>
              </a:r>
              <a:r>
                <a:rPr lang="en-US" sz="2000" baseline="-25000">
                  <a:solidFill>
                    <a:schemeClr val="tx1"/>
                  </a:solidFill>
                </a:rPr>
                <a:t>4</a:t>
              </a:r>
              <a:endParaRPr lang="en-US" sz="2000">
                <a:solidFill>
                  <a:schemeClr val="tx1"/>
                </a:solidFill>
              </a:endParaRPr>
            </a:p>
          </p:txBody>
        </p:sp>
      </p:grpSp>
    </p:spTree>
    <p:extLst>
      <p:ext uri="{BB962C8B-B14F-4D97-AF65-F5344CB8AC3E}">
        <p14:creationId xmlns:p14="http://schemas.microsoft.com/office/powerpoint/2010/main" val="1312609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56"/>
                                        </p:tgtEl>
                                        <p:attrNameLst>
                                          <p:attrName>style.visibility</p:attrName>
                                        </p:attrNameLst>
                                      </p:cBhvr>
                                      <p:to>
                                        <p:strVal val="visible"/>
                                      </p:to>
                                    </p:set>
                                    <p:animEffect transition="in" filter="barn(inVertical)">
                                      <p:cBhvr>
                                        <p:cTn id="21" dur="500"/>
                                        <p:tgtEl>
                                          <p:spTgt spid="1056"/>
                                        </p:tgtEl>
                                      </p:cBhvr>
                                    </p:animEffect>
                                  </p:childTnLst>
                                </p:cTn>
                              </p:par>
                              <p:par>
                                <p:cTn id="22" presetID="16" presetClass="entr" presetSubtype="21" fill="hold" nodeType="withEffect">
                                  <p:stCondLst>
                                    <p:cond delay="0"/>
                                  </p:stCondLst>
                                  <p:childTnLst>
                                    <p:set>
                                      <p:cBhvr>
                                        <p:cTn id="23" dur="1" fill="hold">
                                          <p:stCondLst>
                                            <p:cond delay="0"/>
                                          </p:stCondLst>
                                        </p:cTn>
                                        <p:tgtEl>
                                          <p:spTgt spid="1043"/>
                                        </p:tgtEl>
                                        <p:attrNameLst>
                                          <p:attrName>style.visibility</p:attrName>
                                        </p:attrNameLst>
                                      </p:cBhvr>
                                      <p:to>
                                        <p:strVal val="visible"/>
                                      </p:to>
                                    </p:set>
                                    <p:animEffect transition="in" filter="barn(inVertical)">
                                      <p:cBhvr>
                                        <p:cTn id="24" dur="500"/>
                                        <p:tgtEl>
                                          <p:spTgt spid="1043"/>
                                        </p:tgtEl>
                                      </p:cBhvr>
                                    </p:animEffect>
                                  </p:childTnLst>
                                </p:cTn>
                              </p:par>
                              <p:par>
                                <p:cTn id="25" presetID="16" presetClass="entr" presetSubtype="21" fill="hold" nodeType="withEffect">
                                  <p:stCondLst>
                                    <p:cond delay="0"/>
                                  </p:stCondLst>
                                  <p:childTnLst>
                                    <p:set>
                                      <p:cBhvr>
                                        <p:cTn id="26" dur="1" fill="hold">
                                          <p:stCondLst>
                                            <p:cond delay="0"/>
                                          </p:stCondLst>
                                        </p:cTn>
                                        <p:tgtEl>
                                          <p:spTgt spid="1044"/>
                                        </p:tgtEl>
                                        <p:attrNameLst>
                                          <p:attrName>style.visibility</p:attrName>
                                        </p:attrNameLst>
                                      </p:cBhvr>
                                      <p:to>
                                        <p:strVal val="visible"/>
                                      </p:to>
                                    </p:set>
                                    <p:animEffect transition="in" filter="barn(inVertical)">
                                      <p:cBhvr>
                                        <p:cTn id="27" dur="500"/>
                                        <p:tgtEl>
                                          <p:spTgt spid="1044"/>
                                        </p:tgtEl>
                                      </p:cBhvr>
                                    </p:animEffect>
                                  </p:childTnLst>
                                </p:cTn>
                              </p:par>
                              <p:par>
                                <p:cTn id="28" presetID="16" presetClass="entr" presetSubtype="21" fill="hold" nodeType="withEffect">
                                  <p:stCondLst>
                                    <p:cond delay="0"/>
                                  </p:stCondLst>
                                  <p:childTnLst>
                                    <p:set>
                                      <p:cBhvr>
                                        <p:cTn id="29" dur="1" fill="hold">
                                          <p:stCondLst>
                                            <p:cond delay="0"/>
                                          </p:stCondLst>
                                        </p:cTn>
                                        <p:tgtEl>
                                          <p:spTgt spid="1057"/>
                                        </p:tgtEl>
                                        <p:attrNameLst>
                                          <p:attrName>style.visibility</p:attrName>
                                        </p:attrNameLst>
                                      </p:cBhvr>
                                      <p:to>
                                        <p:strVal val="visible"/>
                                      </p:to>
                                    </p:set>
                                    <p:animEffect transition="in" filter="barn(inVertical)">
                                      <p:cBhvr>
                                        <p:cTn id="30" dur="500"/>
                                        <p:tgtEl>
                                          <p:spTgt spid="1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0" grpId="0"/>
      <p:bldP spid="105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EBD6F805-E0EA-378C-31A7-8BBFCAFE1CE4}"/>
              </a:ext>
            </a:extLst>
          </p:cNvPr>
          <p:cNvGrpSpPr/>
          <p:nvPr/>
        </p:nvGrpSpPr>
        <p:grpSpPr>
          <a:xfrm>
            <a:off x="520104" y="236371"/>
            <a:ext cx="8103529" cy="737503"/>
            <a:chOff x="520104" y="221503"/>
            <a:chExt cx="8103529" cy="737503"/>
          </a:xfrm>
        </p:grpSpPr>
        <p:pic>
          <p:nvPicPr>
            <p:cNvPr id="17" name="Picture 17">
              <a:extLst>
                <a:ext uri="{FF2B5EF4-FFF2-40B4-BE49-F238E27FC236}">
                  <a16:creationId xmlns:a16="http://schemas.microsoft.com/office/drawing/2014/main" id="{C87FF4DA-888E-A7DC-3D6D-A9F507675180}"/>
                </a:ext>
              </a:extLst>
            </p:cNvPr>
            <p:cNvPicPr>
              <a:picLocks noChangeAspect="1"/>
            </p:cNvPicPr>
            <p:nvPr/>
          </p:nvPicPr>
          <p:blipFill>
            <a:blip r:embed="rId2"/>
            <a:srcRect/>
            <a:stretch>
              <a:fillRect/>
            </a:stretch>
          </p:blipFill>
          <p:spPr>
            <a:xfrm>
              <a:off x="520104" y="221503"/>
              <a:ext cx="853016" cy="737503"/>
            </a:xfrm>
            <a:prstGeom prst="rect">
              <a:avLst/>
            </a:prstGeom>
          </p:spPr>
        </p:pic>
        <p:sp>
          <p:nvSpPr>
            <p:cNvPr id="19" name="TextBox 18">
              <a:extLst>
                <a:ext uri="{FF2B5EF4-FFF2-40B4-BE49-F238E27FC236}">
                  <a16:creationId xmlns:a16="http://schemas.microsoft.com/office/drawing/2014/main" id="{4BB732DA-1297-1741-FCE3-3EEE7C7B5051}"/>
                </a:ext>
              </a:extLst>
            </p:cNvPr>
            <p:cNvSpPr txBox="1"/>
            <p:nvPr/>
          </p:nvSpPr>
          <p:spPr>
            <a:xfrm>
              <a:off x="1387586" y="390199"/>
              <a:ext cx="7236047" cy="400110"/>
            </a:xfrm>
            <a:prstGeom prst="rect">
              <a:avLst/>
            </a:prstGeom>
            <a:noFill/>
          </p:spPr>
          <p:txBody>
            <a:bodyPr wrap="square">
              <a:spAutoFit/>
            </a:bodyPr>
            <a:lstStyle/>
            <a:p>
              <a:r>
                <a:rPr lang="en-US" sz="2000" b="1" i="1">
                  <a:solidFill>
                    <a:srgbClr val="FF0000"/>
                  </a:solidFill>
                </a:rPr>
                <a:t>Các nhóm thảo luận để hoàn thành các phiếu học tập sau:</a:t>
              </a:r>
            </a:p>
          </p:txBody>
        </p:sp>
      </p:grpSp>
      <p:sp>
        <p:nvSpPr>
          <p:cNvPr id="21" name="Arrow: Pentagon 20">
            <a:extLst>
              <a:ext uri="{FF2B5EF4-FFF2-40B4-BE49-F238E27FC236}">
                <a16:creationId xmlns:a16="http://schemas.microsoft.com/office/drawing/2014/main" id="{A5A5D93E-FAAD-C411-45BC-80E049ACF79F}"/>
              </a:ext>
            </a:extLst>
          </p:cNvPr>
          <p:cNvSpPr/>
          <p:nvPr/>
        </p:nvSpPr>
        <p:spPr>
          <a:xfrm>
            <a:off x="0" y="1083943"/>
            <a:ext cx="4921405" cy="639337"/>
          </a:xfrm>
          <a:prstGeom prst="homePlate">
            <a:avLst/>
          </a:prstGeom>
          <a:solidFill>
            <a:srgbClr val="66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accent4"/>
                </a:solidFill>
              </a:rPr>
              <a:t>Nhóm 2: Phiếu học tập số 2</a:t>
            </a:r>
          </a:p>
        </p:txBody>
      </p:sp>
      <p:sp>
        <p:nvSpPr>
          <p:cNvPr id="30" name="TextBox 29">
            <a:extLst>
              <a:ext uri="{FF2B5EF4-FFF2-40B4-BE49-F238E27FC236}">
                <a16:creationId xmlns:a16="http://schemas.microsoft.com/office/drawing/2014/main" id="{3AF8B214-3088-102F-E757-330A37659C23}"/>
              </a:ext>
            </a:extLst>
          </p:cNvPr>
          <p:cNvSpPr txBox="1"/>
          <p:nvPr/>
        </p:nvSpPr>
        <p:spPr>
          <a:xfrm>
            <a:off x="148683" y="1722841"/>
            <a:ext cx="8846634" cy="3365024"/>
          </a:xfrm>
          <a:prstGeom prst="rect">
            <a:avLst/>
          </a:prstGeom>
          <a:noFill/>
        </p:spPr>
        <p:txBody>
          <a:bodyPr wrap="square">
            <a:spAutoFit/>
          </a:bodyPr>
          <a:lstStyle/>
          <a:p>
            <a:pPr algn="just">
              <a:lnSpc>
                <a:spcPct val="150000"/>
              </a:lnSpc>
            </a:pPr>
            <a:r>
              <a:rPr lang="vi-VN" sz="1800" b="1"/>
              <a:t>Câu </a:t>
            </a:r>
            <a:r>
              <a:rPr lang="en-US" sz="1800" b="1"/>
              <a:t>3</a:t>
            </a:r>
            <a:r>
              <a:rPr lang="vi-VN" sz="1800" b="1"/>
              <a:t>: </a:t>
            </a:r>
            <a:r>
              <a:rPr lang="vi-VN" sz="1800"/>
              <a:t>Trong các kim loại Zn, Fe và Ag, kim loại nào phản ứng được với</a:t>
            </a:r>
          </a:p>
          <a:p>
            <a:pPr algn="just">
              <a:lnSpc>
                <a:spcPct val="150000"/>
              </a:lnSpc>
            </a:pPr>
            <a:r>
              <a:rPr lang="vi-VN" sz="1800"/>
              <a:t>a</a:t>
            </a:r>
            <a:r>
              <a:rPr lang="en-US" sz="1800"/>
              <a:t>) </a:t>
            </a:r>
            <a:r>
              <a:rPr lang="vi-VN" sz="1800"/>
              <a:t>Dung dịch HCl?</a:t>
            </a:r>
            <a:r>
              <a:rPr lang="en-US" sz="1800"/>
              <a:t> 				</a:t>
            </a:r>
            <a:r>
              <a:rPr lang="vi-VN" sz="1800"/>
              <a:t>b</a:t>
            </a:r>
            <a:r>
              <a:rPr lang="en-US" sz="1800"/>
              <a:t>) </a:t>
            </a:r>
            <a:r>
              <a:rPr lang="vi-VN" sz="1800"/>
              <a:t>Dung dịch CuSO</a:t>
            </a:r>
            <a:r>
              <a:rPr lang="en-US" sz="1800" baseline="-25000"/>
              <a:t>4</a:t>
            </a:r>
            <a:endParaRPr lang="vi-VN" sz="1800"/>
          </a:p>
          <a:p>
            <a:pPr algn="just">
              <a:lnSpc>
                <a:spcPct val="150000"/>
              </a:lnSpc>
            </a:pPr>
            <a:r>
              <a:rPr lang="vi-VN" sz="1800"/>
              <a:t>Viết phương trình hoá học của các phản ứng xảy ra ( nếu có).</a:t>
            </a:r>
          </a:p>
          <a:p>
            <a:pPr algn="just">
              <a:lnSpc>
                <a:spcPct val="150000"/>
              </a:lnSpc>
            </a:pPr>
            <a:r>
              <a:rPr lang="vi-VN" sz="1800" b="1"/>
              <a:t>Câu </a:t>
            </a:r>
            <a:r>
              <a:rPr lang="en-US" sz="1800" b="1"/>
              <a:t>4</a:t>
            </a:r>
            <a:r>
              <a:rPr lang="vi-VN" sz="1800" b="1"/>
              <a:t>: </a:t>
            </a:r>
            <a:r>
              <a:rPr lang="vi-VN" sz="1800"/>
              <a:t>Dựa vào dãy hoạt động hoá học, cho biết các phát biểu nào sau đây là đúng.</a:t>
            </a:r>
          </a:p>
          <a:p>
            <a:pPr algn="just">
              <a:lnSpc>
                <a:spcPct val="150000"/>
              </a:lnSpc>
            </a:pPr>
            <a:r>
              <a:rPr lang="vi-VN" sz="1800"/>
              <a:t>(a) Sắt tác dụng được với dung dịch muối copper(II) sulfate.</a:t>
            </a:r>
          </a:p>
          <a:p>
            <a:pPr algn="just">
              <a:lnSpc>
                <a:spcPct val="150000"/>
              </a:lnSpc>
            </a:pPr>
            <a:r>
              <a:rPr lang="vi-VN" sz="1800"/>
              <a:t>(b) Sắt không tác dụng được với dung dịch muối copper(II) nitrate.</a:t>
            </a:r>
          </a:p>
          <a:p>
            <a:pPr algn="just">
              <a:lnSpc>
                <a:spcPct val="150000"/>
              </a:lnSpc>
            </a:pPr>
            <a:r>
              <a:rPr lang="vi-VN" sz="1800"/>
              <a:t>(c) Kẽm tác dụng được với dung dịch muối silver nitrate.</a:t>
            </a:r>
          </a:p>
          <a:p>
            <a:pPr algn="just">
              <a:lnSpc>
                <a:spcPct val="150000"/>
              </a:lnSpc>
            </a:pPr>
            <a:r>
              <a:rPr lang="vi-VN" sz="1800"/>
              <a:t>(d) Bạc tác dụng được với dung dịch hydrochloric acid.</a:t>
            </a:r>
          </a:p>
        </p:txBody>
      </p:sp>
    </p:spTree>
    <p:extLst>
      <p:ext uri="{BB962C8B-B14F-4D97-AF65-F5344CB8AC3E}">
        <p14:creationId xmlns:p14="http://schemas.microsoft.com/office/powerpoint/2010/main" val="268288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EBD6F805-E0EA-378C-31A7-8BBFCAFE1CE4}"/>
              </a:ext>
            </a:extLst>
          </p:cNvPr>
          <p:cNvGrpSpPr/>
          <p:nvPr/>
        </p:nvGrpSpPr>
        <p:grpSpPr>
          <a:xfrm>
            <a:off x="520104" y="236371"/>
            <a:ext cx="8103529" cy="737503"/>
            <a:chOff x="520104" y="221503"/>
            <a:chExt cx="8103529" cy="737503"/>
          </a:xfrm>
        </p:grpSpPr>
        <p:pic>
          <p:nvPicPr>
            <p:cNvPr id="17" name="Picture 17">
              <a:extLst>
                <a:ext uri="{FF2B5EF4-FFF2-40B4-BE49-F238E27FC236}">
                  <a16:creationId xmlns:a16="http://schemas.microsoft.com/office/drawing/2014/main" id="{C87FF4DA-888E-A7DC-3D6D-A9F507675180}"/>
                </a:ext>
              </a:extLst>
            </p:cNvPr>
            <p:cNvPicPr>
              <a:picLocks noChangeAspect="1"/>
            </p:cNvPicPr>
            <p:nvPr/>
          </p:nvPicPr>
          <p:blipFill>
            <a:blip r:embed="rId2"/>
            <a:srcRect/>
            <a:stretch>
              <a:fillRect/>
            </a:stretch>
          </p:blipFill>
          <p:spPr>
            <a:xfrm>
              <a:off x="520104" y="221503"/>
              <a:ext cx="853016" cy="737503"/>
            </a:xfrm>
            <a:prstGeom prst="rect">
              <a:avLst/>
            </a:prstGeom>
          </p:spPr>
        </p:pic>
        <p:sp>
          <p:nvSpPr>
            <p:cNvPr id="19" name="TextBox 18">
              <a:extLst>
                <a:ext uri="{FF2B5EF4-FFF2-40B4-BE49-F238E27FC236}">
                  <a16:creationId xmlns:a16="http://schemas.microsoft.com/office/drawing/2014/main" id="{4BB732DA-1297-1741-FCE3-3EEE7C7B5051}"/>
                </a:ext>
              </a:extLst>
            </p:cNvPr>
            <p:cNvSpPr txBox="1"/>
            <p:nvPr/>
          </p:nvSpPr>
          <p:spPr>
            <a:xfrm>
              <a:off x="1387586" y="390199"/>
              <a:ext cx="7236047" cy="400110"/>
            </a:xfrm>
            <a:prstGeom prst="rect">
              <a:avLst/>
            </a:prstGeom>
            <a:noFill/>
          </p:spPr>
          <p:txBody>
            <a:bodyPr wrap="square">
              <a:spAutoFit/>
            </a:bodyPr>
            <a:lstStyle/>
            <a:p>
              <a:r>
                <a:rPr lang="en-US" sz="2000" b="1" i="1">
                  <a:solidFill>
                    <a:srgbClr val="FF0000"/>
                  </a:solidFill>
                </a:rPr>
                <a:t>Các nhóm thảo luận để hoàn thành các phiếu học tập sau:</a:t>
              </a:r>
            </a:p>
          </p:txBody>
        </p:sp>
      </p:grpSp>
      <p:sp>
        <p:nvSpPr>
          <p:cNvPr id="21" name="Arrow: Pentagon 20">
            <a:extLst>
              <a:ext uri="{FF2B5EF4-FFF2-40B4-BE49-F238E27FC236}">
                <a16:creationId xmlns:a16="http://schemas.microsoft.com/office/drawing/2014/main" id="{A5A5D93E-FAAD-C411-45BC-80E049ACF79F}"/>
              </a:ext>
            </a:extLst>
          </p:cNvPr>
          <p:cNvSpPr/>
          <p:nvPr/>
        </p:nvSpPr>
        <p:spPr>
          <a:xfrm>
            <a:off x="0" y="1091377"/>
            <a:ext cx="4921405" cy="639337"/>
          </a:xfrm>
          <a:prstGeom prst="homePlate">
            <a:avLst/>
          </a:prstGeom>
          <a:solidFill>
            <a:srgbClr val="66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accent4"/>
                </a:solidFill>
              </a:rPr>
              <a:t>Nhóm 2: Phiếu học tập số 2</a:t>
            </a:r>
          </a:p>
        </p:txBody>
      </p:sp>
      <p:sp>
        <p:nvSpPr>
          <p:cNvPr id="30" name="TextBox 29">
            <a:extLst>
              <a:ext uri="{FF2B5EF4-FFF2-40B4-BE49-F238E27FC236}">
                <a16:creationId xmlns:a16="http://schemas.microsoft.com/office/drawing/2014/main" id="{3AF8B214-3088-102F-E757-330A37659C23}"/>
              </a:ext>
            </a:extLst>
          </p:cNvPr>
          <p:cNvSpPr txBox="1"/>
          <p:nvPr/>
        </p:nvSpPr>
        <p:spPr>
          <a:xfrm>
            <a:off x="316276" y="1883946"/>
            <a:ext cx="8511448" cy="2949525"/>
          </a:xfrm>
          <a:prstGeom prst="rect">
            <a:avLst/>
          </a:prstGeom>
          <a:noFill/>
        </p:spPr>
        <p:txBody>
          <a:bodyPr wrap="square">
            <a:spAutoFit/>
          </a:bodyPr>
          <a:lstStyle/>
          <a:p>
            <a:pPr algn="just">
              <a:lnSpc>
                <a:spcPct val="150000"/>
              </a:lnSpc>
            </a:pPr>
            <a:r>
              <a:rPr lang="vi-VN" sz="1800" b="1"/>
              <a:t>Câu </a:t>
            </a:r>
            <a:r>
              <a:rPr lang="en-US" sz="1800" b="1"/>
              <a:t>5</a:t>
            </a:r>
            <a:r>
              <a:rPr lang="vi-VN" sz="1800" b="1"/>
              <a:t>: </a:t>
            </a:r>
            <a:r>
              <a:rPr lang="vi-VN" sz="1800"/>
              <a:t>Quặng magnesite chứa hợp chất magnesium carbonate (MgCO3), được nghiền nhỏ rồi cho tác dụng với một dung dịch acid. Đem cô cạn phần dung dịch, thu được muối magnesium chloride.</a:t>
            </a:r>
          </a:p>
          <a:p>
            <a:pPr algn="just">
              <a:lnSpc>
                <a:spcPct val="150000"/>
              </a:lnSpc>
            </a:pPr>
            <a:r>
              <a:rPr lang="vi-VN" sz="1800"/>
              <a:t>a) Viết phương trình hoá học của phản ứng tạo muối magnesium chloride theo mô tả trên.</a:t>
            </a:r>
          </a:p>
          <a:p>
            <a:pPr algn="just">
              <a:lnSpc>
                <a:spcPct val="150000"/>
              </a:lnSpc>
            </a:pPr>
            <a:r>
              <a:rPr lang="vi-VN" sz="1800"/>
              <a:t>b) Đề xuất phương pháp tách magnesium từ magnesium chloride. Giải thích vì sao em chọn phương pháp này. Viết phương trình hoá học minh hoạ.</a:t>
            </a:r>
          </a:p>
        </p:txBody>
      </p:sp>
    </p:spTree>
    <p:extLst>
      <p:ext uri="{BB962C8B-B14F-4D97-AF65-F5344CB8AC3E}">
        <p14:creationId xmlns:p14="http://schemas.microsoft.com/office/powerpoint/2010/main" val="3801758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EBD6F805-E0EA-378C-31A7-8BBFCAFE1CE4}"/>
              </a:ext>
            </a:extLst>
          </p:cNvPr>
          <p:cNvGrpSpPr/>
          <p:nvPr/>
        </p:nvGrpSpPr>
        <p:grpSpPr>
          <a:xfrm>
            <a:off x="520235" y="124859"/>
            <a:ext cx="8103529" cy="737503"/>
            <a:chOff x="520104" y="221503"/>
            <a:chExt cx="8103529" cy="737503"/>
          </a:xfrm>
        </p:grpSpPr>
        <p:pic>
          <p:nvPicPr>
            <p:cNvPr id="17" name="Picture 17">
              <a:extLst>
                <a:ext uri="{FF2B5EF4-FFF2-40B4-BE49-F238E27FC236}">
                  <a16:creationId xmlns:a16="http://schemas.microsoft.com/office/drawing/2014/main" id="{C87FF4DA-888E-A7DC-3D6D-A9F507675180}"/>
                </a:ext>
              </a:extLst>
            </p:cNvPr>
            <p:cNvPicPr>
              <a:picLocks noChangeAspect="1"/>
            </p:cNvPicPr>
            <p:nvPr/>
          </p:nvPicPr>
          <p:blipFill>
            <a:blip r:embed="rId2"/>
            <a:srcRect/>
            <a:stretch>
              <a:fillRect/>
            </a:stretch>
          </p:blipFill>
          <p:spPr>
            <a:xfrm>
              <a:off x="520104" y="221503"/>
              <a:ext cx="853016" cy="737503"/>
            </a:xfrm>
            <a:prstGeom prst="rect">
              <a:avLst/>
            </a:prstGeom>
          </p:spPr>
        </p:pic>
        <p:sp>
          <p:nvSpPr>
            <p:cNvPr id="19" name="TextBox 18">
              <a:extLst>
                <a:ext uri="{FF2B5EF4-FFF2-40B4-BE49-F238E27FC236}">
                  <a16:creationId xmlns:a16="http://schemas.microsoft.com/office/drawing/2014/main" id="{4BB732DA-1297-1741-FCE3-3EEE7C7B5051}"/>
                </a:ext>
              </a:extLst>
            </p:cNvPr>
            <p:cNvSpPr txBox="1"/>
            <p:nvPr/>
          </p:nvSpPr>
          <p:spPr>
            <a:xfrm>
              <a:off x="1387586" y="390199"/>
              <a:ext cx="7236047" cy="400110"/>
            </a:xfrm>
            <a:prstGeom prst="rect">
              <a:avLst/>
            </a:prstGeom>
            <a:noFill/>
          </p:spPr>
          <p:txBody>
            <a:bodyPr wrap="square">
              <a:spAutoFit/>
            </a:bodyPr>
            <a:lstStyle/>
            <a:p>
              <a:r>
                <a:rPr lang="en-US" sz="2000" b="1" i="1">
                  <a:solidFill>
                    <a:srgbClr val="FF0000"/>
                  </a:solidFill>
                </a:rPr>
                <a:t>Các nhóm thảo luận để hoàn thành các phiếu học tập sau:</a:t>
              </a:r>
            </a:p>
          </p:txBody>
        </p:sp>
      </p:grpSp>
      <p:sp>
        <p:nvSpPr>
          <p:cNvPr id="21" name="Arrow: Pentagon 20">
            <a:extLst>
              <a:ext uri="{FF2B5EF4-FFF2-40B4-BE49-F238E27FC236}">
                <a16:creationId xmlns:a16="http://schemas.microsoft.com/office/drawing/2014/main" id="{A5A5D93E-FAAD-C411-45BC-80E049ACF79F}"/>
              </a:ext>
            </a:extLst>
          </p:cNvPr>
          <p:cNvSpPr/>
          <p:nvPr/>
        </p:nvSpPr>
        <p:spPr>
          <a:xfrm>
            <a:off x="0" y="927653"/>
            <a:ext cx="4921405" cy="639337"/>
          </a:xfrm>
          <a:prstGeom prst="homePlate">
            <a:avLst/>
          </a:prstGeom>
          <a:solidFill>
            <a:srgbClr val="FF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accent4"/>
                </a:solidFill>
              </a:rPr>
              <a:t>Nhóm 3: Phiếu học tập số 3</a:t>
            </a:r>
          </a:p>
        </p:txBody>
      </p:sp>
      <p:sp>
        <p:nvSpPr>
          <p:cNvPr id="30" name="TextBox 29">
            <a:extLst>
              <a:ext uri="{FF2B5EF4-FFF2-40B4-BE49-F238E27FC236}">
                <a16:creationId xmlns:a16="http://schemas.microsoft.com/office/drawing/2014/main" id="{3AF8B214-3088-102F-E757-330A37659C23}"/>
              </a:ext>
            </a:extLst>
          </p:cNvPr>
          <p:cNvSpPr txBox="1"/>
          <p:nvPr/>
        </p:nvSpPr>
        <p:spPr>
          <a:xfrm>
            <a:off x="148683" y="1586061"/>
            <a:ext cx="8846634" cy="3511218"/>
          </a:xfrm>
          <a:prstGeom prst="rect">
            <a:avLst/>
          </a:prstGeom>
          <a:noFill/>
        </p:spPr>
        <p:txBody>
          <a:bodyPr wrap="square">
            <a:spAutoFit/>
          </a:bodyPr>
          <a:lstStyle/>
          <a:p>
            <a:pPr algn="just">
              <a:lnSpc>
                <a:spcPts val="3000"/>
              </a:lnSpc>
            </a:pPr>
            <a:r>
              <a:rPr lang="vi-VN" sz="1800" b="1"/>
              <a:t>Câu </a:t>
            </a:r>
            <a:r>
              <a:rPr lang="en-US" sz="1800" b="1"/>
              <a:t>6</a:t>
            </a:r>
            <a:r>
              <a:rPr lang="vi-VN" sz="1800" b="1"/>
              <a:t>: </a:t>
            </a:r>
            <a:r>
              <a:rPr lang="vi-VN" sz="1800"/>
              <a:t>Tìm hiểu về hợp kim của magnesium, từ đó chỉ ra</a:t>
            </a:r>
          </a:p>
          <a:p>
            <a:pPr algn="just">
              <a:lnSpc>
                <a:spcPts val="3000"/>
              </a:lnSpc>
            </a:pPr>
            <a:r>
              <a:rPr lang="vi-VN" sz="1800"/>
              <a:t>a) một số ưu điểm của loại vật liệu kim loại này.</a:t>
            </a:r>
            <a:endParaRPr lang="en-US" sz="1800"/>
          </a:p>
          <a:p>
            <a:pPr algn="just">
              <a:lnSpc>
                <a:spcPts val="3000"/>
              </a:lnSpc>
            </a:pPr>
            <a:r>
              <a:rPr lang="vi-VN" sz="1800"/>
              <a:t>b) một số ứng dụng của loại vật liệu kim loại này.</a:t>
            </a:r>
          </a:p>
          <a:p>
            <a:pPr algn="just">
              <a:lnSpc>
                <a:spcPts val="3000"/>
              </a:lnSpc>
            </a:pPr>
            <a:r>
              <a:rPr lang="vi-VN" sz="1800" b="1"/>
              <a:t>Câu </a:t>
            </a:r>
            <a:r>
              <a:rPr lang="en-US" sz="1800" b="1"/>
              <a:t>7</a:t>
            </a:r>
            <a:r>
              <a:rPr lang="vi-VN" sz="1800" b="1"/>
              <a:t>: </a:t>
            </a:r>
            <a:r>
              <a:rPr lang="vi-VN" sz="1800"/>
              <a:t>Các quá trình sản xuất gang, sản xuất thép, tách kẽm từ zinc oxide bằng phương pháp nhiệt luyện có thể gây ô nhiễm bầu khí quyển không? Giải thích.</a:t>
            </a:r>
          </a:p>
          <a:p>
            <a:pPr algn="just">
              <a:lnSpc>
                <a:spcPts val="3000"/>
              </a:lnSpc>
            </a:pPr>
            <a:r>
              <a:rPr lang="vi-VN" sz="1800" b="1"/>
              <a:t>Câu </a:t>
            </a:r>
            <a:r>
              <a:rPr lang="en-US" sz="1800" b="1"/>
              <a:t>8</a:t>
            </a:r>
            <a:r>
              <a:rPr lang="vi-VN" sz="1800" b="1"/>
              <a:t>: </a:t>
            </a:r>
            <a:r>
              <a:rPr lang="vi-VN" sz="1800"/>
              <a:t>Với lưu huỳnh và đồng, hãy cho biết:</a:t>
            </a:r>
          </a:p>
          <a:p>
            <a:pPr algn="just">
              <a:lnSpc>
                <a:spcPts val="3000"/>
              </a:lnSpc>
            </a:pPr>
            <a:r>
              <a:rPr lang="vi-VN" sz="1800"/>
              <a:t>a) Chất nào dẫn điện, chất nào không dẫn điện?</a:t>
            </a:r>
          </a:p>
          <a:p>
            <a:pPr algn="just">
              <a:lnSpc>
                <a:spcPts val="3000"/>
              </a:lnSpc>
            </a:pPr>
            <a:r>
              <a:rPr lang="vi-VN" sz="1800"/>
              <a:t>b) Khi được đun nóng, chất nào dễ chảy lỏng hơn?</a:t>
            </a:r>
          </a:p>
          <a:p>
            <a:pPr algn="just">
              <a:lnSpc>
                <a:spcPts val="3000"/>
              </a:lnSpc>
            </a:pPr>
            <a:r>
              <a:rPr lang="vi-VN" sz="1800"/>
              <a:t>c) Khi tác dụng với oxygen, chất nào tạo oxide base, chất nào tạo oxide acid?</a:t>
            </a:r>
            <a:r>
              <a:rPr lang="en-US" sz="1800"/>
              <a:t> </a:t>
            </a:r>
            <a:endParaRPr lang="vi-VN" sz="1800"/>
          </a:p>
        </p:txBody>
      </p:sp>
    </p:spTree>
    <p:extLst>
      <p:ext uri="{BB962C8B-B14F-4D97-AF65-F5344CB8AC3E}">
        <p14:creationId xmlns:p14="http://schemas.microsoft.com/office/powerpoint/2010/main" val="117771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50"/>
        <p:cNvGrpSpPr/>
        <p:nvPr/>
      </p:nvGrpSpPr>
      <p:grpSpPr>
        <a:xfrm>
          <a:off x="0" y="0"/>
          <a:ext cx="0" cy="0"/>
          <a:chOff x="0" y="0"/>
          <a:chExt cx="0" cy="0"/>
        </a:xfrm>
      </p:grpSpPr>
      <p:sp>
        <p:nvSpPr>
          <p:cNvPr id="2868" name="Freeform 7">
            <a:extLst>
              <a:ext uri="{FF2B5EF4-FFF2-40B4-BE49-F238E27FC236}">
                <a16:creationId xmlns:a16="http://schemas.microsoft.com/office/drawing/2014/main" id="{D7D60933-C5C1-45D3-B83E-04EACD9527C3}"/>
              </a:ext>
            </a:extLst>
          </p:cNvPr>
          <p:cNvSpPr/>
          <p:nvPr/>
        </p:nvSpPr>
        <p:spPr>
          <a:xfrm>
            <a:off x="-1" y="431181"/>
            <a:ext cx="5746596" cy="4712320"/>
          </a:xfrm>
          <a:custGeom>
            <a:avLst/>
            <a:gdLst/>
            <a:ahLst/>
            <a:cxnLst/>
            <a:rect l="l" t="t" r="r" b="b"/>
            <a:pathLst>
              <a:path w="3433176" h="2981141">
                <a:moveTo>
                  <a:pt x="0" y="0"/>
                </a:moveTo>
                <a:lnTo>
                  <a:pt x="3433176" y="0"/>
                </a:lnTo>
                <a:lnTo>
                  <a:pt x="3433176" y="2981141"/>
                </a:lnTo>
                <a:lnTo>
                  <a:pt x="0" y="298114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69" name="TextBox 2868">
            <a:extLst>
              <a:ext uri="{FF2B5EF4-FFF2-40B4-BE49-F238E27FC236}">
                <a16:creationId xmlns:a16="http://schemas.microsoft.com/office/drawing/2014/main" id="{9B4485EA-60B1-DB82-84EF-3AE40B18D5B7}"/>
              </a:ext>
            </a:extLst>
          </p:cNvPr>
          <p:cNvSpPr txBox="1"/>
          <p:nvPr/>
        </p:nvSpPr>
        <p:spPr>
          <a:xfrm>
            <a:off x="4809893" y="973874"/>
            <a:ext cx="4073912" cy="2026004"/>
          </a:xfrm>
          <a:prstGeom prst="rect">
            <a:avLst/>
          </a:prstGeom>
          <a:noFill/>
        </p:spPr>
        <p:txBody>
          <a:bodyPr wrap="square" rtlCol="0">
            <a:spAutoFit/>
          </a:bodyPr>
          <a:lstStyle/>
          <a:p>
            <a:pPr algn="ctr">
              <a:lnSpc>
                <a:spcPct val="150000"/>
              </a:lnSpc>
            </a:pPr>
            <a:r>
              <a:rPr lang="en-US" sz="4400" b="1">
                <a:solidFill>
                  <a:schemeClr val="tx1">
                    <a:lumMod val="75000"/>
                    <a:lumOff val="25000"/>
                  </a:schemeClr>
                </a:solidFill>
                <a:latin typeface="Aptos Black" panose="020B0004020202020204" pitchFamily="34" charset="0"/>
              </a:rPr>
              <a:t>PHIẾU BÀI TẬP SỐ 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copper nugget&#10;&#10;Description automatically generated">
            <a:extLst>
              <a:ext uri="{FF2B5EF4-FFF2-40B4-BE49-F238E27FC236}">
                <a16:creationId xmlns:a16="http://schemas.microsoft.com/office/drawing/2014/main" id="{19CCA7C5-2B5F-6B61-F65C-AA62ED0633E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296718" y="416313"/>
            <a:ext cx="2545378" cy="2408663"/>
          </a:xfrm>
          <a:prstGeom prst="rect">
            <a:avLst/>
          </a:prstGeom>
        </p:spPr>
      </p:pic>
      <p:pic>
        <p:nvPicPr>
          <p:cNvPr id="7" name="Picture 6" descr="A close-up of a rock&#10;&#10;Description automatically generated">
            <a:extLst>
              <a:ext uri="{FF2B5EF4-FFF2-40B4-BE49-F238E27FC236}">
                <a16:creationId xmlns:a16="http://schemas.microsoft.com/office/drawing/2014/main" id="{08C0CA97-47A0-C0D0-C2E3-6161C781695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233639" y="297366"/>
            <a:ext cx="2527610" cy="2527610"/>
          </a:xfrm>
          <a:prstGeom prst="rect">
            <a:avLst/>
          </a:prstGeom>
        </p:spPr>
      </p:pic>
      <p:grpSp>
        <p:nvGrpSpPr>
          <p:cNvPr id="12" name="Group 11">
            <a:extLst>
              <a:ext uri="{FF2B5EF4-FFF2-40B4-BE49-F238E27FC236}">
                <a16:creationId xmlns:a16="http://schemas.microsoft.com/office/drawing/2014/main" id="{76119DC9-922B-85F5-DBAB-12D2A851FDBB}"/>
              </a:ext>
            </a:extLst>
          </p:cNvPr>
          <p:cNvGrpSpPr/>
          <p:nvPr/>
        </p:nvGrpSpPr>
        <p:grpSpPr>
          <a:xfrm>
            <a:off x="1296717" y="2758068"/>
            <a:ext cx="2545379" cy="1896110"/>
            <a:chOff x="1296717" y="2758068"/>
            <a:chExt cx="2545379" cy="1896110"/>
          </a:xfrm>
        </p:grpSpPr>
        <p:sp>
          <p:nvSpPr>
            <p:cNvPr id="8" name="Arrow: Down 7">
              <a:extLst>
                <a:ext uri="{FF2B5EF4-FFF2-40B4-BE49-F238E27FC236}">
                  <a16:creationId xmlns:a16="http://schemas.microsoft.com/office/drawing/2014/main" id="{EF7AD0A9-243B-07CD-B8B9-D0ABA6A3FD6F}"/>
                </a:ext>
              </a:extLst>
            </p:cNvPr>
            <p:cNvSpPr/>
            <p:nvPr/>
          </p:nvSpPr>
          <p:spPr>
            <a:xfrm>
              <a:off x="2350099" y="2758068"/>
              <a:ext cx="438614" cy="475785"/>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4BE5AE1-9867-EBD4-1B3D-3EB516944558}"/>
                </a:ext>
              </a:extLst>
            </p:cNvPr>
            <p:cNvSpPr txBox="1"/>
            <p:nvPr/>
          </p:nvSpPr>
          <p:spPr>
            <a:xfrm>
              <a:off x="1296717" y="3233853"/>
              <a:ext cx="2545379" cy="1420325"/>
            </a:xfrm>
            <a:prstGeom prst="rect">
              <a:avLst/>
            </a:prstGeom>
            <a:noFill/>
          </p:spPr>
          <p:txBody>
            <a:bodyPr wrap="square">
              <a:spAutoFit/>
            </a:bodyPr>
            <a:lstStyle/>
            <a:p>
              <a:pPr algn="ctr">
                <a:lnSpc>
                  <a:spcPct val="150000"/>
                </a:lnSpc>
              </a:pPr>
              <a:r>
                <a:rPr lang="vi-VN" sz="2000"/>
                <a:t>Đồng được dùng làm dây dẫn điện nhờ tính dẫn điện.</a:t>
              </a:r>
              <a:endParaRPr lang="en-US" sz="2000"/>
            </a:p>
          </p:txBody>
        </p:sp>
      </p:grpSp>
      <p:grpSp>
        <p:nvGrpSpPr>
          <p:cNvPr id="13" name="Group 12">
            <a:extLst>
              <a:ext uri="{FF2B5EF4-FFF2-40B4-BE49-F238E27FC236}">
                <a16:creationId xmlns:a16="http://schemas.microsoft.com/office/drawing/2014/main" id="{7EB82AF0-EEC4-A362-90D6-9D18BDF8AF0D}"/>
              </a:ext>
            </a:extLst>
          </p:cNvPr>
          <p:cNvGrpSpPr/>
          <p:nvPr/>
        </p:nvGrpSpPr>
        <p:grpSpPr>
          <a:xfrm>
            <a:off x="5271448" y="2758068"/>
            <a:ext cx="2840385" cy="1896110"/>
            <a:chOff x="1149213" y="2758068"/>
            <a:chExt cx="2840385" cy="1896110"/>
          </a:xfrm>
        </p:grpSpPr>
        <p:sp>
          <p:nvSpPr>
            <p:cNvPr id="14" name="Arrow: Down 13">
              <a:extLst>
                <a:ext uri="{FF2B5EF4-FFF2-40B4-BE49-F238E27FC236}">
                  <a16:creationId xmlns:a16="http://schemas.microsoft.com/office/drawing/2014/main" id="{9C823B1E-9334-DC4D-34F6-A1A33F865D7F}"/>
                </a:ext>
              </a:extLst>
            </p:cNvPr>
            <p:cNvSpPr/>
            <p:nvPr/>
          </p:nvSpPr>
          <p:spPr>
            <a:xfrm>
              <a:off x="2350099" y="2758068"/>
              <a:ext cx="438614" cy="475785"/>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D142000-7A21-42E8-66A7-65EA2F89E41E}"/>
                </a:ext>
              </a:extLst>
            </p:cNvPr>
            <p:cNvSpPr txBox="1"/>
            <p:nvPr/>
          </p:nvSpPr>
          <p:spPr>
            <a:xfrm>
              <a:off x="1149213" y="3233853"/>
              <a:ext cx="2840385" cy="1420325"/>
            </a:xfrm>
            <a:prstGeom prst="rect">
              <a:avLst/>
            </a:prstGeom>
            <a:noFill/>
          </p:spPr>
          <p:txBody>
            <a:bodyPr wrap="square">
              <a:spAutoFit/>
            </a:bodyPr>
            <a:lstStyle/>
            <a:p>
              <a:pPr algn="ctr">
                <a:lnSpc>
                  <a:spcPct val="150000"/>
                </a:lnSpc>
              </a:pPr>
              <a:r>
                <a:rPr lang="vi-VN" sz="2000"/>
                <a:t>Sắt không thể thay đồng làm dây dẫn điện vì sắt có điện trở lớn.</a:t>
              </a:r>
              <a:endParaRPr lang="en-US" sz="2000"/>
            </a:p>
          </p:txBody>
        </p:sp>
      </p:grpSp>
    </p:spTree>
    <p:extLst>
      <p:ext uri="{BB962C8B-B14F-4D97-AF65-F5344CB8AC3E}">
        <p14:creationId xmlns:p14="http://schemas.microsoft.com/office/powerpoint/2010/main" val="233395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05"/>
        <p:cNvGrpSpPr/>
        <p:nvPr/>
      </p:nvGrpSpPr>
      <p:grpSpPr>
        <a:xfrm>
          <a:off x="0" y="0"/>
          <a:ext cx="0" cy="0"/>
          <a:chOff x="0" y="0"/>
          <a:chExt cx="0" cy="0"/>
        </a:xfrm>
      </p:grpSpPr>
      <p:grpSp>
        <p:nvGrpSpPr>
          <p:cNvPr id="9" name="Group 8">
            <a:extLst>
              <a:ext uri="{FF2B5EF4-FFF2-40B4-BE49-F238E27FC236}">
                <a16:creationId xmlns:a16="http://schemas.microsoft.com/office/drawing/2014/main" id="{3375BA0B-08EE-DB62-E4BB-92599447B4DD}"/>
              </a:ext>
            </a:extLst>
          </p:cNvPr>
          <p:cNvGrpSpPr/>
          <p:nvPr/>
        </p:nvGrpSpPr>
        <p:grpSpPr>
          <a:xfrm>
            <a:off x="2646513" y="0"/>
            <a:ext cx="3850973" cy="860673"/>
            <a:chOff x="1119472" y="-1998"/>
            <a:chExt cx="4316130" cy="782187"/>
          </a:xfrm>
          <a:solidFill>
            <a:srgbClr val="CE3028"/>
          </a:solidFill>
        </p:grpSpPr>
        <p:sp>
          <p:nvSpPr>
            <p:cNvPr id="10" name="Rectangle 9">
              <a:extLst>
                <a:ext uri="{FF2B5EF4-FFF2-40B4-BE49-F238E27FC236}">
                  <a16:creationId xmlns:a16="http://schemas.microsoft.com/office/drawing/2014/main" id="{22D6FEBC-D320-E384-71F8-5297C68D8E87}"/>
                </a:ext>
              </a:extLst>
            </p:cNvPr>
            <p:cNvSpPr/>
            <p:nvPr/>
          </p:nvSpPr>
          <p:spPr>
            <a:xfrm>
              <a:off x="1707174"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1" name="Rectangle 10">
              <a:extLst>
                <a:ext uri="{FF2B5EF4-FFF2-40B4-BE49-F238E27FC236}">
                  <a16:creationId xmlns:a16="http://schemas.microsoft.com/office/drawing/2014/main" id="{8693569D-EFD0-0507-6D45-D0F259142E3F}"/>
                </a:ext>
              </a:extLst>
            </p:cNvPr>
            <p:cNvSpPr/>
            <p:nvPr/>
          </p:nvSpPr>
          <p:spPr>
            <a:xfrm>
              <a:off x="4768850"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 name="Rounded Rectangle 14">
              <a:extLst>
                <a:ext uri="{FF2B5EF4-FFF2-40B4-BE49-F238E27FC236}">
                  <a16:creationId xmlns:a16="http://schemas.microsoft.com/office/drawing/2014/main" id="{E0B25396-B38D-1736-4069-3A1BE26F0423}"/>
                </a:ext>
              </a:extLst>
            </p:cNvPr>
            <p:cNvSpPr/>
            <p:nvPr/>
          </p:nvSpPr>
          <p:spPr>
            <a:xfrm>
              <a:off x="1119472" y="215946"/>
              <a:ext cx="4316130" cy="564243"/>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Body)"/>
                  <a:ea typeface="+mn-ea"/>
                  <a:cs typeface="+mn-cs"/>
                  <a:sym typeface="Arial"/>
                </a:rPr>
                <a:t>Câu 1.</a:t>
              </a:r>
            </a:p>
          </p:txBody>
        </p:sp>
      </p:grpSp>
      <p:sp>
        <p:nvSpPr>
          <p:cNvPr id="13" name="TextBox 12">
            <a:extLst>
              <a:ext uri="{FF2B5EF4-FFF2-40B4-BE49-F238E27FC236}">
                <a16:creationId xmlns:a16="http://schemas.microsoft.com/office/drawing/2014/main" id="{B0A5D7A1-2EDE-1F2A-19C6-C7729B206D8B}"/>
              </a:ext>
            </a:extLst>
          </p:cNvPr>
          <p:cNvSpPr txBox="1"/>
          <p:nvPr/>
        </p:nvSpPr>
        <p:spPr>
          <a:xfrm>
            <a:off x="413656" y="1323658"/>
            <a:ext cx="6492666" cy="400110"/>
          </a:xfrm>
          <a:prstGeom prst="rect">
            <a:avLst/>
          </a:prstGeom>
          <a:noFill/>
        </p:spPr>
        <p:txBody>
          <a:bodyPr wrap="square">
            <a:spAutoFit/>
          </a:bodyPr>
          <a:lstStyle/>
          <a:p>
            <a:r>
              <a:rPr lang="vi-VN" sz="2000"/>
              <a:t>Người ta không dùng kim loại sắt làm dây dẫn điện vì</a:t>
            </a:r>
            <a:r>
              <a:rPr lang="en-US" sz="2000"/>
              <a:t>: </a:t>
            </a:r>
          </a:p>
        </p:txBody>
      </p:sp>
      <p:sp>
        <p:nvSpPr>
          <p:cNvPr id="14" name="Rectangle: Rounded Corners 13">
            <a:extLst>
              <a:ext uri="{FF2B5EF4-FFF2-40B4-BE49-F238E27FC236}">
                <a16:creationId xmlns:a16="http://schemas.microsoft.com/office/drawing/2014/main" id="{61692BD1-B44A-1ED7-5CB1-F5FAE7C2D4E2}"/>
              </a:ext>
            </a:extLst>
          </p:cNvPr>
          <p:cNvSpPr/>
          <p:nvPr/>
        </p:nvSpPr>
        <p:spPr>
          <a:xfrm>
            <a:off x="413656" y="2060077"/>
            <a:ext cx="3258812" cy="1098054"/>
          </a:xfrm>
          <a:prstGeom prst="roundRect">
            <a:avLst>
              <a:gd name="adj" fmla="val 10719"/>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a typeface="Times New Roman" panose="02020603050405020304" pitchFamily="18" charset="0"/>
              </a:rPr>
              <a:t>Sắt dẫn điện kém hơn nhôm và đồng.</a:t>
            </a:r>
            <a:endParaRPr lang="en-US" sz="1600"/>
          </a:p>
        </p:txBody>
      </p:sp>
      <p:sp>
        <p:nvSpPr>
          <p:cNvPr id="15" name="Rectangle: Rounded Corners 14">
            <a:extLst>
              <a:ext uri="{FF2B5EF4-FFF2-40B4-BE49-F238E27FC236}">
                <a16:creationId xmlns:a16="http://schemas.microsoft.com/office/drawing/2014/main" id="{6D76F8E9-7CB5-9084-39A1-ACCFAAD785C7}"/>
              </a:ext>
            </a:extLst>
          </p:cNvPr>
          <p:cNvSpPr/>
          <p:nvPr/>
        </p:nvSpPr>
        <p:spPr>
          <a:xfrm>
            <a:off x="413656" y="3283691"/>
            <a:ext cx="3258812" cy="1098054"/>
          </a:xfrm>
          <a:prstGeom prst="roundRect">
            <a:avLst>
              <a:gd name="adj" fmla="val 10488"/>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a typeface="Times New Roman" panose="02020603050405020304" pitchFamily="18" charset="0"/>
              </a:rPr>
              <a:t>Sắt dễ bị han, gỉ nên tuổi thọ dây dẫn thấp.</a:t>
            </a:r>
            <a:endParaRPr lang="en-US" sz="1600"/>
          </a:p>
        </p:txBody>
      </p:sp>
      <p:grpSp>
        <p:nvGrpSpPr>
          <p:cNvPr id="30" name="Group 29">
            <a:extLst>
              <a:ext uri="{FF2B5EF4-FFF2-40B4-BE49-F238E27FC236}">
                <a16:creationId xmlns:a16="http://schemas.microsoft.com/office/drawing/2014/main" id="{2385F499-1D90-8F1E-9302-E3FB190AF800}"/>
              </a:ext>
            </a:extLst>
          </p:cNvPr>
          <p:cNvGrpSpPr/>
          <p:nvPr/>
        </p:nvGrpSpPr>
        <p:grpSpPr>
          <a:xfrm>
            <a:off x="3841318" y="1323658"/>
            <a:ext cx="5302682" cy="3946003"/>
            <a:chOff x="3841318" y="1323658"/>
            <a:chExt cx="5302682" cy="3946003"/>
          </a:xfrm>
        </p:grpSpPr>
        <p:pic>
          <p:nvPicPr>
            <p:cNvPr id="5" name="Picture 4" descr="Close up of a cable&#10;&#10;Description automatically generated">
              <a:extLst>
                <a:ext uri="{FF2B5EF4-FFF2-40B4-BE49-F238E27FC236}">
                  <a16:creationId xmlns:a16="http://schemas.microsoft.com/office/drawing/2014/main" id="{FDF62C44-174D-9E18-5630-D06027696BD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187253" y="2186753"/>
              <a:ext cx="2956747" cy="2956747"/>
            </a:xfrm>
            <a:prstGeom prst="rect">
              <a:avLst/>
            </a:prstGeom>
          </p:spPr>
        </p:pic>
        <p:pic>
          <p:nvPicPr>
            <p:cNvPr id="7" name="Picture 6">
              <a:extLst>
                <a:ext uri="{FF2B5EF4-FFF2-40B4-BE49-F238E27FC236}">
                  <a16:creationId xmlns:a16="http://schemas.microsoft.com/office/drawing/2014/main" id="{B4456BCC-3950-7E58-2B71-58F5ED01436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000" b="90000" l="10000" r="90000">
                          <a14:foregroundMark x1="48667" y1="8000" x2="48667" y2="8000"/>
                          <a14:backgroundMark x1="51111" y1="68000" x2="51111" y2="68000"/>
                          <a14:backgroundMark x1="46111" y1="71000" x2="46111" y2="71000"/>
                          <a14:backgroundMark x1="49778" y1="56444" x2="49778" y2="56444"/>
                          <a14:backgroundMark x1="49000" y1="46889" x2="49000" y2="46889"/>
                          <a14:backgroundMark x1="49222" y1="56444" x2="49222" y2="56444"/>
                          <a14:backgroundMark x1="40222" y1="47667" x2="40222" y2="47667"/>
                          <a14:backgroundMark x1="54222" y1="39778" x2="54222" y2="39778"/>
                          <a14:backgroundMark x1="45000" y1="30778" x2="45000" y2="30778"/>
                        </a14:backgroundRemoval>
                      </a14:imgEffect>
                    </a14:imgLayer>
                  </a14:imgProps>
                </a:ext>
              </a:extLst>
            </a:blip>
            <a:srcRect/>
            <a:stretch/>
          </p:blipFill>
          <p:spPr>
            <a:xfrm>
              <a:off x="7171784" y="1323658"/>
              <a:ext cx="1880434" cy="1880434"/>
            </a:xfrm>
            <a:prstGeom prst="rect">
              <a:avLst/>
            </a:prstGeom>
          </p:spPr>
        </p:pic>
        <p:pic>
          <p:nvPicPr>
            <p:cNvPr id="21" name="Picture 20" descr="A close up of a wire&#10;&#10;Description automatically generated">
              <a:extLst>
                <a:ext uri="{FF2B5EF4-FFF2-40B4-BE49-F238E27FC236}">
                  <a16:creationId xmlns:a16="http://schemas.microsoft.com/office/drawing/2014/main" id="{67FD5FA0-8648-D766-F2DD-98838EB8095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841318" y="2016250"/>
              <a:ext cx="2891323" cy="1960317"/>
            </a:xfrm>
            <a:prstGeom prst="rect">
              <a:avLst/>
            </a:prstGeom>
          </p:spPr>
        </p:pic>
        <p:pic>
          <p:nvPicPr>
            <p:cNvPr id="29" name="Picture 28" descr="A spool of copper wire&#10;&#10;Description automatically generated">
              <a:extLst>
                <a:ext uri="{FF2B5EF4-FFF2-40B4-BE49-F238E27FC236}">
                  <a16:creationId xmlns:a16="http://schemas.microsoft.com/office/drawing/2014/main" id="{55D62F22-A48F-73F4-8D40-C4F2A0AACFB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5889794" y="3493829"/>
              <a:ext cx="1775832" cy="1775832"/>
            </a:xfrm>
            <a:prstGeom prst="rect">
              <a:avLst/>
            </a:prstGeom>
          </p:spPr>
        </p:pic>
      </p:grpSp>
    </p:spTree>
    <p:extLst>
      <p:ext uri="{BB962C8B-B14F-4D97-AF65-F5344CB8AC3E}">
        <p14:creationId xmlns:p14="http://schemas.microsoft.com/office/powerpoint/2010/main" val="314955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0-#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0-#ppt_w/2"/>
                                          </p:val>
                                        </p:tav>
                                        <p:tav tm="100000">
                                          <p:val>
                                            <p:strVal val="#ppt_x"/>
                                          </p:val>
                                        </p:tav>
                                      </p:tavLst>
                                    </p:anim>
                                    <p:anim calcmode="lin" valueType="num">
                                      <p:cBhvr additive="base">
                                        <p:cTn id="25"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randombar(horizontal)">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05"/>
        <p:cNvGrpSpPr/>
        <p:nvPr/>
      </p:nvGrpSpPr>
      <p:grpSpPr>
        <a:xfrm>
          <a:off x="0" y="0"/>
          <a:ext cx="0" cy="0"/>
          <a:chOff x="0" y="0"/>
          <a:chExt cx="0" cy="0"/>
        </a:xfrm>
      </p:grpSpPr>
      <p:grpSp>
        <p:nvGrpSpPr>
          <p:cNvPr id="9" name="Group 8">
            <a:extLst>
              <a:ext uri="{FF2B5EF4-FFF2-40B4-BE49-F238E27FC236}">
                <a16:creationId xmlns:a16="http://schemas.microsoft.com/office/drawing/2014/main" id="{3375BA0B-08EE-DB62-E4BB-92599447B4DD}"/>
              </a:ext>
            </a:extLst>
          </p:cNvPr>
          <p:cNvGrpSpPr/>
          <p:nvPr/>
        </p:nvGrpSpPr>
        <p:grpSpPr>
          <a:xfrm>
            <a:off x="2646513" y="0"/>
            <a:ext cx="3850973" cy="860673"/>
            <a:chOff x="1119472" y="-1998"/>
            <a:chExt cx="4316130" cy="782187"/>
          </a:xfrm>
          <a:solidFill>
            <a:srgbClr val="CE3028"/>
          </a:solidFill>
        </p:grpSpPr>
        <p:sp>
          <p:nvSpPr>
            <p:cNvPr id="10" name="Rectangle 9">
              <a:extLst>
                <a:ext uri="{FF2B5EF4-FFF2-40B4-BE49-F238E27FC236}">
                  <a16:creationId xmlns:a16="http://schemas.microsoft.com/office/drawing/2014/main" id="{22D6FEBC-D320-E384-71F8-5297C68D8E87}"/>
                </a:ext>
              </a:extLst>
            </p:cNvPr>
            <p:cNvSpPr/>
            <p:nvPr/>
          </p:nvSpPr>
          <p:spPr>
            <a:xfrm>
              <a:off x="1707174"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1" name="Rectangle 10">
              <a:extLst>
                <a:ext uri="{FF2B5EF4-FFF2-40B4-BE49-F238E27FC236}">
                  <a16:creationId xmlns:a16="http://schemas.microsoft.com/office/drawing/2014/main" id="{8693569D-EFD0-0507-6D45-D0F259142E3F}"/>
                </a:ext>
              </a:extLst>
            </p:cNvPr>
            <p:cNvSpPr/>
            <p:nvPr/>
          </p:nvSpPr>
          <p:spPr>
            <a:xfrm>
              <a:off x="4768850"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 name="Rounded Rectangle 14">
              <a:extLst>
                <a:ext uri="{FF2B5EF4-FFF2-40B4-BE49-F238E27FC236}">
                  <a16:creationId xmlns:a16="http://schemas.microsoft.com/office/drawing/2014/main" id="{E0B25396-B38D-1736-4069-3A1BE26F0423}"/>
                </a:ext>
              </a:extLst>
            </p:cNvPr>
            <p:cNvSpPr/>
            <p:nvPr/>
          </p:nvSpPr>
          <p:spPr>
            <a:xfrm>
              <a:off x="1119472" y="215946"/>
              <a:ext cx="4316130" cy="564243"/>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Body)"/>
                  <a:ea typeface="+mn-ea"/>
                  <a:cs typeface="+mn-cs"/>
                  <a:sym typeface="Arial"/>
                </a:rPr>
                <a:t>Câu 2.</a:t>
              </a:r>
            </a:p>
          </p:txBody>
        </p:sp>
      </p:grpSp>
      <p:grpSp>
        <p:nvGrpSpPr>
          <p:cNvPr id="2" name="Group 1">
            <a:extLst>
              <a:ext uri="{FF2B5EF4-FFF2-40B4-BE49-F238E27FC236}">
                <a16:creationId xmlns:a16="http://schemas.microsoft.com/office/drawing/2014/main" id="{84626FE9-E1C1-1303-FF94-FF331E01ECB8}"/>
              </a:ext>
            </a:extLst>
          </p:cNvPr>
          <p:cNvGrpSpPr/>
          <p:nvPr/>
        </p:nvGrpSpPr>
        <p:grpSpPr>
          <a:xfrm>
            <a:off x="1529457" y="914635"/>
            <a:ext cx="5236306" cy="659488"/>
            <a:chOff x="195387" y="2197448"/>
            <a:chExt cx="5236306" cy="659488"/>
          </a:xfrm>
        </p:grpSpPr>
        <p:sp>
          <p:nvSpPr>
            <p:cNvPr id="3" name="Rectangle: Rounded Corners 2">
              <a:extLst>
                <a:ext uri="{FF2B5EF4-FFF2-40B4-BE49-F238E27FC236}">
                  <a16:creationId xmlns:a16="http://schemas.microsoft.com/office/drawing/2014/main" id="{3AEB7258-55EB-FAB7-ECAF-DF4C2A145F20}"/>
                </a:ext>
              </a:extLst>
            </p:cNvPr>
            <p:cNvSpPr/>
            <p:nvPr/>
          </p:nvSpPr>
          <p:spPr>
            <a:xfrm>
              <a:off x="765910" y="2366401"/>
              <a:ext cx="859692" cy="457198"/>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4 Al</a:t>
              </a:r>
            </a:p>
          </p:txBody>
        </p:sp>
        <p:sp>
          <p:nvSpPr>
            <p:cNvPr id="4" name="Plus Sign 3">
              <a:extLst>
                <a:ext uri="{FF2B5EF4-FFF2-40B4-BE49-F238E27FC236}">
                  <a16:creationId xmlns:a16="http://schemas.microsoft.com/office/drawing/2014/main" id="{CDCB2921-F9F4-9395-F2E5-CA8F0F1C8D7A}"/>
                </a:ext>
              </a:extLst>
            </p:cNvPr>
            <p:cNvSpPr/>
            <p:nvPr/>
          </p:nvSpPr>
          <p:spPr>
            <a:xfrm>
              <a:off x="1735017" y="2344246"/>
              <a:ext cx="457200" cy="45720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9C9149BE-4ABF-E885-296E-382042627716}"/>
                </a:ext>
              </a:extLst>
            </p:cNvPr>
            <p:cNvSpPr/>
            <p:nvPr/>
          </p:nvSpPr>
          <p:spPr>
            <a:xfrm>
              <a:off x="2301632" y="2367711"/>
              <a:ext cx="722924" cy="457198"/>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3O</a:t>
              </a:r>
              <a:r>
                <a:rPr lang="en-US" sz="2000" baseline="-25000">
                  <a:solidFill>
                    <a:schemeClr val="tx1"/>
                  </a:solidFill>
                </a:rPr>
                <a:t>2</a:t>
              </a:r>
              <a:endParaRPr lang="en-US" sz="2000">
                <a:solidFill>
                  <a:schemeClr val="tx1"/>
                </a:solidFill>
              </a:endParaRPr>
            </a:p>
          </p:txBody>
        </p:sp>
        <p:grpSp>
          <p:nvGrpSpPr>
            <p:cNvPr id="13" name="Group 12">
              <a:extLst>
                <a:ext uri="{FF2B5EF4-FFF2-40B4-BE49-F238E27FC236}">
                  <a16:creationId xmlns:a16="http://schemas.microsoft.com/office/drawing/2014/main" id="{1594D00A-D1AE-36DF-A6DA-6FA9939D93A3}"/>
                </a:ext>
              </a:extLst>
            </p:cNvPr>
            <p:cNvGrpSpPr/>
            <p:nvPr/>
          </p:nvGrpSpPr>
          <p:grpSpPr>
            <a:xfrm>
              <a:off x="3149601" y="2197448"/>
              <a:ext cx="1047261" cy="461665"/>
              <a:chOff x="3978031" y="2166536"/>
              <a:chExt cx="1047261" cy="461665"/>
            </a:xfrm>
          </p:grpSpPr>
          <p:cxnSp>
            <p:nvCxnSpPr>
              <p:cNvPr id="16" name="Straight Arrow Connector 15">
                <a:extLst>
                  <a:ext uri="{FF2B5EF4-FFF2-40B4-BE49-F238E27FC236}">
                    <a16:creationId xmlns:a16="http://schemas.microsoft.com/office/drawing/2014/main" id="{564CF95B-909D-783E-97D7-5D7DA1EF6DD1}"/>
                  </a:ext>
                </a:extLst>
              </p:cNvPr>
              <p:cNvCxnSpPr>
                <a:cxnSpLocks/>
              </p:cNvCxnSpPr>
              <p:nvPr/>
            </p:nvCxnSpPr>
            <p:spPr>
              <a:xfrm>
                <a:off x="3978031" y="2625969"/>
                <a:ext cx="104726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BCE7974-7A07-860B-3B63-95D8C256D6B1}"/>
                  </a:ext>
                </a:extLst>
              </p:cNvPr>
              <p:cNvSpPr txBox="1"/>
              <p:nvPr/>
            </p:nvSpPr>
            <p:spPr>
              <a:xfrm>
                <a:off x="4255479" y="2166536"/>
                <a:ext cx="437661" cy="461665"/>
              </a:xfrm>
              <a:prstGeom prst="rect">
                <a:avLst/>
              </a:prstGeom>
              <a:noFill/>
            </p:spPr>
            <p:txBody>
              <a:bodyPr wrap="square">
                <a:spAutoFit/>
              </a:bodyPr>
              <a:lstStyle/>
              <a:p>
                <a:pPr algn="ctr"/>
                <a:r>
                  <a:rPr lang="en-US" sz="2400"/>
                  <a:t>t</a:t>
                </a:r>
                <a:r>
                  <a:rPr lang="en-US" sz="2400" baseline="30000"/>
                  <a:t>o</a:t>
                </a:r>
                <a:endParaRPr lang="en-US" sz="2400"/>
              </a:p>
            </p:txBody>
          </p:sp>
        </p:grpSp>
        <p:sp>
          <p:nvSpPr>
            <p:cNvPr id="14" name="Rectangle: Rounded Corners 13">
              <a:extLst>
                <a:ext uri="{FF2B5EF4-FFF2-40B4-BE49-F238E27FC236}">
                  <a16:creationId xmlns:a16="http://schemas.microsoft.com/office/drawing/2014/main" id="{632CDCA8-E3DD-F6E5-2BA2-820C020A7C85}"/>
                </a:ext>
              </a:extLst>
            </p:cNvPr>
            <p:cNvSpPr/>
            <p:nvPr/>
          </p:nvSpPr>
          <p:spPr>
            <a:xfrm>
              <a:off x="4275015" y="2367711"/>
              <a:ext cx="1156678" cy="457198"/>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2Al</a:t>
              </a:r>
              <a:r>
                <a:rPr lang="en-US" sz="2000" baseline="-25000">
                  <a:solidFill>
                    <a:schemeClr val="tx1"/>
                  </a:solidFill>
                </a:rPr>
                <a:t>2</a:t>
              </a:r>
              <a:r>
                <a:rPr lang="en-US" sz="2000">
                  <a:solidFill>
                    <a:schemeClr val="tx1"/>
                  </a:solidFill>
                </a:rPr>
                <a:t>O</a:t>
              </a:r>
              <a:r>
                <a:rPr lang="en-US" sz="2000" baseline="-25000">
                  <a:solidFill>
                    <a:schemeClr val="tx1"/>
                  </a:solidFill>
                </a:rPr>
                <a:t>3</a:t>
              </a:r>
              <a:endParaRPr lang="en-US" sz="2000">
                <a:solidFill>
                  <a:schemeClr val="tx1"/>
                </a:solidFill>
              </a:endParaRPr>
            </a:p>
          </p:txBody>
        </p:sp>
        <p:sp>
          <p:nvSpPr>
            <p:cNvPr id="15" name="TextBox 14">
              <a:extLst>
                <a:ext uri="{FF2B5EF4-FFF2-40B4-BE49-F238E27FC236}">
                  <a16:creationId xmlns:a16="http://schemas.microsoft.com/office/drawing/2014/main" id="{CDE517D5-90E1-92A8-FEA2-5641F704EAF8}"/>
                </a:ext>
              </a:extLst>
            </p:cNvPr>
            <p:cNvSpPr txBox="1"/>
            <p:nvPr/>
          </p:nvSpPr>
          <p:spPr>
            <a:xfrm>
              <a:off x="195387" y="2456826"/>
              <a:ext cx="578337" cy="400110"/>
            </a:xfrm>
            <a:prstGeom prst="rect">
              <a:avLst/>
            </a:prstGeom>
            <a:noFill/>
          </p:spPr>
          <p:txBody>
            <a:bodyPr wrap="square">
              <a:spAutoFit/>
            </a:bodyPr>
            <a:lstStyle/>
            <a:p>
              <a:pPr algn="ctr"/>
              <a:r>
                <a:rPr lang="en-US" sz="2000">
                  <a:solidFill>
                    <a:schemeClr val="tx1"/>
                  </a:solidFill>
                </a:rPr>
                <a:t>(1)</a:t>
              </a:r>
            </a:p>
          </p:txBody>
        </p:sp>
      </p:grpSp>
      <p:grpSp>
        <p:nvGrpSpPr>
          <p:cNvPr id="2605" name="Group 2604">
            <a:extLst>
              <a:ext uri="{FF2B5EF4-FFF2-40B4-BE49-F238E27FC236}">
                <a16:creationId xmlns:a16="http://schemas.microsoft.com/office/drawing/2014/main" id="{C82BD9C0-5340-E5A7-3783-558B424E27A8}"/>
              </a:ext>
            </a:extLst>
          </p:cNvPr>
          <p:cNvGrpSpPr/>
          <p:nvPr/>
        </p:nvGrpSpPr>
        <p:grpSpPr>
          <a:xfrm>
            <a:off x="489545" y="1083588"/>
            <a:ext cx="917089" cy="1080363"/>
            <a:chOff x="906685" y="1254416"/>
            <a:chExt cx="917089" cy="1537436"/>
          </a:xfrm>
        </p:grpSpPr>
        <p:sp>
          <p:nvSpPr>
            <p:cNvPr id="2603" name="Left Brace 2602">
              <a:extLst>
                <a:ext uri="{FF2B5EF4-FFF2-40B4-BE49-F238E27FC236}">
                  <a16:creationId xmlns:a16="http://schemas.microsoft.com/office/drawing/2014/main" id="{0C227E09-CC5F-FB59-74C3-A029C3127BBB}"/>
                </a:ext>
              </a:extLst>
            </p:cNvPr>
            <p:cNvSpPr/>
            <p:nvPr/>
          </p:nvSpPr>
          <p:spPr>
            <a:xfrm>
              <a:off x="1541276" y="1254416"/>
              <a:ext cx="282498" cy="1537436"/>
            </a:xfrm>
            <a:prstGeom prst="leftBrace">
              <a:avLst>
                <a:gd name="adj1" fmla="val 41795"/>
                <a:gd name="adj2" fmla="val 50000"/>
              </a:avLst>
            </a:prstGeom>
            <a:ln w="19050">
              <a:solidFill>
                <a:srgbClr val="041F3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04" name="TextBox 2603">
              <a:extLst>
                <a:ext uri="{FF2B5EF4-FFF2-40B4-BE49-F238E27FC236}">
                  <a16:creationId xmlns:a16="http://schemas.microsoft.com/office/drawing/2014/main" id="{1DA20CDB-7054-5DF9-6927-334219B9B522}"/>
                </a:ext>
              </a:extLst>
            </p:cNvPr>
            <p:cNvSpPr txBox="1"/>
            <p:nvPr/>
          </p:nvSpPr>
          <p:spPr>
            <a:xfrm>
              <a:off x="906685" y="1579731"/>
              <a:ext cx="713678" cy="744581"/>
            </a:xfrm>
            <a:prstGeom prst="rect">
              <a:avLst/>
            </a:prstGeom>
            <a:noFill/>
          </p:spPr>
          <p:txBody>
            <a:bodyPr wrap="square" rtlCol="0">
              <a:spAutoFit/>
            </a:bodyPr>
            <a:lstStyle/>
            <a:p>
              <a:pPr algn="ctr"/>
              <a:r>
                <a:rPr lang="en-US" sz="2800" b="1">
                  <a:solidFill>
                    <a:srgbClr val="FF0000"/>
                  </a:solidFill>
                </a:rPr>
                <a:t>a.</a:t>
              </a:r>
            </a:p>
          </p:txBody>
        </p:sp>
      </p:grpSp>
      <p:grpSp>
        <p:nvGrpSpPr>
          <p:cNvPr id="2608" name="Group 2607">
            <a:extLst>
              <a:ext uri="{FF2B5EF4-FFF2-40B4-BE49-F238E27FC236}">
                <a16:creationId xmlns:a16="http://schemas.microsoft.com/office/drawing/2014/main" id="{8C9E4FF7-E736-5968-CC4E-476E8CA66164}"/>
              </a:ext>
            </a:extLst>
          </p:cNvPr>
          <p:cNvGrpSpPr/>
          <p:nvPr/>
        </p:nvGrpSpPr>
        <p:grpSpPr>
          <a:xfrm>
            <a:off x="1517437" y="1536488"/>
            <a:ext cx="6925024" cy="627463"/>
            <a:chOff x="2027545" y="2023134"/>
            <a:chExt cx="6925024" cy="627463"/>
          </a:xfrm>
        </p:grpSpPr>
        <p:grpSp>
          <p:nvGrpSpPr>
            <p:cNvPr id="18" name="Group 17">
              <a:extLst>
                <a:ext uri="{FF2B5EF4-FFF2-40B4-BE49-F238E27FC236}">
                  <a16:creationId xmlns:a16="http://schemas.microsoft.com/office/drawing/2014/main" id="{3594F860-0F7B-60B4-E8B3-964716B07B6A}"/>
                </a:ext>
              </a:extLst>
            </p:cNvPr>
            <p:cNvGrpSpPr/>
            <p:nvPr/>
          </p:nvGrpSpPr>
          <p:grpSpPr>
            <a:xfrm>
              <a:off x="2027545" y="2023134"/>
              <a:ext cx="5437025" cy="627463"/>
              <a:chOff x="195387" y="2197448"/>
              <a:chExt cx="5437025" cy="627463"/>
            </a:xfrm>
          </p:grpSpPr>
          <p:sp>
            <p:nvSpPr>
              <p:cNvPr id="19" name="Rectangle: Rounded Corners 18">
                <a:extLst>
                  <a:ext uri="{FF2B5EF4-FFF2-40B4-BE49-F238E27FC236}">
                    <a16:creationId xmlns:a16="http://schemas.microsoft.com/office/drawing/2014/main" id="{F8F46EE9-6E02-D00D-4F88-81647578B4E4}"/>
                  </a:ext>
                </a:extLst>
              </p:cNvPr>
              <p:cNvSpPr/>
              <p:nvPr/>
            </p:nvSpPr>
            <p:spPr>
              <a:xfrm>
                <a:off x="844062" y="2367711"/>
                <a:ext cx="859691" cy="457200"/>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Al</a:t>
                </a:r>
                <a:r>
                  <a:rPr lang="en-US" sz="2000" baseline="-25000">
                    <a:solidFill>
                      <a:schemeClr val="tx1"/>
                    </a:solidFill>
                  </a:rPr>
                  <a:t>2</a:t>
                </a:r>
                <a:r>
                  <a:rPr lang="en-US" sz="2000">
                    <a:solidFill>
                      <a:schemeClr val="tx1"/>
                    </a:solidFill>
                  </a:rPr>
                  <a:t>O</a:t>
                </a:r>
                <a:r>
                  <a:rPr lang="en-US" sz="2000" baseline="-25000">
                    <a:solidFill>
                      <a:schemeClr val="tx1"/>
                    </a:solidFill>
                  </a:rPr>
                  <a:t>3</a:t>
                </a:r>
                <a:endParaRPr lang="en-US" sz="2000">
                  <a:solidFill>
                    <a:schemeClr val="tx1"/>
                  </a:solidFill>
                </a:endParaRPr>
              </a:p>
            </p:txBody>
          </p:sp>
          <p:sp>
            <p:nvSpPr>
              <p:cNvPr id="2592" name="Plus Sign 2591">
                <a:extLst>
                  <a:ext uri="{FF2B5EF4-FFF2-40B4-BE49-F238E27FC236}">
                    <a16:creationId xmlns:a16="http://schemas.microsoft.com/office/drawing/2014/main" id="{583D63A1-D75D-C97E-2C99-7F90F2E34FB3}"/>
                  </a:ext>
                </a:extLst>
              </p:cNvPr>
              <p:cNvSpPr/>
              <p:nvPr/>
            </p:nvSpPr>
            <p:spPr>
              <a:xfrm>
                <a:off x="1785655" y="2367711"/>
                <a:ext cx="457200" cy="45720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3" name="Rectangle: Rounded Corners 2592">
                <a:extLst>
                  <a:ext uri="{FF2B5EF4-FFF2-40B4-BE49-F238E27FC236}">
                    <a16:creationId xmlns:a16="http://schemas.microsoft.com/office/drawing/2014/main" id="{50826FBD-C912-1DF9-2044-94A0F0C5BF02}"/>
                  </a:ext>
                </a:extLst>
              </p:cNvPr>
              <p:cNvSpPr/>
              <p:nvPr/>
            </p:nvSpPr>
            <p:spPr>
              <a:xfrm>
                <a:off x="2301632" y="2367711"/>
                <a:ext cx="890956" cy="457200"/>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6HCl</a:t>
                </a:r>
              </a:p>
            </p:txBody>
          </p:sp>
          <p:grpSp>
            <p:nvGrpSpPr>
              <p:cNvPr id="2595" name="Group 2594">
                <a:extLst>
                  <a:ext uri="{FF2B5EF4-FFF2-40B4-BE49-F238E27FC236}">
                    <a16:creationId xmlns:a16="http://schemas.microsoft.com/office/drawing/2014/main" id="{D8F3A60E-EE7B-0816-4B40-7252DCACADDD}"/>
                  </a:ext>
                </a:extLst>
              </p:cNvPr>
              <p:cNvGrpSpPr/>
              <p:nvPr/>
            </p:nvGrpSpPr>
            <p:grpSpPr>
              <a:xfrm>
                <a:off x="3350320" y="2197448"/>
                <a:ext cx="1047261" cy="461665"/>
                <a:chOff x="4178750" y="2166536"/>
                <a:chExt cx="1047261" cy="461665"/>
              </a:xfrm>
            </p:grpSpPr>
            <p:cxnSp>
              <p:nvCxnSpPr>
                <p:cNvPr id="2601" name="Straight Arrow Connector 2600">
                  <a:extLst>
                    <a:ext uri="{FF2B5EF4-FFF2-40B4-BE49-F238E27FC236}">
                      <a16:creationId xmlns:a16="http://schemas.microsoft.com/office/drawing/2014/main" id="{E444039F-701F-EDE5-C0D3-9523581A6CAD}"/>
                    </a:ext>
                  </a:extLst>
                </p:cNvPr>
                <p:cNvCxnSpPr>
                  <a:cxnSpLocks/>
                </p:cNvCxnSpPr>
                <p:nvPr/>
              </p:nvCxnSpPr>
              <p:spPr>
                <a:xfrm>
                  <a:off x="4178750" y="2625969"/>
                  <a:ext cx="104726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02" name="TextBox 2601">
                  <a:extLst>
                    <a:ext uri="{FF2B5EF4-FFF2-40B4-BE49-F238E27FC236}">
                      <a16:creationId xmlns:a16="http://schemas.microsoft.com/office/drawing/2014/main" id="{5FBDEE8F-1098-7702-4CCC-E796B155C8F5}"/>
                    </a:ext>
                  </a:extLst>
                </p:cNvPr>
                <p:cNvSpPr txBox="1"/>
                <p:nvPr/>
              </p:nvSpPr>
              <p:spPr>
                <a:xfrm>
                  <a:off x="4456198" y="2166536"/>
                  <a:ext cx="437661" cy="461665"/>
                </a:xfrm>
                <a:prstGeom prst="rect">
                  <a:avLst/>
                </a:prstGeom>
                <a:noFill/>
              </p:spPr>
              <p:txBody>
                <a:bodyPr wrap="square">
                  <a:spAutoFit/>
                </a:bodyPr>
                <a:lstStyle/>
                <a:p>
                  <a:pPr algn="ctr"/>
                  <a:r>
                    <a:rPr lang="en-US" sz="2400"/>
                    <a:t>t</a:t>
                  </a:r>
                  <a:r>
                    <a:rPr lang="en-US" sz="2400" baseline="30000"/>
                    <a:t>o</a:t>
                  </a:r>
                  <a:endParaRPr lang="en-US" sz="2400"/>
                </a:p>
              </p:txBody>
            </p:sp>
          </p:grpSp>
          <p:sp>
            <p:nvSpPr>
              <p:cNvPr id="2599" name="Rectangle: Rounded Corners 2598">
                <a:extLst>
                  <a:ext uri="{FF2B5EF4-FFF2-40B4-BE49-F238E27FC236}">
                    <a16:creationId xmlns:a16="http://schemas.microsoft.com/office/drawing/2014/main" id="{C69006F8-CE63-C788-97D8-22917D9F796F}"/>
                  </a:ext>
                </a:extLst>
              </p:cNvPr>
              <p:cNvSpPr/>
              <p:nvPr/>
            </p:nvSpPr>
            <p:spPr>
              <a:xfrm>
                <a:off x="4475734" y="2367711"/>
                <a:ext cx="1156678" cy="457200"/>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2AlCl</a:t>
                </a:r>
                <a:r>
                  <a:rPr lang="en-US" sz="2000" baseline="-25000">
                    <a:solidFill>
                      <a:schemeClr val="tx1"/>
                    </a:solidFill>
                  </a:rPr>
                  <a:t>3</a:t>
                </a:r>
                <a:endParaRPr lang="en-US" sz="2000">
                  <a:solidFill>
                    <a:schemeClr val="tx1"/>
                  </a:solidFill>
                </a:endParaRPr>
              </a:p>
            </p:txBody>
          </p:sp>
          <p:sp>
            <p:nvSpPr>
              <p:cNvPr id="2600" name="TextBox 2599">
                <a:extLst>
                  <a:ext uri="{FF2B5EF4-FFF2-40B4-BE49-F238E27FC236}">
                    <a16:creationId xmlns:a16="http://schemas.microsoft.com/office/drawing/2014/main" id="{8873241F-D814-50E4-CA24-2332E685DD9E}"/>
                  </a:ext>
                </a:extLst>
              </p:cNvPr>
              <p:cNvSpPr txBox="1"/>
              <p:nvPr/>
            </p:nvSpPr>
            <p:spPr>
              <a:xfrm>
                <a:off x="195387" y="2396256"/>
                <a:ext cx="578337" cy="400110"/>
              </a:xfrm>
              <a:prstGeom prst="rect">
                <a:avLst/>
              </a:prstGeom>
              <a:noFill/>
            </p:spPr>
            <p:txBody>
              <a:bodyPr wrap="square">
                <a:spAutoFit/>
              </a:bodyPr>
              <a:lstStyle/>
              <a:p>
                <a:pPr algn="ctr"/>
                <a:r>
                  <a:rPr lang="en-US" sz="2000">
                    <a:solidFill>
                      <a:schemeClr val="tx1"/>
                    </a:solidFill>
                  </a:rPr>
                  <a:t>(2)</a:t>
                </a:r>
              </a:p>
            </p:txBody>
          </p:sp>
        </p:grpSp>
        <p:sp>
          <p:nvSpPr>
            <p:cNvPr id="2606" name="Plus Sign 2605">
              <a:extLst>
                <a:ext uri="{FF2B5EF4-FFF2-40B4-BE49-F238E27FC236}">
                  <a16:creationId xmlns:a16="http://schemas.microsoft.com/office/drawing/2014/main" id="{B429D667-D157-CDB7-310E-94C2877E9078}"/>
                </a:ext>
              </a:extLst>
            </p:cNvPr>
            <p:cNvSpPr/>
            <p:nvPr/>
          </p:nvSpPr>
          <p:spPr>
            <a:xfrm>
              <a:off x="7512885" y="2193397"/>
              <a:ext cx="457200" cy="45720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7" name="Rectangle: Rounded Corners 2606">
              <a:extLst>
                <a:ext uri="{FF2B5EF4-FFF2-40B4-BE49-F238E27FC236}">
                  <a16:creationId xmlns:a16="http://schemas.microsoft.com/office/drawing/2014/main" id="{96FDE86E-730D-D400-1785-AF339A5FCE49}"/>
                </a:ext>
              </a:extLst>
            </p:cNvPr>
            <p:cNvSpPr/>
            <p:nvPr/>
          </p:nvSpPr>
          <p:spPr>
            <a:xfrm>
              <a:off x="8061613" y="2193397"/>
              <a:ext cx="890956" cy="457200"/>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3H</a:t>
              </a:r>
              <a:r>
                <a:rPr lang="en-US" sz="2000" baseline="-25000">
                  <a:solidFill>
                    <a:schemeClr val="tx1"/>
                  </a:solidFill>
                </a:rPr>
                <a:t>2</a:t>
              </a:r>
              <a:r>
                <a:rPr lang="en-US" sz="2000">
                  <a:solidFill>
                    <a:schemeClr val="tx1"/>
                  </a:solidFill>
                </a:rPr>
                <a:t>O</a:t>
              </a:r>
            </a:p>
          </p:txBody>
        </p:sp>
      </p:grpSp>
      <p:grpSp>
        <p:nvGrpSpPr>
          <p:cNvPr id="2609" name="Group 2608">
            <a:extLst>
              <a:ext uri="{FF2B5EF4-FFF2-40B4-BE49-F238E27FC236}">
                <a16:creationId xmlns:a16="http://schemas.microsoft.com/office/drawing/2014/main" id="{E8DF26EA-C15B-95B6-344F-63D774D39A9A}"/>
              </a:ext>
            </a:extLst>
          </p:cNvPr>
          <p:cNvGrpSpPr/>
          <p:nvPr/>
        </p:nvGrpSpPr>
        <p:grpSpPr>
          <a:xfrm>
            <a:off x="1529457" y="2254376"/>
            <a:ext cx="5236306" cy="659488"/>
            <a:chOff x="195387" y="2197448"/>
            <a:chExt cx="5236306" cy="659488"/>
          </a:xfrm>
        </p:grpSpPr>
        <p:sp>
          <p:nvSpPr>
            <p:cNvPr id="2610" name="Rectangle: Rounded Corners 2609">
              <a:extLst>
                <a:ext uri="{FF2B5EF4-FFF2-40B4-BE49-F238E27FC236}">
                  <a16:creationId xmlns:a16="http://schemas.microsoft.com/office/drawing/2014/main" id="{1FBB9040-7F0A-5D89-7B98-05F5C34A4E75}"/>
                </a:ext>
              </a:extLst>
            </p:cNvPr>
            <p:cNvSpPr/>
            <p:nvPr/>
          </p:nvSpPr>
          <p:spPr>
            <a:xfrm>
              <a:off x="765910" y="2366401"/>
              <a:ext cx="859692" cy="457198"/>
            </a:xfrm>
            <a:prstGeom prst="roundRect">
              <a:avLst/>
            </a:prstGeom>
            <a:solidFill>
              <a:srgbClr val="CC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2 Zn</a:t>
              </a:r>
            </a:p>
          </p:txBody>
        </p:sp>
        <p:sp>
          <p:nvSpPr>
            <p:cNvPr id="2611" name="Plus Sign 2610">
              <a:extLst>
                <a:ext uri="{FF2B5EF4-FFF2-40B4-BE49-F238E27FC236}">
                  <a16:creationId xmlns:a16="http://schemas.microsoft.com/office/drawing/2014/main" id="{49C7B4C5-3120-4224-763D-8B80DB51D10D}"/>
                </a:ext>
              </a:extLst>
            </p:cNvPr>
            <p:cNvSpPr/>
            <p:nvPr/>
          </p:nvSpPr>
          <p:spPr>
            <a:xfrm>
              <a:off x="1735017" y="2344246"/>
              <a:ext cx="457200" cy="45720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2" name="Rectangle: Rounded Corners 2611">
              <a:extLst>
                <a:ext uri="{FF2B5EF4-FFF2-40B4-BE49-F238E27FC236}">
                  <a16:creationId xmlns:a16="http://schemas.microsoft.com/office/drawing/2014/main" id="{F6D0D0A7-1AF3-BDE6-CAA7-51D1A43DD0B1}"/>
                </a:ext>
              </a:extLst>
            </p:cNvPr>
            <p:cNvSpPr/>
            <p:nvPr/>
          </p:nvSpPr>
          <p:spPr>
            <a:xfrm>
              <a:off x="2301632" y="2367711"/>
              <a:ext cx="722924" cy="457198"/>
            </a:xfrm>
            <a:prstGeom prst="roundRect">
              <a:avLst/>
            </a:prstGeom>
            <a:solidFill>
              <a:srgbClr val="CC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O</a:t>
              </a:r>
              <a:r>
                <a:rPr lang="en-US" sz="2000" baseline="-25000">
                  <a:solidFill>
                    <a:schemeClr val="tx1"/>
                  </a:solidFill>
                </a:rPr>
                <a:t>2</a:t>
              </a:r>
              <a:endParaRPr lang="en-US" sz="2000">
                <a:solidFill>
                  <a:schemeClr val="tx1"/>
                </a:solidFill>
              </a:endParaRPr>
            </a:p>
          </p:txBody>
        </p:sp>
        <p:grpSp>
          <p:nvGrpSpPr>
            <p:cNvPr id="2613" name="Group 2612">
              <a:extLst>
                <a:ext uri="{FF2B5EF4-FFF2-40B4-BE49-F238E27FC236}">
                  <a16:creationId xmlns:a16="http://schemas.microsoft.com/office/drawing/2014/main" id="{3E6C5BE4-DB52-333B-1789-947D059F5F8C}"/>
                </a:ext>
              </a:extLst>
            </p:cNvPr>
            <p:cNvGrpSpPr/>
            <p:nvPr/>
          </p:nvGrpSpPr>
          <p:grpSpPr>
            <a:xfrm>
              <a:off x="3149601" y="2197448"/>
              <a:ext cx="1047261" cy="461665"/>
              <a:chOff x="3978031" y="2166536"/>
              <a:chExt cx="1047261" cy="461665"/>
            </a:xfrm>
          </p:grpSpPr>
          <p:cxnSp>
            <p:nvCxnSpPr>
              <p:cNvPr id="2616" name="Straight Arrow Connector 2615">
                <a:extLst>
                  <a:ext uri="{FF2B5EF4-FFF2-40B4-BE49-F238E27FC236}">
                    <a16:creationId xmlns:a16="http://schemas.microsoft.com/office/drawing/2014/main" id="{BA6EDF02-42F2-C052-4B77-8DE9BC5CB14A}"/>
                  </a:ext>
                </a:extLst>
              </p:cNvPr>
              <p:cNvCxnSpPr>
                <a:cxnSpLocks/>
              </p:cNvCxnSpPr>
              <p:nvPr/>
            </p:nvCxnSpPr>
            <p:spPr>
              <a:xfrm>
                <a:off x="3978031" y="2625969"/>
                <a:ext cx="104726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17" name="TextBox 2616">
                <a:extLst>
                  <a:ext uri="{FF2B5EF4-FFF2-40B4-BE49-F238E27FC236}">
                    <a16:creationId xmlns:a16="http://schemas.microsoft.com/office/drawing/2014/main" id="{73927F1B-A225-A62C-939F-25017600C34E}"/>
                  </a:ext>
                </a:extLst>
              </p:cNvPr>
              <p:cNvSpPr txBox="1"/>
              <p:nvPr/>
            </p:nvSpPr>
            <p:spPr>
              <a:xfrm>
                <a:off x="4255479" y="2166536"/>
                <a:ext cx="437661" cy="461665"/>
              </a:xfrm>
              <a:prstGeom prst="rect">
                <a:avLst/>
              </a:prstGeom>
              <a:noFill/>
            </p:spPr>
            <p:txBody>
              <a:bodyPr wrap="square">
                <a:spAutoFit/>
              </a:bodyPr>
              <a:lstStyle/>
              <a:p>
                <a:pPr algn="ctr"/>
                <a:r>
                  <a:rPr lang="en-US" sz="2400"/>
                  <a:t>t</a:t>
                </a:r>
                <a:r>
                  <a:rPr lang="en-US" sz="2400" baseline="30000"/>
                  <a:t>o</a:t>
                </a:r>
                <a:endParaRPr lang="en-US" sz="2400"/>
              </a:p>
            </p:txBody>
          </p:sp>
        </p:grpSp>
        <p:sp>
          <p:nvSpPr>
            <p:cNvPr id="2614" name="Rectangle: Rounded Corners 2613">
              <a:extLst>
                <a:ext uri="{FF2B5EF4-FFF2-40B4-BE49-F238E27FC236}">
                  <a16:creationId xmlns:a16="http://schemas.microsoft.com/office/drawing/2014/main" id="{E782C497-3285-C9FE-166A-7F86A71734F0}"/>
                </a:ext>
              </a:extLst>
            </p:cNvPr>
            <p:cNvSpPr/>
            <p:nvPr/>
          </p:nvSpPr>
          <p:spPr>
            <a:xfrm>
              <a:off x="4275015" y="2367711"/>
              <a:ext cx="1156678" cy="457198"/>
            </a:xfrm>
            <a:prstGeom prst="roundRect">
              <a:avLst/>
            </a:prstGeom>
            <a:solidFill>
              <a:srgbClr val="CC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2ZnO</a:t>
              </a:r>
            </a:p>
          </p:txBody>
        </p:sp>
        <p:sp>
          <p:nvSpPr>
            <p:cNvPr id="2615" name="TextBox 2614">
              <a:extLst>
                <a:ext uri="{FF2B5EF4-FFF2-40B4-BE49-F238E27FC236}">
                  <a16:creationId xmlns:a16="http://schemas.microsoft.com/office/drawing/2014/main" id="{040EE153-E2BB-F3B9-C85F-8DDF7844960D}"/>
                </a:ext>
              </a:extLst>
            </p:cNvPr>
            <p:cNvSpPr txBox="1"/>
            <p:nvPr/>
          </p:nvSpPr>
          <p:spPr>
            <a:xfrm>
              <a:off x="195387" y="2456826"/>
              <a:ext cx="578337" cy="400110"/>
            </a:xfrm>
            <a:prstGeom prst="rect">
              <a:avLst/>
            </a:prstGeom>
            <a:noFill/>
          </p:spPr>
          <p:txBody>
            <a:bodyPr wrap="square">
              <a:spAutoFit/>
            </a:bodyPr>
            <a:lstStyle/>
            <a:p>
              <a:pPr algn="ctr"/>
              <a:r>
                <a:rPr lang="en-US" sz="2000">
                  <a:solidFill>
                    <a:schemeClr val="tx1"/>
                  </a:solidFill>
                </a:rPr>
                <a:t>(1)</a:t>
              </a:r>
            </a:p>
          </p:txBody>
        </p:sp>
      </p:grpSp>
      <p:grpSp>
        <p:nvGrpSpPr>
          <p:cNvPr id="2618" name="Group 2617">
            <a:extLst>
              <a:ext uri="{FF2B5EF4-FFF2-40B4-BE49-F238E27FC236}">
                <a16:creationId xmlns:a16="http://schemas.microsoft.com/office/drawing/2014/main" id="{210B298B-355F-64F9-3DD1-7897EA74D010}"/>
              </a:ext>
            </a:extLst>
          </p:cNvPr>
          <p:cNvGrpSpPr/>
          <p:nvPr/>
        </p:nvGrpSpPr>
        <p:grpSpPr>
          <a:xfrm>
            <a:off x="489545" y="2423329"/>
            <a:ext cx="917089" cy="1080363"/>
            <a:chOff x="906685" y="1254416"/>
            <a:chExt cx="917089" cy="1537436"/>
          </a:xfrm>
        </p:grpSpPr>
        <p:sp>
          <p:nvSpPr>
            <p:cNvPr id="2619" name="Left Brace 2618">
              <a:extLst>
                <a:ext uri="{FF2B5EF4-FFF2-40B4-BE49-F238E27FC236}">
                  <a16:creationId xmlns:a16="http://schemas.microsoft.com/office/drawing/2014/main" id="{6949FD38-B915-2CD4-3E26-ED5038861F33}"/>
                </a:ext>
              </a:extLst>
            </p:cNvPr>
            <p:cNvSpPr/>
            <p:nvPr/>
          </p:nvSpPr>
          <p:spPr>
            <a:xfrm>
              <a:off x="1541276" y="1254416"/>
              <a:ext cx="282498" cy="1537436"/>
            </a:xfrm>
            <a:prstGeom prst="leftBrace">
              <a:avLst>
                <a:gd name="adj1" fmla="val 41795"/>
                <a:gd name="adj2" fmla="val 50000"/>
              </a:avLst>
            </a:prstGeom>
            <a:ln w="19050">
              <a:solidFill>
                <a:srgbClr val="041F3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20" name="TextBox 2619">
              <a:extLst>
                <a:ext uri="{FF2B5EF4-FFF2-40B4-BE49-F238E27FC236}">
                  <a16:creationId xmlns:a16="http://schemas.microsoft.com/office/drawing/2014/main" id="{9163EEF4-71CF-8D0F-1C2B-65D109DA8F08}"/>
                </a:ext>
              </a:extLst>
            </p:cNvPr>
            <p:cNvSpPr txBox="1"/>
            <p:nvPr/>
          </p:nvSpPr>
          <p:spPr>
            <a:xfrm>
              <a:off x="906685" y="1579731"/>
              <a:ext cx="713678" cy="744581"/>
            </a:xfrm>
            <a:prstGeom prst="rect">
              <a:avLst/>
            </a:prstGeom>
            <a:noFill/>
          </p:spPr>
          <p:txBody>
            <a:bodyPr wrap="square" rtlCol="0">
              <a:spAutoFit/>
            </a:bodyPr>
            <a:lstStyle/>
            <a:p>
              <a:pPr algn="ctr"/>
              <a:r>
                <a:rPr lang="en-US" sz="2800" b="1">
                  <a:solidFill>
                    <a:srgbClr val="FF0000"/>
                  </a:solidFill>
                </a:rPr>
                <a:t>b.</a:t>
              </a:r>
            </a:p>
          </p:txBody>
        </p:sp>
      </p:grpSp>
      <p:grpSp>
        <p:nvGrpSpPr>
          <p:cNvPr id="2621" name="Group 2620">
            <a:extLst>
              <a:ext uri="{FF2B5EF4-FFF2-40B4-BE49-F238E27FC236}">
                <a16:creationId xmlns:a16="http://schemas.microsoft.com/office/drawing/2014/main" id="{C7B2C8F3-A952-DDEE-3F80-1CA38B8345F6}"/>
              </a:ext>
            </a:extLst>
          </p:cNvPr>
          <p:cNvGrpSpPr/>
          <p:nvPr/>
        </p:nvGrpSpPr>
        <p:grpSpPr>
          <a:xfrm>
            <a:off x="1517437" y="2876229"/>
            <a:ext cx="6925024" cy="627463"/>
            <a:chOff x="2027545" y="2023134"/>
            <a:chExt cx="6925024" cy="627463"/>
          </a:xfrm>
        </p:grpSpPr>
        <p:grpSp>
          <p:nvGrpSpPr>
            <p:cNvPr id="2622" name="Group 2621">
              <a:extLst>
                <a:ext uri="{FF2B5EF4-FFF2-40B4-BE49-F238E27FC236}">
                  <a16:creationId xmlns:a16="http://schemas.microsoft.com/office/drawing/2014/main" id="{45658AE2-8B9D-7149-5CA4-43E627171B4D}"/>
                </a:ext>
              </a:extLst>
            </p:cNvPr>
            <p:cNvGrpSpPr/>
            <p:nvPr/>
          </p:nvGrpSpPr>
          <p:grpSpPr>
            <a:xfrm>
              <a:off x="2027545" y="2023134"/>
              <a:ext cx="5437025" cy="627463"/>
              <a:chOff x="195387" y="2197448"/>
              <a:chExt cx="5437025" cy="627463"/>
            </a:xfrm>
          </p:grpSpPr>
          <p:sp>
            <p:nvSpPr>
              <p:cNvPr id="2625" name="Rectangle: Rounded Corners 2624">
                <a:extLst>
                  <a:ext uri="{FF2B5EF4-FFF2-40B4-BE49-F238E27FC236}">
                    <a16:creationId xmlns:a16="http://schemas.microsoft.com/office/drawing/2014/main" id="{E2BF2EEB-5414-C11E-8F06-04AE608B3415}"/>
                  </a:ext>
                </a:extLst>
              </p:cNvPr>
              <p:cNvSpPr/>
              <p:nvPr/>
            </p:nvSpPr>
            <p:spPr>
              <a:xfrm>
                <a:off x="844062" y="2367711"/>
                <a:ext cx="859691" cy="457200"/>
              </a:xfrm>
              <a:prstGeom prst="roundRect">
                <a:avLst/>
              </a:prstGeom>
              <a:solidFill>
                <a:srgbClr val="CC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ZnO</a:t>
                </a:r>
              </a:p>
            </p:txBody>
          </p:sp>
          <p:sp>
            <p:nvSpPr>
              <p:cNvPr id="2626" name="Plus Sign 2625">
                <a:extLst>
                  <a:ext uri="{FF2B5EF4-FFF2-40B4-BE49-F238E27FC236}">
                    <a16:creationId xmlns:a16="http://schemas.microsoft.com/office/drawing/2014/main" id="{7FCA7AA8-2C11-5146-32EC-313F7766F546}"/>
                  </a:ext>
                </a:extLst>
              </p:cNvPr>
              <p:cNvSpPr/>
              <p:nvPr/>
            </p:nvSpPr>
            <p:spPr>
              <a:xfrm>
                <a:off x="1785655" y="2367711"/>
                <a:ext cx="457200" cy="45720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7" name="Rectangle: Rounded Corners 2626">
                <a:extLst>
                  <a:ext uri="{FF2B5EF4-FFF2-40B4-BE49-F238E27FC236}">
                    <a16:creationId xmlns:a16="http://schemas.microsoft.com/office/drawing/2014/main" id="{CC91EFD9-110E-C4A8-2709-4C73C0223FE8}"/>
                  </a:ext>
                </a:extLst>
              </p:cNvPr>
              <p:cNvSpPr/>
              <p:nvPr/>
            </p:nvSpPr>
            <p:spPr>
              <a:xfrm>
                <a:off x="2301631" y="2367711"/>
                <a:ext cx="970535" cy="457200"/>
              </a:xfrm>
              <a:prstGeom prst="roundRect">
                <a:avLst/>
              </a:prstGeom>
              <a:solidFill>
                <a:srgbClr val="CC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H</a:t>
                </a:r>
                <a:r>
                  <a:rPr lang="en-US" sz="2000" baseline="-25000">
                    <a:solidFill>
                      <a:schemeClr val="tx1"/>
                    </a:solidFill>
                  </a:rPr>
                  <a:t>2</a:t>
                </a:r>
                <a:r>
                  <a:rPr lang="en-US" sz="2000">
                    <a:solidFill>
                      <a:schemeClr val="tx1"/>
                    </a:solidFill>
                  </a:rPr>
                  <a:t>SO</a:t>
                </a:r>
                <a:r>
                  <a:rPr lang="en-US" sz="2000" baseline="-25000">
                    <a:solidFill>
                      <a:schemeClr val="tx1"/>
                    </a:solidFill>
                  </a:rPr>
                  <a:t>4</a:t>
                </a:r>
                <a:endParaRPr lang="en-US" sz="2000">
                  <a:solidFill>
                    <a:schemeClr val="tx1"/>
                  </a:solidFill>
                </a:endParaRPr>
              </a:p>
            </p:txBody>
          </p:sp>
          <p:grpSp>
            <p:nvGrpSpPr>
              <p:cNvPr id="2628" name="Group 2627">
                <a:extLst>
                  <a:ext uri="{FF2B5EF4-FFF2-40B4-BE49-F238E27FC236}">
                    <a16:creationId xmlns:a16="http://schemas.microsoft.com/office/drawing/2014/main" id="{6BB5DEAA-015D-80E8-E415-D8021974C8DE}"/>
                  </a:ext>
                </a:extLst>
              </p:cNvPr>
              <p:cNvGrpSpPr/>
              <p:nvPr/>
            </p:nvGrpSpPr>
            <p:grpSpPr>
              <a:xfrm>
                <a:off x="3350320" y="2197448"/>
                <a:ext cx="1047261" cy="461665"/>
                <a:chOff x="4178750" y="2166536"/>
                <a:chExt cx="1047261" cy="461665"/>
              </a:xfrm>
            </p:grpSpPr>
            <p:cxnSp>
              <p:nvCxnSpPr>
                <p:cNvPr id="2631" name="Straight Arrow Connector 2630">
                  <a:extLst>
                    <a:ext uri="{FF2B5EF4-FFF2-40B4-BE49-F238E27FC236}">
                      <a16:creationId xmlns:a16="http://schemas.microsoft.com/office/drawing/2014/main" id="{7E598393-B0E5-B232-E15E-67831979DC6C}"/>
                    </a:ext>
                  </a:extLst>
                </p:cNvPr>
                <p:cNvCxnSpPr>
                  <a:cxnSpLocks/>
                </p:cNvCxnSpPr>
                <p:nvPr/>
              </p:nvCxnSpPr>
              <p:spPr>
                <a:xfrm>
                  <a:off x="4178750" y="2625969"/>
                  <a:ext cx="104726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32" name="TextBox 2631">
                  <a:extLst>
                    <a:ext uri="{FF2B5EF4-FFF2-40B4-BE49-F238E27FC236}">
                      <a16:creationId xmlns:a16="http://schemas.microsoft.com/office/drawing/2014/main" id="{0A16A4CC-6E92-A60A-EE9F-95ED32A7795C}"/>
                    </a:ext>
                  </a:extLst>
                </p:cNvPr>
                <p:cNvSpPr txBox="1"/>
                <p:nvPr/>
              </p:nvSpPr>
              <p:spPr>
                <a:xfrm>
                  <a:off x="4456198" y="2166536"/>
                  <a:ext cx="437661" cy="461665"/>
                </a:xfrm>
                <a:prstGeom prst="rect">
                  <a:avLst/>
                </a:prstGeom>
                <a:noFill/>
              </p:spPr>
              <p:txBody>
                <a:bodyPr wrap="square">
                  <a:spAutoFit/>
                </a:bodyPr>
                <a:lstStyle/>
                <a:p>
                  <a:pPr algn="ctr"/>
                  <a:r>
                    <a:rPr lang="en-US" sz="2400"/>
                    <a:t>t</a:t>
                  </a:r>
                  <a:r>
                    <a:rPr lang="en-US" sz="2400" baseline="30000"/>
                    <a:t>o</a:t>
                  </a:r>
                  <a:endParaRPr lang="en-US" sz="2400"/>
                </a:p>
              </p:txBody>
            </p:sp>
          </p:grpSp>
          <p:sp>
            <p:nvSpPr>
              <p:cNvPr id="2629" name="Rectangle: Rounded Corners 2628">
                <a:extLst>
                  <a:ext uri="{FF2B5EF4-FFF2-40B4-BE49-F238E27FC236}">
                    <a16:creationId xmlns:a16="http://schemas.microsoft.com/office/drawing/2014/main" id="{96F3C7D2-C0C6-14D4-0921-85B09853E8B3}"/>
                  </a:ext>
                </a:extLst>
              </p:cNvPr>
              <p:cNvSpPr/>
              <p:nvPr/>
            </p:nvSpPr>
            <p:spPr>
              <a:xfrm>
                <a:off x="4475734" y="2367711"/>
                <a:ext cx="1156678" cy="457200"/>
              </a:xfrm>
              <a:prstGeom prst="roundRect">
                <a:avLst/>
              </a:prstGeom>
              <a:solidFill>
                <a:srgbClr val="CC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ZnSO</a:t>
                </a:r>
                <a:r>
                  <a:rPr lang="en-US" sz="2000" baseline="-25000">
                    <a:solidFill>
                      <a:schemeClr val="tx1"/>
                    </a:solidFill>
                  </a:rPr>
                  <a:t>4</a:t>
                </a:r>
                <a:endParaRPr lang="en-US" sz="2000">
                  <a:solidFill>
                    <a:schemeClr val="tx1"/>
                  </a:solidFill>
                </a:endParaRPr>
              </a:p>
            </p:txBody>
          </p:sp>
          <p:sp>
            <p:nvSpPr>
              <p:cNvPr id="2630" name="TextBox 2629">
                <a:extLst>
                  <a:ext uri="{FF2B5EF4-FFF2-40B4-BE49-F238E27FC236}">
                    <a16:creationId xmlns:a16="http://schemas.microsoft.com/office/drawing/2014/main" id="{5C302BC4-9C35-4160-1421-0141257C2900}"/>
                  </a:ext>
                </a:extLst>
              </p:cNvPr>
              <p:cNvSpPr txBox="1"/>
              <p:nvPr/>
            </p:nvSpPr>
            <p:spPr>
              <a:xfrm>
                <a:off x="195387" y="2396256"/>
                <a:ext cx="578337" cy="400110"/>
              </a:xfrm>
              <a:prstGeom prst="rect">
                <a:avLst/>
              </a:prstGeom>
              <a:noFill/>
            </p:spPr>
            <p:txBody>
              <a:bodyPr wrap="square">
                <a:spAutoFit/>
              </a:bodyPr>
              <a:lstStyle/>
              <a:p>
                <a:pPr algn="ctr"/>
                <a:r>
                  <a:rPr lang="en-US" sz="2000">
                    <a:solidFill>
                      <a:schemeClr val="tx1"/>
                    </a:solidFill>
                  </a:rPr>
                  <a:t>(2)</a:t>
                </a:r>
              </a:p>
            </p:txBody>
          </p:sp>
        </p:grpSp>
        <p:sp>
          <p:nvSpPr>
            <p:cNvPr id="2623" name="Plus Sign 2622">
              <a:extLst>
                <a:ext uri="{FF2B5EF4-FFF2-40B4-BE49-F238E27FC236}">
                  <a16:creationId xmlns:a16="http://schemas.microsoft.com/office/drawing/2014/main" id="{F41F1F28-BD13-6182-8ED7-6F875D4505C7}"/>
                </a:ext>
              </a:extLst>
            </p:cNvPr>
            <p:cNvSpPr/>
            <p:nvPr/>
          </p:nvSpPr>
          <p:spPr>
            <a:xfrm>
              <a:off x="7512885" y="2193397"/>
              <a:ext cx="457200" cy="45720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4" name="Rectangle: Rounded Corners 2623">
              <a:extLst>
                <a:ext uri="{FF2B5EF4-FFF2-40B4-BE49-F238E27FC236}">
                  <a16:creationId xmlns:a16="http://schemas.microsoft.com/office/drawing/2014/main" id="{B9C4DFBA-9706-F1EF-0D97-CBA5912BEB01}"/>
                </a:ext>
              </a:extLst>
            </p:cNvPr>
            <p:cNvSpPr/>
            <p:nvPr/>
          </p:nvSpPr>
          <p:spPr>
            <a:xfrm>
              <a:off x="8061613" y="2193397"/>
              <a:ext cx="890956" cy="457200"/>
            </a:xfrm>
            <a:prstGeom prst="roundRect">
              <a:avLst/>
            </a:prstGeom>
            <a:solidFill>
              <a:srgbClr val="CC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H</a:t>
              </a:r>
              <a:r>
                <a:rPr lang="en-US" sz="2000" baseline="-25000">
                  <a:solidFill>
                    <a:schemeClr val="tx1"/>
                  </a:solidFill>
                </a:rPr>
                <a:t>2</a:t>
              </a:r>
              <a:r>
                <a:rPr lang="en-US" sz="2000">
                  <a:solidFill>
                    <a:schemeClr val="tx1"/>
                  </a:solidFill>
                </a:rPr>
                <a:t>O</a:t>
              </a:r>
            </a:p>
          </p:txBody>
        </p:sp>
      </p:grpSp>
      <p:grpSp>
        <p:nvGrpSpPr>
          <p:cNvPr id="2642" name="Group 2641">
            <a:extLst>
              <a:ext uri="{FF2B5EF4-FFF2-40B4-BE49-F238E27FC236}">
                <a16:creationId xmlns:a16="http://schemas.microsoft.com/office/drawing/2014/main" id="{36D29902-7C73-7892-E638-DE7DBBFE41C0}"/>
              </a:ext>
            </a:extLst>
          </p:cNvPr>
          <p:cNvGrpSpPr/>
          <p:nvPr/>
        </p:nvGrpSpPr>
        <p:grpSpPr>
          <a:xfrm>
            <a:off x="489545" y="3786990"/>
            <a:ext cx="917089" cy="1080363"/>
            <a:chOff x="906685" y="1254416"/>
            <a:chExt cx="917089" cy="1537436"/>
          </a:xfrm>
        </p:grpSpPr>
        <p:sp>
          <p:nvSpPr>
            <p:cNvPr id="2643" name="Left Brace 2642">
              <a:extLst>
                <a:ext uri="{FF2B5EF4-FFF2-40B4-BE49-F238E27FC236}">
                  <a16:creationId xmlns:a16="http://schemas.microsoft.com/office/drawing/2014/main" id="{0A0B39CE-6E0F-02F3-2185-BBE5E7CA0C95}"/>
                </a:ext>
              </a:extLst>
            </p:cNvPr>
            <p:cNvSpPr/>
            <p:nvPr/>
          </p:nvSpPr>
          <p:spPr>
            <a:xfrm>
              <a:off x="1541276" y="1254416"/>
              <a:ext cx="282498" cy="1537436"/>
            </a:xfrm>
            <a:prstGeom prst="leftBrace">
              <a:avLst>
                <a:gd name="adj1" fmla="val 41795"/>
                <a:gd name="adj2" fmla="val 50000"/>
              </a:avLst>
            </a:prstGeom>
            <a:ln w="19050">
              <a:solidFill>
                <a:srgbClr val="041F3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44" name="TextBox 2643">
              <a:extLst>
                <a:ext uri="{FF2B5EF4-FFF2-40B4-BE49-F238E27FC236}">
                  <a16:creationId xmlns:a16="http://schemas.microsoft.com/office/drawing/2014/main" id="{844649D4-7092-387E-3895-6569228CF085}"/>
                </a:ext>
              </a:extLst>
            </p:cNvPr>
            <p:cNvSpPr txBox="1"/>
            <p:nvPr/>
          </p:nvSpPr>
          <p:spPr>
            <a:xfrm>
              <a:off x="906685" y="1579731"/>
              <a:ext cx="713678" cy="744581"/>
            </a:xfrm>
            <a:prstGeom prst="rect">
              <a:avLst/>
            </a:prstGeom>
            <a:noFill/>
          </p:spPr>
          <p:txBody>
            <a:bodyPr wrap="square" rtlCol="0">
              <a:spAutoFit/>
            </a:bodyPr>
            <a:lstStyle/>
            <a:p>
              <a:pPr algn="ctr"/>
              <a:r>
                <a:rPr lang="en-US" sz="2800" b="1">
                  <a:solidFill>
                    <a:srgbClr val="FF0000"/>
                  </a:solidFill>
                </a:rPr>
                <a:t>c.</a:t>
              </a:r>
            </a:p>
          </p:txBody>
        </p:sp>
      </p:grpSp>
      <p:grpSp>
        <p:nvGrpSpPr>
          <p:cNvPr id="2645" name="Group 2644">
            <a:extLst>
              <a:ext uri="{FF2B5EF4-FFF2-40B4-BE49-F238E27FC236}">
                <a16:creationId xmlns:a16="http://schemas.microsoft.com/office/drawing/2014/main" id="{26048178-0734-277F-CCE1-E3E8C33F09F0}"/>
              </a:ext>
            </a:extLst>
          </p:cNvPr>
          <p:cNvGrpSpPr/>
          <p:nvPr/>
        </p:nvGrpSpPr>
        <p:grpSpPr>
          <a:xfrm>
            <a:off x="1517437" y="4239890"/>
            <a:ext cx="7066270" cy="627463"/>
            <a:chOff x="2027545" y="2023134"/>
            <a:chExt cx="7066270" cy="627463"/>
          </a:xfrm>
        </p:grpSpPr>
        <p:grpSp>
          <p:nvGrpSpPr>
            <p:cNvPr id="2646" name="Group 2645">
              <a:extLst>
                <a:ext uri="{FF2B5EF4-FFF2-40B4-BE49-F238E27FC236}">
                  <a16:creationId xmlns:a16="http://schemas.microsoft.com/office/drawing/2014/main" id="{1906FD0F-2C15-E735-6230-9C0DFCF1844C}"/>
                </a:ext>
              </a:extLst>
            </p:cNvPr>
            <p:cNvGrpSpPr/>
            <p:nvPr/>
          </p:nvGrpSpPr>
          <p:grpSpPr>
            <a:xfrm>
              <a:off x="2027545" y="2023134"/>
              <a:ext cx="5578271" cy="627463"/>
              <a:chOff x="195387" y="2197448"/>
              <a:chExt cx="5578271" cy="627463"/>
            </a:xfrm>
          </p:grpSpPr>
          <p:sp>
            <p:nvSpPr>
              <p:cNvPr id="2649" name="Rectangle: Rounded Corners 2648">
                <a:extLst>
                  <a:ext uri="{FF2B5EF4-FFF2-40B4-BE49-F238E27FC236}">
                    <a16:creationId xmlns:a16="http://schemas.microsoft.com/office/drawing/2014/main" id="{810DBA05-52BE-CF7E-279D-AEC9CD7310A1}"/>
                  </a:ext>
                </a:extLst>
              </p:cNvPr>
              <p:cNvSpPr/>
              <p:nvPr/>
            </p:nvSpPr>
            <p:spPr>
              <a:xfrm>
                <a:off x="766942" y="2367711"/>
                <a:ext cx="1078057" cy="457200"/>
              </a:xfrm>
              <a:prstGeom prst="roundRect">
                <a:avLst/>
              </a:prstGeom>
              <a:solidFill>
                <a:srgbClr val="FFCC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2NaOH</a:t>
                </a:r>
              </a:p>
            </p:txBody>
          </p:sp>
          <p:sp>
            <p:nvSpPr>
              <p:cNvPr id="2650" name="Plus Sign 2649">
                <a:extLst>
                  <a:ext uri="{FF2B5EF4-FFF2-40B4-BE49-F238E27FC236}">
                    <a16:creationId xmlns:a16="http://schemas.microsoft.com/office/drawing/2014/main" id="{490460B0-F7A5-D0F4-7689-35E492A4FB39}"/>
                  </a:ext>
                </a:extLst>
              </p:cNvPr>
              <p:cNvSpPr/>
              <p:nvPr/>
            </p:nvSpPr>
            <p:spPr>
              <a:xfrm>
                <a:off x="1926901" y="2367711"/>
                <a:ext cx="457200" cy="45720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1" name="Rectangle: Rounded Corners 2650">
                <a:extLst>
                  <a:ext uri="{FF2B5EF4-FFF2-40B4-BE49-F238E27FC236}">
                    <a16:creationId xmlns:a16="http://schemas.microsoft.com/office/drawing/2014/main" id="{7B9613F2-5CD0-5B71-654D-543C1B6CDCD3}"/>
                  </a:ext>
                </a:extLst>
              </p:cNvPr>
              <p:cNvSpPr/>
              <p:nvPr/>
            </p:nvSpPr>
            <p:spPr>
              <a:xfrm>
                <a:off x="2442878" y="2367711"/>
                <a:ext cx="993984" cy="457200"/>
              </a:xfrm>
              <a:prstGeom prst="roundRect">
                <a:avLst/>
              </a:prstGeom>
              <a:solidFill>
                <a:srgbClr val="FFCC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H</a:t>
                </a:r>
                <a:r>
                  <a:rPr lang="en-US" sz="2000" baseline="-25000">
                    <a:solidFill>
                      <a:schemeClr val="tx1"/>
                    </a:solidFill>
                  </a:rPr>
                  <a:t>2</a:t>
                </a:r>
                <a:r>
                  <a:rPr lang="en-US" sz="2000">
                    <a:solidFill>
                      <a:schemeClr val="tx1"/>
                    </a:solidFill>
                  </a:rPr>
                  <a:t>SO</a:t>
                </a:r>
                <a:r>
                  <a:rPr lang="en-US" sz="2000" baseline="-25000">
                    <a:solidFill>
                      <a:schemeClr val="tx1"/>
                    </a:solidFill>
                  </a:rPr>
                  <a:t>4</a:t>
                </a:r>
                <a:endParaRPr lang="en-US" sz="2000">
                  <a:solidFill>
                    <a:schemeClr val="tx1"/>
                  </a:solidFill>
                </a:endParaRPr>
              </a:p>
            </p:txBody>
          </p:sp>
          <p:grpSp>
            <p:nvGrpSpPr>
              <p:cNvPr id="2652" name="Group 2651">
                <a:extLst>
                  <a:ext uri="{FF2B5EF4-FFF2-40B4-BE49-F238E27FC236}">
                    <a16:creationId xmlns:a16="http://schemas.microsoft.com/office/drawing/2014/main" id="{3293FC3C-4C11-C825-0F08-4E7CF265FE45}"/>
                  </a:ext>
                </a:extLst>
              </p:cNvPr>
              <p:cNvGrpSpPr/>
              <p:nvPr/>
            </p:nvGrpSpPr>
            <p:grpSpPr>
              <a:xfrm>
                <a:off x="3491566" y="2197448"/>
                <a:ext cx="1047261" cy="461665"/>
                <a:chOff x="4319996" y="2166536"/>
                <a:chExt cx="1047261" cy="461665"/>
              </a:xfrm>
            </p:grpSpPr>
            <p:cxnSp>
              <p:nvCxnSpPr>
                <p:cNvPr id="2655" name="Straight Arrow Connector 2654">
                  <a:extLst>
                    <a:ext uri="{FF2B5EF4-FFF2-40B4-BE49-F238E27FC236}">
                      <a16:creationId xmlns:a16="http://schemas.microsoft.com/office/drawing/2014/main" id="{9DF57455-B841-23AA-EF91-53E887DE4E14}"/>
                    </a:ext>
                  </a:extLst>
                </p:cNvPr>
                <p:cNvCxnSpPr>
                  <a:cxnSpLocks/>
                </p:cNvCxnSpPr>
                <p:nvPr/>
              </p:nvCxnSpPr>
              <p:spPr>
                <a:xfrm>
                  <a:off x="4319996" y="2625969"/>
                  <a:ext cx="104726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56" name="TextBox 2655">
                  <a:extLst>
                    <a:ext uri="{FF2B5EF4-FFF2-40B4-BE49-F238E27FC236}">
                      <a16:creationId xmlns:a16="http://schemas.microsoft.com/office/drawing/2014/main" id="{FFB347CD-A259-98A6-797F-3242966EF95F}"/>
                    </a:ext>
                  </a:extLst>
                </p:cNvPr>
                <p:cNvSpPr txBox="1"/>
                <p:nvPr/>
              </p:nvSpPr>
              <p:spPr>
                <a:xfrm>
                  <a:off x="4597444" y="2166536"/>
                  <a:ext cx="437661" cy="461665"/>
                </a:xfrm>
                <a:prstGeom prst="rect">
                  <a:avLst/>
                </a:prstGeom>
                <a:noFill/>
              </p:spPr>
              <p:txBody>
                <a:bodyPr wrap="square">
                  <a:spAutoFit/>
                </a:bodyPr>
                <a:lstStyle/>
                <a:p>
                  <a:pPr algn="ctr"/>
                  <a:r>
                    <a:rPr lang="en-US" sz="2400"/>
                    <a:t>t</a:t>
                  </a:r>
                  <a:r>
                    <a:rPr lang="en-US" sz="2400" baseline="30000"/>
                    <a:t>o</a:t>
                  </a:r>
                  <a:endParaRPr lang="en-US" sz="2400"/>
                </a:p>
              </p:txBody>
            </p:sp>
          </p:grpSp>
          <p:sp>
            <p:nvSpPr>
              <p:cNvPr id="2653" name="Rectangle: Rounded Corners 2652">
                <a:extLst>
                  <a:ext uri="{FF2B5EF4-FFF2-40B4-BE49-F238E27FC236}">
                    <a16:creationId xmlns:a16="http://schemas.microsoft.com/office/drawing/2014/main" id="{61C10A71-4C29-AD2F-59E8-508B1A97BA94}"/>
                  </a:ext>
                </a:extLst>
              </p:cNvPr>
              <p:cNvSpPr/>
              <p:nvPr/>
            </p:nvSpPr>
            <p:spPr>
              <a:xfrm>
                <a:off x="4616980" y="2367711"/>
                <a:ext cx="1156678" cy="457200"/>
              </a:xfrm>
              <a:prstGeom prst="roundRect">
                <a:avLst/>
              </a:prstGeom>
              <a:solidFill>
                <a:srgbClr val="FFCC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Na</a:t>
                </a:r>
                <a:r>
                  <a:rPr lang="en-US" sz="2000" baseline="-25000">
                    <a:solidFill>
                      <a:schemeClr val="tx1"/>
                    </a:solidFill>
                  </a:rPr>
                  <a:t>2</a:t>
                </a:r>
                <a:r>
                  <a:rPr lang="en-US" sz="2000">
                    <a:solidFill>
                      <a:schemeClr val="tx1"/>
                    </a:solidFill>
                  </a:rPr>
                  <a:t>SO</a:t>
                </a:r>
                <a:r>
                  <a:rPr lang="en-US" sz="2000" baseline="-25000">
                    <a:solidFill>
                      <a:schemeClr val="tx1"/>
                    </a:solidFill>
                  </a:rPr>
                  <a:t>4</a:t>
                </a:r>
                <a:endParaRPr lang="en-US" sz="2000">
                  <a:solidFill>
                    <a:schemeClr val="tx1"/>
                  </a:solidFill>
                </a:endParaRPr>
              </a:p>
            </p:txBody>
          </p:sp>
          <p:sp>
            <p:nvSpPr>
              <p:cNvPr id="2654" name="TextBox 2653">
                <a:extLst>
                  <a:ext uri="{FF2B5EF4-FFF2-40B4-BE49-F238E27FC236}">
                    <a16:creationId xmlns:a16="http://schemas.microsoft.com/office/drawing/2014/main" id="{EF65E5D1-33AD-1674-28DD-5E332AA39E07}"/>
                  </a:ext>
                </a:extLst>
              </p:cNvPr>
              <p:cNvSpPr txBox="1"/>
              <p:nvPr/>
            </p:nvSpPr>
            <p:spPr>
              <a:xfrm>
                <a:off x="195387" y="2396256"/>
                <a:ext cx="578337" cy="400110"/>
              </a:xfrm>
              <a:prstGeom prst="rect">
                <a:avLst/>
              </a:prstGeom>
              <a:noFill/>
            </p:spPr>
            <p:txBody>
              <a:bodyPr wrap="square">
                <a:spAutoFit/>
              </a:bodyPr>
              <a:lstStyle/>
              <a:p>
                <a:pPr algn="ctr"/>
                <a:r>
                  <a:rPr lang="en-US" sz="2000">
                    <a:solidFill>
                      <a:schemeClr val="tx1"/>
                    </a:solidFill>
                  </a:rPr>
                  <a:t>(2)</a:t>
                </a:r>
              </a:p>
            </p:txBody>
          </p:sp>
        </p:grpSp>
        <p:sp>
          <p:nvSpPr>
            <p:cNvPr id="2647" name="Plus Sign 2646">
              <a:extLst>
                <a:ext uri="{FF2B5EF4-FFF2-40B4-BE49-F238E27FC236}">
                  <a16:creationId xmlns:a16="http://schemas.microsoft.com/office/drawing/2014/main" id="{F5B3EEA7-5CA1-9A23-CB2B-EB2EA383163A}"/>
                </a:ext>
              </a:extLst>
            </p:cNvPr>
            <p:cNvSpPr/>
            <p:nvPr/>
          </p:nvSpPr>
          <p:spPr>
            <a:xfrm>
              <a:off x="7654131" y="2193397"/>
              <a:ext cx="457200" cy="45720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8" name="Rectangle: Rounded Corners 2647">
              <a:extLst>
                <a:ext uri="{FF2B5EF4-FFF2-40B4-BE49-F238E27FC236}">
                  <a16:creationId xmlns:a16="http://schemas.microsoft.com/office/drawing/2014/main" id="{05274F0E-6FE8-9504-BFFE-96946D5D8143}"/>
                </a:ext>
              </a:extLst>
            </p:cNvPr>
            <p:cNvSpPr/>
            <p:nvPr/>
          </p:nvSpPr>
          <p:spPr>
            <a:xfrm>
              <a:off x="8202859" y="2193397"/>
              <a:ext cx="890956" cy="457200"/>
            </a:xfrm>
            <a:prstGeom prst="roundRect">
              <a:avLst/>
            </a:prstGeom>
            <a:solidFill>
              <a:srgbClr val="FFCC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2H</a:t>
              </a:r>
              <a:r>
                <a:rPr lang="en-US" sz="2000" baseline="-25000">
                  <a:solidFill>
                    <a:schemeClr val="tx1"/>
                  </a:solidFill>
                </a:rPr>
                <a:t>2</a:t>
              </a:r>
              <a:r>
                <a:rPr lang="en-US" sz="2000">
                  <a:solidFill>
                    <a:schemeClr val="tx1"/>
                  </a:solidFill>
                </a:rPr>
                <a:t>O</a:t>
              </a:r>
            </a:p>
          </p:txBody>
        </p:sp>
      </p:grpSp>
      <p:grpSp>
        <p:nvGrpSpPr>
          <p:cNvPr id="2659" name="Group 2658">
            <a:extLst>
              <a:ext uri="{FF2B5EF4-FFF2-40B4-BE49-F238E27FC236}">
                <a16:creationId xmlns:a16="http://schemas.microsoft.com/office/drawing/2014/main" id="{6F9927F3-32AE-8909-639A-711A0859251F}"/>
              </a:ext>
            </a:extLst>
          </p:cNvPr>
          <p:cNvGrpSpPr/>
          <p:nvPr/>
        </p:nvGrpSpPr>
        <p:grpSpPr>
          <a:xfrm>
            <a:off x="1529457" y="3618037"/>
            <a:ext cx="6913004" cy="659488"/>
            <a:chOff x="1529457" y="3618037"/>
            <a:chExt cx="6913004" cy="659488"/>
          </a:xfrm>
        </p:grpSpPr>
        <p:grpSp>
          <p:nvGrpSpPr>
            <p:cNvPr id="2633" name="Group 2632">
              <a:extLst>
                <a:ext uri="{FF2B5EF4-FFF2-40B4-BE49-F238E27FC236}">
                  <a16:creationId xmlns:a16="http://schemas.microsoft.com/office/drawing/2014/main" id="{F783992B-18E4-12BB-0AF6-A8D3C52DC097}"/>
                </a:ext>
              </a:extLst>
            </p:cNvPr>
            <p:cNvGrpSpPr/>
            <p:nvPr/>
          </p:nvGrpSpPr>
          <p:grpSpPr>
            <a:xfrm>
              <a:off x="1529457" y="3618037"/>
              <a:ext cx="5414723" cy="659488"/>
              <a:chOff x="195387" y="2197448"/>
              <a:chExt cx="5414723" cy="659488"/>
            </a:xfrm>
          </p:grpSpPr>
          <p:sp>
            <p:nvSpPr>
              <p:cNvPr id="2634" name="Rectangle: Rounded Corners 2633">
                <a:extLst>
                  <a:ext uri="{FF2B5EF4-FFF2-40B4-BE49-F238E27FC236}">
                    <a16:creationId xmlns:a16="http://schemas.microsoft.com/office/drawing/2014/main" id="{8065FD82-8AED-E4BB-44D1-C281FA327023}"/>
                  </a:ext>
                </a:extLst>
              </p:cNvPr>
              <p:cNvSpPr/>
              <p:nvPr/>
            </p:nvSpPr>
            <p:spPr>
              <a:xfrm>
                <a:off x="765910" y="2366401"/>
                <a:ext cx="859692" cy="457198"/>
              </a:xfrm>
              <a:prstGeom prst="roundRect">
                <a:avLst/>
              </a:prstGeom>
              <a:solidFill>
                <a:srgbClr val="FFCC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2 Na</a:t>
                </a:r>
              </a:p>
            </p:txBody>
          </p:sp>
          <p:sp>
            <p:nvSpPr>
              <p:cNvPr id="2635" name="Plus Sign 2634">
                <a:extLst>
                  <a:ext uri="{FF2B5EF4-FFF2-40B4-BE49-F238E27FC236}">
                    <a16:creationId xmlns:a16="http://schemas.microsoft.com/office/drawing/2014/main" id="{6F956EEB-01F0-B8DB-15C0-63D33BABBEBD}"/>
                  </a:ext>
                </a:extLst>
              </p:cNvPr>
              <p:cNvSpPr/>
              <p:nvPr/>
            </p:nvSpPr>
            <p:spPr>
              <a:xfrm>
                <a:off x="1735017" y="2344246"/>
                <a:ext cx="457200" cy="45720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6" name="Rectangle: Rounded Corners 2635">
                <a:extLst>
                  <a:ext uri="{FF2B5EF4-FFF2-40B4-BE49-F238E27FC236}">
                    <a16:creationId xmlns:a16="http://schemas.microsoft.com/office/drawing/2014/main" id="{62B11F3E-4D6B-7A7B-E4D5-E89C97815444}"/>
                  </a:ext>
                </a:extLst>
              </p:cNvPr>
              <p:cNvSpPr/>
              <p:nvPr/>
            </p:nvSpPr>
            <p:spPr>
              <a:xfrm>
                <a:off x="2301631" y="2367711"/>
                <a:ext cx="859691" cy="457198"/>
              </a:xfrm>
              <a:prstGeom prst="roundRect">
                <a:avLst/>
              </a:prstGeom>
              <a:solidFill>
                <a:srgbClr val="FFCC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2H</a:t>
                </a:r>
                <a:r>
                  <a:rPr lang="en-US" sz="2000" baseline="-25000">
                    <a:solidFill>
                      <a:schemeClr val="tx1"/>
                    </a:solidFill>
                  </a:rPr>
                  <a:t>2</a:t>
                </a:r>
                <a:r>
                  <a:rPr lang="en-US" sz="2000">
                    <a:solidFill>
                      <a:schemeClr val="tx1"/>
                    </a:solidFill>
                  </a:rPr>
                  <a:t>O</a:t>
                </a:r>
              </a:p>
            </p:txBody>
          </p:sp>
          <p:grpSp>
            <p:nvGrpSpPr>
              <p:cNvPr id="2637" name="Group 2636">
                <a:extLst>
                  <a:ext uri="{FF2B5EF4-FFF2-40B4-BE49-F238E27FC236}">
                    <a16:creationId xmlns:a16="http://schemas.microsoft.com/office/drawing/2014/main" id="{7FDEC71B-331D-E464-9EFD-A5DAF5E00B4D}"/>
                  </a:ext>
                </a:extLst>
              </p:cNvPr>
              <p:cNvGrpSpPr/>
              <p:nvPr/>
            </p:nvGrpSpPr>
            <p:grpSpPr>
              <a:xfrm>
                <a:off x="3328018" y="2197448"/>
                <a:ext cx="1047261" cy="461665"/>
                <a:chOff x="4156448" y="2166536"/>
                <a:chExt cx="1047261" cy="461665"/>
              </a:xfrm>
            </p:grpSpPr>
            <p:cxnSp>
              <p:nvCxnSpPr>
                <p:cNvPr id="2640" name="Straight Arrow Connector 2639">
                  <a:extLst>
                    <a:ext uri="{FF2B5EF4-FFF2-40B4-BE49-F238E27FC236}">
                      <a16:creationId xmlns:a16="http://schemas.microsoft.com/office/drawing/2014/main" id="{61D8B326-061F-F495-211A-0FF5D6480094}"/>
                    </a:ext>
                  </a:extLst>
                </p:cNvPr>
                <p:cNvCxnSpPr>
                  <a:cxnSpLocks/>
                </p:cNvCxnSpPr>
                <p:nvPr/>
              </p:nvCxnSpPr>
              <p:spPr>
                <a:xfrm>
                  <a:off x="4156448" y="2625969"/>
                  <a:ext cx="104726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41" name="TextBox 2640">
                  <a:extLst>
                    <a:ext uri="{FF2B5EF4-FFF2-40B4-BE49-F238E27FC236}">
                      <a16:creationId xmlns:a16="http://schemas.microsoft.com/office/drawing/2014/main" id="{463334A1-948D-5648-5FFE-4A81540C8EB3}"/>
                    </a:ext>
                  </a:extLst>
                </p:cNvPr>
                <p:cNvSpPr txBox="1"/>
                <p:nvPr/>
              </p:nvSpPr>
              <p:spPr>
                <a:xfrm>
                  <a:off x="4433896" y="2166536"/>
                  <a:ext cx="437661" cy="461665"/>
                </a:xfrm>
                <a:prstGeom prst="rect">
                  <a:avLst/>
                </a:prstGeom>
                <a:noFill/>
              </p:spPr>
              <p:txBody>
                <a:bodyPr wrap="square">
                  <a:spAutoFit/>
                </a:bodyPr>
                <a:lstStyle/>
                <a:p>
                  <a:pPr algn="ctr"/>
                  <a:r>
                    <a:rPr lang="en-US" sz="2400"/>
                    <a:t>t</a:t>
                  </a:r>
                  <a:r>
                    <a:rPr lang="en-US" sz="2400" baseline="30000"/>
                    <a:t>o</a:t>
                  </a:r>
                  <a:endParaRPr lang="en-US" sz="2400"/>
                </a:p>
              </p:txBody>
            </p:sp>
          </p:grpSp>
          <p:sp>
            <p:nvSpPr>
              <p:cNvPr id="2638" name="Rectangle: Rounded Corners 2637">
                <a:extLst>
                  <a:ext uri="{FF2B5EF4-FFF2-40B4-BE49-F238E27FC236}">
                    <a16:creationId xmlns:a16="http://schemas.microsoft.com/office/drawing/2014/main" id="{746D1F39-9A18-5CED-6500-258B08052719}"/>
                  </a:ext>
                </a:extLst>
              </p:cNvPr>
              <p:cNvSpPr/>
              <p:nvPr/>
            </p:nvSpPr>
            <p:spPr>
              <a:xfrm>
                <a:off x="4453432" y="2367711"/>
                <a:ext cx="1156678" cy="457198"/>
              </a:xfrm>
              <a:prstGeom prst="roundRect">
                <a:avLst/>
              </a:prstGeom>
              <a:solidFill>
                <a:srgbClr val="FFCC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2 NaOH</a:t>
                </a:r>
              </a:p>
            </p:txBody>
          </p:sp>
          <p:sp>
            <p:nvSpPr>
              <p:cNvPr id="2639" name="TextBox 2638">
                <a:extLst>
                  <a:ext uri="{FF2B5EF4-FFF2-40B4-BE49-F238E27FC236}">
                    <a16:creationId xmlns:a16="http://schemas.microsoft.com/office/drawing/2014/main" id="{78AE051D-BCCC-96B7-F6D1-AAFFB05C7B6A}"/>
                  </a:ext>
                </a:extLst>
              </p:cNvPr>
              <p:cNvSpPr txBox="1"/>
              <p:nvPr/>
            </p:nvSpPr>
            <p:spPr>
              <a:xfrm>
                <a:off x="195387" y="2456826"/>
                <a:ext cx="578337" cy="400110"/>
              </a:xfrm>
              <a:prstGeom prst="rect">
                <a:avLst/>
              </a:prstGeom>
              <a:noFill/>
            </p:spPr>
            <p:txBody>
              <a:bodyPr wrap="square">
                <a:spAutoFit/>
              </a:bodyPr>
              <a:lstStyle/>
              <a:p>
                <a:pPr algn="ctr"/>
                <a:r>
                  <a:rPr lang="en-US" sz="2000">
                    <a:solidFill>
                      <a:schemeClr val="tx1"/>
                    </a:solidFill>
                  </a:rPr>
                  <a:t>(1)</a:t>
                </a:r>
              </a:p>
            </p:txBody>
          </p:sp>
        </p:grpSp>
        <p:sp>
          <p:nvSpPr>
            <p:cNvPr id="2657" name="Plus Sign 2656">
              <a:extLst>
                <a:ext uri="{FF2B5EF4-FFF2-40B4-BE49-F238E27FC236}">
                  <a16:creationId xmlns:a16="http://schemas.microsoft.com/office/drawing/2014/main" id="{A64BE0E0-D43A-806C-BDCB-23B60F4ECEB6}"/>
                </a:ext>
              </a:extLst>
            </p:cNvPr>
            <p:cNvSpPr/>
            <p:nvPr/>
          </p:nvSpPr>
          <p:spPr>
            <a:xfrm>
              <a:off x="7002777" y="3803444"/>
              <a:ext cx="457200" cy="45720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8" name="Rectangle: Rounded Corners 2657">
              <a:extLst>
                <a:ext uri="{FF2B5EF4-FFF2-40B4-BE49-F238E27FC236}">
                  <a16:creationId xmlns:a16="http://schemas.microsoft.com/office/drawing/2014/main" id="{0EAEDD86-0A5C-EEDE-28FD-5E4A4D2B0FBB}"/>
                </a:ext>
              </a:extLst>
            </p:cNvPr>
            <p:cNvSpPr/>
            <p:nvPr/>
          </p:nvSpPr>
          <p:spPr>
            <a:xfrm>
              <a:off x="7551505" y="3803444"/>
              <a:ext cx="890956" cy="457200"/>
            </a:xfrm>
            <a:prstGeom prst="roundRect">
              <a:avLst/>
            </a:prstGeom>
            <a:solidFill>
              <a:srgbClr val="FFCC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H</a:t>
              </a:r>
              <a:r>
                <a:rPr lang="en-US" sz="2000" baseline="-25000">
                  <a:solidFill>
                    <a:schemeClr val="tx1"/>
                  </a:solidFill>
                </a:rPr>
                <a:t>2</a:t>
              </a:r>
              <a:endParaRPr lang="en-US" sz="2000">
                <a:solidFill>
                  <a:schemeClr val="tx1"/>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605"/>
                                        </p:tgtEl>
                                        <p:attrNameLst>
                                          <p:attrName>style.visibility</p:attrName>
                                        </p:attrNameLst>
                                      </p:cBhvr>
                                      <p:to>
                                        <p:strVal val="visible"/>
                                      </p:to>
                                    </p:set>
                                    <p:animEffect transition="in" filter="wipe(left)">
                                      <p:cBhvr>
                                        <p:cTn id="13" dur="500"/>
                                        <p:tgtEl>
                                          <p:spTgt spid="2605"/>
                                        </p:tgtEl>
                                      </p:cBhvr>
                                    </p:animEffect>
                                  </p:childTnLst>
                                </p:cTn>
                              </p:par>
                            </p:childTnLst>
                          </p:cTn>
                        </p:par>
                        <p:par>
                          <p:cTn id="14" fill="hold">
                            <p:stCondLst>
                              <p:cond delay="500"/>
                            </p:stCondLst>
                            <p:childTnLst>
                              <p:par>
                                <p:cTn id="15" presetID="16" presetClass="entr" presetSubtype="21"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2608"/>
                                        </p:tgtEl>
                                        <p:attrNameLst>
                                          <p:attrName>style.visibility</p:attrName>
                                        </p:attrNameLst>
                                      </p:cBhvr>
                                      <p:to>
                                        <p:strVal val="visible"/>
                                      </p:to>
                                    </p:set>
                                    <p:animEffect transition="in" filter="barn(inVertical)">
                                      <p:cBhvr>
                                        <p:cTn id="21" dur="500"/>
                                        <p:tgtEl>
                                          <p:spTgt spid="260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618"/>
                                        </p:tgtEl>
                                        <p:attrNameLst>
                                          <p:attrName>style.visibility</p:attrName>
                                        </p:attrNameLst>
                                      </p:cBhvr>
                                      <p:to>
                                        <p:strVal val="visible"/>
                                      </p:to>
                                    </p:set>
                                    <p:animEffect transition="in" filter="wipe(left)">
                                      <p:cBhvr>
                                        <p:cTn id="26" dur="500"/>
                                        <p:tgtEl>
                                          <p:spTgt spid="2618"/>
                                        </p:tgtEl>
                                      </p:cBhvr>
                                    </p:animEffect>
                                  </p:childTnLst>
                                </p:cTn>
                              </p:par>
                            </p:childTnLst>
                          </p:cTn>
                        </p:par>
                        <p:par>
                          <p:cTn id="27" fill="hold">
                            <p:stCondLst>
                              <p:cond delay="500"/>
                            </p:stCondLst>
                            <p:childTnLst>
                              <p:par>
                                <p:cTn id="28" presetID="16" presetClass="entr" presetSubtype="21" fill="hold" nodeType="afterEffect">
                                  <p:stCondLst>
                                    <p:cond delay="0"/>
                                  </p:stCondLst>
                                  <p:childTnLst>
                                    <p:set>
                                      <p:cBhvr>
                                        <p:cTn id="29" dur="1" fill="hold">
                                          <p:stCondLst>
                                            <p:cond delay="0"/>
                                          </p:stCondLst>
                                        </p:cTn>
                                        <p:tgtEl>
                                          <p:spTgt spid="2609"/>
                                        </p:tgtEl>
                                        <p:attrNameLst>
                                          <p:attrName>style.visibility</p:attrName>
                                        </p:attrNameLst>
                                      </p:cBhvr>
                                      <p:to>
                                        <p:strVal val="visible"/>
                                      </p:to>
                                    </p:set>
                                    <p:animEffect transition="in" filter="barn(inVertical)">
                                      <p:cBhvr>
                                        <p:cTn id="30" dur="500"/>
                                        <p:tgtEl>
                                          <p:spTgt spid="2609"/>
                                        </p:tgtEl>
                                      </p:cBhvr>
                                    </p:animEffect>
                                  </p:childTnLst>
                                </p:cTn>
                              </p:par>
                            </p:childTnLst>
                          </p:cTn>
                        </p:par>
                        <p:par>
                          <p:cTn id="31" fill="hold">
                            <p:stCondLst>
                              <p:cond delay="1000"/>
                            </p:stCondLst>
                            <p:childTnLst>
                              <p:par>
                                <p:cTn id="32" presetID="16" presetClass="entr" presetSubtype="21" fill="hold" nodeType="afterEffect">
                                  <p:stCondLst>
                                    <p:cond delay="0"/>
                                  </p:stCondLst>
                                  <p:childTnLst>
                                    <p:set>
                                      <p:cBhvr>
                                        <p:cTn id="33" dur="1" fill="hold">
                                          <p:stCondLst>
                                            <p:cond delay="0"/>
                                          </p:stCondLst>
                                        </p:cTn>
                                        <p:tgtEl>
                                          <p:spTgt spid="2621"/>
                                        </p:tgtEl>
                                        <p:attrNameLst>
                                          <p:attrName>style.visibility</p:attrName>
                                        </p:attrNameLst>
                                      </p:cBhvr>
                                      <p:to>
                                        <p:strVal val="visible"/>
                                      </p:to>
                                    </p:set>
                                    <p:animEffect transition="in" filter="barn(inVertical)">
                                      <p:cBhvr>
                                        <p:cTn id="34" dur="500"/>
                                        <p:tgtEl>
                                          <p:spTgt spid="26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642"/>
                                        </p:tgtEl>
                                        <p:attrNameLst>
                                          <p:attrName>style.visibility</p:attrName>
                                        </p:attrNameLst>
                                      </p:cBhvr>
                                      <p:to>
                                        <p:strVal val="visible"/>
                                      </p:to>
                                    </p:set>
                                    <p:animEffect transition="in" filter="wipe(left)">
                                      <p:cBhvr>
                                        <p:cTn id="39" dur="500"/>
                                        <p:tgtEl>
                                          <p:spTgt spid="2642"/>
                                        </p:tgtEl>
                                      </p:cBhvr>
                                    </p:animEffect>
                                  </p:childTnLst>
                                </p:cTn>
                              </p:par>
                            </p:childTnLst>
                          </p:cTn>
                        </p:par>
                        <p:par>
                          <p:cTn id="40" fill="hold">
                            <p:stCondLst>
                              <p:cond delay="500"/>
                            </p:stCondLst>
                            <p:childTnLst>
                              <p:par>
                                <p:cTn id="41" presetID="16" presetClass="entr" presetSubtype="21" fill="hold" nodeType="afterEffect">
                                  <p:stCondLst>
                                    <p:cond delay="0"/>
                                  </p:stCondLst>
                                  <p:childTnLst>
                                    <p:set>
                                      <p:cBhvr>
                                        <p:cTn id="42" dur="1" fill="hold">
                                          <p:stCondLst>
                                            <p:cond delay="0"/>
                                          </p:stCondLst>
                                        </p:cTn>
                                        <p:tgtEl>
                                          <p:spTgt spid="2659"/>
                                        </p:tgtEl>
                                        <p:attrNameLst>
                                          <p:attrName>style.visibility</p:attrName>
                                        </p:attrNameLst>
                                      </p:cBhvr>
                                      <p:to>
                                        <p:strVal val="visible"/>
                                      </p:to>
                                    </p:set>
                                    <p:animEffect transition="in" filter="barn(inVertical)">
                                      <p:cBhvr>
                                        <p:cTn id="43" dur="500"/>
                                        <p:tgtEl>
                                          <p:spTgt spid="2659"/>
                                        </p:tgtEl>
                                      </p:cBhvr>
                                    </p:animEffect>
                                  </p:childTnLst>
                                </p:cTn>
                              </p:par>
                            </p:childTnLst>
                          </p:cTn>
                        </p:par>
                        <p:par>
                          <p:cTn id="44" fill="hold">
                            <p:stCondLst>
                              <p:cond delay="1000"/>
                            </p:stCondLst>
                            <p:childTnLst>
                              <p:par>
                                <p:cTn id="45" presetID="16" presetClass="entr" presetSubtype="21" fill="hold" nodeType="afterEffect">
                                  <p:stCondLst>
                                    <p:cond delay="0"/>
                                  </p:stCondLst>
                                  <p:childTnLst>
                                    <p:set>
                                      <p:cBhvr>
                                        <p:cTn id="46" dur="1" fill="hold">
                                          <p:stCondLst>
                                            <p:cond delay="0"/>
                                          </p:stCondLst>
                                        </p:cTn>
                                        <p:tgtEl>
                                          <p:spTgt spid="2645"/>
                                        </p:tgtEl>
                                        <p:attrNameLst>
                                          <p:attrName>style.visibility</p:attrName>
                                        </p:attrNameLst>
                                      </p:cBhvr>
                                      <p:to>
                                        <p:strVal val="visible"/>
                                      </p:to>
                                    </p:set>
                                    <p:animEffect transition="in" filter="barn(inVertical)">
                                      <p:cBhvr>
                                        <p:cTn id="47" dur="500"/>
                                        <p:tgtEl>
                                          <p:spTgt spid="2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50"/>
        <p:cNvGrpSpPr/>
        <p:nvPr/>
      </p:nvGrpSpPr>
      <p:grpSpPr>
        <a:xfrm>
          <a:off x="0" y="0"/>
          <a:ext cx="0" cy="0"/>
          <a:chOff x="0" y="0"/>
          <a:chExt cx="0" cy="0"/>
        </a:xfrm>
      </p:grpSpPr>
      <p:sp>
        <p:nvSpPr>
          <p:cNvPr id="2868" name="Freeform 7">
            <a:extLst>
              <a:ext uri="{FF2B5EF4-FFF2-40B4-BE49-F238E27FC236}">
                <a16:creationId xmlns:a16="http://schemas.microsoft.com/office/drawing/2014/main" id="{D7D60933-C5C1-45D3-B83E-04EACD9527C3}"/>
              </a:ext>
            </a:extLst>
          </p:cNvPr>
          <p:cNvSpPr/>
          <p:nvPr/>
        </p:nvSpPr>
        <p:spPr>
          <a:xfrm>
            <a:off x="-1" y="431181"/>
            <a:ext cx="5746596" cy="4712320"/>
          </a:xfrm>
          <a:custGeom>
            <a:avLst/>
            <a:gdLst/>
            <a:ahLst/>
            <a:cxnLst/>
            <a:rect l="l" t="t" r="r" b="b"/>
            <a:pathLst>
              <a:path w="3433176" h="2981141">
                <a:moveTo>
                  <a:pt x="0" y="0"/>
                </a:moveTo>
                <a:lnTo>
                  <a:pt x="3433176" y="0"/>
                </a:lnTo>
                <a:lnTo>
                  <a:pt x="3433176" y="2981141"/>
                </a:lnTo>
                <a:lnTo>
                  <a:pt x="0" y="298114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69" name="TextBox 2868">
            <a:extLst>
              <a:ext uri="{FF2B5EF4-FFF2-40B4-BE49-F238E27FC236}">
                <a16:creationId xmlns:a16="http://schemas.microsoft.com/office/drawing/2014/main" id="{9B4485EA-60B1-DB82-84EF-3AE40B18D5B7}"/>
              </a:ext>
            </a:extLst>
          </p:cNvPr>
          <p:cNvSpPr txBox="1"/>
          <p:nvPr/>
        </p:nvSpPr>
        <p:spPr>
          <a:xfrm>
            <a:off x="4809893" y="973874"/>
            <a:ext cx="4073912" cy="2026004"/>
          </a:xfrm>
          <a:prstGeom prst="rect">
            <a:avLst/>
          </a:prstGeom>
          <a:noFill/>
        </p:spPr>
        <p:txBody>
          <a:bodyPr wrap="square" rtlCol="0">
            <a:spAutoFit/>
          </a:bodyPr>
          <a:lstStyle/>
          <a:p>
            <a:pPr algn="ctr">
              <a:lnSpc>
                <a:spcPct val="150000"/>
              </a:lnSpc>
            </a:pPr>
            <a:r>
              <a:rPr lang="en-US" sz="4400" b="1">
                <a:solidFill>
                  <a:srgbClr val="666633"/>
                </a:solidFill>
                <a:latin typeface="Aptos Black" panose="020B0004020202020204" pitchFamily="34" charset="0"/>
              </a:rPr>
              <a:t>PHIẾU BÀI TẬP SỐ 2</a:t>
            </a:r>
          </a:p>
        </p:txBody>
      </p:sp>
    </p:spTree>
    <p:extLst>
      <p:ext uri="{BB962C8B-B14F-4D97-AF65-F5344CB8AC3E}">
        <p14:creationId xmlns:p14="http://schemas.microsoft.com/office/powerpoint/2010/main" val="261192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25"/>
        <p:cNvGrpSpPr/>
        <p:nvPr/>
      </p:nvGrpSpPr>
      <p:grpSpPr>
        <a:xfrm>
          <a:off x="0" y="0"/>
          <a:ext cx="0" cy="0"/>
          <a:chOff x="0" y="0"/>
          <a:chExt cx="0" cy="0"/>
        </a:xfrm>
      </p:grpSpPr>
      <p:grpSp>
        <p:nvGrpSpPr>
          <p:cNvPr id="2" name="Group 1">
            <a:extLst>
              <a:ext uri="{FF2B5EF4-FFF2-40B4-BE49-F238E27FC236}">
                <a16:creationId xmlns:a16="http://schemas.microsoft.com/office/drawing/2014/main" id="{3C89C963-D1E0-200B-71B6-7B55557FC8EC}"/>
              </a:ext>
            </a:extLst>
          </p:cNvPr>
          <p:cNvGrpSpPr/>
          <p:nvPr/>
        </p:nvGrpSpPr>
        <p:grpSpPr>
          <a:xfrm>
            <a:off x="2646513" y="0"/>
            <a:ext cx="3850973" cy="860673"/>
            <a:chOff x="1119472" y="-1998"/>
            <a:chExt cx="4316130" cy="782187"/>
          </a:xfrm>
          <a:solidFill>
            <a:srgbClr val="CE3028"/>
          </a:solidFill>
        </p:grpSpPr>
        <p:sp>
          <p:nvSpPr>
            <p:cNvPr id="3" name="Rectangle 2">
              <a:extLst>
                <a:ext uri="{FF2B5EF4-FFF2-40B4-BE49-F238E27FC236}">
                  <a16:creationId xmlns:a16="http://schemas.microsoft.com/office/drawing/2014/main" id="{7E7854CE-D16D-6250-EC2F-49003E9C4E04}"/>
                </a:ext>
              </a:extLst>
            </p:cNvPr>
            <p:cNvSpPr/>
            <p:nvPr/>
          </p:nvSpPr>
          <p:spPr>
            <a:xfrm>
              <a:off x="1707174"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3">
              <a:extLst>
                <a:ext uri="{FF2B5EF4-FFF2-40B4-BE49-F238E27FC236}">
                  <a16:creationId xmlns:a16="http://schemas.microsoft.com/office/drawing/2014/main" id="{91257B8B-E440-77E3-3B6F-9A3B9AA85F37}"/>
                </a:ext>
              </a:extLst>
            </p:cNvPr>
            <p:cNvSpPr/>
            <p:nvPr/>
          </p:nvSpPr>
          <p:spPr>
            <a:xfrm>
              <a:off x="4768850"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Rounded Rectangle 14">
              <a:extLst>
                <a:ext uri="{FF2B5EF4-FFF2-40B4-BE49-F238E27FC236}">
                  <a16:creationId xmlns:a16="http://schemas.microsoft.com/office/drawing/2014/main" id="{85FE4CD0-D9E5-3683-FF5B-154690FA1938}"/>
                </a:ext>
              </a:extLst>
            </p:cNvPr>
            <p:cNvSpPr/>
            <p:nvPr/>
          </p:nvSpPr>
          <p:spPr>
            <a:xfrm>
              <a:off x="1119472" y="215946"/>
              <a:ext cx="4316130" cy="564243"/>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Body)"/>
                  <a:ea typeface="+mn-ea"/>
                  <a:cs typeface="+mn-cs"/>
                  <a:sym typeface="Arial"/>
                </a:rPr>
                <a:t>Câu </a:t>
              </a:r>
              <a:r>
                <a:rPr lang="en-US" sz="2400" b="1" kern="1200">
                  <a:solidFill>
                    <a:prstClr val="white"/>
                  </a:solidFill>
                  <a:latin typeface="Arial (Body)"/>
                </a:rPr>
                <a:t>3</a:t>
              </a:r>
              <a:r>
                <a:rPr kumimoji="0" lang="en-US" sz="2400" b="1" i="0" u="none" strike="noStrike" kern="1200" cap="none" spc="0" normalizeH="0" baseline="0" noProof="0">
                  <a:ln>
                    <a:noFill/>
                  </a:ln>
                  <a:solidFill>
                    <a:prstClr val="white"/>
                  </a:solidFill>
                  <a:effectLst/>
                  <a:uLnTx/>
                  <a:uFillTx/>
                  <a:latin typeface="Arial (Body)"/>
                  <a:ea typeface="+mn-ea"/>
                  <a:cs typeface="+mn-cs"/>
                  <a:sym typeface="Arial"/>
                </a:rPr>
                <a:t>.</a:t>
              </a:r>
            </a:p>
          </p:txBody>
        </p:sp>
      </p:grpSp>
      <p:grpSp>
        <p:nvGrpSpPr>
          <p:cNvPr id="6" name="Group 5">
            <a:extLst>
              <a:ext uri="{FF2B5EF4-FFF2-40B4-BE49-F238E27FC236}">
                <a16:creationId xmlns:a16="http://schemas.microsoft.com/office/drawing/2014/main" id="{BFAAE63A-E885-BB30-306E-CD03F80A9D1C}"/>
              </a:ext>
            </a:extLst>
          </p:cNvPr>
          <p:cNvGrpSpPr/>
          <p:nvPr/>
        </p:nvGrpSpPr>
        <p:grpSpPr>
          <a:xfrm>
            <a:off x="144836" y="2010007"/>
            <a:ext cx="3122861" cy="689348"/>
            <a:chOff x="33487" y="1553633"/>
            <a:chExt cx="4163815" cy="919130"/>
          </a:xfrm>
        </p:grpSpPr>
        <p:sp>
          <p:nvSpPr>
            <p:cNvPr id="7" name="Rounded Rectangle 36">
              <a:extLst>
                <a:ext uri="{FF2B5EF4-FFF2-40B4-BE49-F238E27FC236}">
                  <a16:creationId xmlns:a16="http://schemas.microsoft.com/office/drawing/2014/main" id="{D29EC409-A075-818D-974D-BD92976BAB8C}"/>
                </a:ext>
              </a:extLst>
            </p:cNvPr>
            <p:cNvSpPr/>
            <p:nvPr/>
          </p:nvSpPr>
          <p:spPr>
            <a:xfrm>
              <a:off x="478015" y="1553633"/>
              <a:ext cx="3719287" cy="919130"/>
            </a:xfrm>
            <a:prstGeom prst="roundRect">
              <a:avLst>
                <a:gd name="adj" fmla="val 7933"/>
              </a:avLst>
            </a:prstGeom>
            <a:solidFill>
              <a:srgbClr val="FFFFCD"/>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marR="0" lvl="0" indent="0" algn="just" defTabSz="685800" rtl="0" eaLnBrk="1" fontAlgn="auto" latinLnBrk="0" hangingPunct="1">
                <a:spcBef>
                  <a:spcPts val="0"/>
                </a:spcBef>
                <a:spcAft>
                  <a:spcPts val="0"/>
                </a:spcAft>
                <a:buClrTx/>
                <a:buSzTx/>
                <a:buFont typeface="Arial"/>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Phương trình hóa học:</a:t>
              </a: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8" name="Graphic 24" descr="Back with solid fill">
              <a:extLst>
                <a:ext uri="{FF2B5EF4-FFF2-40B4-BE49-F238E27FC236}">
                  <a16:creationId xmlns:a16="http://schemas.microsoft.com/office/drawing/2014/main" id="{FD9A9D96-A2A2-6C1C-B724-4DBA265CB3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33487" y="1680432"/>
              <a:ext cx="782339" cy="665532"/>
            </a:xfrm>
            <a:prstGeom prst="rect">
              <a:avLst/>
            </a:prstGeom>
          </p:spPr>
        </p:pic>
      </p:grpSp>
      <p:sp>
        <p:nvSpPr>
          <p:cNvPr id="10" name="TextBox 9">
            <a:extLst>
              <a:ext uri="{FF2B5EF4-FFF2-40B4-BE49-F238E27FC236}">
                <a16:creationId xmlns:a16="http://schemas.microsoft.com/office/drawing/2014/main" id="{12D56ECE-E4F6-EABE-C4E6-D02A3CBAD380}"/>
              </a:ext>
            </a:extLst>
          </p:cNvPr>
          <p:cNvSpPr txBox="1"/>
          <p:nvPr/>
        </p:nvSpPr>
        <p:spPr>
          <a:xfrm>
            <a:off x="153842" y="1129869"/>
            <a:ext cx="8836313" cy="496996"/>
          </a:xfrm>
          <a:prstGeom prst="rect">
            <a:avLst/>
          </a:prstGeom>
          <a:noFill/>
        </p:spPr>
        <p:txBody>
          <a:bodyPr wrap="square">
            <a:spAutoFit/>
          </a:bodyPr>
          <a:lstStyle/>
          <a:p>
            <a:pPr algn="just">
              <a:lnSpc>
                <a:spcPct val="150000"/>
              </a:lnSpc>
            </a:pPr>
            <a:r>
              <a:rPr lang="vi-VN" sz="2000"/>
              <a:t>a) Các kim loại phản ứng được với dung dịch hydrochloric acid là: </a:t>
            </a:r>
            <a:r>
              <a:rPr lang="vi-VN" sz="2000" b="1">
                <a:solidFill>
                  <a:srgbClr val="FF0000"/>
                </a:solidFill>
              </a:rPr>
              <a:t>Zn</a:t>
            </a:r>
            <a:r>
              <a:rPr lang="vi-VN" sz="2000"/>
              <a:t> và </a:t>
            </a:r>
            <a:r>
              <a:rPr lang="vi-VN" sz="2000" b="1">
                <a:solidFill>
                  <a:srgbClr val="FF0000"/>
                </a:solidFill>
              </a:rPr>
              <a:t>Fe</a:t>
            </a:r>
            <a:r>
              <a:rPr lang="vi-VN" sz="2000"/>
              <a:t>.</a:t>
            </a:r>
            <a:endParaRPr lang="en-US" sz="2000"/>
          </a:p>
        </p:txBody>
      </p:sp>
      <p:grpSp>
        <p:nvGrpSpPr>
          <p:cNvPr id="23" name="Group 22">
            <a:extLst>
              <a:ext uri="{FF2B5EF4-FFF2-40B4-BE49-F238E27FC236}">
                <a16:creationId xmlns:a16="http://schemas.microsoft.com/office/drawing/2014/main" id="{7D1427F8-F48D-DB22-D5CC-D3DDD8A8450C}"/>
              </a:ext>
            </a:extLst>
          </p:cNvPr>
          <p:cNvGrpSpPr/>
          <p:nvPr/>
        </p:nvGrpSpPr>
        <p:grpSpPr>
          <a:xfrm>
            <a:off x="3532096" y="1728535"/>
            <a:ext cx="5189653" cy="539557"/>
            <a:chOff x="4289170" y="1817745"/>
            <a:chExt cx="5189653" cy="539557"/>
          </a:xfrm>
        </p:grpSpPr>
        <p:grpSp>
          <p:nvGrpSpPr>
            <p:cNvPr id="11" name="Group 10">
              <a:extLst>
                <a:ext uri="{FF2B5EF4-FFF2-40B4-BE49-F238E27FC236}">
                  <a16:creationId xmlns:a16="http://schemas.microsoft.com/office/drawing/2014/main" id="{96CF438A-EDE9-8999-3ABD-8DD36F304B1D}"/>
                </a:ext>
              </a:extLst>
            </p:cNvPr>
            <p:cNvGrpSpPr/>
            <p:nvPr/>
          </p:nvGrpSpPr>
          <p:grpSpPr>
            <a:xfrm>
              <a:off x="4289170" y="1817745"/>
              <a:ext cx="3924885" cy="537360"/>
              <a:chOff x="901310" y="2287549"/>
              <a:chExt cx="3924885" cy="537360"/>
            </a:xfrm>
          </p:grpSpPr>
          <p:sp>
            <p:nvSpPr>
              <p:cNvPr id="12" name="Rectangle: Rounded Corners 11">
                <a:extLst>
                  <a:ext uri="{FF2B5EF4-FFF2-40B4-BE49-F238E27FC236}">
                    <a16:creationId xmlns:a16="http://schemas.microsoft.com/office/drawing/2014/main" id="{BAAE0B59-4B6F-47A9-1C6E-D7EA2C568311}"/>
                  </a:ext>
                </a:extLst>
              </p:cNvPr>
              <p:cNvSpPr/>
              <p:nvPr/>
            </p:nvSpPr>
            <p:spPr>
              <a:xfrm>
                <a:off x="901310" y="2357789"/>
                <a:ext cx="691660" cy="457198"/>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rPr>
                  <a:t>Zn</a:t>
                </a:r>
              </a:p>
            </p:txBody>
          </p:sp>
          <p:sp>
            <p:nvSpPr>
              <p:cNvPr id="13" name="Plus Sign 12">
                <a:extLst>
                  <a:ext uri="{FF2B5EF4-FFF2-40B4-BE49-F238E27FC236}">
                    <a16:creationId xmlns:a16="http://schemas.microsoft.com/office/drawing/2014/main" id="{063FFAE9-9C1D-1F66-9F66-D23DC7C3D899}"/>
                  </a:ext>
                </a:extLst>
              </p:cNvPr>
              <p:cNvSpPr/>
              <p:nvPr/>
            </p:nvSpPr>
            <p:spPr>
              <a:xfrm>
                <a:off x="1644829" y="2357787"/>
                <a:ext cx="457200" cy="45720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Rounded Corners 13">
                <a:extLst>
                  <a:ext uri="{FF2B5EF4-FFF2-40B4-BE49-F238E27FC236}">
                    <a16:creationId xmlns:a16="http://schemas.microsoft.com/office/drawing/2014/main" id="{345422CE-1B3E-1531-31DC-944A9B7657A4}"/>
                  </a:ext>
                </a:extLst>
              </p:cNvPr>
              <p:cNvSpPr/>
              <p:nvPr/>
            </p:nvSpPr>
            <p:spPr>
              <a:xfrm>
                <a:off x="2172895" y="2367711"/>
                <a:ext cx="851661" cy="457198"/>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rPr>
                  <a:t>2HCl</a:t>
                </a:r>
              </a:p>
            </p:txBody>
          </p:sp>
          <p:grpSp>
            <p:nvGrpSpPr>
              <p:cNvPr id="15" name="Group 14">
                <a:extLst>
                  <a:ext uri="{FF2B5EF4-FFF2-40B4-BE49-F238E27FC236}">
                    <a16:creationId xmlns:a16="http://schemas.microsoft.com/office/drawing/2014/main" id="{2A0AB034-D406-1E56-B4B2-320666D312C9}"/>
                  </a:ext>
                </a:extLst>
              </p:cNvPr>
              <p:cNvGrpSpPr/>
              <p:nvPr/>
            </p:nvGrpSpPr>
            <p:grpSpPr>
              <a:xfrm>
                <a:off x="3149601" y="2287549"/>
                <a:ext cx="673661" cy="369332"/>
                <a:chOff x="3978031" y="2256637"/>
                <a:chExt cx="673661" cy="369332"/>
              </a:xfrm>
            </p:grpSpPr>
            <p:cxnSp>
              <p:nvCxnSpPr>
                <p:cNvPr id="18" name="Straight Arrow Connector 17">
                  <a:extLst>
                    <a:ext uri="{FF2B5EF4-FFF2-40B4-BE49-F238E27FC236}">
                      <a16:creationId xmlns:a16="http://schemas.microsoft.com/office/drawing/2014/main" id="{6F7D3B8C-E295-7535-02B4-18393206FFFA}"/>
                    </a:ext>
                  </a:extLst>
                </p:cNvPr>
                <p:cNvCxnSpPr>
                  <a:cxnSpLocks/>
                </p:cNvCxnSpPr>
                <p:nvPr/>
              </p:nvCxnSpPr>
              <p:spPr>
                <a:xfrm>
                  <a:off x="3978031" y="2625969"/>
                  <a:ext cx="67366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6294494-3424-B431-B95A-4F9EAEEAAF3B}"/>
                    </a:ext>
                  </a:extLst>
                </p:cNvPr>
                <p:cNvSpPr txBox="1"/>
                <p:nvPr/>
              </p:nvSpPr>
              <p:spPr>
                <a:xfrm>
                  <a:off x="4073711" y="2256637"/>
                  <a:ext cx="437661" cy="369332"/>
                </a:xfrm>
                <a:prstGeom prst="rect">
                  <a:avLst/>
                </a:prstGeom>
                <a:noFill/>
              </p:spPr>
              <p:txBody>
                <a:bodyPr wrap="square">
                  <a:spAutoFit/>
                </a:bodyPr>
                <a:lstStyle/>
                <a:p>
                  <a:pPr algn="ctr"/>
                  <a:r>
                    <a:rPr lang="en-US" sz="1800"/>
                    <a:t>t</a:t>
                  </a:r>
                  <a:r>
                    <a:rPr lang="en-US" sz="1800" baseline="30000"/>
                    <a:t>o</a:t>
                  </a:r>
                  <a:endParaRPr lang="en-US" sz="1800"/>
                </a:p>
              </p:txBody>
            </p:sp>
          </p:grpSp>
          <p:sp>
            <p:nvSpPr>
              <p:cNvPr id="16" name="Rectangle: Rounded Corners 15">
                <a:extLst>
                  <a:ext uri="{FF2B5EF4-FFF2-40B4-BE49-F238E27FC236}">
                    <a16:creationId xmlns:a16="http://schemas.microsoft.com/office/drawing/2014/main" id="{F5971E6C-D4F2-DB72-94AD-62FED3C027BA}"/>
                  </a:ext>
                </a:extLst>
              </p:cNvPr>
              <p:cNvSpPr/>
              <p:nvPr/>
            </p:nvSpPr>
            <p:spPr>
              <a:xfrm>
                <a:off x="3895875" y="2367711"/>
                <a:ext cx="930320" cy="457198"/>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rPr>
                  <a:t>ZnCl</a:t>
                </a:r>
                <a:r>
                  <a:rPr lang="en-US" sz="1800" baseline="-25000">
                    <a:solidFill>
                      <a:schemeClr val="tx1"/>
                    </a:solidFill>
                  </a:rPr>
                  <a:t>2</a:t>
                </a:r>
                <a:endParaRPr lang="en-US" sz="1800">
                  <a:solidFill>
                    <a:schemeClr val="tx1"/>
                  </a:solidFill>
                </a:endParaRPr>
              </a:p>
            </p:txBody>
          </p:sp>
        </p:grpSp>
        <p:sp>
          <p:nvSpPr>
            <p:cNvPr id="21" name="Plus Sign 20">
              <a:extLst>
                <a:ext uri="{FF2B5EF4-FFF2-40B4-BE49-F238E27FC236}">
                  <a16:creationId xmlns:a16="http://schemas.microsoft.com/office/drawing/2014/main" id="{60576975-4DB4-B055-57B5-ED5382AFB9A0}"/>
                </a:ext>
              </a:extLst>
            </p:cNvPr>
            <p:cNvSpPr/>
            <p:nvPr/>
          </p:nvSpPr>
          <p:spPr>
            <a:xfrm>
              <a:off x="8272004" y="1890180"/>
              <a:ext cx="457200" cy="45720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Rounded Corners 21">
              <a:extLst>
                <a:ext uri="{FF2B5EF4-FFF2-40B4-BE49-F238E27FC236}">
                  <a16:creationId xmlns:a16="http://schemas.microsoft.com/office/drawing/2014/main" id="{38AAB6C2-945D-83F3-3F75-CA5752DA557E}"/>
                </a:ext>
              </a:extLst>
            </p:cNvPr>
            <p:cNvSpPr/>
            <p:nvPr/>
          </p:nvSpPr>
          <p:spPr>
            <a:xfrm>
              <a:off x="8862284" y="1900104"/>
              <a:ext cx="616539" cy="457198"/>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rPr>
                <a:t>H</a:t>
              </a:r>
              <a:r>
                <a:rPr lang="en-US" sz="1800" baseline="-25000">
                  <a:solidFill>
                    <a:schemeClr val="tx1"/>
                  </a:solidFill>
                </a:rPr>
                <a:t>2</a:t>
              </a:r>
              <a:endParaRPr lang="en-US" sz="1800">
                <a:solidFill>
                  <a:schemeClr val="tx1"/>
                </a:solidFill>
              </a:endParaRPr>
            </a:p>
          </p:txBody>
        </p:sp>
      </p:grpSp>
      <p:grpSp>
        <p:nvGrpSpPr>
          <p:cNvPr id="24" name="Group 23">
            <a:extLst>
              <a:ext uri="{FF2B5EF4-FFF2-40B4-BE49-F238E27FC236}">
                <a16:creationId xmlns:a16="http://schemas.microsoft.com/office/drawing/2014/main" id="{D17332CA-054F-5DEE-6B3D-2E6015A790A1}"/>
              </a:ext>
            </a:extLst>
          </p:cNvPr>
          <p:cNvGrpSpPr/>
          <p:nvPr/>
        </p:nvGrpSpPr>
        <p:grpSpPr>
          <a:xfrm>
            <a:off x="3524662" y="2330522"/>
            <a:ext cx="5189653" cy="539557"/>
            <a:chOff x="4289170" y="1817745"/>
            <a:chExt cx="5189653" cy="539557"/>
          </a:xfrm>
        </p:grpSpPr>
        <p:grpSp>
          <p:nvGrpSpPr>
            <p:cNvPr id="25" name="Group 24">
              <a:extLst>
                <a:ext uri="{FF2B5EF4-FFF2-40B4-BE49-F238E27FC236}">
                  <a16:creationId xmlns:a16="http://schemas.microsoft.com/office/drawing/2014/main" id="{EC04A03C-A654-2629-092D-0AB38A09E28A}"/>
                </a:ext>
              </a:extLst>
            </p:cNvPr>
            <p:cNvGrpSpPr/>
            <p:nvPr/>
          </p:nvGrpSpPr>
          <p:grpSpPr>
            <a:xfrm>
              <a:off x="4289170" y="1817745"/>
              <a:ext cx="3924885" cy="537360"/>
              <a:chOff x="901310" y="2287549"/>
              <a:chExt cx="3924885" cy="537360"/>
            </a:xfrm>
          </p:grpSpPr>
          <p:sp>
            <p:nvSpPr>
              <p:cNvPr id="28" name="Rectangle: Rounded Corners 27">
                <a:extLst>
                  <a:ext uri="{FF2B5EF4-FFF2-40B4-BE49-F238E27FC236}">
                    <a16:creationId xmlns:a16="http://schemas.microsoft.com/office/drawing/2014/main" id="{A0905CE7-B42E-3B85-D59D-D28F2B6D6E5D}"/>
                  </a:ext>
                </a:extLst>
              </p:cNvPr>
              <p:cNvSpPr/>
              <p:nvPr/>
            </p:nvSpPr>
            <p:spPr>
              <a:xfrm>
                <a:off x="901310" y="2357789"/>
                <a:ext cx="691660" cy="457198"/>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rPr>
                  <a:t>Fe</a:t>
                </a:r>
              </a:p>
            </p:txBody>
          </p:sp>
          <p:sp>
            <p:nvSpPr>
              <p:cNvPr id="29" name="Plus Sign 28">
                <a:extLst>
                  <a:ext uri="{FF2B5EF4-FFF2-40B4-BE49-F238E27FC236}">
                    <a16:creationId xmlns:a16="http://schemas.microsoft.com/office/drawing/2014/main" id="{468C561A-3B2E-1220-5926-FECE9DA8D962}"/>
                  </a:ext>
                </a:extLst>
              </p:cNvPr>
              <p:cNvSpPr/>
              <p:nvPr/>
            </p:nvSpPr>
            <p:spPr>
              <a:xfrm>
                <a:off x="1644829" y="2357787"/>
                <a:ext cx="457200" cy="45720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Rounded Corners 29">
                <a:extLst>
                  <a:ext uri="{FF2B5EF4-FFF2-40B4-BE49-F238E27FC236}">
                    <a16:creationId xmlns:a16="http://schemas.microsoft.com/office/drawing/2014/main" id="{4A20AD31-3672-58D3-289C-6349AEDCAC3F}"/>
                  </a:ext>
                </a:extLst>
              </p:cNvPr>
              <p:cNvSpPr/>
              <p:nvPr/>
            </p:nvSpPr>
            <p:spPr>
              <a:xfrm>
                <a:off x="2172895" y="2367711"/>
                <a:ext cx="851661" cy="457198"/>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rPr>
                  <a:t>2HCl</a:t>
                </a:r>
              </a:p>
            </p:txBody>
          </p:sp>
          <p:grpSp>
            <p:nvGrpSpPr>
              <p:cNvPr id="31" name="Group 30">
                <a:extLst>
                  <a:ext uri="{FF2B5EF4-FFF2-40B4-BE49-F238E27FC236}">
                    <a16:creationId xmlns:a16="http://schemas.microsoft.com/office/drawing/2014/main" id="{60BAC6B6-39DB-AE0A-AE04-90D8DDD26A78}"/>
                  </a:ext>
                </a:extLst>
              </p:cNvPr>
              <p:cNvGrpSpPr/>
              <p:nvPr/>
            </p:nvGrpSpPr>
            <p:grpSpPr>
              <a:xfrm>
                <a:off x="3149601" y="2287549"/>
                <a:ext cx="673661" cy="369332"/>
                <a:chOff x="3978031" y="2256637"/>
                <a:chExt cx="673661" cy="369332"/>
              </a:xfrm>
            </p:grpSpPr>
            <p:cxnSp>
              <p:nvCxnSpPr>
                <p:cNvPr id="2625" name="Straight Arrow Connector 2624">
                  <a:extLst>
                    <a:ext uri="{FF2B5EF4-FFF2-40B4-BE49-F238E27FC236}">
                      <a16:creationId xmlns:a16="http://schemas.microsoft.com/office/drawing/2014/main" id="{444437BC-7FB2-DB0B-B706-0F4800198381}"/>
                    </a:ext>
                  </a:extLst>
                </p:cNvPr>
                <p:cNvCxnSpPr>
                  <a:cxnSpLocks/>
                </p:cNvCxnSpPr>
                <p:nvPr/>
              </p:nvCxnSpPr>
              <p:spPr>
                <a:xfrm>
                  <a:off x="3978031" y="2625969"/>
                  <a:ext cx="67366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78" name="TextBox 2677">
                  <a:extLst>
                    <a:ext uri="{FF2B5EF4-FFF2-40B4-BE49-F238E27FC236}">
                      <a16:creationId xmlns:a16="http://schemas.microsoft.com/office/drawing/2014/main" id="{1BCA6043-2EC5-D788-A0DC-27629C18C4C2}"/>
                    </a:ext>
                  </a:extLst>
                </p:cNvPr>
                <p:cNvSpPr txBox="1"/>
                <p:nvPr/>
              </p:nvSpPr>
              <p:spPr>
                <a:xfrm>
                  <a:off x="4073711" y="2256637"/>
                  <a:ext cx="437661" cy="369332"/>
                </a:xfrm>
                <a:prstGeom prst="rect">
                  <a:avLst/>
                </a:prstGeom>
                <a:noFill/>
              </p:spPr>
              <p:txBody>
                <a:bodyPr wrap="square">
                  <a:spAutoFit/>
                </a:bodyPr>
                <a:lstStyle/>
                <a:p>
                  <a:pPr algn="ctr"/>
                  <a:r>
                    <a:rPr lang="en-US" sz="1800"/>
                    <a:t>t</a:t>
                  </a:r>
                  <a:r>
                    <a:rPr lang="en-US" sz="1800" baseline="30000"/>
                    <a:t>o</a:t>
                  </a:r>
                  <a:endParaRPr lang="en-US" sz="1800"/>
                </a:p>
              </p:txBody>
            </p:sp>
          </p:grpSp>
          <p:sp>
            <p:nvSpPr>
              <p:cNvPr id="2624" name="Rectangle: Rounded Corners 2623">
                <a:extLst>
                  <a:ext uri="{FF2B5EF4-FFF2-40B4-BE49-F238E27FC236}">
                    <a16:creationId xmlns:a16="http://schemas.microsoft.com/office/drawing/2014/main" id="{D05C3175-FBEF-9564-0F2B-ACB572D27FEA}"/>
                  </a:ext>
                </a:extLst>
              </p:cNvPr>
              <p:cNvSpPr/>
              <p:nvPr/>
            </p:nvSpPr>
            <p:spPr>
              <a:xfrm>
                <a:off x="3895875" y="2367711"/>
                <a:ext cx="930320" cy="457198"/>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rPr>
                  <a:t>FeCl</a:t>
                </a:r>
                <a:r>
                  <a:rPr lang="en-US" sz="1800" baseline="-25000">
                    <a:solidFill>
                      <a:schemeClr val="tx1"/>
                    </a:solidFill>
                  </a:rPr>
                  <a:t>2</a:t>
                </a:r>
                <a:endParaRPr lang="en-US" sz="1800">
                  <a:solidFill>
                    <a:schemeClr val="tx1"/>
                  </a:solidFill>
                </a:endParaRPr>
              </a:p>
            </p:txBody>
          </p:sp>
        </p:grpSp>
        <p:sp>
          <p:nvSpPr>
            <p:cNvPr id="26" name="Plus Sign 25">
              <a:extLst>
                <a:ext uri="{FF2B5EF4-FFF2-40B4-BE49-F238E27FC236}">
                  <a16:creationId xmlns:a16="http://schemas.microsoft.com/office/drawing/2014/main" id="{5BEF3C40-476D-5BD6-6FBD-6887AD75A7FF}"/>
                </a:ext>
              </a:extLst>
            </p:cNvPr>
            <p:cNvSpPr/>
            <p:nvPr/>
          </p:nvSpPr>
          <p:spPr>
            <a:xfrm>
              <a:off x="8272004" y="1890180"/>
              <a:ext cx="457200" cy="45720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Rounded Corners 26">
              <a:extLst>
                <a:ext uri="{FF2B5EF4-FFF2-40B4-BE49-F238E27FC236}">
                  <a16:creationId xmlns:a16="http://schemas.microsoft.com/office/drawing/2014/main" id="{8D71ADB1-94DD-27F2-FB0B-B22903E47C94}"/>
                </a:ext>
              </a:extLst>
            </p:cNvPr>
            <p:cNvSpPr/>
            <p:nvPr/>
          </p:nvSpPr>
          <p:spPr>
            <a:xfrm>
              <a:off x="8862284" y="1900104"/>
              <a:ext cx="616539" cy="457198"/>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rPr>
                <a:t>H</a:t>
              </a:r>
              <a:r>
                <a:rPr lang="en-US" sz="1800" baseline="-25000">
                  <a:solidFill>
                    <a:schemeClr val="tx1"/>
                  </a:solidFill>
                </a:rPr>
                <a:t>2</a:t>
              </a:r>
              <a:endParaRPr lang="en-US" sz="1800">
                <a:solidFill>
                  <a:schemeClr val="tx1"/>
                </a:solidFill>
              </a:endParaRPr>
            </a:p>
          </p:txBody>
        </p:sp>
      </p:grpSp>
      <p:sp>
        <p:nvSpPr>
          <p:cNvPr id="2708" name="TextBox 2707">
            <a:extLst>
              <a:ext uri="{FF2B5EF4-FFF2-40B4-BE49-F238E27FC236}">
                <a16:creationId xmlns:a16="http://schemas.microsoft.com/office/drawing/2014/main" id="{47627FBC-4291-5BE5-9FE1-EC6C73A8222C}"/>
              </a:ext>
            </a:extLst>
          </p:cNvPr>
          <p:cNvSpPr txBox="1"/>
          <p:nvPr/>
        </p:nvSpPr>
        <p:spPr>
          <a:xfrm>
            <a:off x="153842" y="3046884"/>
            <a:ext cx="8836313" cy="496996"/>
          </a:xfrm>
          <a:prstGeom prst="rect">
            <a:avLst/>
          </a:prstGeom>
          <a:noFill/>
        </p:spPr>
        <p:txBody>
          <a:bodyPr wrap="square">
            <a:spAutoFit/>
          </a:bodyPr>
          <a:lstStyle/>
          <a:p>
            <a:pPr algn="just">
              <a:lnSpc>
                <a:spcPct val="150000"/>
              </a:lnSpc>
            </a:pPr>
            <a:r>
              <a:rPr lang="vi-VN" sz="2000"/>
              <a:t>b) Các kim loại phản ứng được với dung dịch copper(II) sulfate là: </a:t>
            </a:r>
            <a:r>
              <a:rPr lang="vi-VN" sz="2000" b="1">
                <a:solidFill>
                  <a:srgbClr val="FF0000"/>
                </a:solidFill>
              </a:rPr>
              <a:t>Zn</a:t>
            </a:r>
            <a:r>
              <a:rPr lang="vi-VN" sz="2000"/>
              <a:t> và </a:t>
            </a:r>
            <a:r>
              <a:rPr lang="vi-VN" sz="2000" b="1">
                <a:solidFill>
                  <a:srgbClr val="FF0000"/>
                </a:solidFill>
              </a:rPr>
              <a:t>Fe</a:t>
            </a:r>
            <a:r>
              <a:rPr lang="vi-VN" sz="2000"/>
              <a:t>.</a:t>
            </a:r>
            <a:endParaRPr lang="en-US" sz="2000"/>
          </a:p>
        </p:txBody>
      </p:sp>
      <p:grpSp>
        <p:nvGrpSpPr>
          <p:cNvPr id="2731" name="Group 2730">
            <a:extLst>
              <a:ext uri="{FF2B5EF4-FFF2-40B4-BE49-F238E27FC236}">
                <a16:creationId xmlns:a16="http://schemas.microsoft.com/office/drawing/2014/main" id="{29A6C62E-068C-DD7A-45D5-7D6192A11238}"/>
              </a:ext>
            </a:extLst>
          </p:cNvPr>
          <p:cNvGrpSpPr/>
          <p:nvPr/>
        </p:nvGrpSpPr>
        <p:grpSpPr>
          <a:xfrm>
            <a:off x="144836" y="3953786"/>
            <a:ext cx="3122861" cy="689348"/>
            <a:chOff x="33487" y="1553633"/>
            <a:chExt cx="4163815" cy="919130"/>
          </a:xfrm>
        </p:grpSpPr>
        <p:sp>
          <p:nvSpPr>
            <p:cNvPr id="2732" name="Rounded Rectangle 36">
              <a:extLst>
                <a:ext uri="{FF2B5EF4-FFF2-40B4-BE49-F238E27FC236}">
                  <a16:creationId xmlns:a16="http://schemas.microsoft.com/office/drawing/2014/main" id="{84AFCA07-2CE3-FFD5-11E2-DB0E54A44C3F}"/>
                </a:ext>
              </a:extLst>
            </p:cNvPr>
            <p:cNvSpPr/>
            <p:nvPr/>
          </p:nvSpPr>
          <p:spPr>
            <a:xfrm>
              <a:off x="478015" y="1553633"/>
              <a:ext cx="3719287" cy="919130"/>
            </a:xfrm>
            <a:prstGeom prst="roundRect">
              <a:avLst>
                <a:gd name="adj" fmla="val 7933"/>
              </a:avLst>
            </a:prstGeom>
            <a:solidFill>
              <a:srgbClr val="FFFFCD"/>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marR="0" lvl="0" indent="0" algn="just" defTabSz="685800" rtl="0" eaLnBrk="1" fontAlgn="auto" latinLnBrk="0" hangingPunct="1">
                <a:spcBef>
                  <a:spcPts val="0"/>
                </a:spcBef>
                <a:spcAft>
                  <a:spcPts val="0"/>
                </a:spcAft>
                <a:buClrTx/>
                <a:buSzTx/>
                <a:buFont typeface="Arial"/>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Phương trình hóa học:</a:t>
              </a: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2733" name="Graphic 24" descr="Back with solid fill">
              <a:extLst>
                <a:ext uri="{FF2B5EF4-FFF2-40B4-BE49-F238E27FC236}">
                  <a16:creationId xmlns:a16="http://schemas.microsoft.com/office/drawing/2014/main" id="{0676C642-FF61-B36B-2FF5-CB10E93289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33487" y="1680432"/>
              <a:ext cx="782339" cy="665532"/>
            </a:xfrm>
            <a:prstGeom prst="rect">
              <a:avLst/>
            </a:prstGeom>
          </p:spPr>
        </p:pic>
      </p:grpSp>
      <p:grpSp>
        <p:nvGrpSpPr>
          <p:cNvPr id="2734" name="Group 2733">
            <a:extLst>
              <a:ext uri="{FF2B5EF4-FFF2-40B4-BE49-F238E27FC236}">
                <a16:creationId xmlns:a16="http://schemas.microsoft.com/office/drawing/2014/main" id="{1ECEC1AC-991E-5E05-1830-64B77CB48D03}"/>
              </a:ext>
            </a:extLst>
          </p:cNvPr>
          <p:cNvGrpSpPr/>
          <p:nvPr/>
        </p:nvGrpSpPr>
        <p:grpSpPr>
          <a:xfrm>
            <a:off x="3532096" y="3672314"/>
            <a:ext cx="5189653" cy="539557"/>
            <a:chOff x="4289170" y="1817745"/>
            <a:chExt cx="5189653" cy="539557"/>
          </a:xfrm>
        </p:grpSpPr>
        <p:grpSp>
          <p:nvGrpSpPr>
            <p:cNvPr id="2735" name="Group 2734">
              <a:extLst>
                <a:ext uri="{FF2B5EF4-FFF2-40B4-BE49-F238E27FC236}">
                  <a16:creationId xmlns:a16="http://schemas.microsoft.com/office/drawing/2014/main" id="{0DE853C2-8C2A-608C-55C0-2ADC7A6A94D0}"/>
                </a:ext>
              </a:extLst>
            </p:cNvPr>
            <p:cNvGrpSpPr/>
            <p:nvPr/>
          </p:nvGrpSpPr>
          <p:grpSpPr>
            <a:xfrm>
              <a:off x="4289170" y="1817745"/>
              <a:ext cx="3999673" cy="537360"/>
              <a:chOff x="901310" y="2287549"/>
              <a:chExt cx="3999673" cy="537360"/>
            </a:xfrm>
          </p:grpSpPr>
          <p:sp>
            <p:nvSpPr>
              <p:cNvPr id="2738" name="Rectangle: Rounded Corners 2737">
                <a:extLst>
                  <a:ext uri="{FF2B5EF4-FFF2-40B4-BE49-F238E27FC236}">
                    <a16:creationId xmlns:a16="http://schemas.microsoft.com/office/drawing/2014/main" id="{86C5DE84-E55B-1C4E-F3EA-F0CCFB55B9F6}"/>
                  </a:ext>
                </a:extLst>
              </p:cNvPr>
              <p:cNvSpPr/>
              <p:nvPr/>
            </p:nvSpPr>
            <p:spPr>
              <a:xfrm>
                <a:off x="901310" y="2357789"/>
                <a:ext cx="530586" cy="457198"/>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rPr>
                  <a:t>Zn</a:t>
                </a:r>
              </a:p>
            </p:txBody>
          </p:sp>
          <p:sp>
            <p:nvSpPr>
              <p:cNvPr id="2739" name="Plus Sign 2738">
                <a:extLst>
                  <a:ext uri="{FF2B5EF4-FFF2-40B4-BE49-F238E27FC236}">
                    <a16:creationId xmlns:a16="http://schemas.microsoft.com/office/drawing/2014/main" id="{F1FEAB20-1982-2C4F-1185-4DFE3E04C5D9}"/>
                  </a:ext>
                </a:extLst>
              </p:cNvPr>
              <p:cNvSpPr/>
              <p:nvPr/>
            </p:nvSpPr>
            <p:spPr>
              <a:xfrm>
                <a:off x="1466568" y="2357787"/>
                <a:ext cx="457200" cy="45720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40" name="Rectangle: Rounded Corners 2739">
                <a:extLst>
                  <a:ext uri="{FF2B5EF4-FFF2-40B4-BE49-F238E27FC236}">
                    <a16:creationId xmlns:a16="http://schemas.microsoft.com/office/drawing/2014/main" id="{DED5B01A-4F61-BA32-FEB5-AF46FBC8915C}"/>
                  </a:ext>
                </a:extLst>
              </p:cNvPr>
              <p:cNvSpPr/>
              <p:nvPr/>
            </p:nvSpPr>
            <p:spPr>
              <a:xfrm>
                <a:off x="2019449" y="2367711"/>
                <a:ext cx="1005108" cy="457198"/>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rPr>
                  <a:t>CuSO</a:t>
                </a:r>
                <a:r>
                  <a:rPr lang="en-US" sz="1800" baseline="-25000">
                    <a:solidFill>
                      <a:schemeClr val="tx1"/>
                    </a:solidFill>
                  </a:rPr>
                  <a:t>4</a:t>
                </a:r>
                <a:endParaRPr lang="en-US" sz="1800">
                  <a:solidFill>
                    <a:schemeClr val="tx1"/>
                  </a:solidFill>
                </a:endParaRPr>
              </a:p>
            </p:txBody>
          </p:sp>
          <p:grpSp>
            <p:nvGrpSpPr>
              <p:cNvPr id="2741" name="Group 2740">
                <a:extLst>
                  <a:ext uri="{FF2B5EF4-FFF2-40B4-BE49-F238E27FC236}">
                    <a16:creationId xmlns:a16="http://schemas.microsoft.com/office/drawing/2014/main" id="{C65BDBBC-3C19-2523-86FA-A01F3BA68704}"/>
                  </a:ext>
                </a:extLst>
              </p:cNvPr>
              <p:cNvGrpSpPr/>
              <p:nvPr/>
            </p:nvGrpSpPr>
            <p:grpSpPr>
              <a:xfrm>
                <a:off x="3149601" y="2287549"/>
                <a:ext cx="673661" cy="369332"/>
                <a:chOff x="3978031" y="2256637"/>
                <a:chExt cx="673661" cy="369332"/>
              </a:xfrm>
            </p:grpSpPr>
            <p:cxnSp>
              <p:nvCxnSpPr>
                <p:cNvPr id="2743" name="Straight Arrow Connector 2742">
                  <a:extLst>
                    <a:ext uri="{FF2B5EF4-FFF2-40B4-BE49-F238E27FC236}">
                      <a16:creationId xmlns:a16="http://schemas.microsoft.com/office/drawing/2014/main" id="{83B3D1F8-CA82-1AFB-AE0D-7707F26627DA}"/>
                    </a:ext>
                  </a:extLst>
                </p:cNvPr>
                <p:cNvCxnSpPr>
                  <a:cxnSpLocks/>
                </p:cNvCxnSpPr>
                <p:nvPr/>
              </p:nvCxnSpPr>
              <p:spPr>
                <a:xfrm>
                  <a:off x="3978031" y="2625969"/>
                  <a:ext cx="67366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44" name="TextBox 2743">
                  <a:extLst>
                    <a:ext uri="{FF2B5EF4-FFF2-40B4-BE49-F238E27FC236}">
                      <a16:creationId xmlns:a16="http://schemas.microsoft.com/office/drawing/2014/main" id="{50E9C17D-B992-EB7A-909C-C91E972A0F67}"/>
                    </a:ext>
                  </a:extLst>
                </p:cNvPr>
                <p:cNvSpPr txBox="1"/>
                <p:nvPr/>
              </p:nvSpPr>
              <p:spPr>
                <a:xfrm>
                  <a:off x="4073711" y="2256637"/>
                  <a:ext cx="437661" cy="369332"/>
                </a:xfrm>
                <a:prstGeom prst="rect">
                  <a:avLst/>
                </a:prstGeom>
                <a:noFill/>
              </p:spPr>
              <p:txBody>
                <a:bodyPr wrap="square">
                  <a:spAutoFit/>
                </a:bodyPr>
                <a:lstStyle/>
                <a:p>
                  <a:pPr algn="ctr"/>
                  <a:r>
                    <a:rPr lang="en-US" sz="1800"/>
                    <a:t>t</a:t>
                  </a:r>
                  <a:r>
                    <a:rPr lang="en-US" sz="1800" baseline="30000"/>
                    <a:t>o</a:t>
                  </a:r>
                  <a:endParaRPr lang="en-US" sz="1800"/>
                </a:p>
              </p:txBody>
            </p:sp>
          </p:grpSp>
          <p:sp>
            <p:nvSpPr>
              <p:cNvPr id="2742" name="Rectangle: Rounded Corners 2741">
                <a:extLst>
                  <a:ext uri="{FF2B5EF4-FFF2-40B4-BE49-F238E27FC236}">
                    <a16:creationId xmlns:a16="http://schemas.microsoft.com/office/drawing/2014/main" id="{D2162BA4-1657-933D-74EC-6110DB9FF1FE}"/>
                  </a:ext>
                </a:extLst>
              </p:cNvPr>
              <p:cNvSpPr/>
              <p:nvPr/>
            </p:nvSpPr>
            <p:spPr>
              <a:xfrm>
                <a:off x="3895875" y="2367711"/>
                <a:ext cx="1005108" cy="457198"/>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rPr>
                  <a:t>ZnSO</a:t>
                </a:r>
                <a:r>
                  <a:rPr lang="en-US" sz="1800" baseline="-25000">
                    <a:solidFill>
                      <a:schemeClr val="tx1"/>
                    </a:solidFill>
                  </a:rPr>
                  <a:t>4</a:t>
                </a:r>
                <a:endParaRPr lang="en-US" sz="1800">
                  <a:solidFill>
                    <a:schemeClr val="tx1"/>
                  </a:solidFill>
                </a:endParaRPr>
              </a:p>
            </p:txBody>
          </p:sp>
        </p:grpSp>
        <p:sp>
          <p:nvSpPr>
            <p:cNvPr id="2736" name="Plus Sign 2735">
              <a:extLst>
                <a:ext uri="{FF2B5EF4-FFF2-40B4-BE49-F238E27FC236}">
                  <a16:creationId xmlns:a16="http://schemas.microsoft.com/office/drawing/2014/main" id="{1B3BB71D-8FBD-900E-D9AB-6E5F3C7DE3C7}"/>
                </a:ext>
              </a:extLst>
            </p:cNvPr>
            <p:cNvSpPr/>
            <p:nvPr/>
          </p:nvSpPr>
          <p:spPr>
            <a:xfrm>
              <a:off x="8365788" y="1887983"/>
              <a:ext cx="457200" cy="45720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37" name="Rectangle: Rounded Corners 2736">
              <a:extLst>
                <a:ext uri="{FF2B5EF4-FFF2-40B4-BE49-F238E27FC236}">
                  <a16:creationId xmlns:a16="http://schemas.microsoft.com/office/drawing/2014/main" id="{A3978B93-24BC-177F-F213-63F30F9302AD}"/>
                </a:ext>
              </a:extLst>
            </p:cNvPr>
            <p:cNvSpPr/>
            <p:nvPr/>
          </p:nvSpPr>
          <p:spPr>
            <a:xfrm>
              <a:off x="8862284" y="1900104"/>
              <a:ext cx="616539" cy="457198"/>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rPr>
                <a:t>Cu</a:t>
              </a:r>
            </a:p>
          </p:txBody>
        </p:sp>
      </p:grpSp>
      <p:grpSp>
        <p:nvGrpSpPr>
          <p:cNvPr id="2745" name="Group 2744">
            <a:extLst>
              <a:ext uri="{FF2B5EF4-FFF2-40B4-BE49-F238E27FC236}">
                <a16:creationId xmlns:a16="http://schemas.microsoft.com/office/drawing/2014/main" id="{F2824402-00AB-8AAB-389F-B54BD2DAF07B}"/>
              </a:ext>
            </a:extLst>
          </p:cNvPr>
          <p:cNvGrpSpPr/>
          <p:nvPr/>
        </p:nvGrpSpPr>
        <p:grpSpPr>
          <a:xfrm>
            <a:off x="3524662" y="4274301"/>
            <a:ext cx="5189653" cy="539557"/>
            <a:chOff x="4289170" y="1817745"/>
            <a:chExt cx="5189653" cy="539557"/>
          </a:xfrm>
        </p:grpSpPr>
        <p:grpSp>
          <p:nvGrpSpPr>
            <p:cNvPr id="2746" name="Group 2745">
              <a:extLst>
                <a:ext uri="{FF2B5EF4-FFF2-40B4-BE49-F238E27FC236}">
                  <a16:creationId xmlns:a16="http://schemas.microsoft.com/office/drawing/2014/main" id="{BFAB11A7-B78C-3EED-CE1D-685ED385EBEC}"/>
                </a:ext>
              </a:extLst>
            </p:cNvPr>
            <p:cNvGrpSpPr/>
            <p:nvPr/>
          </p:nvGrpSpPr>
          <p:grpSpPr>
            <a:xfrm>
              <a:off x="4289170" y="1817745"/>
              <a:ext cx="4007107" cy="537360"/>
              <a:chOff x="901310" y="2287549"/>
              <a:chExt cx="4007107" cy="537360"/>
            </a:xfrm>
          </p:grpSpPr>
          <p:sp>
            <p:nvSpPr>
              <p:cNvPr id="2749" name="Rectangle: Rounded Corners 2748">
                <a:extLst>
                  <a:ext uri="{FF2B5EF4-FFF2-40B4-BE49-F238E27FC236}">
                    <a16:creationId xmlns:a16="http://schemas.microsoft.com/office/drawing/2014/main" id="{AFEBD2C8-31A2-C17D-F49F-DC3A9E9ECFC9}"/>
                  </a:ext>
                </a:extLst>
              </p:cNvPr>
              <p:cNvSpPr/>
              <p:nvPr/>
            </p:nvSpPr>
            <p:spPr>
              <a:xfrm>
                <a:off x="901310" y="2357789"/>
                <a:ext cx="538020" cy="457198"/>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rPr>
                  <a:t>Fe</a:t>
                </a:r>
              </a:p>
            </p:txBody>
          </p:sp>
          <p:sp>
            <p:nvSpPr>
              <p:cNvPr id="2750" name="Plus Sign 2749">
                <a:extLst>
                  <a:ext uri="{FF2B5EF4-FFF2-40B4-BE49-F238E27FC236}">
                    <a16:creationId xmlns:a16="http://schemas.microsoft.com/office/drawing/2014/main" id="{4A7F97A0-4149-95A6-54D9-E4CE1BEEB9D9}"/>
                  </a:ext>
                </a:extLst>
              </p:cNvPr>
              <p:cNvSpPr/>
              <p:nvPr/>
            </p:nvSpPr>
            <p:spPr>
              <a:xfrm>
                <a:off x="1474002" y="2354416"/>
                <a:ext cx="457200" cy="45720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51" name="Rectangle: Rounded Corners 2750">
                <a:extLst>
                  <a:ext uri="{FF2B5EF4-FFF2-40B4-BE49-F238E27FC236}">
                    <a16:creationId xmlns:a16="http://schemas.microsoft.com/office/drawing/2014/main" id="{0D866DBC-D66B-8AE6-1CDE-00B2DDCF70EA}"/>
                  </a:ext>
                </a:extLst>
              </p:cNvPr>
              <p:cNvSpPr/>
              <p:nvPr/>
            </p:nvSpPr>
            <p:spPr>
              <a:xfrm>
                <a:off x="2044079" y="2367711"/>
                <a:ext cx="980477" cy="457198"/>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rPr>
                  <a:t>CuSO</a:t>
                </a:r>
                <a:r>
                  <a:rPr lang="en-US" sz="1800" baseline="-25000">
                    <a:solidFill>
                      <a:schemeClr val="tx1"/>
                    </a:solidFill>
                  </a:rPr>
                  <a:t>4</a:t>
                </a:r>
                <a:endParaRPr lang="en-US" sz="1800">
                  <a:solidFill>
                    <a:schemeClr val="tx1"/>
                  </a:solidFill>
                </a:endParaRPr>
              </a:p>
            </p:txBody>
          </p:sp>
          <p:grpSp>
            <p:nvGrpSpPr>
              <p:cNvPr id="2752" name="Group 2751">
                <a:extLst>
                  <a:ext uri="{FF2B5EF4-FFF2-40B4-BE49-F238E27FC236}">
                    <a16:creationId xmlns:a16="http://schemas.microsoft.com/office/drawing/2014/main" id="{087234C9-E55E-DC92-E834-14489A9DB1CA}"/>
                  </a:ext>
                </a:extLst>
              </p:cNvPr>
              <p:cNvGrpSpPr/>
              <p:nvPr/>
            </p:nvGrpSpPr>
            <p:grpSpPr>
              <a:xfrm>
                <a:off x="3149601" y="2287549"/>
                <a:ext cx="673661" cy="369332"/>
                <a:chOff x="3978031" y="2256637"/>
                <a:chExt cx="673661" cy="369332"/>
              </a:xfrm>
            </p:grpSpPr>
            <p:cxnSp>
              <p:nvCxnSpPr>
                <p:cNvPr id="2754" name="Straight Arrow Connector 2753">
                  <a:extLst>
                    <a:ext uri="{FF2B5EF4-FFF2-40B4-BE49-F238E27FC236}">
                      <a16:creationId xmlns:a16="http://schemas.microsoft.com/office/drawing/2014/main" id="{190571C8-1228-F74F-834F-ADCDD9FD1A12}"/>
                    </a:ext>
                  </a:extLst>
                </p:cNvPr>
                <p:cNvCxnSpPr>
                  <a:cxnSpLocks/>
                </p:cNvCxnSpPr>
                <p:nvPr/>
              </p:nvCxnSpPr>
              <p:spPr>
                <a:xfrm>
                  <a:off x="3978031" y="2625969"/>
                  <a:ext cx="67366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55" name="TextBox 2754">
                  <a:extLst>
                    <a:ext uri="{FF2B5EF4-FFF2-40B4-BE49-F238E27FC236}">
                      <a16:creationId xmlns:a16="http://schemas.microsoft.com/office/drawing/2014/main" id="{F747C829-200C-7339-1CE3-C26E8F40AC34}"/>
                    </a:ext>
                  </a:extLst>
                </p:cNvPr>
                <p:cNvSpPr txBox="1"/>
                <p:nvPr/>
              </p:nvSpPr>
              <p:spPr>
                <a:xfrm>
                  <a:off x="4073711" y="2256637"/>
                  <a:ext cx="437661" cy="369332"/>
                </a:xfrm>
                <a:prstGeom prst="rect">
                  <a:avLst/>
                </a:prstGeom>
                <a:noFill/>
              </p:spPr>
              <p:txBody>
                <a:bodyPr wrap="square">
                  <a:spAutoFit/>
                </a:bodyPr>
                <a:lstStyle/>
                <a:p>
                  <a:pPr algn="ctr"/>
                  <a:r>
                    <a:rPr lang="en-US" sz="1800"/>
                    <a:t>t</a:t>
                  </a:r>
                  <a:r>
                    <a:rPr lang="en-US" sz="1800" baseline="30000"/>
                    <a:t>o</a:t>
                  </a:r>
                  <a:endParaRPr lang="en-US" sz="1800"/>
                </a:p>
              </p:txBody>
            </p:sp>
          </p:grpSp>
          <p:sp>
            <p:nvSpPr>
              <p:cNvPr id="2753" name="Rectangle: Rounded Corners 2752">
                <a:extLst>
                  <a:ext uri="{FF2B5EF4-FFF2-40B4-BE49-F238E27FC236}">
                    <a16:creationId xmlns:a16="http://schemas.microsoft.com/office/drawing/2014/main" id="{07960003-3944-5463-FD6C-86CB7F7A760D}"/>
                  </a:ext>
                </a:extLst>
              </p:cNvPr>
              <p:cNvSpPr/>
              <p:nvPr/>
            </p:nvSpPr>
            <p:spPr>
              <a:xfrm>
                <a:off x="3895875" y="2367711"/>
                <a:ext cx="1012542" cy="457198"/>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rPr>
                  <a:t>FeSO</a:t>
                </a:r>
                <a:r>
                  <a:rPr lang="en-US" sz="1800" baseline="-25000">
                    <a:solidFill>
                      <a:schemeClr val="tx1"/>
                    </a:solidFill>
                  </a:rPr>
                  <a:t>4</a:t>
                </a:r>
                <a:endParaRPr lang="en-US" sz="1800">
                  <a:solidFill>
                    <a:schemeClr val="tx1"/>
                  </a:solidFill>
                </a:endParaRPr>
              </a:p>
            </p:txBody>
          </p:sp>
        </p:grpSp>
        <p:sp>
          <p:nvSpPr>
            <p:cNvPr id="2747" name="Plus Sign 2746">
              <a:extLst>
                <a:ext uri="{FF2B5EF4-FFF2-40B4-BE49-F238E27FC236}">
                  <a16:creationId xmlns:a16="http://schemas.microsoft.com/office/drawing/2014/main" id="{16CB7D9A-C1B0-7BB8-0721-B94F7BCBC83B}"/>
                </a:ext>
              </a:extLst>
            </p:cNvPr>
            <p:cNvSpPr/>
            <p:nvPr/>
          </p:nvSpPr>
          <p:spPr>
            <a:xfrm>
              <a:off x="8405084" y="1884612"/>
              <a:ext cx="457200" cy="45720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48" name="Rectangle: Rounded Corners 2747">
              <a:extLst>
                <a:ext uri="{FF2B5EF4-FFF2-40B4-BE49-F238E27FC236}">
                  <a16:creationId xmlns:a16="http://schemas.microsoft.com/office/drawing/2014/main" id="{DF88053B-0889-033E-1F20-FCEBFCEFB060}"/>
                </a:ext>
              </a:extLst>
            </p:cNvPr>
            <p:cNvSpPr/>
            <p:nvPr/>
          </p:nvSpPr>
          <p:spPr>
            <a:xfrm>
              <a:off x="8862284" y="1900104"/>
              <a:ext cx="616539" cy="457198"/>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rPr>
                <a:t>Cu</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par>
                          <p:cTn id="23" fill="hold">
                            <p:stCondLst>
                              <p:cond delay="1000"/>
                            </p:stCondLst>
                            <p:childTnLst>
                              <p:par>
                                <p:cTn id="24" presetID="16" presetClass="entr" presetSubtype="21" fill="hold"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708"/>
                                        </p:tgtEl>
                                        <p:attrNameLst>
                                          <p:attrName>style.visibility</p:attrName>
                                        </p:attrNameLst>
                                      </p:cBhvr>
                                      <p:to>
                                        <p:strVal val="visible"/>
                                      </p:to>
                                    </p:set>
                                    <p:animEffect transition="in" filter="barn(inVertical)">
                                      <p:cBhvr>
                                        <p:cTn id="31" dur="500"/>
                                        <p:tgtEl>
                                          <p:spTgt spid="270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731"/>
                                        </p:tgtEl>
                                        <p:attrNameLst>
                                          <p:attrName>style.visibility</p:attrName>
                                        </p:attrNameLst>
                                      </p:cBhvr>
                                      <p:to>
                                        <p:strVal val="visible"/>
                                      </p:to>
                                    </p:set>
                                    <p:animEffect transition="in" filter="wipe(left)">
                                      <p:cBhvr>
                                        <p:cTn id="36" dur="500"/>
                                        <p:tgtEl>
                                          <p:spTgt spid="2731"/>
                                        </p:tgtEl>
                                      </p:cBhvr>
                                    </p:animEffect>
                                  </p:childTnLst>
                                </p:cTn>
                              </p:par>
                            </p:childTnLst>
                          </p:cTn>
                        </p:par>
                        <p:par>
                          <p:cTn id="37" fill="hold">
                            <p:stCondLst>
                              <p:cond delay="500"/>
                            </p:stCondLst>
                            <p:childTnLst>
                              <p:par>
                                <p:cTn id="38" presetID="16" presetClass="entr" presetSubtype="21" fill="hold" nodeType="afterEffect">
                                  <p:stCondLst>
                                    <p:cond delay="0"/>
                                  </p:stCondLst>
                                  <p:childTnLst>
                                    <p:set>
                                      <p:cBhvr>
                                        <p:cTn id="39" dur="1" fill="hold">
                                          <p:stCondLst>
                                            <p:cond delay="0"/>
                                          </p:stCondLst>
                                        </p:cTn>
                                        <p:tgtEl>
                                          <p:spTgt spid="2734"/>
                                        </p:tgtEl>
                                        <p:attrNameLst>
                                          <p:attrName>style.visibility</p:attrName>
                                        </p:attrNameLst>
                                      </p:cBhvr>
                                      <p:to>
                                        <p:strVal val="visible"/>
                                      </p:to>
                                    </p:set>
                                    <p:animEffect transition="in" filter="barn(inVertical)">
                                      <p:cBhvr>
                                        <p:cTn id="40" dur="500"/>
                                        <p:tgtEl>
                                          <p:spTgt spid="2734"/>
                                        </p:tgtEl>
                                      </p:cBhvr>
                                    </p:animEffect>
                                  </p:childTnLst>
                                </p:cTn>
                              </p:par>
                            </p:childTnLst>
                          </p:cTn>
                        </p:par>
                        <p:par>
                          <p:cTn id="41" fill="hold">
                            <p:stCondLst>
                              <p:cond delay="1000"/>
                            </p:stCondLst>
                            <p:childTnLst>
                              <p:par>
                                <p:cTn id="42" presetID="16" presetClass="entr" presetSubtype="21" fill="hold" nodeType="afterEffect">
                                  <p:stCondLst>
                                    <p:cond delay="0"/>
                                  </p:stCondLst>
                                  <p:childTnLst>
                                    <p:set>
                                      <p:cBhvr>
                                        <p:cTn id="43" dur="1" fill="hold">
                                          <p:stCondLst>
                                            <p:cond delay="0"/>
                                          </p:stCondLst>
                                        </p:cTn>
                                        <p:tgtEl>
                                          <p:spTgt spid="2745"/>
                                        </p:tgtEl>
                                        <p:attrNameLst>
                                          <p:attrName>style.visibility</p:attrName>
                                        </p:attrNameLst>
                                      </p:cBhvr>
                                      <p:to>
                                        <p:strVal val="visible"/>
                                      </p:to>
                                    </p:set>
                                    <p:animEffect transition="in" filter="barn(inVertical)">
                                      <p:cBhvr>
                                        <p:cTn id="44" dur="500"/>
                                        <p:tgtEl>
                                          <p:spTgt spid="2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70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25"/>
        <p:cNvGrpSpPr/>
        <p:nvPr/>
      </p:nvGrpSpPr>
      <p:grpSpPr>
        <a:xfrm>
          <a:off x="0" y="0"/>
          <a:ext cx="0" cy="0"/>
          <a:chOff x="0" y="0"/>
          <a:chExt cx="0" cy="0"/>
        </a:xfrm>
      </p:grpSpPr>
      <p:grpSp>
        <p:nvGrpSpPr>
          <p:cNvPr id="2" name="Group 1">
            <a:extLst>
              <a:ext uri="{FF2B5EF4-FFF2-40B4-BE49-F238E27FC236}">
                <a16:creationId xmlns:a16="http://schemas.microsoft.com/office/drawing/2014/main" id="{3C89C963-D1E0-200B-71B6-7B55557FC8EC}"/>
              </a:ext>
            </a:extLst>
          </p:cNvPr>
          <p:cNvGrpSpPr/>
          <p:nvPr/>
        </p:nvGrpSpPr>
        <p:grpSpPr>
          <a:xfrm>
            <a:off x="2646513" y="0"/>
            <a:ext cx="3850973" cy="860673"/>
            <a:chOff x="1119472" y="-1998"/>
            <a:chExt cx="4316130" cy="782187"/>
          </a:xfrm>
          <a:solidFill>
            <a:srgbClr val="CE3028"/>
          </a:solidFill>
        </p:grpSpPr>
        <p:sp>
          <p:nvSpPr>
            <p:cNvPr id="3" name="Rectangle 2">
              <a:extLst>
                <a:ext uri="{FF2B5EF4-FFF2-40B4-BE49-F238E27FC236}">
                  <a16:creationId xmlns:a16="http://schemas.microsoft.com/office/drawing/2014/main" id="{7E7854CE-D16D-6250-EC2F-49003E9C4E04}"/>
                </a:ext>
              </a:extLst>
            </p:cNvPr>
            <p:cNvSpPr/>
            <p:nvPr/>
          </p:nvSpPr>
          <p:spPr>
            <a:xfrm>
              <a:off x="1707174"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3">
              <a:extLst>
                <a:ext uri="{FF2B5EF4-FFF2-40B4-BE49-F238E27FC236}">
                  <a16:creationId xmlns:a16="http://schemas.microsoft.com/office/drawing/2014/main" id="{91257B8B-E440-77E3-3B6F-9A3B9AA85F37}"/>
                </a:ext>
              </a:extLst>
            </p:cNvPr>
            <p:cNvSpPr/>
            <p:nvPr/>
          </p:nvSpPr>
          <p:spPr>
            <a:xfrm>
              <a:off x="4768850"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Rounded Rectangle 14">
              <a:extLst>
                <a:ext uri="{FF2B5EF4-FFF2-40B4-BE49-F238E27FC236}">
                  <a16:creationId xmlns:a16="http://schemas.microsoft.com/office/drawing/2014/main" id="{85FE4CD0-D9E5-3683-FF5B-154690FA1938}"/>
                </a:ext>
              </a:extLst>
            </p:cNvPr>
            <p:cNvSpPr/>
            <p:nvPr/>
          </p:nvSpPr>
          <p:spPr>
            <a:xfrm>
              <a:off x="1119472" y="215946"/>
              <a:ext cx="4316130" cy="564243"/>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Body)"/>
                  <a:ea typeface="+mn-ea"/>
                  <a:cs typeface="+mn-cs"/>
                  <a:sym typeface="Arial"/>
                </a:rPr>
                <a:t>Câu 4.</a:t>
              </a:r>
            </a:p>
          </p:txBody>
        </p:sp>
      </p:grpSp>
      <p:sp>
        <p:nvSpPr>
          <p:cNvPr id="10" name="TextBox 9">
            <a:extLst>
              <a:ext uri="{FF2B5EF4-FFF2-40B4-BE49-F238E27FC236}">
                <a16:creationId xmlns:a16="http://schemas.microsoft.com/office/drawing/2014/main" id="{12D56ECE-E4F6-EABE-C4E6-D02A3CBAD380}"/>
              </a:ext>
            </a:extLst>
          </p:cNvPr>
          <p:cNvSpPr txBox="1"/>
          <p:nvPr/>
        </p:nvSpPr>
        <p:spPr>
          <a:xfrm>
            <a:off x="114091" y="1032802"/>
            <a:ext cx="8915817" cy="496996"/>
          </a:xfrm>
          <a:prstGeom prst="rect">
            <a:avLst/>
          </a:prstGeom>
          <a:noFill/>
        </p:spPr>
        <p:txBody>
          <a:bodyPr wrap="square">
            <a:spAutoFit/>
          </a:bodyPr>
          <a:lstStyle/>
          <a:p>
            <a:pPr algn="just">
              <a:lnSpc>
                <a:spcPct val="150000"/>
              </a:lnSpc>
            </a:pPr>
            <a:r>
              <a:rPr lang="vi-VN" sz="2000"/>
              <a:t>Dựa vào dãy hoạt động hoá học, cho biết các phát biểu nào sau đây là đúng.</a:t>
            </a:r>
          </a:p>
        </p:txBody>
      </p:sp>
      <p:sp>
        <p:nvSpPr>
          <p:cNvPr id="9" name="Rectangle: Rounded Corners 8">
            <a:extLst>
              <a:ext uri="{FF2B5EF4-FFF2-40B4-BE49-F238E27FC236}">
                <a16:creationId xmlns:a16="http://schemas.microsoft.com/office/drawing/2014/main" id="{576A0F54-202D-6418-B5CA-B7E975A8B924}"/>
              </a:ext>
            </a:extLst>
          </p:cNvPr>
          <p:cNvSpPr/>
          <p:nvPr/>
        </p:nvSpPr>
        <p:spPr>
          <a:xfrm>
            <a:off x="453144" y="1650189"/>
            <a:ext cx="7050383" cy="640080"/>
          </a:xfrm>
          <a:prstGeom prst="roundRect">
            <a:avLst>
              <a:gd name="adj" fmla="val 11112"/>
            </a:avLst>
          </a:prstGeom>
          <a:solidFill>
            <a:schemeClr val="accent5"/>
          </a:solidFill>
          <a:ln>
            <a:solidFill>
              <a:srgbClr val="BE19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spcAft>
                <a:spcPts val="1000"/>
              </a:spcAft>
            </a:pPr>
            <a:r>
              <a:rPr lang="vi-VN" sz="2000">
                <a:solidFill>
                  <a:srgbClr val="0D0D0D"/>
                </a:solidFill>
                <a:ea typeface="Times New Roman" panose="02020603050405020304" pitchFamily="18" charset="0"/>
              </a:rPr>
              <a:t>(a) Sắt tác dụng được với dung dịch muối copper(II) sulfate.</a:t>
            </a:r>
          </a:p>
        </p:txBody>
      </p:sp>
      <p:sp>
        <p:nvSpPr>
          <p:cNvPr id="17" name="Rectangle: Rounded Corners 16">
            <a:extLst>
              <a:ext uri="{FF2B5EF4-FFF2-40B4-BE49-F238E27FC236}">
                <a16:creationId xmlns:a16="http://schemas.microsoft.com/office/drawing/2014/main" id="{F88EC83F-7EBF-A80E-A149-EE68FA958D9A}"/>
              </a:ext>
            </a:extLst>
          </p:cNvPr>
          <p:cNvSpPr/>
          <p:nvPr/>
        </p:nvSpPr>
        <p:spPr>
          <a:xfrm>
            <a:off x="453144" y="2408653"/>
            <a:ext cx="7050383" cy="914400"/>
          </a:xfrm>
          <a:prstGeom prst="roundRect">
            <a:avLst>
              <a:gd name="adj" fmla="val 11112"/>
            </a:avLst>
          </a:prstGeom>
          <a:solidFill>
            <a:schemeClr val="accent5"/>
          </a:solidFill>
          <a:ln>
            <a:solidFill>
              <a:srgbClr val="BE19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1000"/>
              </a:spcAft>
            </a:pPr>
            <a:r>
              <a:rPr lang="vi-VN" sz="2000">
                <a:solidFill>
                  <a:srgbClr val="0D0D0D"/>
                </a:solidFill>
                <a:ea typeface="Times New Roman" panose="02020603050405020304" pitchFamily="18" charset="0"/>
              </a:rPr>
              <a:t>(b) Sắt không tác dụng được với dung dịch muối copper</a:t>
            </a:r>
            <a:r>
              <a:rPr lang="en-US" sz="2000">
                <a:solidFill>
                  <a:srgbClr val="0D0D0D"/>
                </a:solidFill>
                <a:ea typeface="Times New Roman" panose="02020603050405020304" pitchFamily="18" charset="0"/>
              </a:rPr>
              <a:t> </a:t>
            </a:r>
            <a:r>
              <a:rPr lang="vi-VN" sz="2000">
                <a:solidFill>
                  <a:srgbClr val="0D0D0D"/>
                </a:solidFill>
                <a:ea typeface="Times New Roman" panose="02020603050405020304" pitchFamily="18" charset="0"/>
              </a:rPr>
              <a:t>(II) nitrate.</a:t>
            </a:r>
          </a:p>
        </p:txBody>
      </p:sp>
      <p:sp>
        <p:nvSpPr>
          <p:cNvPr id="20" name="Rectangle: Rounded Corners 19">
            <a:extLst>
              <a:ext uri="{FF2B5EF4-FFF2-40B4-BE49-F238E27FC236}">
                <a16:creationId xmlns:a16="http://schemas.microsoft.com/office/drawing/2014/main" id="{0DFEC6D2-9F11-1FB6-33E0-9BE494234BBF}"/>
              </a:ext>
            </a:extLst>
          </p:cNvPr>
          <p:cNvSpPr/>
          <p:nvPr/>
        </p:nvSpPr>
        <p:spPr>
          <a:xfrm>
            <a:off x="453144" y="3439703"/>
            <a:ext cx="7050383" cy="640080"/>
          </a:xfrm>
          <a:prstGeom prst="roundRect">
            <a:avLst>
              <a:gd name="adj" fmla="val 11112"/>
            </a:avLst>
          </a:prstGeom>
          <a:solidFill>
            <a:schemeClr val="accent5"/>
          </a:solidFill>
          <a:ln>
            <a:solidFill>
              <a:srgbClr val="BE19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spcAft>
                <a:spcPts val="1000"/>
              </a:spcAft>
            </a:pPr>
            <a:r>
              <a:rPr lang="vi-VN" sz="2000">
                <a:solidFill>
                  <a:srgbClr val="0D0D0D"/>
                </a:solidFill>
                <a:ea typeface="Times New Roman" panose="02020603050405020304" pitchFamily="18" charset="0"/>
              </a:rPr>
              <a:t>(c) Kẽm tác dụng được với dung dịch muối silver nitrate.</a:t>
            </a:r>
          </a:p>
        </p:txBody>
      </p:sp>
      <p:sp>
        <p:nvSpPr>
          <p:cNvPr id="2688" name="Rectangle: Rounded Corners 2687">
            <a:extLst>
              <a:ext uri="{FF2B5EF4-FFF2-40B4-BE49-F238E27FC236}">
                <a16:creationId xmlns:a16="http://schemas.microsoft.com/office/drawing/2014/main" id="{B8723B81-824A-B361-0B1C-9AE5029C5268}"/>
              </a:ext>
            </a:extLst>
          </p:cNvPr>
          <p:cNvSpPr/>
          <p:nvPr/>
        </p:nvSpPr>
        <p:spPr>
          <a:xfrm>
            <a:off x="453144" y="4190496"/>
            <a:ext cx="7050383" cy="640080"/>
          </a:xfrm>
          <a:prstGeom prst="roundRect">
            <a:avLst>
              <a:gd name="adj" fmla="val 11112"/>
            </a:avLst>
          </a:prstGeom>
          <a:solidFill>
            <a:schemeClr val="accent5"/>
          </a:solidFill>
          <a:ln>
            <a:solidFill>
              <a:srgbClr val="BE19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spcAft>
                <a:spcPts val="1000"/>
              </a:spcAft>
            </a:pPr>
            <a:r>
              <a:rPr lang="vi-VN" sz="2000">
                <a:solidFill>
                  <a:srgbClr val="0D0D0D"/>
                </a:solidFill>
                <a:ea typeface="Times New Roman" panose="02020603050405020304" pitchFamily="18" charset="0"/>
              </a:rPr>
              <a:t>(d) Bạc tác dụng được với dung dịch hydrochloric acid.</a:t>
            </a:r>
          </a:p>
        </p:txBody>
      </p:sp>
      <p:sp>
        <p:nvSpPr>
          <p:cNvPr id="2689" name="Rectangle: Rounded Corners 2688">
            <a:extLst>
              <a:ext uri="{FF2B5EF4-FFF2-40B4-BE49-F238E27FC236}">
                <a16:creationId xmlns:a16="http://schemas.microsoft.com/office/drawing/2014/main" id="{5B51FBAA-C3FA-C4E4-A6BD-BB8C2CF4BD42}"/>
              </a:ext>
            </a:extLst>
          </p:cNvPr>
          <p:cNvSpPr/>
          <p:nvPr/>
        </p:nvSpPr>
        <p:spPr>
          <a:xfrm>
            <a:off x="7659325" y="1650189"/>
            <a:ext cx="1009696" cy="640080"/>
          </a:xfrm>
          <a:prstGeom prst="roundRect">
            <a:avLst>
              <a:gd name="adj" fmla="val 11112"/>
            </a:avLst>
          </a:prstGeom>
          <a:solidFill>
            <a:schemeClr val="accent5"/>
          </a:solidFill>
          <a:ln>
            <a:solidFill>
              <a:srgbClr val="0B3D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defRPr/>
            </a:pPr>
            <a:r>
              <a:rPr lang="en-US" sz="4800">
                <a:solidFill>
                  <a:srgbClr val="00B050"/>
                </a:solidFill>
                <a:ea typeface="Calibri" panose="020F0502020204030204" pitchFamily="34" charset="0"/>
                <a:sym typeface="Wingdings" panose="05000000000000000000" pitchFamily="2" charset="2"/>
              </a:rPr>
              <a:t></a:t>
            </a:r>
            <a:endParaRPr kumimoji="0" lang="en-US" sz="4800" b="0" i="0" u="none" strike="noStrike" kern="0" cap="none" spc="0" normalizeH="0" baseline="0" noProof="0">
              <a:ln>
                <a:noFill/>
              </a:ln>
              <a:solidFill>
                <a:srgbClr val="FF0000"/>
              </a:solidFill>
              <a:effectLst/>
              <a:uLnTx/>
              <a:uFillTx/>
              <a:latin typeface="Arial"/>
              <a:ea typeface="Calibri" panose="020F0502020204030204" pitchFamily="34" charset="0"/>
              <a:cs typeface="+mn-cs"/>
              <a:sym typeface="Arial"/>
            </a:endParaRPr>
          </a:p>
        </p:txBody>
      </p:sp>
      <p:sp>
        <p:nvSpPr>
          <p:cNvPr id="2690" name="Rectangle: Rounded Corners 2689">
            <a:extLst>
              <a:ext uri="{FF2B5EF4-FFF2-40B4-BE49-F238E27FC236}">
                <a16:creationId xmlns:a16="http://schemas.microsoft.com/office/drawing/2014/main" id="{6437E6E6-5F67-CEC6-4843-BDCCA20B575E}"/>
              </a:ext>
            </a:extLst>
          </p:cNvPr>
          <p:cNvSpPr/>
          <p:nvPr/>
        </p:nvSpPr>
        <p:spPr>
          <a:xfrm>
            <a:off x="7659325" y="2381448"/>
            <a:ext cx="1009696" cy="944380"/>
          </a:xfrm>
          <a:prstGeom prst="roundRect">
            <a:avLst>
              <a:gd name="adj" fmla="val 11112"/>
            </a:avLst>
          </a:prstGeom>
          <a:solidFill>
            <a:schemeClr val="accent5"/>
          </a:solidFill>
          <a:ln>
            <a:solidFill>
              <a:srgbClr val="0B3D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000"/>
              </a:spcAft>
              <a:buClr>
                <a:srgbClr val="000000"/>
              </a:buClr>
              <a:buSzTx/>
              <a:buFont typeface="Arial"/>
              <a:buNone/>
              <a:tabLst/>
              <a:defRPr/>
            </a:pPr>
            <a:r>
              <a:rPr kumimoji="0" lang="en-US" sz="4800" b="0" i="0" u="none" strike="noStrike" kern="0" cap="none" spc="0" normalizeH="0" baseline="0" noProof="0">
                <a:ln>
                  <a:noFill/>
                </a:ln>
                <a:solidFill>
                  <a:srgbClr val="FF0000"/>
                </a:solidFill>
                <a:effectLst/>
                <a:uLnTx/>
                <a:uFillTx/>
                <a:latin typeface="Arial"/>
                <a:ea typeface="Calibri" panose="020F0502020204030204" pitchFamily="34" charset="0"/>
                <a:cs typeface="+mn-cs"/>
                <a:sym typeface="Wingdings" panose="05000000000000000000" pitchFamily="2" charset="2"/>
              </a:rPr>
              <a:t></a:t>
            </a:r>
            <a:endParaRPr kumimoji="0" lang="en-US" sz="4800" b="0" i="0" u="none" strike="noStrike" kern="0" cap="none" spc="0" normalizeH="0" baseline="0" noProof="0">
              <a:ln>
                <a:noFill/>
              </a:ln>
              <a:solidFill>
                <a:srgbClr val="FF0000"/>
              </a:solidFill>
              <a:effectLst/>
              <a:uLnTx/>
              <a:uFillTx/>
              <a:latin typeface="Arial"/>
              <a:ea typeface="Calibri" panose="020F0502020204030204" pitchFamily="34" charset="0"/>
              <a:cs typeface="+mn-cs"/>
              <a:sym typeface="Arial"/>
            </a:endParaRPr>
          </a:p>
        </p:txBody>
      </p:sp>
      <p:sp>
        <p:nvSpPr>
          <p:cNvPr id="2691" name="Rectangle: Rounded Corners 2690">
            <a:extLst>
              <a:ext uri="{FF2B5EF4-FFF2-40B4-BE49-F238E27FC236}">
                <a16:creationId xmlns:a16="http://schemas.microsoft.com/office/drawing/2014/main" id="{52DBCCA0-9210-40C1-8BA4-1A98CF0027FB}"/>
              </a:ext>
            </a:extLst>
          </p:cNvPr>
          <p:cNvSpPr/>
          <p:nvPr/>
        </p:nvSpPr>
        <p:spPr>
          <a:xfrm>
            <a:off x="7659325" y="3442478"/>
            <a:ext cx="1009696" cy="640080"/>
          </a:xfrm>
          <a:prstGeom prst="roundRect">
            <a:avLst>
              <a:gd name="adj" fmla="val 11112"/>
            </a:avLst>
          </a:prstGeom>
          <a:solidFill>
            <a:schemeClr val="accent5"/>
          </a:solidFill>
          <a:ln>
            <a:solidFill>
              <a:srgbClr val="0B3D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000"/>
              </a:spcAft>
              <a:buClr>
                <a:srgbClr val="000000"/>
              </a:buClr>
              <a:buSzTx/>
              <a:buFont typeface="Arial"/>
              <a:buNone/>
              <a:tabLst/>
              <a:defRPr/>
            </a:pPr>
            <a:r>
              <a:rPr kumimoji="0" lang="en-US" sz="4800" b="0" i="0" u="none" strike="noStrike" kern="0" cap="none" spc="0" normalizeH="0" baseline="0" noProof="0">
                <a:ln>
                  <a:noFill/>
                </a:ln>
                <a:solidFill>
                  <a:srgbClr val="00B050"/>
                </a:solidFill>
                <a:effectLst/>
                <a:uLnTx/>
                <a:uFillTx/>
                <a:latin typeface="Arial"/>
                <a:ea typeface="Calibri" panose="020F0502020204030204" pitchFamily="34" charset="0"/>
                <a:cs typeface="+mn-cs"/>
                <a:sym typeface="Wingdings" panose="05000000000000000000" pitchFamily="2" charset="2"/>
              </a:rPr>
              <a:t></a:t>
            </a:r>
            <a:endParaRPr kumimoji="0" lang="en-US" sz="4800" b="0" i="0" u="none" strike="noStrike" kern="0" cap="none" spc="0" normalizeH="0" baseline="0" noProof="0">
              <a:ln>
                <a:noFill/>
              </a:ln>
              <a:solidFill>
                <a:srgbClr val="00B050"/>
              </a:solidFill>
              <a:effectLst/>
              <a:uLnTx/>
              <a:uFillTx/>
              <a:latin typeface="Arial"/>
              <a:ea typeface="Calibri" panose="020F0502020204030204" pitchFamily="34" charset="0"/>
              <a:cs typeface="+mn-cs"/>
              <a:sym typeface="Arial"/>
            </a:endParaRPr>
          </a:p>
        </p:txBody>
      </p:sp>
      <p:sp>
        <p:nvSpPr>
          <p:cNvPr id="2692" name="Rectangle: Rounded Corners 2691">
            <a:extLst>
              <a:ext uri="{FF2B5EF4-FFF2-40B4-BE49-F238E27FC236}">
                <a16:creationId xmlns:a16="http://schemas.microsoft.com/office/drawing/2014/main" id="{AAC0410E-ED32-0A44-821C-99BE6B280F44}"/>
              </a:ext>
            </a:extLst>
          </p:cNvPr>
          <p:cNvSpPr/>
          <p:nvPr/>
        </p:nvSpPr>
        <p:spPr>
          <a:xfrm>
            <a:off x="7659325" y="4193271"/>
            <a:ext cx="1009696" cy="640080"/>
          </a:xfrm>
          <a:prstGeom prst="roundRect">
            <a:avLst>
              <a:gd name="adj" fmla="val 11112"/>
            </a:avLst>
          </a:prstGeom>
          <a:solidFill>
            <a:schemeClr val="accent5"/>
          </a:solidFill>
          <a:ln>
            <a:solidFill>
              <a:srgbClr val="0B3D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1000"/>
              </a:spcAft>
              <a:defRPr/>
            </a:pPr>
            <a:r>
              <a:rPr lang="en-US" sz="4800">
                <a:solidFill>
                  <a:srgbClr val="FF0000"/>
                </a:solidFill>
                <a:ea typeface="Calibri" panose="020F0502020204030204" pitchFamily="34" charset="0"/>
                <a:sym typeface="Wingdings" panose="05000000000000000000" pitchFamily="2" charset="2"/>
              </a:rPr>
              <a:t></a:t>
            </a:r>
            <a:endParaRPr lang="en-US" sz="4800">
              <a:solidFill>
                <a:srgbClr val="FF0000"/>
              </a:solidFill>
              <a:ea typeface="Calibri" panose="020F0502020204030204" pitchFamily="34" charset="0"/>
            </a:endParaRPr>
          </a:p>
        </p:txBody>
      </p:sp>
    </p:spTree>
    <p:extLst>
      <p:ext uri="{BB962C8B-B14F-4D97-AF65-F5344CB8AC3E}">
        <p14:creationId xmlns:p14="http://schemas.microsoft.com/office/powerpoint/2010/main" val="301723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strips(downRight)">
                                      <p:cBhvr>
                                        <p:cTn id="18" dur="500"/>
                                        <p:tgtEl>
                                          <p:spTgt spid="9"/>
                                        </p:tgtEl>
                                      </p:cBhvr>
                                    </p:animEffect>
                                  </p:childTnLst>
                                </p:cTn>
                              </p:par>
                              <p:par>
                                <p:cTn id="19" presetID="18" presetClass="entr" presetSubtype="6"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strips(downRight)">
                                      <p:cBhvr>
                                        <p:cTn id="21" dur="500"/>
                                        <p:tgtEl>
                                          <p:spTgt spid="17"/>
                                        </p:tgtEl>
                                      </p:cBhvr>
                                    </p:animEffect>
                                  </p:childTnLst>
                                </p:cTn>
                              </p:par>
                              <p:par>
                                <p:cTn id="22" presetID="18" presetClass="entr" presetSubtype="6"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strips(downRight)">
                                      <p:cBhvr>
                                        <p:cTn id="24" dur="500"/>
                                        <p:tgtEl>
                                          <p:spTgt spid="20"/>
                                        </p:tgtEl>
                                      </p:cBhvr>
                                    </p:animEffect>
                                  </p:childTnLst>
                                </p:cTn>
                              </p:par>
                              <p:par>
                                <p:cTn id="25" presetID="18" presetClass="entr" presetSubtype="6" fill="hold" grpId="0" nodeType="withEffect">
                                  <p:stCondLst>
                                    <p:cond delay="0"/>
                                  </p:stCondLst>
                                  <p:childTnLst>
                                    <p:set>
                                      <p:cBhvr>
                                        <p:cTn id="26" dur="1" fill="hold">
                                          <p:stCondLst>
                                            <p:cond delay="0"/>
                                          </p:stCondLst>
                                        </p:cTn>
                                        <p:tgtEl>
                                          <p:spTgt spid="2688"/>
                                        </p:tgtEl>
                                        <p:attrNameLst>
                                          <p:attrName>style.visibility</p:attrName>
                                        </p:attrNameLst>
                                      </p:cBhvr>
                                      <p:to>
                                        <p:strVal val="visible"/>
                                      </p:to>
                                    </p:set>
                                    <p:animEffect transition="in" filter="strips(downRight)">
                                      <p:cBhvr>
                                        <p:cTn id="27" dur="500"/>
                                        <p:tgtEl>
                                          <p:spTgt spid="2688"/>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32" fill="hold" grpId="0" nodeType="clickEffect">
                                  <p:stCondLst>
                                    <p:cond delay="0"/>
                                  </p:stCondLst>
                                  <p:childTnLst>
                                    <p:set>
                                      <p:cBhvr>
                                        <p:cTn id="31" dur="1" fill="hold">
                                          <p:stCondLst>
                                            <p:cond delay="0"/>
                                          </p:stCondLst>
                                        </p:cTn>
                                        <p:tgtEl>
                                          <p:spTgt spid="2689"/>
                                        </p:tgtEl>
                                        <p:attrNameLst>
                                          <p:attrName>style.visibility</p:attrName>
                                        </p:attrNameLst>
                                      </p:cBhvr>
                                      <p:to>
                                        <p:strVal val="visible"/>
                                      </p:to>
                                    </p:set>
                                    <p:anim calcmode="lin" valueType="num">
                                      <p:cBhvr>
                                        <p:cTn id="32" dur="500" fill="hold"/>
                                        <p:tgtEl>
                                          <p:spTgt spid="2689"/>
                                        </p:tgtEl>
                                        <p:attrNameLst>
                                          <p:attrName>ppt_w</p:attrName>
                                        </p:attrNameLst>
                                      </p:cBhvr>
                                      <p:tavLst>
                                        <p:tav tm="0">
                                          <p:val>
                                            <p:strVal val="4*#ppt_w"/>
                                          </p:val>
                                        </p:tav>
                                        <p:tav tm="100000">
                                          <p:val>
                                            <p:strVal val="#ppt_w"/>
                                          </p:val>
                                        </p:tav>
                                      </p:tavLst>
                                    </p:anim>
                                    <p:anim calcmode="lin" valueType="num">
                                      <p:cBhvr>
                                        <p:cTn id="33" dur="500" fill="hold"/>
                                        <p:tgtEl>
                                          <p:spTgt spid="2689"/>
                                        </p:tgtEl>
                                        <p:attrNameLst>
                                          <p:attrName>ppt_h</p:attrName>
                                        </p:attrNameLst>
                                      </p:cBhvr>
                                      <p:tavLst>
                                        <p:tav tm="0">
                                          <p:val>
                                            <p:strVal val="4*#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2690"/>
                                        </p:tgtEl>
                                        <p:attrNameLst>
                                          <p:attrName>style.visibility</p:attrName>
                                        </p:attrNameLst>
                                      </p:cBhvr>
                                      <p:to>
                                        <p:strVal val="visible"/>
                                      </p:to>
                                    </p:set>
                                    <p:anim calcmode="lin" valueType="num">
                                      <p:cBhvr>
                                        <p:cTn id="38" dur="500" fill="hold"/>
                                        <p:tgtEl>
                                          <p:spTgt spid="2690"/>
                                        </p:tgtEl>
                                        <p:attrNameLst>
                                          <p:attrName>ppt_w</p:attrName>
                                        </p:attrNameLst>
                                      </p:cBhvr>
                                      <p:tavLst>
                                        <p:tav tm="0">
                                          <p:val>
                                            <p:strVal val="4*#ppt_w"/>
                                          </p:val>
                                        </p:tav>
                                        <p:tav tm="100000">
                                          <p:val>
                                            <p:strVal val="#ppt_w"/>
                                          </p:val>
                                        </p:tav>
                                      </p:tavLst>
                                    </p:anim>
                                    <p:anim calcmode="lin" valueType="num">
                                      <p:cBhvr>
                                        <p:cTn id="39" dur="500" fill="hold"/>
                                        <p:tgtEl>
                                          <p:spTgt spid="2690"/>
                                        </p:tgtEl>
                                        <p:attrNameLst>
                                          <p:attrName>ppt_h</p:attrName>
                                        </p:attrNameLst>
                                      </p:cBhvr>
                                      <p:tavLst>
                                        <p:tav tm="0">
                                          <p:val>
                                            <p:strVal val="4*#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32" fill="hold" grpId="0" nodeType="clickEffect">
                                  <p:stCondLst>
                                    <p:cond delay="0"/>
                                  </p:stCondLst>
                                  <p:childTnLst>
                                    <p:set>
                                      <p:cBhvr>
                                        <p:cTn id="43" dur="1" fill="hold">
                                          <p:stCondLst>
                                            <p:cond delay="0"/>
                                          </p:stCondLst>
                                        </p:cTn>
                                        <p:tgtEl>
                                          <p:spTgt spid="2691"/>
                                        </p:tgtEl>
                                        <p:attrNameLst>
                                          <p:attrName>style.visibility</p:attrName>
                                        </p:attrNameLst>
                                      </p:cBhvr>
                                      <p:to>
                                        <p:strVal val="visible"/>
                                      </p:to>
                                    </p:set>
                                    <p:anim calcmode="lin" valueType="num">
                                      <p:cBhvr>
                                        <p:cTn id="44" dur="500" fill="hold"/>
                                        <p:tgtEl>
                                          <p:spTgt spid="2691"/>
                                        </p:tgtEl>
                                        <p:attrNameLst>
                                          <p:attrName>ppt_w</p:attrName>
                                        </p:attrNameLst>
                                      </p:cBhvr>
                                      <p:tavLst>
                                        <p:tav tm="0">
                                          <p:val>
                                            <p:strVal val="4*#ppt_w"/>
                                          </p:val>
                                        </p:tav>
                                        <p:tav tm="100000">
                                          <p:val>
                                            <p:strVal val="#ppt_w"/>
                                          </p:val>
                                        </p:tav>
                                      </p:tavLst>
                                    </p:anim>
                                    <p:anim calcmode="lin" valueType="num">
                                      <p:cBhvr>
                                        <p:cTn id="45" dur="500" fill="hold"/>
                                        <p:tgtEl>
                                          <p:spTgt spid="2691"/>
                                        </p:tgtEl>
                                        <p:attrNameLst>
                                          <p:attrName>ppt_h</p:attrName>
                                        </p:attrNameLst>
                                      </p:cBhvr>
                                      <p:tavLst>
                                        <p:tav tm="0">
                                          <p:val>
                                            <p:strVal val="4*#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3" presetClass="entr" presetSubtype="32" fill="hold" grpId="0" nodeType="clickEffect">
                                  <p:stCondLst>
                                    <p:cond delay="0"/>
                                  </p:stCondLst>
                                  <p:childTnLst>
                                    <p:set>
                                      <p:cBhvr>
                                        <p:cTn id="49" dur="1" fill="hold">
                                          <p:stCondLst>
                                            <p:cond delay="0"/>
                                          </p:stCondLst>
                                        </p:cTn>
                                        <p:tgtEl>
                                          <p:spTgt spid="2692"/>
                                        </p:tgtEl>
                                        <p:attrNameLst>
                                          <p:attrName>style.visibility</p:attrName>
                                        </p:attrNameLst>
                                      </p:cBhvr>
                                      <p:to>
                                        <p:strVal val="visible"/>
                                      </p:to>
                                    </p:set>
                                    <p:anim calcmode="lin" valueType="num">
                                      <p:cBhvr>
                                        <p:cTn id="50" dur="500" fill="hold"/>
                                        <p:tgtEl>
                                          <p:spTgt spid="2692"/>
                                        </p:tgtEl>
                                        <p:attrNameLst>
                                          <p:attrName>ppt_w</p:attrName>
                                        </p:attrNameLst>
                                      </p:cBhvr>
                                      <p:tavLst>
                                        <p:tav tm="0">
                                          <p:val>
                                            <p:strVal val="4*#ppt_w"/>
                                          </p:val>
                                        </p:tav>
                                        <p:tav tm="100000">
                                          <p:val>
                                            <p:strVal val="#ppt_w"/>
                                          </p:val>
                                        </p:tav>
                                      </p:tavLst>
                                    </p:anim>
                                    <p:anim calcmode="lin" valueType="num">
                                      <p:cBhvr>
                                        <p:cTn id="51" dur="500" fill="hold"/>
                                        <p:tgtEl>
                                          <p:spTgt spid="269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animBg="1"/>
      <p:bldP spid="17" grpId="0" animBg="1"/>
      <p:bldP spid="20" grpId="0" animBg="1"/>
      <p:bldP spid="2688" grpId="0" animBg="1"/>
      <p:bldP spid="2689" grpId="0" animBg="1"/>
      <p:bldP spid="2690" grpId="0" animBg="1"/>
      <p:bldP spid="2691" grpId="0" animBg="1"/>
      <p:bldP spid="269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25"/>
        <p:cNvGrpSpPr/>
        <p:nvPr/>
      </p:nvGrpSpPr>
      <p:grpSpPr>
        <a:xfrm>
          <a:off x="0" y="0"/>
          <a:ext cx="0" cy="0"/>
          <a:chOff x="0" y="0"/>
          <a:chExt cx="0" cy="0"/>
        </a:xfrm>
      </p:grpSpPr>
      <p:grpSp>
        <p:nvGrpSpPr>
          <p:cNvPr id="2" name="Group 1">
            <a:extLst>
              <a:ext uri="{FF2B5EF4-FFF2-40B4-BE49-F238E27FC236}">
                <a16:creationId xmlns:a16="http://schemas.microsoft.com/office/drawing/2014/main" id="{3C89C963-D1E0-200B-71B6-7B55557FC8EC}"/>
              </a:ext>
            </a:extLst>
          </p:cNvPr>
          <p:cNvGrpSpPr/>
          <p:nvPr/>
        </p:nvGrpSpPr>
        <p:grpSpPr>
          <a:xfrm>
            <a:off x="2646513" y="0"/>
            <a:ext cx="3850973" cy="860673"/>
            <a:chOff x="1119472" y="-1998"/>
            <a:chExt cx="4316130" cy="782187"/>
          </a:xfrm>
          <a:solidFill>
            <a:srgbClr val="CE3028"/>
          </a:solidFill>
        </p:grpSpPr>
        <p:sp>
          <p:nvSpPr>
            <p:cNvPr id="3" name="Rectangle 2">
              <a:extLst>
                <a:ext uri="{FF2B5EF4-FFF2-40B4-BE49-F238E27FC236}">
                  <a16:creationId xmlns:a16="http://schemas.microsoft.com/office/drawing/2014/main" id="{7E7854CE-D16D-6250-EC2F-49003E9C4E04}"/>
                </a:ext>
              </a:extLst>
            </p:cNvPr>
            <p:cNvSpPr/>
            <p:nvPr/>
          </p:nvSpPr>
          <p:spPr>
            <a:xfrm>
              <a:off x="1707174"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3">
              <a:extLst>
                <a:ext uri="{FF2B5EF4-FFF2-40B4-BE49-F238E27FC236}">
                  <a16:creationId xmlns:a16="http://schemas.microsoft.com/office/drawing/2014/main" id="{91257B8B-E440-77E3-3B6F-9A3B9AA85F37}"/>
                </a:ext>
              </a:extLst>
            </p:cNvPr>
            <p:cNvSpPr/>
            <p:nvPr/>
          </p:nvSpPr>
          <p:spPr>
            <a:xfrm>
              <a:off x="4768850"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Rounded Rectangle 14">
              <a:extLst>
                <a:ext uri="{FF2B5EF4-FFF2-40B4-BE49-F238E27FC236}">
                  <a16:creationId xmlns:a16="http://schemas.microsoft.com/office/drawing/2014/main" id="{85FE4CD0-D9E5-3683-FF5B-154690FA1938}"/>
                </a:ext>
              </a:extLst>
            </p:cNvPr>
            <p:cNvSpPr/>
            <p:nvPr/>
          </p:nvSpPr>
          <p:spPr>
            <a:xfrm>
              <a:off x="1119472" y="215946"/>
              <a:ext cx="4316130" cy="564243"/>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Body)"/>
                  <a:ea typeface="+mn-ea"/>
                  <a:cs typeface="+mn-cs"/>
                  <a:sym typeface="Arial"/>
                </a:rPr>
                <a:t>Câu 5.</a:t>
              </a:r>
            </a:p>
          </p:txBody>
        </p:sp>
      </p:grpSp>
      <p:grpSp>
        <p:nvGrpSpPr>
          <p:cNvPr id="6" name="Group 5">
            <a:extLst>
              <a:ext uri="{FF2B5EF4-FFF2-40B4-BE49-F238E27FC236}">
                <a16:creationId xmlns:a16="http://schemas.microsoft.com/office/drawing/2014/main" id="{120B0DA9-BDA9-7ABD-2D5F-A4FC595C486A}"/>
              </a:ext>
            </a:extLst>
          </p:cNvPr>
          <p:cNvGrpSpPr/>
          <p:nvPr/>
        </p:nvGrpSpPr>
        <p:grpSpPr>
          <a:xfrm>
            <a:off x="324267" y="1100486"/>
            <a:ext cx="3685025" cy="689348"/>
            <a:chOff x="33487" y="1553633"/>
            <a:chExt cx="4913367" cy="919130"/>
          </a:xfrm>
        </p:grpSpPr>
        <p:sp>
          <p:nvSpPr>
            <p:cNvPr id="7" name="Rounded Rectangle 36">
              <a:extLst>
                <a:ext uri="{FF2B5EF4-FFF2-40B4-BE49-F238E27FC236}">
                  <a16:creationId xmlns:a16="http://schemas.microsoft.com/office/drawing/2014/main" id="{A00B7D94-0D5B-24B5-2900-62C4B2E2E49F}"/>
                </a:ext>
              </a:extLst>
            </p:cNvPr>
            <p:cNvSpPr/>
            <p:nvPr/>
          </p:nvSpPr>
          <p:spPr>
            <a:xfrm>
              <a:off x="478015" y="1553633"/>
              <a:ext cx="4468839" cy="919130"/>
            </a:xfrm>
            <a:prstGeom prst="roundRect">
              <a:avLst>
                <a:gd name="adj" fmla="val 7933"/>
              </a:avLst>
            </a:prstGeom>
            <a:solidFill>
              <a:srgbClr val="FFFFCD"/>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marR="0" lvl="0" indent="0" algn="just" defTabSz="685800" rtl="0" eaLnBrk="1" fontAlgn="auto" latinLnBrk="0" hangingPunct="1">
                <a:spcBef>
                  <a:spcPts val="0"/>
                </a:spcBef>
                <a:spcAft>
                  <a:spcPts val="0"/>
                </a:spcAft>
                <a:buClrTx/>
                <a:buSzTx/>
                <a:buFont typeface="Arial"/>
                <a:buNone/>
                <a:tabLst/>
                <a:defRPr/>
              </a:pPr>
              <a:r>
                <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a) Phương trình hoá học:</a:t>
              </a:r>
            </a:p>
          </p:txBody>
        </p:sp>
        <p:pic>
          <p:nvPicPr>
            <p:cNvPr id="8" name="Graphic 24" descr="Back with solid fill">
              <a:extLst>
                <a:ext uri="{FF2B5EF4-FFF2-40B4-BE49-F238E27FC236}">
                  <a16:creationId xmlns:a16="http://schemas.microsoft.com/office/drawing/2014/main" id="{04BD77BF-0D75-D6C5-7E66-773A63AA4E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33487" y="1680432"/>
              <a:ext cx="782339" cy="665532"/>
            </a:xfrm>
            <a:prstGeom prst="rect">
              <a:avLst/>
            </a:prstGeom>
          </p:spPr>
        </p:pic>
      </p:grpSp>
      <p:grpSp>
        <p:nvGrpSpPr>
          <p:cNvPr id="41" name="Group 40">
            <a:extLst>
              <a:ext uri="{FF2B5EF4-FFF2-40B4-BE49-F238E27FC236}">
                <a16:creationId xmlns:a16="http://schemas.microsoft.com/office/drawing/2014/main" id="{24101CDA-1E73-043F-4946-07298F328BAD}"/>
              </a:ext>
            </a:extLst>
          </p:cNvPr>
          <p:cNvGrpSpPr/>
          <p:nvPr/>
        </p:nvGrpSpPr>
        <p:grpSpPr>
          <a:xfrm>
            <a:off x="774302" y="2029647"/>
            <a:ext cx="7595393" cy="481973"/>
            <a:chOff x="1215875" y="2010955"/>
            <a:chExt cx="7595393" cy="481973"/>
          </a:xfrm>
        </p:grpSpPr>
        <p:grpSp>
          <p:nvGrpSpPr>
            <p:cNvPr id="27" name="Group 26">
              <a:extLst>
                <a:ext uri="{FF2B5EF4-FFF2-40B4-BE49-F238E27FC236}">
                  <a16:creationId xmlns:a16="http://schemas.microsoft.com/office/drawing/2014/main" id="{0A8EB8D5-624F-3048-5DD3-83E2093A6055}"/>
                </a:ext>
              </a:extLst>
            </p:cNvPr>
            <p:cNvGrpSpPr/>
            <p:nvPr/>
          </p:nvGrpSpPr>
          <p:grpSpPr>
            <a:xfrm>
              <a:off x="1215875" y="2012265"/>
              <a:ext cx="4712673" cy="480663"/>
              <a:chOff x="-359507" y="2344246"/>
              <a:chExt cx="4712673" cy="480663"/>
            </a:xfrm>
          </p:grpSpPr>
          <p:sp>
            <p:nvSpPr>
              <p:cNvPr id="28" name="Rectangle: Rounded Corners 27">
                <a:extLst>
                  <a:ext uri="{FF2B5EF4-FFF2-40B4-BE49-F238E27FC236}">
                    <a16:creationId xmlns:a16="http://schemas.microsoft.com/office/drawing/2014/main" id="{F302952A-1CEF-6B43-05DE-0411EA77ABB3}"/>
                  </a:ext>
                </a:extLst>
              </p:cNvPr>
              <p:cNvSpPr/>
              <p:nvPr/>
            </p:nvSpPr>
            <p:spPr>
              <a:xfrm>
                <a:off x="-359507" y="2366401"/>
                <a:ext cx="1125417" cy="457198"/>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MgCO</a:t>
                </a:r>
                <a:r>
                  <a:rPr lang="en-US" sz="2000" baseline="-25000">
                    <a:solidFill>
                      <a:schemeClr val="tx1"/>
                    </a:solidFill>
                  </a:rPr>
                  <a:t>3</a:t>
                </a:r>
                <a:endParaRPr lang="en-US" sz="2000">
                  <a:solidFill>
                    <a:schemeClr val="tx1"/>
                  </a:solidFill>
                </a:endParaRPr>
              </a:p>
            </p:txBody>
          </p:sp>
          <p:sp>
            <p:nvSpPr>
              <p:cNvPr id="29" name="Plus Sign 28">
                <a:extLst>
                  <a:ext uri="{FF2B5EF4-FFF2-40B4-BE49-F238E27FC236}">
                    <a16:creationId xmlns:a16="http://schemas.microsoft.com/office/drawing/2014/main" id="{BB7CAB61-217E-BD0C-1CB0-185ABB28D3CD}"/>
                  </a:ext>
                </a:extLst>
              </p:cNvPr>
              <p:cNvSpPr/>
              <p:nvPr/>
            </p:nvSpPr>
            <p:spPr>
              <a:xfrm>
                <a:off x="875328" y="2344246"/>
                <a:ext cx="457200" cy="45720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03203123-2FFC-661F-19A8-2BDE9E811DDC}"/>
                  </a:ext>
                </a:extLst>
              </p:cNvPr>
              <p:cNvSpPr/>
              <p:nvPr/>
            </p:nvSpPr>
            <p:spPr>
              <a:xfrm>
                <a:off x="1441942" y="2367711"/>
                <a:ext cx="847969" cy="457198"/>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2HCl</a:t>
                </a:r>
              </a:p>
            </p:txBody>
          </p:sp>
          <p:cxnSp>
            <p:nvCxnSpPr>
              <p:cNvPr id="34" name="Straight Arrow Connector 33">
                <a:extLst>
                  <a:ext uri="{FF2B5EF4-FFF2-40B4-BE49-F238E27FC236}">
                    <a16:creationId xmlns:a16="http://schemas.microsoft.com/office/drawing/2014/main" id="{22F275AB-5941-2972-F93F-080884102B19}"/>
                  </a:ext>
                </a:extLst>
              </p:cNvPr>
              <p:cNvCxnSpPr>
                <a:cxnSpLocks/>
              </p:cNvCxnSpPr>
              <p:nvPr/>
            </p:nvCxnSpPr>
            <p:spPr>
              <a:xfrm>
                <a:off x="2407139" y="2578727"/>
                <a:ext cx="78486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3501785B-D5B5-88AD-1C76-7030F20823B3}"/>
                  </a:ext>
                </a:extLst>
              </p:cNvPr>
              <p:cNvSpPr/>
              <p:nvPr/>
            </p:nvSpPr>
            <p:spPr>
              <a:xfrm>
                <a:off x="3305905" y="2367711"/>
                <a:ext cx="1047261" cy="457198"/>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MgCl</a:t>
                </a:r>
                <a:r>
                  <a:rPr lang="en-US" sz="2000" baseline="-25000">
                    <a:solidFill>
                      <a:schemeClr val="tx1"/>
                    </a:solidFill>
                  </a:rPr>
                  <a:t>2</a:t>
                </a:r>
                <a:endParaRPr lang="en-US" sz="2000">
                  <a:solidFill>
                    <a:schemeClr val="tx1"/>
                  </a:solidFill>
                </a:endParaRPr>
              </a:p>
            </p:txBody>
          </p:sp>
        </p:grpSp>
        <p:sp>
          <p:nvSpPr>
            <p:cNvPr id="37" name="Plus Sign 36">
              <a:extLst>
                <a:ext uri="{FF2B5EF4-FFF2-40B4-BE49-F238E27FC236}">
                  <a16:creationId xmlns:a16="http://schemas.microsoft.com/office/drawing/2014/main" id="{E62CB58D-1E8A-840B-2812-F2AACDDFBA36}"/>
                </a:ext>
              </a:extLst>
            </p:cNvPr>
            <p:cNvSpPr/>
            <p:nvPr/>
          </p:nvSpPr>
          <p:spPr>
            <a:xfrm>
              <a:off x="6066477" y="2010955"/>
              <a:ext cx="457200" cy="45720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0285BCE3-C7F9-E234-317F-E4CBD76A4F5B}"/>
                </a:ext>
              </a:extLst>
            </p:cNvPr>
            <p:cNvSpPr/>
            <p:nvPr/>
          </p:nvSpPr>
          <p:spPr>
            <a:xfrm>
              <a:off x="6633091" y="2034420"/>
              <a:ext cx="736817" cy="457198"/>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CO</a:t>
              </a:r>
              <a:r>
                <a:rPr lang="en-US" sz="2000" baseline="-25000">
                  <a:solidFill>
                    <a:schemeClr val="tx1"/>
                  </a:solidFill>
                </a:rPr>
                <a:t>2</a:t>
              </a:r>
              <a:endParaRPr lang="en-US" sz="2000">
                <a:solidFill>
                  <a:schemeClr val="tx1"/>
                </a:solidFill>
              </a:endParaRPr>
            </a:p>
          </p:txBody>
        </p:sp>
        <p:sp>
          <p:nvSpPr>
            <p:cNvPr id="39" name="Plus Sign 38">
              <a:extLst>
                <a:ext uri="{FF2B5EF4-FFF2-40B4-BE49-F238E27FC236}">
                  <a16:creationId xmlns:a16="http://schemas.microsoft.com/office/drawing/2014/main" id="{00728753-1212-2074-F3C9-9316FF409283}"/>
                </a:ext>
              </a:extLst>
            </p:cNvPr>
            <p:cNvSpPr/>
            <p:nvPr/>
          </p:nvSpPr>
          <p:spPr>
            <a:xfrm>
              <a:off x="7507837" y="2010955"/>
              <a:ext cx="457200" cy="45720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5DC33030-C485-8F07-B235-5C3FF33F1111}"/>
                </a:ext>
              </a:extLst>
            </p:cNvPr>
            <p:cNvSpPr/>
            <p:nvPr/>
          </p:nvSpPr>
          <p:spPr>
            <a:xfrm>
              <a:off x="8074451" y="2034420"/>
              <a:ext cx="736817" cy="457198"/>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H</a:t>
              </a:r>
              <a:r>
                <a:rPr lang="en-US" sz="2000" baseline="-25000">
                  <a:solidFill>
                    <a:schemeClr val="tx1"/>
                  </a:solidFill>
                </a:rPr>
                <a:t>2</a:t>
              </a:r>
              <a:r>
                <a:rPr lang="en-US" sz="2000">
                  <a:solidFill>
                    <a:schemeClr val="tx1"/>
                  </a:solidFill>
                </a:rPr>
                <a:t>O</a:t>
              </a:r>
            </a:p>
          </p:txBody>
        </p:sp>
      </p:grpSp>
      <p:grpSp>
        <p:nvGrpSpPr>
          <p:cNvPr id="42" name="Group 41">
            <a:extLst>
              <a:ext uri="{FF2B5EF4-FFF2-40B4-BE49-F238E27FC236}">
                <a16:creationId xmlns:a16="http://schemas.microsoft.com/office/drawing/2014/main" id="{FFCD2500-9F82-8E3D-977E-9E53A7F8301F}"/>
              </a:ext>
            </a:extLst>
          </p:cNvPr>
          <p:cNvGrpSpPr/>
          <p:nvPr/>
        </p:nvGrpSpPr>
        <p:grpSpPr>
          <a:xfrm>
            <a:off x="324267" y="2781513"/>
            <a:ext cx="8116348" cy="1384084"/>
            <a:chOff x="33487" y="1553632"/>
            <a:chExt cx="10821798" cy="1845444"/>
          </a:xfrm>
        </p:grpSpPr>
        <p:sp>
          <p:nvSpPr>
            <p:cNvPr id="43" name="Rounded Rectangle 36">
              <a:extLst>
                <a:ext uri="{FF2B5EF4-FFF2-40B4-BE49-F238E27FC236}">
                  <a16:creationId xmlns:a16="http://schemas.microsoft.com/office/drawing/2014/main" id="{B50E4841-C487-74E7-BDF7-13C5DFBF259B}"/>
                </a:ext>
              </a:extLst>
            </p:cNvPr>
            <p:cNvSpPr/>
            <p:nvPr/>
          </p:nvSpPr>
          <p:spPr>
            <a:xfrm>
              <a:off x="478015" y="1553632"/>
              <a:ext cx="10377270" cy="1845444"/>
            </a:xfrm>
            <a:prstGeom prst="roundRect">
              <a:avLst>
                <a:gd name="adj" fmla="val 7933"/>
              </a:avLst>
            </a:prstGeom>
            <a:solidFill>
              <a:srgbClr val="FFFFCD"/>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marR="0" lvl="0" indent="0" algn="just" defTabSz="685800" rtl="0" eaLnBrk="1" fontAlgn="auto" latinLnBrk="0" hangingPunct="1">
                <a:lnSpc>
                  <a:spcPct val="150000"/>
                </a:lnSpc>
                <a:spcBef>
                  <a:spcPts val="0"/>
                </a:spcBef>
                <a:spcAft>
                  <a:spcPts val="0"/>
                </a:spcAft>
                <a:buClrTx/>
                <a:buSzTx/>
                <a:buFont typeface="Arial"/>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b) </a:t>
              </a:r>
              <a:r>
                <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Em lựa chọn phương pháp điện phân nóng chảy để tách magnesium từ magnesium chloride</a:t>
              </a: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(MgCl</a:t>
              </a:r>
              <a:r>
                <a:rPr kumimoji="0" lang="en-US" sz="20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sym typeface="Arial"/>
                </a:rPr>
                <a:t>2</a:t>
              </a:r>
              <a:r>
                <a:rPr kumimoji="0" lang="en-US" sz="2000" b="0" i="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sym typeface="Arial"/>
                </a:rPr>
                <a:t>)</a:t>
              </a:r>
              <a:r>
                <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vì kim loại magnesium hoạt động hoá học mạnh.</a:t>
              </a:r>
            </a:p>
          </p:txBody>
        </p:sp>
        <p:pic>
          <p:nvPicPr>
            <p:cNvPr id="44" name="Graphic 24" descr="Back with solid fill">
              <a:extLst>
                <a:ext uri="{FF2B5EF4-FFF2-40B4-BE49-F238E27FC236}">
                  <a16:creationId xmlns:a16="http://schemas.microsoft.com/office/drawing/2014/main" id="{84D30469-2AAF-EC59-E13E-31F3ADBC33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33487" y="2181500"/>
              <a:ext cx="782339" cy="665532"/>
            </a:xfrm>
            <a:prstGeom prst="rect">
              <a:avLst/>
            </a:prstGeom>
          </p:spPr>
        </p:pic>
      </p:grpSp>
      <p:grpSp>
        <p:nvGrpSpPr>
          <p:cNvPr id="53" name="Group 52">
            <a:extLst>
              <a:ext uri="{FF2B5EF4-FFF2-40B4-BE49-F238E27FC236}">
                <a16:creationId xmlns:a16="http://schemas.microsoft.com/office/drawing/2014/main" id="{2FA51B0D-3654-034C-95E3-C527D66132F0}"/>
              </a:ext>
            </a:extLst>
          </p:cNvPr>
          <p:cNvGrpSpPr/>
          <p:nvPr/>
        </p:nvGrpSpPr>
        <p:grpSpPr>
          <a:xfrm>
            <a:off x="2380944" y="4307034"/>
            <a:ext cx="4453593" cy="558109"/>
            <a:chOff x="2261185" y="4224694"/>
            <a:chExt cx="4453593" cy="558109"/>
          </a:xfrm>
        </p:grpSpPr>
        <p:grpSp>
          <p:nvGrpSpPr>
            <p:cNvPr id="45" name="Group 44">
              <a:extLst>
                <a:ext uri="{FF2B5EF4-FFF2-40B4-BE49-F238E27FC236}">
                  <a16:creationId xmlns:a16="http://schemas.microsoft.com/office/drawing/2014/main" id="{94A75B2F-A805-F524-82C0-ADF201283B3A}"/>
                </a:ext>
              </a:extLst>
            </p:cNvPr>
            <p:cNvGrpSpPr/>
            <p:nvPr/>
          </p:nvGrpSpPr>
          <p:grpSpPr>
            <a:xfrm>
              <a:off x="2261185" y="4325347"/>
              <a:ext cx="4453593" cy="457456"/>
              <a:chOff x="519726" y="2367711"/>
              <a:chExt cx="4453593" cy="457456"/>
            </a:xfrm>
          </p:grpSpPr>
          <p:sp>
            <p:nvSpPr>
              <p:cNvPr id="46" name="Rectangle: Rounded Corners 45">
                <a:extLst>
                  <a:ext uri="{FF2B5EF4-FFF2-40B4-BE49-F238E27FC236}">
                    <a16:creationId xmlns:a16="http://schemas.microsoft.com/office/drawing/2014/main" id="{B71DDC8D-6FAF-6BD8-62F2-B78D1FB2A9DF}"/>
                  </a:ext>
                </a:extLst>
              </p:cNvPr>
              <p:cNvSpPr/>
              <p:nvPr/>
            </p:nvSpPr>
            <p:spPr>
              <a:xfrm>
                <a:off x="519726" y="2367711"/>
                <a:ext cx="1047261" cy="457200"/>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MgCl</a:t>
                </a:r>
                <a:r>
                  <a:rPr lang="en-US" sz="2000" baseline="-25000">
                    <a:solidFill>
                      <a:schemeClr val="tx1"/>
                    </a:solidFill>
                  </a:rPr>
                  <a:t>2</a:t>
                </a:r>
                <a:endParaRPr lang="en-US" sz="2000">
                  <a:solidFill>
                    <a:schemeClr val="tx1"/>
                  </a:solidFill>
                </a:endParaRPr>
              </a:p>
            </p:txBody>
          </p:sp>
          <p:sp>
            <p:nvSpPr>
              <p:cNvPr id="47" name="Plus Sign 46">
                <a:extLst>
                  <a:ext uri="{FF2B5EF4-FFF2-40B4-BE49-F238E27FC236}">
                    <a16:creationId xmlns:a16="http://schemas.microsoft.com/office/drawing/2014/main" id="{0B849CB4-0921-CE1E-7A16-884AD787717C}"/>
                  </a:ext>
                </a:extLst>
              </p:cNvPr>
              <p:cNvSpPr/>
              <p:nvPr/>
            </p:nvSpPr>
            <p:spPr>
              <a:xfrm>
                <a:off x="3733059" y="2367967"/>
                <a:ext cx="457200" cy="45720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E1C323D0-834B-CFAD-460A-3FFC956D72EE}"/>
                  </a:ext>
                </a:extLst>
              </p:cNvPr>
              <p:cNvSpPr/>
              <p:nvPr/>
            </p:nvSpPr>
            <p:spPr>
              <a:xfrm>
                <a:off x="4250395" y="2367711"/>
                <a:ext cx="722924" cy="457200"/>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Cl</a:t>
                </a:r>
                <a:r>
                  <a:rPr lang="en-US" sz="2000" baseline="-25000">
                    <a:solidFill>
                      <a:schemeClr val="tx1"/>
                    </a:solidFill>
                  </a:rPr>
                  <a:t>2</a:t>
                </a:r>
                <a:endParaRPr lang="en-US" sz="2000">
                  <a:solidFill>
                    <a:schemeClr val="tx1"/>
                  </a:solidFill>
                </a:endParaRPr>
              </a:p>
            </p:txBody>
          </p:sp>
          <p:cxnSp>
            <p:nvCxnSpPr>
              <p:cNvPr id="49" name="Straight Arrow Connector 48">
                <a:extLst>
                  <a:ext uri="{FF2B5EF4-FFF2-40B4-BE49-F238E27FC236}">
                    <a16:creationId xmlns:a16="http://schemas.microsoft.com/office/drawing/2014/main" id="{0B4EA188-050F-2C49-2177-1943EC240950}"/>
                  </a:ext>
                </a:extLst>
              </p:cNvPr>
              <p:cNvCxnSpPr>
                <a:cxnSpLocks/>
              </p:cNvCxnSpPr>
              <p:nvPr/>
            </p:nvCxnSpPr>
            <p:spPr>
              <a:xfrm>
                <a:off x="1663368" y="2609988"/>
                <a:ext cx="104726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Rectangle: Rounded Corners 49">
                <a:extLst>
                  <a:ext uri="{FF2B5EF4-FFF2-40B4-BE49-F238E27FC236}">
                    <a16:creationId xmlns:a16="http://schemas.microsoft.com/office/drawing/2014/main" id="{FDA4487B-E408-31B5-89C7-64B69105E6AE}"/>
                  </a:ext>
                </a:extLst>
              </p:cNvPr>
              <p:cNvSpPr/>
              <p:nvPr/>
            </p:nvSpPr>
            <p:spPr>
              <a:xfrm>
                <a:off x="2835673" y="2367711"/>
                <a:ext cx="837250" cy="457200"/>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Mg</a:t>
                </a:r>
              </a:p>
            </p:txBody>
          </p:sp>
        </p:grpSp>
        <p:sp>
          <p:nvSpPr>
            <p:cNvPr id="52" name="TextBox 51">
              <a:extLst>
                <a:ext uri="{FF2B5EF4-FFF2-40B4-BE49-F238E27FC236}">
                  <a16:creationId xmlns:a16="http://schemas.microsoft.com/office/drawing/2014/main" id="{EEC95962-A11D-7A81-1AEF-FC830BE73EFF}"/>
                </a:ext>
              </a:extLst>
            </p:cNvPr>
            <p:cNvSpPr txBox="1"/>
            <p:nvPr/>
          </p:nvSpPr>
          <p:spPr>
            <a:xfrm>
              <a:off x="3503466" y="4224694"/>
              <a:ext cx="784864" cy="338554"/>
            </a:xfrm>
            <a:prstGeom prst="rect">
              <a:avLst/>
            </a:prstGeom>
            <a:noFill/>
          </p:spPr>
          <p:txBody>
            <a:bodyPr wrap="square" rtlCol="0">
              <a:spAutoFit/>
            </a:bodyPr>
            <a:lstStyle/>
            <a:p>
              <a:pPr algn="ctr"/>
              <a:r>
                <a:rPr lang="en-US" sz="1600"/>
                <a:t>đpnc</a:t>
              </a:r>
            </a:p>
          </p:txBody>
        </p:sp>
      </p:grpSp>
    </p:spTree>
    <p:extLst>
      <p:ext uri="{BB962C8B-B14F-4D97-AF65-F5344CB8AC3E}">
        <p14:creationId xmlns:p14="http://schemas.microsoft.com/office/powerpoint/2010/main" val="396508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500"/>
                            </p:stCondLst>
                            <p:childTnLst>
                              <p:par>
                                <p:cTn id="15" presetID="16" presetClass="entr" presetSubtype="21" fill="hold"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barn(inVertical)">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left)">
                                      <p:cBhvr>
                                        <p:cTn id="22" dur="500"/>
                                        <p:tgtEl>
                                          <p:spTgt spid="42"/>
                                        </p:tgtEl>
                                      </p:cBhvr>
                                    </p:animEffect>
                                  </p:childTnLst>
                                </p:cTn>
                              </p:par>
                            </p:childTnLst>
                          </p:cTn>
                        </p:par>
                        <p:par>
                          <p:cTn id="23" fill="hold">
                            <p:stCondLst>
                              <p:cond delay="500"/>
                            </p:stCondLst>
                            <p:childTnLst>
                              <p:par>
                                <p:cTn id="24" presetID="2" presetClass="entr" presetSubtype="4" fill="hold" nodeType="afterEffect">
                                  <p:stCondLst>
                                    <p:cond delay="0"/>
                                  </p:stCondLst>
                                  <p:childTnLst>
                                    <p:set>
                                      <p:cBhvr>
                                        <p:cTn id="25" dur="1" fill="hold">
                                          <p:stCondLst>
                                            <p:cond delay="0"/>
                                          </p:stCondLst>
                                        </p:cTn>
                                        <p:tgtEl>
                                          <p:spTgt spid="53"/>
                                        </p:tgtEl>
                                        <p:attrNameLst>
                                          <p:attrName>style.visibility</p:attrName>
                                        </p:attrNameLst>
                                      </p:cBhvr>
                                      <p:to>
                                        <p:strVal val="visible"/>
                                      </p:to>
                                    </p:set>
                                    <p:anim calcmode="lin" valueType="num">
                                      <p:cBhvr additive="base">
                                        <p:cTn id="26" dur="500" fill="hold"/>
                                        <p:tgtEl>
                                          <p:spTgt spid="53"/>
                                        </p:tgtEl>
                                        <p:attrNameLst>
                                          <p:attrName>ppt_x</p:attrName>
                                        </p:attrNameLst>
                                      </p:cBhvr>
                                      <p:tavLst>
                                        <p:tav tm="0">
                                          <p:val>
                                            <p:strVal val="#ppt_x"/>
                                          </p:val>
                                        </p:tav>
                                        <p:tav tm="100000">
                                          <p:val>
                                            <p:strVal val="#ppt_x"/>
                                          </p:val>
                                        </p:tav>
                                      </p:tavLst>
                                    </p:anim>
                                    <p:anim calcmode="lin" valueType="num">
                                      <p:cBhvr additive="base">
                                        <p:cTn id="27"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50"/>
        <p:cNvGrpSpPr/>
        <p:nvPr/>
      </p:nvGrpSpPr>
      <p:grpSpPr>
        <a:xfrm>
          <a:off x="0" y="0"/>
          <a:ext cx="0" cy="0"/>
          <a:chOff x="0" y="0"/>
          <a:chExt cx="0" cy="0"/>
        </a:xfrm>
      </p:grpSpPr>
      <p:sp>
        <p:nvSpPr>
          <p:cNvPr id="2868" name="Freeform 7">
            <a:extLst>
              <a:ext uri="{FF2B5EF4-FFF2-40B4-BE49-F238E27FC236}">
                <a16:creationId xmlns:a16="http://schemas.microsoft.com/office/drawing/2014/main" id="{D7D60933-C5C1-45D3-B83E-04EACD9527C3}"/>
              </a:ext>
            </a:extLst>
          </p:cNvPr>
          <p:cNvSpPr/>
          <p:nvPr/>
        </p:nvSpPr>
        <p:spPr>
          <a:xfrm>
            <a:off x="-1" y="431181"/>
            <a:ext cx="5746596" cy="4712320"/>
          </a:xfrm>
          <a:custGeom>
            <a:avLst/>
            <a:gdLst/>
            <a:ahLst/>
            <a:cxnLst/>
            <a:rect l="l" t="t" r="r" b="b"/>
            <a:pathLst>
              <a:path w="3433176" h="2981141">
                <a:moveTo>
                  <a:pt x="0" y="0"/>
                </a:moveTo>
                <a:lnTo>
                  <a:pt x="3433176" y="0"/>
                </a:lnTo>
                <a:lnTo>
                  <a:pt x="3433176" y="2981141"/>
                </a:lnTo>
                <a:lnTo>
                  <a:pt x="0" y="298114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69" name="TextBox 2868">
            <a:extLst>
              <a:ext uri="{FF2B5EF4-FFF2-40B4-BE49-F238E27FC236}">
                <a16:creationId xmlns:a16="http://schemas.microsoft.com/office/drawing/2014/main" id="{9B4485EA-60B1-DB82-84EF-3AE40B18D5B7}"/>
              </a:ext>
            </a:extLst>
          </p:cNvPr>
          <p:cNvSpPr txBox="1"/>
          <p:nvPr/>
        </p:nvSpPr>
        <p:spPr>
          <a:xfrm>
            <a:off x="4809893" y="973874"/>
            <a:ext cx="4073912" cy="2026004"/>
          </a:xfrm>
          <a:prstGeom prst="rect">
            <a:avLst/>
          </a:prstGeom>
          <a:noFill/>
        </p:spPr>
        <p:txBody>
          <a:bodyPr wrap="square" rtlCol="0">
            <a:spAutoFit/>
          </a:bodyPr>
          <a:lstStyle/>
          <a:p>
            <a:pPr algn="ctr">
              <a:lnSpc>
                <a:spcPct val="150000"/>
              </a:lnSpc>
            </a:pPr>
            <a:r>
              <a:rPr lang="en-US" sz="4400" b="1">
                <a:solidFill>
                  <a:srgbClr val="FF9900"/>
                </a:solidFill>
                <a:latin typeface="Aptos Black" panose="020B0004020202020204" pitchFamily="34" charset="0"/>
              </a:rPr>
              <a:t>PHIẾU BÀI TẬP SỐ 3</a:t>
            </a:r>
          </a:p>
        </p:txBody>
      </p:sp>
    </p:spTree>
    <p:extLst>
      <p:ext uri="{BB962C8B-B14F-4D97-AF65-F5344CB8AC3E}">
        <p14:creationId xmlns:p14="http://schemas.microsoft.com/office/powerpoint/2010/main" val="1805406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81"/>
        <p:cNvGrpSpPr/>
        <p:nvPr/>
      </p:nvGrpSpPr>
      <p:grpSpPr>
        <a:xfrm>
          <a:off x="0" y="0"/>
          <a:ext cx="0" cy="0"/>
          <a:chOff x="0" y="0"/>
          <a:chExt cx="0" cy="0"/>
        </a:xfrm>
      </p:grpSpPr>
      <p:grpSp>
        <p:nvGrpSpPr>
          <p:cNvPr id="6" name="Group 5">
            <a:extLst>
              <a:ext uri="{FF2B5EF4-FFF2-40B4-BE49-F238E27FC236}">
                <a16:creationId xmlns:a16="http://schemas.microsoft.com/office/drawing/2014/main" id="{35FD6429-45A1-AD68-48FE-41575A0894F7}"/>
              </a:ext>
            </a:extLst>
          </p:cNvPr>
          <p:cNvGrpSpPr/>
          <p:nvPr/>
        </p:nvGrpSpPr>
        <p:grpSpPr>
          <a:xfrm>
            <a:off x="2646513" y="0"/>
            <a:ext cx="3850973" cy="860673"/>
            <a:chOff x="1119472" y="-1998"/>
            <a:chExt cx="4316130" cy="782187"/>
          </a:xfrm>
          <a:solidFill>
            <a:srgbClr val="CE3028"/>
          </a:solidFill>
        </p:grpSpPr>
        <p:sp>
          <p:nvSpPr>
            <p:cNvPr id="7" name="Rectangle 6">
              <a:extLst>
                <a:ext uri="{FF2B5EF4-FFF2-40B4-BE49-F238E27FC236}">
                  <a16:creationId xmlns:a16="http://schemas.microsoft.com/office/drawing/2014/main" id="{B4D07422-6926-0948-3E24-5CFBD5A73DBA}"/>
                </a:ext>
              </a:extLst>
            </p:cNvPr>
            <p:cNvSpPr/>
            <p:nvPr/>
          </p:nvSpPr>
          <p:spPr>
            <a:xfrm>
              <a:off x="1707174"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Rectangle 7">
              <a:extLst>
                <a:ext uri="{FF2B5EF4-FFF2-40B4-BE49-F238E27FC236}">
                  <a16:creationId xmlns:a16="http://schemas.microsoft.com/office/drawing/2014/main" id="{96397F6B-2176-FB67-0849-08A8BEECA13F}"/>
                </a:ext>
              </a:extLst>
            </p:cNvPr>
            <p:cNvSpPr/>
            <p:nvPr/>
          </p:nvSpPr>
          <p:spPr>
            <a:xfrm>
              <a:off x="4768850"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Rounded Rectangle 14">
              <a:extLst>
                <a:ext uri="{FF2B5EF4-FFF2-40B4-BE49-F238E27FC236}">
                  <a16:creationId xmlns:a16="http://schemas.microsoft.com/office/drawing/2014/main" id="{B4868684-7B84-931E-AD7E-E826D107F794}"/>
                </a:ext>
              </a:extLst>
            </p:cNvPr>
            <p:cNvSpPr/>
            <p:nvPr/>
          </p:nvSpPr>
          <p:spPr>
            <a:xfrm>
              <a:off x="1119472" y="215946"/>
              <a:ext cx="4316130" cy="564243"/>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Body)"/>
                  <a:ea typeface="+mn-ea"/>
                  <a:cs typeface="+mn-cs"/>
                  <a:sym typeface="Arial"/>
                </a:rPr>
                <a:t>Câu </a:t>
              </a:r>
              <a:r>
                <a:rPr lang="en-US" sz="2400" b="1" kern="1200">
                  <a:solidFill>
                    <a:prstClr val="white"/>
                  </a:solidFill>
                  <a:latin typeface="Arial (Body)"/>
                </a:rPr>
                <a:t>6</a:t>
              </a:r>
              <a:r>
                <a:rPr kumimoji="0" lang="en-US" sz="2400" b="1" i="0" u="none" strike="noStrike" kern="1200" cap="none" spc="0" normalizeH="0" baseline="0" noProof="0">
                  <a:ln>
                    <a:noFill/>
                  </a:ln>
                  <a:solidFill>
                    <a:prstClr val="white"/>
                  </a:solidFill>
                  <a:effectLst/>
                  <a:uLnTx/>
                  <a:uFillTx/>
                  <a:latin typeface="Arial (Body)"/>
                  <a:ea typeface="+mn-ea"/>
                  <a:cs typeface="+mn-cs"/>
                  <a:sym typeface="Arial"/>
                </a:rPr>
                <a:t>.</a:t>
              </a:r>
            </a:p>
          </p:txBody>
        </p:sp>
      </p:grpSp>
      <p:grpSp>
        <p:nvGrpSpPr>
          <p:cNvPr id="10" name="Group 9">
            <a:extLst>
              <a:ext uri="{FF2B5EF4-FFF2-40B4-BE49-F238E27FC236}">
                <a16:creationId xmlns:a16="http://schemas.microsoft.com/office/drawing/2014/main" id="{1E720452-C057-6498-6283-03A7CCAFD26A}"/>
              </a:ext>
            </a:extLst>
          </p:cNvPr>
          <p:cNvGrpSpPr/>
          <p:nvPr/>
        </p:nvGrpSpPr>
        <p:grpSpPr>
          <a:xfrm>
            <a:off x="324267" y="1100486"/>
            <a:ext cx="4184369" cy="1017484"/>
            <a:chOff x="33487" y="1553633"/>
            <a:chExt cx="5579159" cy="1356644"/>
          </a:xfrm>
        </p:grpSpPr>
        <p:sp>
          <p:nvSpPr>
            <p:cNvPr id="11" name="Rounded Rectangle 36">
              <a:extLst>
                <a:ext uri="{FF2B5EF4-FFF2-40B4-BE49-F238E27FC236}">
                  <a16:creationId xmlns:a16="http://schemas.microsoft.com/office/drawing/2014/main" id="{F18307CB-194F-6C0B-A1C3-A8106D584D70}"/>
                </a:ext>
              </a:extLst>
            </p:cNvPr>
            <p:cNvSpPr/>
            <p:nvPr/>
          </p:nvSpPr>
          <p:spPr>
            <a:xfrm>
              <a:off x="478015" y="1553633"/>
              <a:ext cx="5134631" cy="1356644"/>
            </a:xfrm>
            <a:prstGeom prst="roundRect">
              <a:avLst>
                <a:gd name="adj" fmla="val 7933"/>
              </a:avLst>
            </a:prstGeom>
            <a:solidFill>
              <a:srgbClr val="FFFFCD"/>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marR="0" lvl="0" indent="0" algn="just" defTabSz="685800" rtl="0" eaLnBrk="1" fontAlgn="auto" latinLnBrk="0" hangingPunct="1">
                <a:lnSpc>
                  <a:spcPct val="150000"/>
                </a:lnSpc>
                <a:spcBef>
                  <a:spcPts val="0"/>
                </a:spcBef>
                <a:spcAft>
                  <a:spcPts val="0"/>
                </a:spcAft>
                <a:buClrTx/>
                <a:buSzTx/>
                <a:buFont typeface="Arial"/>
                <a:buNone/>
                <a:tabLst/>
                <a:defRPr/>
              </a:pPr>
              <a:r>
                <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a) Một số ưu điểm của vật liệu hợp kim của magnesium</a:t>
              </a:r>
            </a:p>
          </p:txBody>
        </p:sp>
        <p:pic>
          <p:nvPicPr>
            <p:cNvPr id="12" name="Graphic 24" descr="Back with solid fill">
              <a:extLst>
                <a:ext uri="{FF2B5EF4-FFF2-40B4-BE49-F238E27FC236}">
                  <a16:creationId xmlns:a16="http://schemas.microsoft.com/office/drawing/2014/main" id="{8F76F805-6350-9050-B048-F96A6D2ECC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33487" y="1680432"/>
              <a:ext cx="782339" cy="665532"/>
            </a:xfrm>
            <a:prstGeom prst="rect">
              <a:avLst/>
            </a:prstGeom>
          </p:spPr>
        </p:pic>
      </p:grpSp>
      <p:sp>
        <p:nvSpPr>
          <p:cNvPr id="13" name="Rectangle: Rounded Corners 12">
            <a:extLst>
              <a:ext uri="{FF2B5EF4-FFF2-40B4-BE49-F238E27FC236}">
                <a16:creationId xmlns:a16="http://schemas.microsoft.com/office/drawing/2014/main" id="{5E6C0D38-3CCB-F434-3FC4-4DA5C7054EDA}"/>
              </a:ext>
            </a:extLst>
          </p:cNvPr>
          <p:cNvSpPr/>
          <p:nvPr/>
        </p:nvSpPr>
        <p:spPr>
          <a:xfrm>
            <a:off x="4705335" y="1298798"/>
            <a:ext cx="1050952" cy="620860"/>
          </a:xfrm>
          <a:prstGeom prst="roundRect">
            <a:avLst>
              <a:gd name="adj" fmla="val 50000"/>
            </a:avLst>
          </a:prstGeom>
          <a:solidFill>
            <a:schemeClr val="accent5"/>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41F36"/>
                </a:solidFill>
              </a:rPr>
              <a:t>Bền</a:t>
            </a:r>
          </a:p>
        </p:txBody>
      </p:sp>
      <p:sp>
        <p:nvSpPr>
          <p:cNvPr id="14" name="Rectangle: Rounded Corners 13">
            <a:extLst>
              <a:ext uri="{FF2B5EF4-FFF2-40B4-BE49-F238E27FC236}">
                <a16:creationId xmlns:a16="http://schemas.microsoft.com/office/drawing/2014/main" id="{7EAB8D3E-08BE-6FB5-5678-8F3B1B85B099}"/>
              </a:ext>
            </a:extLst>
          </p:cNvPr>
          <p:cNvSpPr/>
          <p:nvPr/>
        </p:nvSpPr>
        <p:spPr>
          <a:xfrm>
            <a:off x="5835313" y="1298798"/>
            <a:ext cx="1050952" cy="620860"/>
          </a:xfrm>
          <a:prstGeom prst="roundRect">
            <a:avLst>
              <a:gd name="adj" fmla="val 50000"/>
            </a:avLst>
          </a:prstGeom>
          <a:solidFill>
            <a:schemeClr val="accent5"/>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41F36"/>
                </a:solidFill>
              </a:rPr>
              <a:t>Nhẹ</a:t>
            </a:r>
          </a:p>
        </p:txBody>
      </p:sp>
      <p:sp>
        <p:nvSpPr>
          <p:cNvPr id="15" name="Rectangle: Rounded Corners 14">
            <a:extLst>
              <a:ext uri="{FF2B5EF4-FFF2-40B4-BE49-F238E27FC236}">
                <a16:creationId xmlns:a16="http://schemas.microsoft.com/office/drawing/2014/main" id="{EB2FD070-B943-957C-5028-9607BB7FFC89}"/>
              </a:ext>
            </a:extLst>
          </p:cNvPr>
          <p:cNvSpPr/>
          <p:nvPr/>
        </p:nvSpPr>
        <p:spPr>
          <a:xfrm>
            <a:off x="6965290" y="1298798"/>
            <a:ext cx="1854443" cy="620860"/>
          </a:xfrm>
          <a:prstGeom prst="roundRect">
            <a:avLst>
              <a:gd name="adj" fmla="val 50000"/>
            </a:avLst>
          </a:prstGeom>
          <a:solidFill>
            <a:schemeClr val="accent5"/>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41F36"/>
                </a:solidFill>
              </a:rPr>
              <a:t>Dễ gia công</a:t>
            </a:r>
          </a:p>
        </p:txBody>
      </p:sp>
      <p:grpSp>
        <p:nvGrpSpPr>
          <p:cNvPr id="16" name="Group 15">
            <a:extLst>
              <a:ext uri="{FF2B5EF4-FFF2-40B4-BE49-F238E27FC236}">
                <a16:creationId xmlns:a16="http://schemas.microsoft.com/office/drawing/2014/main" id="{F9A2A215-C1C1-86A9-0EDD-E22025624331}"/>
              </a:ext>
            </a:extLst>
          </p:cNvPr>
          <p:cNvGrpSpPr/>
          <p:nvPr/>
        </p:nvGrpSpPr>
        <p:grpSpPr>
          <a:xfrm>
            <a:off x="324267" y="2327837"/>
            <a:ext cx="7803733" cy="697694"/>
            <a:chOff x="33487" y="1553633"/>
            <a:chExt cx="10404978" cy="930258"/>
          </a:xfrm>
        </p:grpSpPr>
        <p:sp>
          <p:nvSpPr>
            <p:cNvPr id="17" name="Rounded Rectangle 36">
              <a:extLst>
                <a:ext uri="{FF2B5EF4-FFF2-40B4-BE49-F238E27FC236}">
                  <a16:creationId xmlns:a16="http://schemas.microsoft.com/office/drawing/2014/main" id="{C4F80190-256D-95B3-F870-E59B0EDB10B2}"/>
                </a:ext>
              </a:extLst>
            </p:cNvPr>
            <p:cNvSpPr/>
            <p:nvPr/>
          </p:nvSpPr>
          <p:spPr>
            <a:xfrm>
              <a:off x="478015" y="1553633"/>
              <a:ext cx="9960450" cy="930258"/>
            </a:xfrm>
            <a:prstGeom prst="roundRect">
              <a:avLst>
                <a:gd name="adj" fmla="val 7933"/>
              </a:avLst>
            </a:prstGeom>
            <a:solidFill>
              <a:srgbClr val="FFFFCD"/>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marR="0" lvl="0" indent="0" algn="just" defTabSz="685800" rtl="0" eaLnBrk="1" fontAlgn="auto" latinLnBrk="0" hangingPunct="1">
                <a:spcBef>
                  <a:spcPts val="0"/>
                </a:spcBef>
                <a:spcAft>
                  <a:spcPts val="0"/>
                </a:spcAft>
                <a:buClrTx/>
                <a:buSzTx/>
                <a:buFont typeface="Arial"/>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b) </a:t>
              </a:r>
              <a:r>
                <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Một số ứng dụng của vật liệu hợp kim của magnesium</a:t>
              </a:r>
            </a:p>
          </p:txBody>
        </p:sp>
        <p:pic>
          <p:nvPicPr>
            <p:cNvPr id="18" name="Graphic 24" descr="Back with solid fill">
              <a:extLst>
                <a:ext uri="{FF2B5EF4-FFF2-40B4-BE49-F238E27FC236}">
                  <a16:creationId xmlns:a16="http://schemas.microsoft.com/office/drawing/2014/main" id="{59D4D3C0-368F-70BA-78C7-A87CF6D960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33487" y="1680432"/>
              <a:ext cx="782339" cy="665532"/>
            </a:xfrm>
            <a:prstGeom prst="rect">
              <a:avLst/>
            </a:prstGeom>
          </p:spPr>
        </p:pic>
      </p:grpSp>
      <p:grpSp>
        <p:nvGrpSpPr>
          <p:cNvPr id="23" name="Group 22">
            <a:extLst>
              <a:ext uri="{FF2B5EF4-FFF2-40B4-BE49-F238E27FC236}">
                <a16:creationId xmlns:a16="http://schemas.microsoft.com/office/drawing/2014/main" id="{FA1F79E0-3308-5F27-850B-26BDCA40E539}"/>
              </a:ext>
            </a:extLst>
          </p:cNvPr>
          <p:cNvGrpSpPr/>
          <p:nvPr/>
        </p:nvGrpSpPr>
        <p:grpSpPr>
          <a:xfrm>
            <a:off x="74177" y="3136851"/>
            <a:ext cx="4138317" cy="1812325"/>
            <a:chOff x="433682" y="3142370"/>
            <a:chExt cx="4138317" cy="1812325"/>
          </a:xfrm>
        </p:grpSpPr>
        <p:pic>
          <p:nvPicPr>
            <p:cNvPr id="20" name="Picture 19" descr="Men working in a car body&#10;&#10;Description automatically generated">
              <a:extLst>
                <a:ext uri="{FF2B5EF4-FFF2-40B4-BE49-F238E27FC236}">
                  <a16:creationId xmlns:a16="http://schemas.microsoft.com/office/drawing/2014/main" id="{130FE3EB-F3AA-1B57-D447-EC1DBCC2EDD6}"/>
                </a:ext>
              </a:extLst>
            </p:cNvPr>
            <p:cNvPicPr>
              <a:picLocks noChangeAspect="1"/>
            </p:cNvPicPr>
            <p:nvPr/>
          </p:nvPicPr>
          <p:blipFill>
            <a:blip r:embed="rId4"/>
            <a:stretch>
              <a:fillRect/>
            </a:stretch>
          </p:blipFill>
          <p:spPr>
            <a:xfrm>
              <a:off x="1854869" y="3142370"/>
              <a:ext cx="2717130" cy="1812325"/>
            </a:xfrm>
            <a:prstGeom prst="ellipse">
              <a:avLst/>
            </a:prstGeom>
          </p:spPr>
        </p:pic>
        <p:sp>
          <p:nvSpPr>
            <p:cNvPr id="22" name="TextBox 21">
              <a:extLst>
                <a:ext uri="{FF2B5EF4-FFF2-40B4-BE49-F238E27FC236}">
                  <a16:creationId xmlns:a16="http://schemas.microsoft.com/office/drawing/2014/main" id="{1B5CBF79-3A65-CB7E-57A8-F77B035B3D6D}"/>
                </a:ext>
              </a:extLst>
            </p:cNvPr>
            <p:cNvSpPr txBox="1"/>
            <p:nvPr/>
          </p:nvSpPr>
          <p:spPr>
            <a:xfrm>
              <a:off x="433682" y="4554585"/>
              <a:ext cx="1805352" cy="400110"/>
            </a:xfrm>
            <a:prstGeom prst="rect">
              <a:avLst/>
            </a:prstGeom>
            <a:noFill/>
          </p:spPr>
          <p:txBody>
            <a:bodyPr wrap="square">
              <a:spAutoFit/>
            </a:bodyPr>
            <a:lstStyle/>
            <a:p>
              <a:pPr algn="ctr"/>
              <a:r>
                <a:rPr lang="en-US" sz="2000"/>
                <a:t>Sản xuất ô tô</a:t>
              </a:r>
            </a:p>
          </p:txBody>
        </p:sp>
      </p:grpSp>
      <p:grpSp>
        <p:nvGrpSpPr>
          <p:cNvPr id="24" name="Group 23">
            <a:extLst>
              <a:ext uri="{FF2B5EF4-FFF2-40B4-BE49-F238E27FC236}">
                <a16:creationId xmlns:a16="http://schemas.microsoft.com/office/drawing/2014/main" id="{FA507927-C57C-AA2E-3404-71FE8EA8468E}"/>
              </a:ext>
            </a:extLst>
          </p:cNvPr>
          <p:cNvGrpSpPr/>
          <p:nvPr/>
        </p:nvGrpSpPr>
        <p:grpSpPr>
          <a:xfrm>
            <a:off x="4372777" y="3136851"/>
            <a:ext cx="4697046" cy="1812325"/>
            <a:chOff x="1854869" y="3142370"/>
            <a:chExt cx="4697046" cy="1812325"/>
          </a:xfrm>
        </p:grpSpPr>
        <p:pic>
          <p:nvPicPr>
            <p:cNvPr id="25" name="Picture 24">
              <a:extLst>
                <a:ext uri="{FF2B5EF4-FFF2-40B4-BE49-F238E27FC236}">
                  <a16:creationId xmlns:a16="http://schemas.microsoft.com/office/drawing/2014/main" id="{F39967A6-785F-3E70-3F78-C100C99A3378}"/>
                </a:ext>
              </a:extLst>
            </p:cNvPr>
            <p:cNvPicPr>
              <a:picLocks noChangeAspect="1"/>
            </p:cNvPicPr>
            <p:nvPr/>
          </p:nvPicPr>
          <p:blipFill>
            <a:blip r:embed="rId5"/>
            <a:srcRect l="25" r="25"/>
            <a:stretch/>
          </p:blipFill>
          <p:spPr>
            <a:xfrm>
              <a:off x="1854869" y="3142370"/>
              <a:ext cx="2717130" cy="1812325"/>
            </a:xfrm>
            <a:prstGeom prst="ellipse">
              <a:avLst/>
            </a:prstGeom>
          </p:spPr>
        </p:pic>
        <p:sp>
          <p:nvSpPr>
            <p:cNvPr id="26" name="TextBox 25">
              <a:extLst>
                <a:ext uri="{FF2B5EF4-FFF2-40B4-BE49-F238E27FC236}">
                  <a16:creationId xmlns:a16="http://schemas.microsoft.com/office/drawing/2014/main" id="{5268EFAC-C059-229D-B11C-7A1DE1AE345F}"/>
                </a:ext>
              </a:extLst>
            </p:cNvPr>
            <p:cNvSpPr txBox="1"/>
            <p:nvPr/>
          </p:nvSpPr>
          <p:spPr>
            <a:xfrm>
              <a:off x="4059719" y="4554585"/>
              <a:ext cx="2492196" cy="400110"/>
            </a:xfrm>
            <a:prstGeom prst="rect">
              <a:avLst/>
            </a:prstGeom>
            <a:noFill/>
          </p:spPr>
          <p:txBody>
            <a:bodyPr wrap="square">
              <a:spAutoFit/>
            </a:bodyPr>
            <a:lstStyle/>
            <a:p>
              <a:pPr algn="ctr"/>
              <a:r>
                <a:rPr lang="en-US" sz="2000"/>
                <a:t>Thiết bị hàng không</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anim calcmode="lin" valueType="num">
                                      <p:cBhvr>
                                        <p:cTn id="24" dur="500" fill="hold"/>
                                        <p:tgtEl>
                                          <p:spTgt spid="14"/>
                                        </p:tgtEl>
                                        <p:attrNameLst>
                                          <p:attrName>ppt_x</p:attrName>
                                        </p:attrNameLst>
                                      </p:cBhvr>
                                      <p:tavLst>
                                        <p:tav tm="0">
                                          <p:val>
                                            <p:strVal val="#ppt_x"/>
                                          </p:val>
                                        </p:tav>
                                        <p:tav tm="100000">
                                          <p:val>
                                            <p:strVal val="#ppt_x"/>
                                          </p:val>
                                        </p:tav>
                                      </p:tavLst>
                                    </p:anim>
                                    <p:anim calcmode="lin" valueType="num">
                                      <p:cBhvr>
                                        <p:cTn id="25" dur="5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42"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childTnLst>
                          </p:cTn>
                        </p:par>
                        <p:par>
                          <p:cTn id="37" fill="hold">
                            <p:stCondLst>
                              <p:cond delay="500"/>
                            </p:stCondLst>
                            <p:childTnLst>
                              <p:par>
                                <p:cTn id="38" presetID="14" presetClass="entr" presetSubtype="10" fill="hold"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randombar(horizontal)">
                                      <p:cBhvr>
                                        <p:cTn id="40" dur="500"/>
                                        <p:tgtEl>
                                          <p:spTgt spid="23"/>
                                        </p:tgtEl>
                                      </p:cBhvr>
                                    </p:animEffect>
                                  </p:childTnLst>
                                </p:cTn>
                              </p:par>
                            </p:childTnLst>
                          </p:cTn>
                        </p:par>
                        <p:par>
                          <p:cTn id="41" fill="hold">
                            <p:stCondLst>
                              <p:cond delay="1000"/>
                            </p:stCondLst>
                            <p:childTnLst>
                              <p:par>
                                <p:cTn id="42" presetID="14" presetClass="entr" presetSubtype="10" fill="hold"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randombar(horizontal)">
                                      <p:cBhvr>
                                        <p:cTn id="4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2" name="Group 1">
            <a:extLst>
              <a:ext uri="{FF2B5EF4-FFF2-40B4-BE49-F238E27FC236}">
                <a16:creationId xmlns:a16="http://schemas.microsoft.com/office/drawing/2014/main" id="{9787A6AF-5B5E-D95B-01DF-8120E28CB709}"/>
              </a:ext>
            </a:extLst>
          </p:cNvPr>
          <p:cNvGrpSpPr/>
          <p:nvPr/>
        </p:nvGrpSpPr>
        <p:grpSpPr>
          <a:xfrm>
            <a:off x="2646513" y="0"/>
            <a:ext cx="3850973" cy="860673"/>
            <a:chOff x="1119472" y="-1998"/>
            <a:chExt cx="4316130" cy="782187"/>
          </a:xfrm>
          <a:solidFill>
            <a:srgbClr val="CE3028"/>
          </a:solidFill>
        </p:grpSpPr>
        <p:sp>
          <p:nvSpPr>
            <p:cNvPr id="3" name="Rectangle 2">
              <a:extLst>
                <a:ext uri="{FF2B5EF4-FFF2-40B4-BE49-F238E27FC236}">
                  <a16:creationId xmlns:a16="http://schemas.microsoft.com/office/drawing/2014/main" id="{CFA36708-3F66-4907-5BE4-6426D00650A9}"/>
                </a:ext>
              </a:extLst>
            </p:cNvPr>
            <p:cNvSpPr/>
            <p:nvPr/>
          </p:nvSpPr>
          <p:spPr>
            <a:xfrm>
              <a:off x="1707174"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3">
              <a:extLst>
                <a:ext uri="{FF2B5EF4-FFF2-40B4-BE49-F238E27FC236}">
                  <a16:creationId xmlns:a16="http://schemas.microsoft.com/office/drawing/2014/main" id="{5A3F76F2-3A44-60D0-4CBB-67DF056850AF}"/>
                </a:ext>
              </a:extLst>
            </p:cNvPr>
            <p:cNvSpPr/>
            <p:nvPr/>
          </p:nvSpPr>
          <p:spPr>
            <a:xfrm>
              <a:off x="4768850"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Rounded Rectangle 14">
              <a:extLst>
                <a:ext uri="{FF2B5EF4-FFF2-40B4-BE49-F238E27FC236}">
                  <a16:creationId xmlns:a16="http://schemas.microsoft.com/office/drawing/2014/main" id="{1E713D21-25AB-10C2-1047-C240AB1483D5}"/>
                </a:ext>
              </a:extLst>
            </p:cNvPr>
            <p:cNvSpPr/>
            <p:nvPr/>
          </p:nvSpPr>
          <p:spPr>
            <a:xfrm>
              <a:off x="1119472" y="215946"/>
              <a:ext cx="4316130" cy="564243"/>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Body)"/>
                  <a:ea typeface="+mn-ea"/>
                  <a:cs typeface="+mn-cs"/>
                  <a:sym typeface="Arial"/>
                </a:rPr>
                <a:t>Câu 7.</a:t>
              </a:r>
            </a:p>
          </p:txBody>
        </p:sp>
      </p:grpSp>
      <p:sp>
        <p:nvSpPr>
          <p:cNvPr id="7" name="TextBox 6">
            <a:extLst>
              <a:ext uri="{FF2B5EF4-FFF2-40B4-BE49-F238E27FC236}">
                <a16:creationId xmlns:a16="http://schemas.microsoft.com/office/drawing/2014/main" id="{5585976A-5E3C-6888-89AA-5FC95A804C04}"/>
              </a:ext>
            </a:extLst>
          </p:cNvPr>
          <p:cNvSpPr txBox="1"/>
          <p:nvPr/>
        </p:nvSpPr>
        <p:spPr>
          <a:xfrm>
            <a:off x="347783" y="1393892"/>
            <a:ext cx="4169508" cy="3266985"/>
          </a:xfrm>
          <a:prstGeom prst="rect">
            <a:avLst/>
          </a:prstGeom>
          <a:noFill/>
        </p:spPr>
        <p:txBody>
          <a:bodyPr wrap="square">
            <a:spAutoFit/>
          </a:bodyPr>
          <a:lstStyle/>
          <a:p>
            <a:pPr algn="just">
              <a:lnSpc>
                <a:spcPct val="150000"/>
              </a:lnSpc>
            </a:pPr>
            <a:r>
              <a:rPr lang="vi-VN" sz="2000"/>
              <a:t>Các quá trình sản xuất gang, sản xuất thép, tách kẽm từ zinc oxide bằng phương pháp nhiệt luyện có thể gây ô nhiễm bầu khí quyển do giải phóng nhiều khói, bụi, các khí CO</a:t>
            </a:r>
            <a:r>
              <a:rPr lang="en-US" sz="2000" baseline="-25000"/>
              <a:t>2</a:t>
            </a:r>
            <a:r>
              <a:rPr lang="vi-VN" sz="2000"/>
              <a:t>, CO, SO</a:t>
            </a:r>
            <a:r>
              <a:rPr lang="en-US" sz="2000" baseline="-25000"/>
              <a:t>2</a:t>
            </a:r>
            <a:r>
              <a:rPr lang="en-US" sz="2000"/>
              <a:t> từ quá trình đốt than, khử oxide từ quặng,…</a:t>
            </a:r>
          </a:p>
        </p:txBody>
      </p:sp>
      <p:grpSp>
        <p:nvGrpSpPr>
          <p:cNvPr id="12" name="Group 11">
            <a:extLst>
              <a:ext uri="{FF2B5EF4-FFF2-40B4-BE49-F238E27FC236}">
                <a16:creationId xmlns:a16="http://schemas.microsoft.com/office/drawing/2014/main" id="{099706C4-D79A-6D68-C4AF-E123B9235D9A}"/>
              </a:ext>
            </a:extLst>
          </p:cNvPr>
          <p:cNvGrpSpPr/>
          <p:nvPr/>
        </p:nvGrpSpPr>
        <p:grpSpPr>
          <a:xfrm>
            <a:off x="4778962" y="1251074"/>
            <a:ext cx="4103223" cy="3456083"/>
            <a:chOff x="4778962" y="1364699"/>
            <a:chExt cx="4103223" cy="3456083"/>
          </a:xfrm>
        </p:grpSpPr>
        <p:pic>
          <p:nvPicPr>
            <p:cNvPr id="9" name="Picture 8" descr="A factory with steam coming out of machines&#10;&#10;Description automatically generated">
              <a:extLst>
                <a:ext uri="{FF2B5EF4-FFF2-40B4-BE49-F238E27FC236}">
                  <a16:creationId xmlns:a16="http://schemas.microsoft.com/office/drawing/2014/main" id="{8F6DD230-CB44-E753-5228-3F9B6359DA17}"/>
                </a:ext>
              </a:extLst>
            </p:cNvPr>
            <p:cNvPicPr>
              <a:picLocks noChangeAspect="1"/>
            </p:cNvPicPr>
            <p:nvPr/>
          </p:nvPicPr>
          <p:blipFill>
            <a:blip r:embed="rId3"/>
            <a:stretch>
              <a:fillRect/>
            </a:stretch>
          </p:blipFill>
          <p:spPr>
            <a:xfrm>
              <a:off x="4778962" y="1364699"/>
              <a:ext cx="4103223" cy="2757366"/>
            </a:xfrm>
            <a:prstGeom prst="rect">
              <a:avLst/>
            </a:prstGeom>
          </p:spPr>
        </p:pic>
        <p:sp>
          <p:nvSpPr>
            <p:cNvPr id="11" name="TextBox 10">
              <a:extLst>
                <a:ext uri="{FF2B5EF4-FFF2-40B4-BE49-F238E27FC236}">
                  <a16:creationId xmlns:a16="http://schemas.microsoft.com/office/drawing/2014/main" id="{98227BBA-976A-A546-D644-1AC1F9539EF8}"/>
                </a:ext>
              </a:extLst>
            </p:cNvPr>
            <p:cNvSpPr txBox="1"/>
            <p:nvPr/>
          </p:nvSpPr>
          <p:spPr>
            <a:xfrm>
              <a:off x="5136588" y="4122065"/>
              <a:ext cx="3387969" cy="698717"/>
            </a:xfrm>
            <a:prstGeom prst="rect">
              <a:avLst/>
            </a:prstGeom>
            <a:noFill/>
          </p:spPr>
          <p:txBody>
            <a:bodyPr wrap="square">
              <a:spAutoFit/>
            </a:bodyPr>
            <a:lstStyle/>
            <a:p>
              <a:pPr algn="ctr">
                <a:lnSpc>
                  <a:spcPct val="150000"/>
                </a:lnSpc>
              </a:pPr>
              <a:r>
                <a:rPr lang="en-US"/>
                <a:t>Dây chuyền sản xuất thép của Công ty cổ phần Sản xuất Thép Việt Đức.</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2" name="Group 1">
            <a:extLst>
              <a:ext uri="{FF2B5EF4-FFF2-40B4-BE49-F238E27FC236}">
                <a16:creationId xmlns:a16="http://schemas.microsoft.com/office/drawing/2014/main" id="{9787A6AF-5B5E-D95B-01DF-8120E28CB709}"/>
              </a:ext>
            </a:extLst>
          </p:cNvPr>
          <p:cNvGrpSpPr/>
          <p:nvPr/>
        </p:nvGrpSpPr>
        <p:grpSpPr>
          <a:xfrm>
            <a:off x="2646513" y="0"/>
            <a:ext cx="3850973" cy="860673"/>
            <a:chOff x="1119472" y="-1998"/>
            <a:chExt cx="4316130" cy="782187"/>
          </a:xfrm>
          <a:solidFill>
            <a:srgbClr val="CE3028"/>
          </a:solidFill>
        </p:grpSpPr>
        <p:sp>
          <p:nvSpPr>
            <p:cNvPr id="3" name="Rectangle 2">
              <a:extLst>
                <a:ext uri="{FF2B5EF4-FFF2-40B4-BE49-F238E27FC236}">
                  <a16:creationId xmlns:a16="http://schemas.microsoft.com/office/drawing/2014/main" id="{CFA36708-3F66-4907-5BE4-6426D00650A9}"/>
                </a:ext>
              </a:extLst>
            </p:cNvPr>
            <p:cNvSpPr/>
            <p:nvPr/>
          </p:nvSpPr>
          <p:spPr>
            <a:xfrm>
              <a:off x="1707174"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3">
              <a:extLst>
                <a:ext uri="{FF2B5EF4-FFF2-40B4-BE49-F238E27FC236}">
                  <a16:creationId xmlns:a16="http://schemas.microsoft.com/office/drawing/2014/main" id="{5A3F76F2-3A44-60D0-4CBB-67DF056850AF}"/>
                </a:ext>
              </a:extLst>
            </p:cNvPr>
            <p:cNvSpPr/>
            <p:nvPr/>
          </p:nvSpPr>
          <p:spPr>
            <a:xfrm>
              <a:off x="4768850"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Rounded Rectangle 14">
              <a:extLst>
                <a:ext uri="{FF2B5EF4-FFF2-40B4-BE49-F238E27FC236}">
                  <a16:creationId xmlns:a16="http://schemas.microsoft.com/office/drawing/2014/main" id="{1E713D21-25AB-10C2-1047-C240AB1483D5}"/>
                </a:ext>
              </a:extLst>
            </p:cNvPr>
            <p:cNvSpPr/>
            <p:nvPr/>
          </p:nvSpPr>
          <p:spPr>
            <a:xfrm>
              <a:off x="1119472" y="215946"/>
              <a:ext cx="4316130" cy="564243"/>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Body)"/>
                  <a:ea typeface="+mn-ea"/>
                  <a:cs typeface="+mn-cs"/>
                  <a:sym typeface="Arial"/>
                </a:rPr>
                <a:t>Câu 8.</a:t>
              </a:r>
            </a:p>
          </p:txBody>
        </p:sp>
      </p:grpSp>
      <p:sp>
        <p:nvSpPr>
          <p:cNvPr id="7" name="TextBox 6">
            <a:extLst>
              <a:ext uri="{FF2B5EF4-FFF2-40B4-BE49-F238E27FC236}">
                <a16:creationId xmlns:a16="http://schemas.microsoft.com/office/drawing/2014/main" id="{5585976A-5E3C-6888-89AA-5FC95A804C04}"/>
              </a:ext>
            </a:extLst>
          </p:cNvPr>
          <p:cNvSpPr txBox="1"/>
          <p:nvPr/>
        </p:nvSpPr>
        <p:spPr>
          <a:xfrm>
            <a:off x="2389553" y="978752"/>
            <a:ext cx="4364894" cy="400110"/>
          </a:xfrm>
          <a:prstGeom prst="rect">
            <a:avLst/>
          </a:prstGeom>
          <a:noFill/>
        </p:spPr>
        <p:txBody>
          <a:bodyPr wrap="square">
            <a:spAutoFit/>
          </a:bodyPr>
          <a:lstStyle/>
          <a:p>
            <a:pPr algn="ctr"/>
            <a:r>
              <a:rPr lang="vi-VN" sz="2000"/>
              <a:t>Với lưu huỳnh và đồng:</a:t>
            </a:r>
          </a:p>
        </p:txBody>
      </p:sp>
      <p:cxnSp>
        <p:nvCxnSpPr>
          <p:cNvPr id="15" name="Straight Connector 14">
            <a:extLst>
              <a:ext uri="{FF2B5EF4-FFF2-40B4-BE49-F238E27FC236}">
                <a16:creationId xmlns:a16="http://schemas.microsoft.com/office/drawing/2014/main" id="{85A30139-D83E-9882-28E7-B9FCB10AB092}"/>
              </a:ext>
            </a:extLst>
          </p:cNvPr>
          <p:cNvCxnSpPr>
            <a:cxnSpLocks/>
          </p:cNvCxnSpPr>
          <p:nvPr/>
        </p:nvCxnSpPr>
        <p:spPr>
          <a:xfrm>
            <a:off x="4572000" y="1427353"/>
            <a:ext cx="0" cy="3511970"/>
          </a:xfrm>
          <a:prstGeom prst="line">
            <a:avLst/>
          </a:prstGeom>
          <a:ln w="28575">
            <a:solidFill>
              <a:srgbClr val="041F36"/>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B1A05AC-8011-D4FD-B79C-857636003022}"/>
              </a:ext>
            </a:extLst>
          </p:cNvPr>
          <p:cNvSpPr txBox="1"/>
          <p:nvPr/>
        </p:nvSpPr>
        <p:spPr>
          <a:xfrm>
            <a:off x="4677504" y="2497821"/>
            <a:ext cx="4364894" cy="1287532"/>
          </a:xfrm>
          <a:prstGeom prst="rect">
            <a:avLst/>
          </a:prstGeom>
          <a:noFill/>
        </p:spPr>
        <p:txBody>
          <a:bodyPr wrap="square">
            <a:spAutoFit/>
          </a:bodyPr>
          <a:lstStyle/>
          <a:p>
            <a:pPr marL="342900" indent="-342900" algn="just">
              <a:lnSpc>
                <a:spcPct val="150000"/>
              </a:lnSpc>
              <a:buFont typeface="+mj-lt"/>
              <a:buAutoNum type="alphaLcParenR"/>
            </a:pPr>
            <a:r>
              <a:rPr lang="en-US" sz="1800"/>
              <a:t>Là kim loại nên dẫn điện.</a:t>
            </a:r>
          </a:p>
          <a:p>
            <a:pPr marL="342900" indent="-342900" algn="just">
              <a:lnSpc>
                <a:spcPct val="150000"/>
              </a:lnSpc>
              <a:buFont typeface="+mj-lt"/>
              <a:buAutoNum type="alphaLcParenR"/>
            </a:pPr>
            <a:r>
              <a:rPr lang="en-US" sz="1800"/>
              <a:t>Khó nóng chảy hơn khi đun nóng.</a:t>
            </a:r>
          </a:p>
          <a:p>
            <a:pPr marL="342900" indent="-342900" algn="just">
              <a:lnSpc>
                <a:spcPct val="150000"/>
              </a:lnSpc>
              <a:buFont typeface="+mj-lt"/>
              <a:buAutoNum type="alphaLcParenR"/>
            </a:pPr>
            <a:r>
              <a:rPr lang="en-US" sz="1800"/>
              <a:t>Tác dụng với oxygen tạo oxide base:</a:t>
            </a:r>
          </a:p>
        </p:txBody>
      </p:sp>
      <p:grpSp>
        <p:nvGrpSpPr>
          <p:cNvPr id="28" name="Group 27">
            <a:extLst>
              <a:ext uri="{FF2B5EF4-FFF2-40B4-BE49-F238E27FC236}">
                <a16:creationId xmlns:a16="http://schemas.microsoft.com/office/drawing/2014/main" id="{9CE8731C-80A6-A92E-D994-1BEE282E390C}"/>
              </a:ext>
            </a:extLst>
          </p:cNvPr>
          <p:cNvGrpSpPr/>
          <p:nvPr/>
        </p:nvGrpSpPr>
        <p:grpSpPr>
          <a:xfrm>
            <a:off x="4901989" y="3988723"/>
            <a:ext cx="3915923" cy="658502"/>
            <a:chOff x="5017062" y="3941832"/>
            <a:chExt cx="3915923" cy="658502"/>
          </a:xfrm>
        </p:grpSpPr>
        <p:grpSp>
          <p:nvGrpSpPr>
            <p:cNvPr id="19" name="Group 18">
              <a:extLst>
                <a:ext uri="{FF2B5EF4-FFF2-40B4-BE49-F238E27FC236}">
                  <a16:creationId xmlns:a16="http://schemas.microsoft.com/office/drawing/2014/main" id="{04D0107B-FE20-8ED4-6D79-A474FA0AEA2D}"/>
                </a:ext>
              </a:extLst>
            </p:cNvPr>
            <p:cNvGrpSpPr/>
            <p:nvPr/>
          </p:nvGrpSpPr>
          <p:grpSpPr>
            <a:xfrm>
              <a:off x="5017062" y="4021994"/>
              <a:ext cx="3915923" cy="578340"/>
              <a:chOff x="844063" y="2367711"/>
              <a:chExt cx="3915923" cy="578340"/>
            </a:xfrm>
          </p:grpSpPr>
          <p:sp>
            <p:nvSpPr>
              <p:cNvPr id="20" name="Rectangle: Rounded Corners 19">
                <a:extLst>
                  <a:ext uri="{FF2B5EF4-FFF2-40B4-BE49-F238E27FC236}">
                    <a16:creationId xmlns:a16="http://schemas.microsoft.com/office/drawing/2014/main" id="{738488F2-FD13-F30F-A863-8ACE9EFA9D3C}"/>
                  </a:ext>
                </a:extLst>
              </p:cNvPr>
              <p:cNvSpPr/>
              <p:nvPr/>
            </p:nvSpPr>
            <p:spPr>
              <a:xfrm>
                <a:off x="844063" y="2367711"/>
                <a:ext cx="722924" cy="578340"/>
              </a:xfrm>
              <a:prstGeom prst="roundRect">
                <a:avLst/>
              </a:prstGeom>
              <a:solidFill>
                <a:srgbClr val="91432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accent3"/>
                    </a:solidFill>
                  </a:rPr>
                  <a:t>2Cu</a:t>
                </a:r>
              </a:p>
            </p:txBody>
          </p:sp>
          <p:sp>
            <p:nvSpPr>
              <p:cNvPr id="21" name="Plus Sign 20">
                <a:extLst>
                  <a:ext uri="{FF2B5EF4-FFF2-40B4-BE49-F238E27FC236}">
                    <a16:creationId xmlns:a16="http://schemas.microsoft.com/office/drawing/2014/main" id="{218CCE72-269E-3399-D73B-7056BC96D012}"/>
                  </a:ext>
                </a:extLst>
              </p:cNvPr>
              <p:cNvSpPr/>
              <p:nvPr/>
            </p:nvSpPr>
            <p:spPr>
              <a:xfrm>
                <a:off x="1703755" y="2428281"/>
                <a:ext cx="457200" cy="45720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A2AAAC6B-D6B9-0BDC-B371-A014EBF2CC40}"/>
                  </a:ext>
                </a:extLst>
              </p:cNvPr>
              <p:cNvSpPr/>
              <p:nvPr/>
            </p:nvSpPr>
            <p:spPr>
              <a:xfrm>
                <a:off x="2301632" y="2367711"/>
                <a:ext cx="722924" cy="578340"/>
              </a:xfrm>
              <a:prstGeom prst="roundRect">
                <a:avLst/>
              </a:prstGeom>
              <a:solidFill>
                <a:srgbClr val="91432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accent3"/>
                    </a:solidFill>
                  </a:rPr>
                  <a:t>O</a:t>
                </a:r>
                <a:r>
                  <a:rPr lang="en-US" sz="2000" baseline="-25000">
                    <a:solidFill>
                      <a:schemeClr val="accent3"/>
                    </a:solidFill>
                  </a:rPr>
                  <a:t>2</a:t>
                </a:r>
                <a:endParaRPr lang="en-US" sz="2000">
                  <a:solidFill>
                    <a:schemeClr val="accent3"/>
                  </a:solidFill>
                </a:endParaRPr>
              </a:p>
            </p:txBody>
          </p:sp>
          <p:cxnSp>
            <p:nvCxnSpPr>
              <p:cNvPr id="23" name="Straight Arrow Connector 22">
                <a:extLst>
                  <a:ext uri="{FF2B5EF4-FFF2-40B4-BE49-F238E27FC236}">
                    <a16:creationId xmlns:a16="http://schemas.microsoft.com/office/drawing/2014/main" id="{1E35F326-1648-6318-86E9-D4A73D5D1107}"/>
                  </a:ext>
                </a:extLst>
              </p:cNvPr>
              <p:cNvCxnSpPr>
                <a:cxnSpLocks/>
              </p:cNvCxnSpPr>
              <p:nvPr/>
            </p:nvCxnSpPr>
            <p:spPr>
              <a:xfrm>
                <a:off x="3149601" y="2656881"/>
                <a:ext cx="54399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B7FA03C5-96D4-2351-E162-A479BD10E584}"/>
                  </a:ext>
                </a:extLst>
              </p:cNvPr>
              <p:cNvSpPr/>
              <p:nvPr/>
            </p:nvSpPr>
            <p:spPr>
              <a:xfrm>
                <a:off x="3831536" y="2367711"/>
                <a:ext cx="928450" cy="578340"/>
              </a:xfrm>
              <a:prstGeom prst="roundRect">
                <a:avLst/>
              </a:prstGeom>
              <a:solidFill>
                <a:srgbClr val="91432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accent3"/>
                    </a:solidFill>
                  </a:rPr>
                  <a:t>2CuO</a:t>
                </a:r>
              </a:p>
            </p:txBody>
          </p:sp>
        </p:grpSp>
        <p:sp>
          <p:nvSpPr>
            <p:cNvPr id="27" name="TextBox 26">
              <a:extLst>
                <a:ext uri="{FF2B5EF4-FFF2-40B4-BE49-F238E27FC236}">
                  <a16:creationId xmlns:a16="http://schemas.microsoft.com/office/drawing/2014/main" id="{CCE59211-5EA2-A848-0F7E-775733061FC6}"/>
                </a:ext>
              </a:extLst>
            </p:cNvPr>
            <p:cNvSpPr txBox="1"/>
            <p:nvPr/>
          </p:nvSpPr>
          <p:spPr>
            <a:xfrm>
              <a:off x="7382214" y="3941832"/>
              <a:ext cx="437661" cy="369332"/>
            </a:xfrm>
            <a:prstGeom prst="rect">
              <a:avLst/>
            </a:prstGeom>
            <a:noFill/>
          </p:spPr>
          <p:txBody>
            <a:bodyPr wrap="square">
              <a:spAutoFit/>
            </a:bodyPr>
            <a:lstStyle/>
            <a:p>
              <a:pPr algn="ctr"/>
              <a:r>
                <a:rPr lang="en-US" sz="1800"/>
                <a:t>t</a:t>
              </a:r>
              <a:r>
                <a:rPr lang="en-US" sz="1800" baseline="30000"/>
                <a:t>o</a:t>
              </a:r>
              <a:endParaRPr lang="en-US" sz="1800"/>
            </a:p>
          </p:txBody>
        </p:sp>
      </p:grpSp>
      <p:grpSp>
        <p:nvGrpSpPr>
          <p:cNvPr id="31" name="Group 30">
            <a:extLst>
              <a:ext uri="{FF2B5EF4-FFF2-40B4-BE49-F238E27FC236}">
                <a16:creationId xmlns:a16="http://schemas.microsoft.com/office/drawing/2014/main" id="{43CEDFB3-F7CD-E0EC-B42A-CF938552E701}"/>
              </a:ext>
            </a:extLst>
          </p:cNvPr>
          <p:cNvGrpSpPr/>
          <p:nvPr/>
        </p:nvGrpSpPr>
        <p:grpSpPr>
          <a:xfrm>
            <a:off x="5322065" y="1342887"/>
            <a:ext cx="2481125" cy="1144397"/>
            <a:chOff x="5322065" y="1413227"/>
            <a:chExt cx="2481125" cy="1144397"/>
          </a:xfrm>
        </p:grpSpPr>
        <p:pic>
          <p:nvPicPr>
            <p:cNvPr id="8" name="Picture 7" descr="A close-up of a copper nugget&#10;&#10;Description automatically generated">
              <a:extLst>
                <a:ext uri="{FF2B5EF4-FFF2-40B4-BE49-F238E27FC236}">
                  <a16:creationId xmlns:a16="http://schemas.microsoft.com/office/drawing/2014/main" id="{0F3F95DF-3154-D4A2-847B-2E06421F35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462" b="89990" l="6250" r="95508">
                          <a14:foregroundMark x1="9180" y1="41280" x2="9180" y2="41280"/>
                          <a14:foregroundMark x1="6250" y1="40557" x2="6250" y2="40557"/>
                          <a14:foregroundMark x1="95605" y1="22601" x2="95605" y2="22601"/>
                          <a14:foregroundMark x1="71289" y1="8462" x2="71289" y2="8462"/>
                        </a14:backgroundRemoval>
                      </a14:imgEffect>
                    </a14:imgLayer>
                  </a14:imgProps>
                </a:ext>
              </a:extLst>
            </a:blip>
            <a:stretch>
              <a:fillRect/>
            </a:stretch>
          </p:blipFill>
          <p:spPr>
            <a:xfrm>
              <a:off x="6593837" y="1413227"/>
              <a:ext cx="1209353" cy="1144397"/>
            </a:xfrm>
            <a:prstGeom prst="rect">
              <a:avLst/>
            </a:prstGeom>
          </p:spPr>
        </p:pic>
        <p:sp>
          <p:nvSpPr>
            <p:cNvPr id="30" name="TextBox 29">
              <a:extLst>
                <a:ext uri="{FF2B5EF4-FFF2-40B4-BE49-F238E27FC236}">
                  <a16:creationId xmlns:a16="http://schemas.microsoft.com/office/drawing/2014/main" id="{6DBBF407-7ECD-7D6E-42F3-9364118C8F49}"/>
                </a:ext>
              </a:extLst>
            </p:cNvPr>
            <p:cNvSpPr txBox="1"/>
            <p:nvPr/>
          </p:nvSpPr>
          <p:spPr>
            <a:xfrm>
              <a:off x="5322065" y="1763969"/>
              <a:ext cx="1336432" cy="584775"/>
            </a:xfrm>
            <a:prstGeom prst="rect">
              <a:avLst/>
            </a:prstGeom>
            <a:noFill/>
          </p:spPr>
          <p:txBody>
            <a:bodyPr wrap="square">
              <a:spAutoFit/>
            </a:bodyPr>
            <a:lstStyle/>
            <a:p>
              <a:pPr algn="r"/>
              <a:r>
                <a:rPr lang="en-US" sz="3200">
                  <a:solidFill>
                    <a:srgbClr val="914323"/>
                  </a:solidFill>
                  <a:latin typeface="Aptos Black" panose="020B0004020202020204" pitchFamily="34" charset="0"/>
                </a:rPr>
                <a:t>Đồng</a:t>
              </a:r>
            </a:p>
          </p:txBody>
        </p:sp>
      </p:grpSp>
      <p:grpSp>
        <p:nvGrpSpPr>
          <p:cNvPr id="33" name="Group 32">
            <a:extLst>
              <a:ext uri="{FF2B5EF4-FFF2-40B4-BE49-F238E27FC236}">
                <a16:creationId xmlns:a16="http://schemas.microsoft.com/office/drawing/2014/main" id="{80AD5570-E38B-95CF-536D-B901AE0CF3C7}"/>
              </a:ext>
            </a:extLst>
          </p:cNvPr>
          <p:cNvGrpSpPr/>
          <p:nvPr/>
        </p:nvGrpSpPr>
        <p:grpSpPr>
          <a:xfrm>
            <a:off x="512378" y="1427353"/>
            <a:ext cx="3561171" cy="1144397"/>
            <a:chOff x="1340810" y="1427353"/>
            <a:chExt cx="3561171" cy="1144397"/>
          </a:xfrm>
        </p:grpSpPr>
        <p:pic>
          <p:nvPicPr>
            <p:cNvPr id="13" name="Picture 12" descr="A yellow rock with crystals&#10;&#10;Description automatically generated">
              <a:extLst>
                <a:ext uri="{FF2B5EF4-FFF2-40B4-BE49-F238E27FC236}">
                  <a16:creationId xmlns:a16="http://schemas.microsoft.com/office/drawing/2014/main" id="{D58A6B8A-11C0-F5D0-BEE4-BB2C8F2A27D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340810" y="1427353"/>
              <a:ext cx="1373276" cy="1144397"/>
            </a:xfrm>
            <a:prstGeom prst="rect">
              <a:avLst/>
            </a:prstGeom>
          </p:spPr>
        </p:pic>
        <p:sp>
          <p:nvSpPr>
            <p:cNvPr id="32" name="TextBox 31">
              <a:extLst>
                <a:ext uri="{FF2B5EF4-FFF2-40B4-BE49-F238E27FC236}">
                  <a16:creationId xmlns:a16="http://schemas.microsoft.com/office/drawing/2014/main" id="{1E817626-7A38-5E86-9086-98E30289D678}"/>
                </a:ext>
              </a:extLst>
            </p:cNvPr>
            <p:cNvSpPr txBox="1"/>
            <p:nvPr/>
          </p:nvSpPr>
          <p:spPr>
            <a:xfrm>
              <a:off x="2502660" y="1693629"/>
              <a:ext cx="2399321" cy="584775"/>
            </a:xfrm>
            <a:prstGeom prst="rect">
              <a:avLst/>
            </a:prstGeom>
            <a:noFill/>
          </p:spPr>
          <p:txBody>
            <a:bodyPr wrap="square">
              <a:spAutoFit/>
            </a:bodyPr>
            <a:lstStyle/>
            <a:p>
              <a:pPr algn="r"/>
              <a:r>
                <a:rPr lang="en-US" sz="3200">
                  <a:solidFill>
                    <a:srgbClr val="AC901C"/>
                  </a:solidFill>
                  <a:latin typeface="Aptos Black" panose="020B0004020202020204" pitchFamily="34" charset="0"/>
                </a:rPr>
                <a:t>Lưu huỳnh</a:t>
              </a:r>
            </a:p>
          </p:txBody>
        </p:sp>
      </p:grpSp>
      <p:sp>
        <p:nvSpPr>
          <p:cNvPr id="34" name="TextBox 33">
            <a:extLst>
              <a:ext uri="{FF2B5EF4-FFF2-40B4-BE49-F238E27FC236}">
                <a16:creationId xmlns:a16="http://schemas.microsoft.com/office/drawing/2014/main" id="{B78CC42A-EC8E-934F-F8A0-10112D73593E}"/>
              </a:ext>
            </a:extLst>
          </p:cNvPr>
          <p:cNvSpPr txBox="1"/>
          <p:nvPr/>
        </p:nvSpPr>
        <p:spPr>
          <a:xfrm>
            <a:off x="101602" y="2497821"/>
            <a:ext cx="4470398" cy="1287532"/>
          </a:xfrm>
          <a:prstGeom prst="rect">
            <a:avLst/>
          </a:prstGeom>
          <a:noFill/>
        </p:spPr>
        <p:txBody>
          <a:bodyPr wrap="square">
            <a:spAutoFit/>
          </a:bodyPr>
          <a:lstStyle/>
          <a:p>
            <a:pPr marL="342900" indent="-342900" algn="just">
              <a:lnSpc>
                <a:spcPct val="150000"/>
              </a:lnSpc>
              <a:buFont typeface="+mj-lt"/>
              <a:buAutoNum type="alphaLcParenR"/>
            </a:pPr>
            <a:r>
              <a:rPr lang="en-US" sz="1800"/>
              <a:t>Là phi kim nên không dẫn điện.</a:t>
            </a:r>
          </a:p>
          <a:p>
            <a:pPr marL="342900" indent="-342900" algn="just">
              <a:lnSpc>
                <a:spcPct val="150000"/>
              </a:lnSpc>
              <a:buFont typeface="+mj-lt"/>
              <a:buAutoNum type="alphaLcParenR"/>
            </a:pPr>
            <a:r>
              <a:rPr lang="en-US" sz="1800"/>
              <a:t>Dễ chảy lỏng hơn vì t</a:t>
            </a:r>
            <a:r>
              <a:rPr lang="en-US" sz="1800" baseline="30000"/>
              <a:t>o</a:t>
            </a:r>
            <a:r>
              <a:rPr lang="en-US" sz="1800" baseline="-25000"/>
              <a:t> </a:t>
            </a:r>
            <a:r>
              <a:rPr lang="en-US" sz="1800"/>
              <a:t>nóng chảy thấp.</a:t>
            </a:r>
          </a:p>
          <a:p>
            <a:pPr marL="342900" indent="-342900" algn="just">
              <a:lnSpc>
                <a:spcPct val="150000"/>
              </a:lnSpc>
              <a:buFont typeface="+mj-lt"/>
              <a:buAutoNum type="alphaLcParenR"/>
            </a:pPr>
            <a:r>
              <a:rPr lang="en-US" sz="1800"/>
              <a:t>Tác dụng với oxygen tạo oxide acid:</a:t>
            </a:r>
          </a:p>
        </p:txBody>
      </p:sp>
      <p:grpSp>
        <p:nvGrpSpPr>
          <p:cNvPr id="35" name="Group 34">
            <a:extLst>
              <a:ext uri="{FF2B5EF4-FFF2-40B4-BE49-F238E27FC236}">
                <a16:creationId xmlns:a16="http://schemas.microsoft.com/office/drawing/2014/main" id="{0A3D15DF-01A2-3AD5-6514-8F04B9FEFF46}"/>
              </a:ext>
            </a:extLst>
          </p:cNvPr>
          <p:cNvGrpSpPr/>
          <p:nvPr/>
        </p:nvGrpSpPr>
        <p:grpSpPr>
          <a:xfrm>
            <a:off x="431591" y="3988723"/>
            <a:ext cx="3915923" cy="658502"/>
            <a:chOff x="5017062" y="3941832"/>
            <a:chExt cx="3915923" cy="658502"/>
          </a:xfrm>
        </p:grpSpPr>
        <p:grpSp>
          <p:nvGrpSpPr>
            <p:cNvPr id="36" name="Group 35">
              <a:extLst>
                <a:ext uri="{FF2B5EF4-FFF2-40B4-BE49-F238E27FC236}">
                  <a16:creationId xmlns:a16="http://schemas.microsoft.com/office/drawing/2014/main" id="{318D50AC-9CAE-0CEC-30BB-4880C0AE9983}"/>
                </a:ext>
              </a:extLst>
            </p:cNvPr>
            <p:cNvGrpSpPr/>
            <p:nvPr/>
          </p:nvGrpSpPr>
          <p:grpSpPr>
            <a:xfrm>
              <a:off x="5017062" y="4021994"/>
              <a:ext cx="3915923" cy="578340"/>
              <a:chOff x="844063" y="2367711"/>
              <a:chExt cx="3915923" cy="578340"/>
            </a:xfrm>
          </p:grpSpPr>
          <p:sp>
            <p:nvSpPr>
              <p:cNvPr id="38" name="Rectangle: Rounded Corners 37">
                <a:extLst>
                  <a:ext uri="{FF2B5EF4-FFF2-40B4-BE49-F238E27FC236}">
                    <a16:creationId xmlns:a16="http://schemas.microsoft.com/office/drawing/2014/main" id="{31028692-4443-1686-360B-8B98EF38C8FA}"/>
                  </a:ext>
                </a:extLst>
              </p:cNvPr>
              <p:cNvSpPr/>
              <p:nvPr/>
            </p:nvSpPr>
            <p:spPr>
              <a:xfrm>
                <a:off x="844063" y="2367711"/>
                <a:ext cx="722924" cy="578340"/>
              </a:xfrm>
              <a:prstGeom prst="roundRect">
                <a:avLst/>
              </a:prstGeom>
              <a:solidFill>
                <a:srgbClr val="AC901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accent3"/>
                    </a:solidFill>
                  </a:rPr>
                  <a:t>S</a:t>
                </a:r>
              </a:p>
            </p:txBody>
          </p:sp>
          <p:sp>
            <p:nvSpPr>
              <p:cNvPr id="39" name="Plus Sign 38">
                <a:extLst>
                  <a:ext uri="{FF2B5EF4-FFF2-40B4-BE49-F238E27FC236}">
                    <a16:creationId xmlns:a16="http://schemas.microsoft.com/office/drawing/2014/main" id="{47791585-A64E-B1BE-7B68-2B6251FED4F9}"/>
                  </a:ext>
                </a:extLst>
              </p:cNvPr>
              <p:cNvSpPr/>
              <p:nvPr/>
            </p:nvSpPr>
            <p:spPr>
              <a:xfrm>
                <a:off x="1703755" y="2428281"/>
                <a:ext cx="457200" cy="45720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A40CFE5C-C344-5BBD-E6E4-3EF612ED170F}"/>
                  </a:ext>
                </a:extLst>
              </p:cNvPr>
              <p:cNvSpPr/>
              <p:nvPr/>
            </p:nvSpPr>
            <p:spPr>
              <a:xfrm>
                <a:off x="2301632" y="2367711"/>
                <a:ext cx="722924" cy="578340"/>
              </a:xfrm>
              <a:prstGeom prst="roundRect">
                <a:avLst/>
              </a:prstGeom>
              <a:solidFill>
                <a:srgbClr val="AC901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accent3"/>
                    </a:solidFill>
                  </a:rPr>
                  <a:t>O</a:t>
                </a:r>
                <a:r>
                  <a:rPr lang="en-US" sz="2000" baseline="-25000">
                    <a:solidFill>
                      <a:schemeClr val="accent3"/>
                    </a:solidFill>
                  </a:rPr>
                  <a:t>2</a:t>
                </a:r>
                <a:endParaRPr lang="en-US" sz="2000">
                  <a:solidFill>
                    <a:schemeClr val="accent3"/>
                  </a:solidFill>
                </a:endParaRPr>
              </a:p>
            </p:txBody>
          </p:sp>
          <p:cxnSp>
            <p:nvCxnSpPr>
              <p:cNvPr id="41" name="Straight Arrow Connector 40">
                <a:extLst>
                  <a:ext uri="{FF2B5EF4-FFF2-40B4-BE49-F238E27FC236}">
                    <a16:creationId xmlns:a16="http://schemas.microsoft.com/office/drawing/2014/main" id="{6E098DE3-D3D6-D84A-9D34-A0C50DB3FB7A}"/>
                  </a:ext>
                </a:extLst>
              </p:cNvPr>
              <p:cNvCxnSpPr>
                <a:cxnSpLocks/>
              </p:cNvCxnSpPr>
              <p:nvPr/>
            </p:nvCxnSpPr>
            <p:spPr>
              <a:xfrm>
                <a:off x="3149601" y="2656881"/>
                <a:ext cx="54399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522986FB-858C-F12E-9005-E2E753EA31A6}"/>
                  </a:ext>
                </a:extLst>
              </p:cNvPr>
              <p:cNvSpPr/>
              <p:nvPr/>
            </p:nvSpPr>
            <p:spPr>
              <a:xfrm>
                <a:off x="3831536" y="2367711"/>
                <a:ext cx="928450" cy="578340"/>
              </a:xfrm>
              <a:prstGeom prst="roundRect">
                <a:avLst/>
              </a:prstGeom>
              <a:solidFill>
                <a:srgbClr val="AC901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accent3"/>
                    </a:solidFill>
                  </a:rPr>
                  <a:t>SO</a:t>
                </a:r>
                <a:r>
                  <a:rPr lang="en-US" sz="2000" baseline="-25000">
                    <a:solidFill>
                      <a:schemeClr val="accent3"/>
                    </a:solidFill>
                  </a:rPr>
                  <a:t>2</a:t>
                </a:r>
                <a:endParaRPr lang="en-US" sz="2000">
                  <a:solidFill>
                    <a:schemeClr val="accent3"/>
                  </a:solidFill>
                </a:endParaRPr>
              </a:p>
            </p:txBody>
          </p:sp>
        </p:grpSp>
        <p:sp>
          <p:nvSpPr>
            <p:cNvPr id="37" name="TextBox 36">
              <a:extLst>
                <a:ext uri="{FF2B5EF4-FFF2-40B4-BE49-F238E27FC236}">
                  <a16:creationId xmlns:a16="http://schemas.microsoft.com/office/drawing/2014/main" id="{6934D96A-43CB-78D1-9029-255BE0748D10}"/>
                </a:ext>
              </a:extLst>
            </p:cNvPr>
            <p:cNvSpPr txBox="1"/>
            <p:nvPr/>
          </p:nvSpPr>
          <p:spPr>
            <a:xfrm>
              <a:off x="7382214" y="3941832"/>
              <a:ext cx="437661" cy="369332"/>
            </a:xfrm>
            <a:prstGeom prst="rect">
              <a:avLst/>
            </a:prstGeom>
            <a:noFill/>
          </p:spPr>
          <p:txBody>
            <a:bodyPr wrap="square">
              <a:spAutoFit/>
            </a:bodyPr>
            <a:lstStyle/>
            <a:p>
              <a:pPr algn="ctr"/>
              <a:r>
                <a:rPr lang="en-US" sz="1800"/>
                <a:t>t</a:t>
              </a:r>
              <a:r>
                <a:rPr lang="en-US" sz="1800" baseline="30000"/>
                <a:t>o</a:t>
              </a:r>
              <a:endParaRPr lang="en-US" sz="1800"/>
            </a:p>
          </p:txBody>
        </p:sp>
      </p:grpSp>
    </p:spTree>
    <p:extLst>
      <p:ext uri="{BB962C8B-B14F-4D97-AF65-F5344CB8AC3E}">
        <p14:creationId xmlns:p14="http://schemas.microsoft.com/office/powerpoint/2010/main" val="3881380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anim calcmode="lin" valueType="num">
                                      <p:cBhvr>
                                        <p:cTn id="17" dur="500" fill="hold"/>
                                        <p:tgtEl>
                                          <p:spTgt spid="33"/>
                                        </p:tgtEl>
                                        <p:attrNameLst>
                                          <p:attrName>ppt_x</p:attrName>
                                        </p:attrNameLst>
                                      </p:cBhvr>
                                      <p:tavLst>
                                        <p:tav tm="0">
                                          <p:val>
                                            <p:strVal val="#ppt_x"/>
                                          </p:val>
                                        </p:tav>
                                        <p:tav tm="100000">
                                          <p:val>
                                            <p:strVal val="#ppt_x"/>
                                          </p:val>
                                        </p:tav>
                                      </p:tavLst>
                                    </p:anim>
                                    <p:anim calcmode="lin" valueType="num">
                                      <p:cBhvr>
                                        <p:cTn id="18" dur="500" fill="hold"/>
                                        <p:tgtEl>
                                          <p:spTgt spid="3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anim calcmode="lin" valueType="num">
                                      <p:cBhvr>
                                        <p:cTn id="22" dur="500" fill="hold"/>
                                        <p:tgtEl>
                                          <p:spTgt spid="31"/>
                                        </p:tgtEl>
                                        <p:attrNameLst>
                                          <p:attrName>ppt_x</p:attrName>
                                        </p:attrNameLst>
                                      </p:cBhvr>
                                      <p:tavLst>
                                        <p:tav tm="0">
                                          <p:val>
                                            <p:strVal val="#ppt_x"/>
                                          </p:val>
                                        </p:tav>
                                        <p:tav tm="100000">
                                          <p:val>
                                            <p:strVal val="#ppt_x"/>
                                          </p:val>
                                        </p:tav>
                                      </p:tavLst>
                                    </p:anim>
                                    <p:anim calcmode="lin" valueType="num">
                                      <p:cBhvr>
                                        <p:cTn id="23" dur="500" fill="hold"/>
                                        <p:tgtEl>
                                          <p:spTgt spid="31"/>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barn(inVertical)">
                                      <p:cBhvr>
                                        <p:cTn id="31" dur="500"/>
                                        <p:tgtEl>
                                          <p:spTgt spid="34"/>
                                        </p:tgtEl>
                                      </p:cBhvr>
                                    </p:animEffect>
                                  </p:childTnLst>
                                </p:cTn>
                              </p:par>
                              <p:par>
                                <p:cTn id="32" presetID="16" presetClass="entr" presetSubtype="21"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barn(inVertical)">
                                      <p:cBhvr>
                                        <p:cTn id="34" dur="5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par>
                                <p:cTn id="40" presetID="16" presetClass="entr" presetSubtype="21"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80"/>
        <p:cNvGrpSpPr/>
        <p:nvPr/>
      </p:nvGrpSpPr>
      <p:grpSpPr>
        <a:xfrm>
          <a:off x="0" y="0"/>
          <a:ext cx="0" cy="0"/>
          <a:chOff x="0" y="0"/>
          <a:chExt cx="0" cy="0"/>
        </a:xfrm>
      </p:grpSpPr>
      <p:grpSp>
        <p:nvGrpSpPr>
          <p:cNvPr id="2883" name="Google Shape;2883;p44"/>
          <p:cNvGrpSpPr/>
          <p:nvPr/>
        </p:nvGrpSpPr>
        <p:grpSpPr>
          <a:xfrm>
            <a:off x="839693" y="3454740"/>
            <a:ext cx="1168684" cy="1688532"/>
            <a:chOff x="3042625" y="2926050"/>
            <a:chExt cx="1077525" cy="1556825"/>
          </a:xfrm>
        </p:grpSpPr>
        <p:sp>
          <p:nvSpPr>
            <p:cNvPr id="2884" name="Google Shape;2884;p44"/>
            <p:cNvSpPr/>
            <p:nvPr/>
          </p:nvSpPr>
          <p:spPr>
            <a:xfrm>
              <a:off x="3042625" y="2926050"/>
              <a:ext cx="1077525" cy="1556825"/>
            </a:xfrm>
            <a:custGeom>
              <a:avLst/>
              <a:gdLst/>
              <a:ahLst/>
              <a:cxnLst/>
              <a:rect l="l" t="t" r="r" b="b"/>
              <a:pathLst>
                <a:path w="43101" h="62273" extrusionOk="0">
                  <a:moveTo>
                    <a:pt x="3989" y="7705"/>
                  </a:moveTo>
                  <a:lnTo>
                    <a:pt x="3977" y="14313"/>
                  </a:lnTo>
                  <a:lnTo>
                    <a:pt x="1048" y="14313"/>
                  </a:lnTo>
                  <a:cubicBezTo>
                    <a:pt x="787" y="14313"/>
                    <a:pt x="882" y="14182"/>
                    <a:pt x="894" y="13849"/>
                  </a:cubicBezTo>
                  <a:cubicBezTo>
                    <a:pt x="977" y="11408"/>
                    <a:pt x="2037" y="9420"/>
                    <a:pt x="3989" y="7705"/>
                  </a:cubicBezTo>
                  <a:close/>
                  <a:moveTo>
                    <a:pt x="9118" y="5916"/>
                  </a:moveTo>
                  <a:cubicBezTo>
                    <a:pt x="10439" y="5916"/>
                    <a:pt x="11747" y="6274"/>
                    <a:pt x="13026" y="6979"/>
                  </a:cubicBezTo>
                  <a:cubicBezTo>
                    <a:pt x="15491" y="8336"/>
                    <a:pt x="16908" y="10503"/>
                    <a:pt x="17241" y="13337"/>
                  </a:cubicBezTo>
                  <a:cubicBezTo>
                    <a:pt x="17277" y="13682"/>
                    <a:pt x="17384" y="13765"/>
                    <a:pt x="17705" y="13765"/>
                  </a:cubicBezTo>
                  <a:cubicBezTo>
                    <a:pt x="18148" y="13755"/>
                    <a:pt x="18589" y="13752"/>
                    <a:pt x="19028" y="13752"/>
                  </a:cubicBezTo>
                  <a:cubicBezTo>
                    <a:pt x="19629" y="13752"/>
                    <a:pt x="20227" y="13759"/>
                    <a:pt x="20825" y="13765"/>
                  </a:cubicBezTo>
                  <a:cubicBezTo>
                    <a:pt x="20853" y="13762"/>
                    <a:pt x="20883" y="13761"/>
                    <a:pt x="20913" y="13761"/>
                  </a:cubicBezTo>
                  <a:cubicBezTo>
                    <a:pt x="20996" y="13761"/>
                    <a:pt x="21083" y="13772"/>
                    <a:pt x="21170" y="13789"/>
                  </a:cubicBezTo>
                  <a:lnTo>
                    <a:pt x="21230" y="13789"/>
                  </a:lnTo>
                  <a:cubicBezTo>
                    <a:pt x="21384" y="13789"/>
                    <a:pt x="21503" y="13932"/>
                    <a:pt x="21480" y="14087"/>
                  </a:cubicBezTo>
                  <a:cubicBezTo>
                    <a:pt x="21480" y="14111"/>
                    <a:pt x="21491" y="14146"/>
                    <a:pt x="21491" y="14170"/>
                  </a:cubicBezTo>
                  <a:cubicBezTo>
                    <a:pt x="21468" y="14206"/>
                    <a:pt x="21432" y="14230"/>
                    <a:pt x="21396" y="14254"/>
                  </a:cubicBezTo>
                  <a:cubicBezTo>
                    <a:pt x="21349" y="14289"/>
                    <a:pt x="21289" y="14313"/>
                    <a:pt x="21230" y="14313"/>
                  </a:cubicBezTo>
                  <a:lnTo>
                    <a:pt x="5430" y="14313"/>
                  </a:lnTo>
                  <a:lnTo>
                    <a:pt x="5430" y="13646"/>
                  </a:lnTo>
                  <a:cubicBezTo>
                    <a:pt x="5442" y="11384"/>
                    <a:pt x="5430" y="9122"/>
                    <a:pt x="5430" y="6848"/>
                  </a:cubicBezTo>
                  <a:cubicBezTo>
                    <a:pt x="6661" y="6224"/>
                    <a:pt x="7895" y="5916"/>
                    <a:pt x="9118" y="5916"/>
                  </a:cubicBezTo>
                  <a:close/>
                  <a:moveTo>
                    <a:pt x="34652" y="7976"/>
                  </a:moveTo>
                  <a:cubicBezTo>
                    <a:pt x="35505" y="7976"/>
                    <a:pt x="36390" y="8464"/>
                    <a:pt x="36815" y="9265"/>
                  </a:cubicBezTo>
                  <a:cubicBezTo>
                    <a:pt x="37529" y="10622"/>
                    <a:pt x="37386" y="11991"/>
                    <a:pt x="36648" y="13289"/>
                  </a:cubicBezTo>
                  <a:cubicBezTo>
                    <a:pt x="36303" y="13908"/>
                    <a:pt x="35660" y="14111"/>
                    <a:pt x="35029" y="14254"/>
                  </a:cubicBezTo>
                  <a:cubicBezTo>
                    <a:pt x="34136" y="14432"/>
                    <a:pt x="33231" y="14527"/>
                    <a:pt x="32338" y="14527"/>
                  </a:cubicBezTo>
                  <a:cubicBezTo>
                    <a:pt x="32076" y="14527"/>
                    <a:pt x="31969" y="14468"/>
                    <a:pt x="31981" y="14194"/>
                  </a:cubicBezTo>
                  <a:cubicBezTo>
                    <a:pt x="31993" y="13801"/>
                    <a:pt x="31981" y="13408"/>
                    <a:pt x="31981" y="13027"/>
                  </a:cubicBezTo>
                  <a:cubicBezTo>
                    <a:pt x="32029" y="11932"/>
                    <a:pt x="32124" y="10837"/>
                    <a:pt x="32517" y="9801"/>
                  </a:cubicBezTo>
                  <a:cubicBezTo>
                    <a:pt x="32814" y="9003"/>
                    <a:pt x="33219" y="8277"/>
                    <a:pt x="34136" y="8039"/>
                  </a:cubicBezTo>
                  <a:cubicBezTo>
                    <a:pt x="34304" y="7996"/>
                    <a:pt x="34477" y="7976"/>
                    <a:pt x="34652" y="7976"/>
                  </a:cubicBezTo>
                  <a:close/>
                  <a:moveTo>
                    <a:pt x="30814" y="19421"/>
                  </a:moveTo>
                  <a:cubicBezTo>
                    <a:pt x="31124" y="19421"/>
                    <a:pt x="31112" y="19719"/>
                    <a:pt x="31112" y="20004"/>
                  </a:cubicBezTo>
                  <a:cubicBezTo>
                    <a:pt x="31088" y="30399"/>
                    <a:pt x="31100" y="41443"/>
                    <a:pt x="31100" y="51854"/>
                  </a:cubicBezTo>
                  <a:lnTo>
                    <a:pt x="25373" y="51854"/>
                  </a:lnTo>
                  <a:cubicBezTo>
                    <a:pt x="25159" y="51842"/>
                    <a:pt x="25040" y="51603"/>
                    <a:pt x="25159" y="51437"/>
                  </a:cubicBezTo>
                  <a:cubicBezTo>
                    <a:pt x="26254" y="49329"/>
                    <a:pt x="27337" y="47222"/>
                    <a:pt x="28433" y="45126"/>
                  </a:cubicBezTo>
                  <a:cubicBezTo>
                    <a:pt x="28623" y="44793"/>
                    <a:pt x="28719" y="44412"/>
                    <a:pt x="28707" y="44019"/>
                  </a:cubicBezTo>
                  <a:cubicBezTo>
                    <a:pt x="28707" y="36090"/>
                    <a:pt x="28707" y="28160"/>
                    <a:pt x="28707" y="20231"/>
                  </a:cubicBezTo>
                  <a:cubicBezTo>
                    <a:pt x="28707" y="19742"/>
                    <a:pt x="28707" y="19421"/>
                    <a:pt x="29100" y="19421"/>
                  </a:cubicBezTo>
                  <a:close/>
                  <a:moveTo>
                    <a:pt x="32129" y="19420"/>
                  </a:moveTo>
                  <a:cubicBezTo>
                    <a:pt x="32135" y="19420"/>
                    <a:pt x="32141" y="19420"/>
                    <a:pt x="32148" y="19421"/>
                  </a:cubicBezTo>
                  <a:lnTo>
                    <a:pt x="33850" y="19421"/>
                  </a:lnTo>
                  <a:cubicBezTo>
                    <a:pt x="34088" y="19421"/>
                    <a:pt x="34041" y="19659"/>
                    <a:pt x="34041" y="19885"/>
                  </a:cubicBezTo>
                  <a:lnTo>
                    <a:pt x="34041" y="20338"/>
                  </a:lnTo>
                  <a:lnTo>
                    <a:pt x="34041" y="44091"/>
                  </a:lnTo>
                  <a:cubicBezTo>
                    <a:pt x="34029" y="44436"/>
                    <a:pt x="34112" y="44781"/>
                    <a:pt x="34279" y="45091"/>
                  </a:cubicBezTo>
                  <a:cubicBezTo>
                    <a:pt x="35338" y="47127"/>
                    <a:pt x="37779" y="51854"/>
                    <a:pt x="37779" y="51854"/>
                  </a:cubicBezTo>
                  <a:lnTo>
                    <a:pt x="31933" y="51854"/>
                  </a:lnTo>
                  <a:cubicBezTo>
                    <a:pt x="31933" y="50228"/>
                    <a:pt x="31934" y="30521"/>
                    <a:pt x="31945" y="20754"/>
                  </a:cubicBezTo>
                  <a:cubicBezTo>
                    <a:pt x="31945" y="20385"/>
                    <a:pt x="31957" y="20016"/>
                    <a:pt x="31945" y="19635"/>
                  </a:cubicBezTo>
                  <a:cubicBezTo>
                    <a:pt x="31923" y="19522"/>
                    <a:pt x="32018" y="19420"/>
                    <a:pt x="32129" y="19420"/>
                  </a:cubicBezTo>
                  <a:close/>
                  <a:moveTo>
                    <a:pt x="4655" y="0"/>
                  </a:moveTo>
                  <a:cubicBezTo>
                    <a:pt x="4197" y="0"/>
                    <a:pt x="3989" y="264"/>
                    <a:pt x="3977" y="823"/>
                  </a:cubicBezTo>
                  <a:cubicBezTo>
                    <a:pt x="3977" y="2586"/>
                    <a:pt x="3965" y="4348"/>
                    <a:pt x="3989" y="6122"/>
                  </a:cubicBezTo>
                  <a:cubicBezTo>
                    <a:pt x="4013" y="6467"/>
                    <a:pt x="3858" y="6800"/>
                    <a:pt x="3573" y="6991"/>
                  </a:cubicBezTo>
                  <a:cubicBezTo>
                    <a:pt x="1453" y="8646"/>
                    <a:pt x="286" y="10813"/>
                    <a:pt x="60" y="13504"/>
                  </a:cubicBezTo>
                  <a:cubicBezTo>
                    <a:pt x="1" y="13980"/>
                    <a:pt x="1" y="14468"/>
                    <a:pt x="60" y="14956"/>
                  </a:cubicBezTo>
                  <a:cubicBezTo>
                    <a:pt x="263" y="17099"/>
                    <a:pt x="1120" y="18933"/>
                    <a:pt x="2584" y="20516"/>
                  </a:cubicBezTo>
                  <a:cubicBezTo>
                    <a:pt x="3037" y="21016"/>
                    <a:pt x="3846" y="21219"/>
                    <a:pt x="3954" y="21945"/>
                  </a:cubicBezTo>
                  <a:cubicBezTo>
                    <a:pt x="4073" y="22612"/>
                    <a:pt x="3977" y="23314"/>
                    <a:pt x="3977" y="24005"/>
                  </a:cubicBezTo>
                  <a:lnTo>
                    <a:pt x="3977" y="24112"/>
                  </a:lnTo>
                  <a:cubicBezTo>
                    <a:pt x="4001" y="24541"/>
                    <a:pt x="3727" y="24707"/>
                    <a:pt x="3370" y="24755"/>
                  </a:cubicBezTo>
                  <a:cubicBezTo>
                    <a:pt x="3335" y="24757"/>
                    <a:pt x="3301" y="24758"/>
                    <a:pt x="3266" y="24758"/>
                  </a:cubicBezTo>
                  <a:cubicBezTo>
                    <a:pt x="3098" y="24758"/>
                    <a:pt x="2931" y="24735"/>
                    <a:pt x="2763" y="24695"/>
                  </a:cubicBezTo>
                  <a:cubicBezTo>
                    <a:pt x="2651" y="24677"/>
                    <a:pt x="2551" y="24667"/>
                    <a:pt x="2463" y="24667"/>
                  </a:cubicBezTo>
                  <a:cubicBezTo>
                    <a:pt x="2091" y="24667"/>
                    <a:pt x="1923" y="24843"/>
                    <a:pt x="1894" y="25315"/>
                  </a:cubicBezTo>
                  <a:cubicBezTo>
                    <a:pt x="1846" y="25934"/>
                    <a:pt x="1572" y="26303"/>
                    <a:pt x="1013" y="26529"/>
                  </a:cubicBezTo>
                  <a:cubicBezTo>
                    <a:pt x="536" y="26708"/>
                    <a:pt x="394" y="27065"/>
                    <a:pt x="679" y="27493"/>
                  </a:cubicBezTo>
                  <a:cubicBezTo>
                    <a:pt x="1037" y="28029"/>
                    <a:pt x="1025" y="28517"/>
                    <a:pt x="679" y="29041"/>
                  </a:cubicBezTo>
                  <a:cubicBezTo>
                    <a:pt x="382" y="29482"/>
                    <a:pt x="560" y="29827"/>
                    <a:pt x="1025" y="30006"/>
                  </a:cubicBezTo>
                  <a:cubicBezTo>
                    <a:pt x="1596" y="30232"/>
                    <a:pt x="1870" y="30601"/>
                    <a:pt x="1894" y="31220"/>
                  </a:cubicBezTo>
                  <a:cubicBezTo>
                    <a:pt x="1913" y="31629"/>
                    <a:pt x="2108" y="31863"/>
                    <a:pt x="2465" y="31863"/>
                  </a:cubicBezTo>
                  <a:cubicBezTo>
                    <a:pt x="2544" y="31863"/>
                    <a:pt x="2632" y="31851"/>
                    <a:pt x="2727" y="31827"/>
                  </a:cubicBezTo>
                  <a:cubicBezTo>
                    <a:pt x="2858" y="31803"/>
                    <a:pt x="2989" y="31780"/>
                    <a:pt x="3120" y="31780"/>
                  </a:cubicBezTo>
                  <a:cubicBezTo>
                    <a:pt x="3180" y="31775"/>
                    <a:pt x="3236" y="31773"/>
                    <a:pt x="3289" y="31773"/>
                  </a:cubicBezTo>
                  <a:cubicBezTo>
                    <a:pt x="3812" y="31773"/>
                    <a:pt x="3989" y="31995"/>
                    <a:pt x="3989" y="32601"/>
                  </a:cubicBezTo>
                  <a:cubicBezTo>
                    <a:pt x="3989" y="41055"/>
                    <a:pt x="3989" y="49508"/>
                    <a:pt x="4001" y="57973"/>
                  </a:cubicBezTo>
                  <a:cubicBezTo>
                    <a:pt x="4001" y="58402"/>
                    <a:pt x="3882" y="58473"/>
                    <a:pt x="3477" y="58485"/>
                  </a:cubicBezTo>
                  <a:cubicBezTo>
                    <a:pt x="2620" y="58509"/>
                    <a:pt x="2299" y="58414"/>
                    <a:pt x="2239" y="58819"/>
                  </a:cubicBezTo>
                  <a:cubicBezTo>
                    <a:pt x="2132" y="59462"/>
                    <a:pt x="1691" y="59188"/>
                    <a:pt x="1263" y="59366"/>
                  </a:cubicBezTo>
                  <a:cubicBezTo>
                    <a:pt x="1037" y="59462"/>
                    <a:pt x="1072" y="59747"/>
                    <a:pt x="1060" y="59866"/>
                  </a:cubicBezTo>
                  <a:cubicBezTo>
                    <a:pt x="1060" y="60021"/>
                    <a:pt x="989" y="60152"/>
                    <a:pt x="882" y="60247"/>
                  </a:cubicBezTo>
                  <a:cubicBezTo>
                    <a:pt x="620" y="60426"/>
                    <a:pt x="536" y="60771"/>
                    <a:pt x="679" y="61045"/>
                  </a:cubicBezTo>
                  <a:cubicBezTo>
                    <a:pt x="810" y="61390"/>
                    <a:pt x="1096" y="61474"/>
                    <a:pt x="1441" y="61474"/>
                  </a:cubicBezTo>
                  <a:lnTo>
                    <a:pt x="11919" y="61474"/>
                  </a:lnTo>
                  <a:cubicBezTo>
                    <a:pt x="12455" y="61474"/>
                    <a:pt x="12752" y="61212"/>
                    <a:pt x="12752" y="60783"/>
                  </a:cubicBezTo>
                  <a:cubicBezTo>
                    <a:pt x="12752" y="60366"/>
                    <a:pt x="12455" y="60116"/>
                    <a:pt x="11919" y="60105"/>
                  </a:cubicBezTo>
                  <a:lnTo>
                    <a:pt x="9859" y="60105"/>
                  </a:lnTo>
                  <a:cubicBezTo>
                    <a:pt x="9811" y="60105"/>
                    <a:pt x="9759" y="60110"/>
                    <a:pt x="9709" y="60110"/>
                  </a:cubicBezTo>
                  <a:cubicBezTo>
                    <a:pt x="9600" y="60110"/>
                    <a:pt x="9503" y="60082"/>
                    <a:pt x="9478" y="59902"/>
                  </a:cubicBezTo>
                  <a:cubicBezTo>
                    <a:pt x="9419" y="59343"/>
                    <a:pt x="9038" y="59247"/>
                    <a:pt x="8549" y="59235"/>
                  </a:cubicBezTo>
                  <a:cubicBezTo>
                    <a:pt x="8481" y="59235"/>
                    <a:pt x="8390" y="59268"/>
                    <a:pt x="8308" y="59268"/>
                  </a:cubicBezTo>
                  <a:cubicBezTo>
                    <a:pt x="8219" y="59268"/>
                    <a:pt x="8140" y="59230"/>
                    <a:pt x="8109" y="59069"/>
                  </a:cubicBezTo>
                  <a:cubicBezTo>
                    <a:pt x="8014" y="58557"/>
                    <a:pt x="7633" y="58473"/>
                    <a:pt x="7180" y="58473"/>
                  </a:cubicBezTo>
                  <a:cubicBezTo>
                    <a:pt x="6775" y="58485"/>
                    <a:pt x="6371" y="58485"/>
                    <a:pt x="5954" y="58485"/>
                  </a:cubicBezTo>
                  <a:cubicBezTo>
                    <a:pt x="5489" y="58485"/>
                    <a:pt x="5335" y="58402"/>
                    <a:pt x="5335" y="57890"/>
                  </a:cubicBezTo>
                  <a:cubicBezTo>
                    <a:pt x="5359" y="49484"/>
                    <a:pt x="5370" y="41078"/>
                    <a:pt x="5359" y="32684"/>
                  </a:cubicBezTo>
                  <a:lnTo>
                    <a:pt x="5359" y="32399"/>
                  </a:lnTo>
                  <a:cubicBezTo>
                    <a:pt x="5370" y="31994"/>
                    <a:pt x="5609" y="31803"/>
                    <a:pt x="5990" y="31780"/>
                  </a:cubicBezTo>
                  <a:cubicBezTo>
                    <a:pt x="6028" y="31778"/>
                    <a:pt x="6067" y="31777"/>
                    <a:pt x="6106" y="31777"/>
                  </a:cubicBezTo>
                  <a:cubicBezTo>
                    <a:pt x="6293" y="31777"/>
                    <a:pt x="6479" y="31800"/>
                    <a:pt x="6656" y="31839"/>
                  </a:cubicBezTo>
                  <a:cubicBezTo>
                    <a:pt x="6731" y="31853"/>
                    <a:pt x="6802" y="31861"/>
                    <a:pt x="6869" y="31861"/>
                  </a:cubicBezTo>
                  <a:cubicBezTo>
                    <a:pt x="7194" y="31861"/>
                    <a:pt x="7410" y="31687"/>
                    <a:pt x="7430" y="31291"/>
                  </a:cubicBezTo>
                  <a:cubicBezTo>
                    <a:pt x="7466" y="30625"/>
                    <a:pt x="7775" y="30208"/>
                    <a:pt x="8407" y="29970"/>
                  </a:cubicBezTo>
                  <a:cubicBezTo>
                    <a:pt x="8811" y="29815"/>
                    <a:pt x="8918" y="29470"/>
                    <a:pt x="8680" y="29101"/>
                  </a:cubicBezTo>
                  <a:cubicBezTo>
                    <a:pt x="8287" y="28529"/>
                    <a:pt x="8323" y="27982"/>
                    <a:pt x="8692" y="27410"/>
                  </a:cubicBezTo>
                  <a:cubicBezTo>
                    <a:pt x="8907" y="27065"/>
                    <a:pt x="8811" y="26731"/>
                    <a:pt x="8430" y="26588"/>
                  </a:cubicBezTo>
                  <a:cubicBezTo>
                    <a:pt x="7752" y="26338"/>
                    <a:pt x="7454" y="25874"/>
                    <a:pt x="7418" y="25160"/>
                  </a:cubicBezTo>
                  <a:cubicBezTo>
                    <a:pt x="7397" y="24832"/>
                    <a:pt x="7179" y="24664"/>
                    <a:pt x="6863" y="24664"/>
                  </a:cubicBezTo>
                  <a:cubicBezTo>
                    <a:pt x="6823" y="24664"/>
                    <a:pt x="6782" y="24666"/>
                    <a:pt x="6740" y="24672"/>
                  </a:cubicBezTo>
                  <a:cubicBezTo>
                    <a:pt x="6561" y="24695"/>
                    <a:pt x="6382" y="24755"/>
                    <a:pt x="6192" y="24767"/>
                  </a:cubicBezTo>
                  <a:cubicBezTo>
                    <a:pt x="6145" y="24771"/>
                    <a:pt x="6099" y="24773"/>
                    <a:pt x="6056" y="24773"/>
                  </a:cubicBezTo>
                  <a:cubicBezTo>
                    <a:pt x="5579" y="24773"/>
                    <a:pt x="5359" y="24529"/>
                    <a:pt x="5359" y="24005"/>
                  </a:cubicBezTo>
                  <a:cubicBezTo>
                    <a:pt x="5359" y="23671"/>
                    <a:pt x="5382" y="23338"/>
                    <a:pt x="5347" y="23005"/>
                  </a:cubicBezTo>
                  <a:cubicBezTo>
                    <a:pt x="5314" y="22697"/>
                    <a:pt x="5359" y="22565"/>
                    <a:pt x="5530" y="22565"/>
                  </a:cubicBezTo>
                  <a:cubicBezTo>
                    <a:pt x="5610" y="22565"/>
                    <a:pt x="5718" y="22594"/>
                    <a:pt x="5859" y="22648"/>
                  </a:cubicBezTo>
                  <a:cubicBezTo>
                    <a:pt x="6921" y="23057"/>
                    <a:pt x="8014" y="23251"/>
                    <a:pt x="9089" y="23251"/>
                  </a:cubicBezTo>
                  <a:cubicBezTo>
                    <a:pt x="12735" y="23251"/>
                    <a:pt x="16175" y="21020"/>
                    <a:pt x="17527" y="17397"/>
                  </a:cubicBezTo>
                  <a:cubicBezTo>
                    <a:pt x="17672" y="17050"/>
                    <a:pt x="17829" y="16955"/>
                    <a:pt x="18144" y="16955"/>
                  </a:cubicBezTo>
                  <a:cubicBezTo>
                    <a:pt x="18164" y="16955"/>
                    <a:pt x="18184" y="16956"/>
                    <a:pt x="18205" y="16956"/>
                  </a:cubicBezTo>
                  <a:cubicBezTo>
                    <a:pt x="18588" y="16966"/>
                    <a:pt x="18972" y="16970"/>
                    <a:pt x="19357" y="16970"/>
                  </a:cubicBezTo>
                  <a:cubicBezTo>
                    <a:pt x="19883" y="16970"/>
                    <a:pt x="20409" y="16963"/>
                    <a:pt x="20932" y="16956"/>
                  </a:cubicBezTo>
                  <a:cubicBezTo>
                    <a:pt x="21753" y="16956"/>
                    <a:pt x="22289" y="16504"/>
                    <a:pt x="22349" y="15706"/>
                  </a:cubicBezTo>
                  <a:cubicBezTo>
                    <a:pt x="22382" y="15383"/>
                    <a:pt x="22509" y="15373"/>
                    <a:pt x="22721" y="15373"/>
                  </a:cubicBezTo>
                  <a:cubicBezTo>
                    <a:pt x="22735" y="15373"/>
                    <a:pt x="22750" y="15373"/>
                    <a:pt x="22765" y="15373"/>
                  </a:cubicBezTo>
                  <a:lnTo>
                    <a:pt x="30790" y="15373"/>
                  </a:lnTo>
                  <a:cubicBezTo>
                    <a:pt x="31076" y="15373"/>
                    <a:pt x="31183" y="15432"/>
                    <a:pt x="31171" y="15730"/>
                  </a:cubicBezTo>
                  <a:cubicBezTo>
                    <a:pt x="31136" y="16516"/>
                    <a:pt x="31112" y="17290"/>
                    <a:pt x="31136" y="18076"/>
                  </a:cubicBezTo>
                  <a:cubicBezTo>
                    <a:pt x="31136" y="18468"/>
                    <a:pt x="31064" y="18504"/>
                    <a:pt x="30707" y="18516"/>
                  </a:cubicBezTo>
                  <a:cubicBezTo>
                    <a:pt x="30588" y="18520"/>
                    <a:pt x="30453" y="18521"/>
                    <a:pt x="30313" y="18521"/>
                  </a:cubicBezTo>
                  <a:cubicBezTo>
                    <a:pt x="30034" y="18521"/>
                    <a:pt x="29735" y="18516"/>
                    <a:pt x="29504" y="18516"/>
                  </a:cubicBezTo>
                  <a:cubicBezTo>
                    <a:pt x="28159" y="18516"/>
                    <a:pt x="27849" y="18885"/>
                    <a:pt x="27849" y="20219"/>
                  </a:cubicBezTo>
                  <a:lnTo>
                    <a:pt x="27849" y="43864"/>
                  </a:lnTo>
                  <a:cubicBezTo>
                    <a:pt x="27861" y="44234"/>
                    <a:pt x="27766" y="44603"/>
                    <a:pt x="27587" y="44924"/>
                  </a:cubicBezTo>
                  <a:cubicBezTo>
                    <a:pt x="25301" y="49270"/>
                    <a:pt x="23027" y="53616"/>
                    <a:pt x="20741" y="57973"/>
                  </a:cubicBezTo>
                  <a:cubicBezTo>
                    <a:pt x="19610" y="60140"/>
                    <a:pt x="20884" y="62248"/>
                    <a:pt x="23313" y="62248"/>
                  </a:cubicBezTo>
                  <a:cubicBezTo>
                    <a:pt x="26451" y="62248"/>
                    <a:pt x="29588" y="62227"/>
                    <a:pt x="32726" y="62227"/>
                  </a:cubicBezTo>
                  <a:cubicBezTo>
                    <a:pt x="34922" y="62227"/>
                    <a:pt x="37119" y="62237"/>
                    <a:pt x="39315" y="62271"/>
                  </a:cubicBezTo>
                  <a:cubicBezTo>
                    <a:pt x="39340" y="62272"/>
                    <a:pt x="39365" y="62272"/>
                    <a:pt x="39390" y="62272"/>
                  </a:cubicBezTo>
                  <a:cubicBezTo>
                    <a:pt x="41691" y="62272"/>
                    <a:pt x="43101" y="60093"/>
                    <a:pt x="41946" y="57926"/>
                  </a:cubicBezTo>
                  <a:cubicBezTo>
                    <a:pt x="39637" y="53580"/>
                    <a:pt x="37363" y="49198"/>
                    <a:pt x="35077" y="44829"/>
                  </a:cubicBezTo>
                  <a:cubicBezTo>
                    <a:pt x="34922" y="44543"/>
                    <a:pt x="34838" y="44210"/>
                    <a:pt x="34850" y="43876"/>
                  </a:cubicBezTo>
                  <a:cubicBezTo>
                    <a:pt x="34850" y="40959"/>
                    <a:pt x="34850" y="38042"/>
                    <a:pt x="34850" y="35125"/>
                  </a:cubicBezTo>
                  <a:lnTo>
                    <a:pt x="34850" y="19957"/>
                  </a:lnTo>
                  <a:cubicBezTo>
                    <a:pt x="34850" y="18980"/>
                    <a:pt x="34588" y="18540"/>
                    <a:pt x="33612" y="18540"/>
                  </a:cubicBezTo>
                  <a:cubicBezTo>
                    <a:pt x="33231" y="18540"/>
                    <a:pt x="32671" y="18516"/>
                    <a:pt x="32255" y="18516"/>
                  </a:cubicBezTo>
                  <a:cubicBezTo>
                    <a:pt x="32005" y="18516"/>
                    <a:pt x="31933" y="18433"/>
                    <a:pt x="31945" y="18195"/>
                  </a:cubicBezTo>
                  <a:cubicBezTo>
                    <a:pt x="31957" y="17385"/>
                    <a:pt x="31969" y="16563"/>
                    <a:pt x="31969" y="15742"/>
                  </a:cubicBezTo>
                  <a:cubicBezTo>
                    <a:pt x="31969" y="15456"/>
                    <a:pt x="32064" y="15361"/>
                    <a:pt x="32350" y="15349"/>
                  </a:cubicBezTo>
                  <a:cubicBezTo>
                    <a:pt x="33112" y="15313"/>
                    <a:pt x="33874" y="15278"/>
                    <a:pt x="34624" y="15170"/>
                  </a:cubicBezTo>
                  <a:cubicBezTo>
                    <a:pt x="35827" y="14992"/>
                    <a:pt x="36958" y="14647"/>
                    <a:pt x="37553" y="13420"/>
                  </a:cubicBezTo>
                  <a:cubicBezTo>
                    <a:pt x="38125" y="12301"/>
                    <a:pt x="38255" y="11015"/>
                    <a:pt x="37946" y="9801"/>
                  </a:cubicBezTo>
                  <a:cubicBezTo>
                    <a:pt x="37532" y="8203"/>
                    <a:pt x="36121" y="7120"/>
                    <a:pt x="34668" y="7120"/>
                  </a:cubicBezTo>
                  <a:cubicBezTo>
                    <a:pt x="34366" y="7120"/>
                    <a:pt x="34063" y="7167"/>
                    <a:pt x="33767" y="7265"/>
                  </a:cubicBezTo>
                  <a:cubicBezTo>
                    <a:pt x="32529" y="7669"/>
                    <a:pt x="31981" y="8693"/>
                    <a:pt x="31624" y="9848"/>
                  </a:cubicBezTo>
                  <a:cubicBezTo>
                    <a:pt x="31195" y="11241"/>
                    <a:pt x="31136" y="12670"/>
                    <a:pt x="31171" y="14099"/>
                  </a:cubicBezTo>
                  <a:cubicBezTo>
                    <a:pt x="31171" y="14373"/>
                    <a:pt x="31159" y="14527"/>
                    <a:pt x="30802" y="14527"/>
                  </a:cubicBezTo>
                  <a:cubicBezTo>
                    <a:pt x="29457" y="14522"/>
                    <a:pt x="28111" y="14519"/>
                    <a:pt x="26766" y="14519"/>
                  </a:cubicBezTo>
                  <a:cubicBezTo>
                    <a:pt x="25421" y="14519"/>
                    <a:pt x="24075" y="14522"/>
                    <a:pt x="22730" y="14527"/>
                  </a:cubicBezTo>
                  <a:cubicBezTo>
                    <a:pt x="22480" y="14527"/>
                    <a:pt x="22384" y="14492"/>
                    <a:pt x="22361" y="14206"/>
                  </a:cubicBezTo>
                  <a:cubicBezTo>
                    <a:pt x="22277" y="13384"/>
                    <a:pt x="21777" y="12944"/>
                    <a:pt x="20956" y="12944"/>
                  </a:cubicBezTo>
                  <a:cubicBezTo>
                    <a:pt x="20485" y="12937"/>
                    <a:pt x="20011" y="12925"/>
                    <a:pt x="19537" y="12925"/>
                  </a:cubicBezTo>
                  <a:cubicBezTo>
                    <a:pt x="19231" y="12925"/>
                    <a:pt x="18926" y="12930"/>
                    <a:pt x="18622" y="12944"/>
                  </a:cubicBezTo>
                  <a:cubicBezTo>
                    <a:pt x="18586" y="12946"/>
                    <a:pt x="18551" y="12947"/>
                    <a:pt x="18518" y="12947"/>
                  </a:cubicBezTo>
                  <a:cubicBezTo>
                    <a:pt x="18166" y="12947"/>
                    <a:pt x="18019" y="12823"/>
                    <a:pt x="17932" y="12420"/>
                  </a:cubicBezTo>
                  <a:cubicBezTo>
                    <a:pt x="17011" y="8019"/>
                    <a:pt x="13374" y="5130"/>
                    <a:pt x="9048" y="5130"/>
                  </a:cubicBezTo>
                  <a:cubicBezTo>
                    <a:pt x="8564" y="5130"/>
                    <a:pt x="8072" y="5166"/>
                    <a:pt x="7573" y="5241"/>
                  </a:cubicBezTo>
                  <a:cubicBezTo>
                    <a:pt x="6823" y="5360"/>
                    <a:pt x="6109" y="5622"/>
                    <a:pt x="5347" y="5872"/>
                  </a:cubicBezTo>
                  <a:lnTo>
                    <a:pt x="5347" y="812"/>
                  </a:lnTo>
                  <a:cubicBezTo>
                    <a:pt x="5347" y="383"/>
                    <a:pt x="5228" y="38"/>
                    <a:pt x="4716" y="2"/>
                  </a:cubicBezTo>
                  <a:cubicBezTo>
                    <a:pt x="4695" y="1"/>
                    <a:pt x="4674" y="0"/>
                    <a:pt x="46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44"/>
            <p:cNvSpPr/>
            <p:nvPr/>
          </p:nvSpPr>
          <p:spPr>
            <a:xfrm>
              <a:off x="3566500" y="4214625"/>
              <a:ext cx="525400" cy="247375"/>
            </a:xfrm>
            <a:custGeom>
              <a:avLst/>
              <a:gdLst/>
              <a:ahLst/>
              <a:cxnLst/>
              <a:rect l="l" t="t" r="r" b="b"/>
              <a:pathLst>
                <a:path w="21016" h="9895" extrusionOk="0">
                  <a:moveTo>
                    <a:pt x="4144" y="1"/>
                  </a:moveTo>
                  <a:cubicBezTo>
                    <a:pt x="2870" y="2406"/>
                    <a:pt x="1596" y="4799"/>
                    <a:pt x="346" y="7216"/>
                  </a:cubicBezTo>
                  <a:cubicBezTo>
                    <a:pt x="1" y="7907"/>
                    <a:pt x="179" y="8597"/>
                    <a:pt x="644" y="9193"/>
                  </a:cubicBezTo>
                  <a:cubicBezTo>
                    <a:pt x="1108" y="9764"/>
                    <a:pt x="1751" y="9895"/>
                    <a:pt x="2441" y="9895"/>
                  </a:cubicBezTo>
                  <a:cubicBezTo>
                    <a:pt x="5091" y="9889"/>
                    <a:pt x="7737" y="9886"/>
                    <a:pt x="10381" y="9886"/>
                  </a:cubicBezTo>
                  <a:cubicBezTo>
                    <a:pt x="13026" y="9886"/>
                    <a:pt x="15669" y="9889"/>
                    <a:pt x="18313" y="9895"/>
                  </a:cubicBezTo>
                  <a:cubicBezTo>
                    <a:pt x="18503" y="9895"/>
                    <a:pt x="18682" y="9883"/>
                    <a:pt x="18872" y="9871"/>
                  </a:cubicBezTo>
                  <a:cubicBezTo>
                    <a:pt x="20206" y="9693"/>
                    <a:pt x="21015" y="8335"/>
                    <a:pt x="20408" y="7145"/>
                  </a:cubicBezTo>
                  <a:cubicBezTo>
                    <a:pt x="19205" y="4752"/>
                    <a:pt x="17932" y="2394"/>
                    <a:pt x="16681" y="25"/>
                  </a:cubicBezTo>
                  <a:lnTo>
                    <a:pt x="4239" y="25"/>
                  </a:lnTo>
                  <a:cubicBezTo>
                    <a:pt x="4204" y="25"/>
                    <a:pt x="4168" y="13"/>
                    <a:pt x="4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44"/>
            <p:cNvSpPr/>
            <p:nvPr/>
          </p:nvSpPr>
          <p:spPr>
            <a:xfrm>
              <a:off x="3063775" y="3279700"/>
              <a:ext cx="519425" cy="207200"/>
            </a:xfrm>
            <a:custGeom>
              <a:avLst/>
              <a:gdLst/>
              <a:ahLst/>
              <a:cxnLst/>
              <a:rect l="l" t="t" r="r" b="b"/>
              <a:pathLst>
                <a:path w="20777" h="8288" extrusionOk="0">
                  <a:moveTo>
                    <a:pt x="71" y="0"/>
                  </a:moveTo>
                  <a:lnTo>
                    <a:pt x="36" y="36"/>
                  </a:lnTo>
                  <a:cubicBezTo>
                    <a:pt x="0" y="608"/>
                    <a:pt x="60" y="1179"/>
                    <a:pt x="202" y="1739"/>
                  </a:cubicBezTo>
                  <a:cubicBezTo>
                    <a:pt x="1024" y="5442"/>
                    <a:pt x="4132" y="8109"/>
                    <a:pt x="7811" y="8275"/>
                  </a:cubicBezTo>
                  <a:cubicBezTo>
                    <a:pt x="7958" y="8283"/>
                    <a:pt x="8105" y="8287"/>
                    <a:pt x="8252" y="8287"/>
                  </a:cubicBezTo>
                  <a:cubicBezTo>
                    <a:pt x="11837" y="8287"/>
                    <a:pt x="15033" y="5931"/>
                    <a:pt x="16073" y="2465"/>
                  </a:cubicBezTo>
                  <a:cubicBezTo>
                    <a:pt x="16177" y="2122"/>
                    <a:pt x="16313" y="1976"/>
                    <a:pt x="16672" y="1976"/>
                  </a:cubicBezTo>
                  <a:cubicBezTo>
                    <a:pt x="16687" y="1976"/>
                    <a:pt x="16701" y="1976"/>
                    <a:pt x="16716" y="1977"/>
                  </a:cubicBezTo>
                  <a:cubicBezTo>
                    <a:pt x="17105" y="1990"/>
                    <a:pt x="17494" y="1993"/>
                    <a:pt x="17883" y="1993"/>
                  </a:cubicBezTo>
                  <a:cubicBezTo>
                    <a:pt x="18420" y="1993"/>
                    <a:pt x="18956" y="1986"/>
                    <a:pt x="19493" y="1986"/>
                  </a:cubicBezTo>
                  <a:cubicBezTo>
                    <a:pt x="19663" y="1986"/>
                    <a:pt x="19833" y="1987"/>
                    <a:pt x="20003" y="1989"/>
                  </a:cubicBezTo>
                  <a:cubicBezTo>
                    <a:pt x="20384" y="1989"/>
                    <a:pt x="20681" y="1882"/>
                    <a:pt x="20693" y="1453"/>
                  </a:cubicBezTo>
                  <a:cubicBezTo>
                    <a:pt x="20705" y="977"/>
                    <a:pt x="20776" y="501"/>
                    <a:pt x="20645" y="24"/>
                  </a:cubicBezTo>
                  <a:cubicBezTo>
                    <a:pt x="20622" y="12"/>
                    <a:pt x="20586" y="12"/>
                    <a:pt x="205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44"/>
            <p:cNvSpPr/>
            <p:nvPr/>
          </p:nvSpPr>
          <p:spPr>
            <a:xfrm>
              <a:off x="3129250" y="3584300"/>
              <a:ext cx="84850" cy="79700"/>
            </a:xfrm>
            <a:custGeom>
              <a:avLst/>
              <a:gdLst/>
              <a:ahLst/>
              <a:cxnLst/>
              <a:rect l="l" t="t" r="r" b="b"/>
              <a:pathLst>
                <a:path w="3394" h="3188" extrusionOk="0">
                  <a:moveTo>
                    <a:pt x="1285" y="1"/>
                  </a:moveTo>
                  <a:cubicBezTo>
                    <a:pt x="792" y="1"/>
                    <a:pt x="312" y="173"/>
                    <a:pt x="0" y="497"/>
                  </a:cubicBezTo>
                  <a:lnTo>
                    <a:pt x="2691" y="3187"/>
                  </a:lnTo>
                  <a:cubicBezTo>
                    <a:pt x="3394" y="2402"/>
                    <a:pt x="3394" y="1306"/>
                    <a:pt x="2679" y="568"/>
                  </a:cubicBezTo>
                  <a:cubicBezTo>
                    <a:pt x="2312" y="182"/>
                    <a:pt x="1791" y="1"/>
                    <a:pt x="1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44"/>
            <p:cNvSpPr/>
            <p:nvPr/>
          </p:nvSpPr>
          <p:spPr>
            <a:xfrm>
              <a:off x="3109600" y="3601175"/>
              <a:ext cx="83375" cy="78275"/>
            </a:xfrm>
            <a:custGeom>
              <a:avLst/>
              <a:gdLst/>
              <a:ahLst/>
              <a:cxnLst/>
              <a:rect l="l" t="t" r="r" b="b"/>
              <a:pathLst>
                <a:path w="3335" h="3131" extrusionOk="0">
                  <a:moveTo>
                    <a:pt x="655" y="0"/>
                  </a:moveTo>
                  <a:cubicBezTo>
                    <a:pt x="572" y="107"/>
                    <a:pt x="501" y="226"/>
                    <a:pt x="441" y="334"/>
                  </a:cubicBezTo>
                  <a:cubicBezTo>
                    <a:pt x="1" y="1179"/>
                    <a:pt x="239" y="2215"/>
                    <a:pt x="1001" y="2774"/>
                  </a:cubicBezTo>
                  <a:cubicBezTo>
                    <a:pt x="1330" y="3016"/>
                    <a:pt x="1733" y="3131"/>
                    <a:pt x="2127" y="3131"/>
                  </a:cubicBezTo>
                  <a:cubicBezTo>
                    <a:pt x="2586" y="3131"/>
                    <a:pt x="3033" y="2974"/>
                    <a:pt x="3334" y="2679"/>
                  </a:cubicBezTo>
                  <a:lnTo>
                    <a:pt x="6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44"/>
            <p:cNvSpPr/>
            <p:nvPr/>
          </p:nvSpPr>
          <p:spPr>
            <a:xfrm>
              <a:off x="3760275" y="4351250"/>
              <a:ext cx="84250" cy="81000"/>
            </a:xfrm>
            <a:custGeom>
              <a:avLst/>
              <a:gdLst/>
              <a:ahLst/>
              <a:cxnLst/>
              <a:rect l="l" t="t" r="r" b="b"/>
              <a:pathLst>
                <a:path w="3370" h="3240" extrusionOk="0">
                  <a:moveTo>
                    <a:pt x="1799" y="1"/>
                  </a:moveTo>
                  <a:cubicBezTo>
                    <a:pt x="786" y="1"/>
                    <a:pt x="24" y="632"/>
                    <a:pt x="13" y="1525"/>
                  </a:cubicBezTo>
                  <a:cubicBezTo>
                    <a:pt x="1" y="2513"/>
                    <a:pt x="679" y="3239"/>
                    <a:pt x="1644" y="3239"/>
                  </a:cubicBezTo>
                  <a:cubicBezTo>
                    <a:pt x="1652" y="3239"/>
                    <a:pt x="1661" y="3240"/>
                    <a:pt x="1669" y="3240"/>
                  </a:cubicBezTo>
                  <a:cubicBezTo>
                    <a:pt x="2656" y="3240"/>
                    <a:pt x="3370" y="2553"/>
                    <a:pt x="3346" y="1608"/>
                  </a:cubicBezTo>
                  <a:cubicBezTo>
                    <a:pt x="3358" y="739"/>
                    <a:pt x="2668" y="25"/>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44"/>
            <p:cNvSpPr/>
            <p:nvPr/>
          </p:nvSpPr>
          <p:spPr>
            <a:xfrm>
              <a:off x="3682600" y="4287550"/>
              <a:ext cx="61925" cy="61100"/>
            </a:xfrm>
            <a:custGeom>
              <a:avLst/>
              <a:gdLst/>
              <a:ahLst/>
              <a:cxnLst/>
              <a:rect l="l" t="t" r="r" b="b"/>
              <a:pathLst>
                <a:path w="2477" h="2444" extrusionOk="0">
                  <a:moveTo>
                    <a:pt x="1226" y="1"/>
                  </a:moveTo>
                  <a:cubicBezTo>
                    <a:pt x="548" y="1"/>
                    <a:pt x="0" y="561"/>
                    <a:pt x="0" y="1251"/>
                  </a:cubicBezTo>
                  <a:cubicBezTo>
                    <a:pt x="0" y="1906"/>
                    <a:pt x="536" y="2442"/>
                    <a:pt x="1191" y="2442"/>
                  </a:cubicBezTo>
                  <a:cubicBezTo>
                    <a:pt x="1213" y="2443"/>
                    <a:pt x="1236" y="2444"/>
                    <a:pt x="1258" y="2444"/>
                  </a:cubicBezTo>
                  <a:cubicBezTo>
                    <a:pt x="1895" y="2444"/>
                    <a:pt x="2418" y="1955"/>
                    <a:pt x="2453" y="1311"/>
                  </a:cubicBezTo>
                  <a:cubicBezTo>
                    <a:pt x="2477" y="608"/>
                    <a:pt x="1905" y="1"/>
                    <a:pt x="12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44"/>
            <p:cNvSpPr/>
            <p:nvPr/>
          </p:nvSpPr>
          <p:spPr>
            <a:xfrm>
              <a:off x="3682600" y="4387525"/>
              <a:ext cx="36625" cy="36400"/>
            </a:xfrm>
            <a:custGeom>
              <a:avLst/>
              <a:gdLst/>
              <a:ahLst/>
              <a:cxnLst/>
              <a:rect l="l" t="t" r="r" b="b"/>
              <a:pathLst>
                <a:path w="1465" h="1456" extrusionOk="0">
                  <a:moveTo>
                    <a:pt x="710" y="1"/>
                  </a:moveTo>
                  <a:cubicBezTo>
                    <a:pt x="251" y="1"/>
                    <a:pt x="0" y="250"/>
                    <a:pt x="0" y="717"/>
                  </a:cubicBezTo>
                  <a:cubicBezTo>
                    <a:pt x="0" y="1193"/>
                    <a:pt x="250" y="1455"/>
                    <a:pt x="703" y="1455"/>
                  </a:cubicBezTo>
                  <a:cubicBezTo>
                    <a:pt x="715" y="1455"/>
                    <a:pt x="726" y="1455"/>
                    <a:pt x="738" y="1455"/>
                  </a:cubicBezTo>
                  <a:cubicBezTo>
                    <a:pt x="1192" y="1455"/>
                    <a:pt x="1441" y="1229"/>
                    <a:pt x="1453" y="764"/>
                  </a:cubicBezTo>
                  <a:cubicBezTo>
                    <a:pt x="1465" y="288"/>
                    <a:pt x="1226" y="26"/>
                    <a:pt x="774" y="2"/>
                  </a:cubicBezTo>
                  <a:cubicBezTo>
                    <a:pt x="752" y="1"/>
                    <a:pt x="731" y="1"/>
                    <a:pt x="7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44"/>
            <p:cNvSpPr/>
            <p:nvPr/>
          </p:nvSpPr>
          <p:spPr>
            <a:xfrm>
              <a:off x="3783500" y="4275900"/>
              <a:ext cx="25025" cy="24575"/>
            </a:xfrm>
            <a:custGeom>
              <a:avLst/>
              <a:gdLst/>
              <a:ahLst/>
              <a:cxnLst/>
              <a:rect l="l" t="t" r="r" b="b"/>
              <a:pathLst>
                <a:path w="1001" h="983" extrusionOk="0">
                  <a:moveTo>
                    <a:pt x="455" y="1"/>
                  </a:moveTo>
                  <a:cubicBezTo>
                    <a:pt x="154" y="1"/>
                    <a:pt x="24" y="229"/>
                    <a:pt x="12" y="479"/>
                  </a:cubicBezTo>
                  <a:cubicBezTo>
                    <a:pt x="0" y="753"/>
                    <a:pt x="215" y="979"/>
                    <a:pt x="489" y="979"/>
                  </a:cubicBezTo>
                  <a:cubicBezTo>
                    <a:pt x="507" y="981"/>
                    <a:pt x="525" y="982"/>
                    <a:pt x="543" y="982"/>
                  </a:cubicBezTo>
                  <a:cubicBezTo>
                    <a:pt x="793" y="982"/>
                    <a:pt x="999" y="758"/>
                    <a:pt x="977" y="503"/>
                  </a:cubicBezTo>
                  <a:cubicBezTo>
                    <a:pt x="1000" y="229"/>
                    <a:pt x="774" y="3"/>
                    <a:pt x="500" y="3"/>
                  </a:cubicBezTo>
                  <a:cubicBezTo>
                    <a:pt x="485" y="2"/>
                    <a:pt x="470"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44"/>
            <p:cNvSpPr/>
            <p:nvPr/>
          </p:nvSpPr>
          <p:spPr>
            <a:xfrm>
              <a:off x="3202475" y="3151400"/>
              <a:ext cx="51225" cy="52725"/>
            </a:xfrm>
            <a:custGeom>
              <a:avLst/>
              <a:gdLst/>
              <a:ahLst/>
              <a:cxnLst/>
              <a:rect l="l" t="t" r="r" b="b"/>
              <a:pathLst>
                <a:path w="2049" h="2109" extrusionOk="0">
                  <a:moveTo>
                    <a:pt x="1046" y="1"/>
                  </a:moveTo>
                  <a:cubicBezTo>
                    <a:pt x="1039" y="1"/>
                    <a:pt x="1031" y="1"/>
                    <a:pt x="1024" y="1"/>
                  </a:cubicBezTo>
                  <a:cubicBezTo>
                    <a:pt x="453" y="13"/>
                    <a:pt x="0" y="489"/>
                    <a:pt x="36" y="1061"/>
                  </a:cubicBezTo>
                  <a:cubicBezTo>
                    <a:pt x="24" y="1632"/>
                    <a:pt x="477" y="2096"/>
                    <a:pt x="1036" y="2108"/>
                  </a:cubicBezTo>
                  <a:cubicBezTo>
                    <a:pt x="1620" y="2108"/>
                    <a:pt x="2048" y="1644"/>
                    <a:pt x="2048" y="1013"/>
                  </a:cubicBezTo>
                  <a:cubicBezTo>
                    <a:pt x="2048" y="449"/>
                    <a:pt x="1596" y="1"/>
                    <a:pt x="1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44"/>
            <p:cNvSpPr/>
            <p:nvPr/>
          </p:nvSpPr>
          <p:spPr>
            <a:xfrm>
              <a:off x="3260050" y="3104350"/>
              <a:ext cx="26400" cy="26575"/>
            </a:xfrm>
            <a:custGeom>
              <a:avLst/>
              <a:gdLst/>
              <a:ahLst/>
              <a:cxnLst/>
              <a:rect l="l" t="t" r="r" b="b"/>
              <a:pathLst>
                <a:path w="1056" h="1063" extrusionOk="0">
                  <a:moveTo>
                    <a:pt x="527" y="0"/>
                  </a:moveTo>
                  <a:cubicBezTo>
                    <a:pt x="264" y="0"/>
                    <a:pt x="1" y="182"/>
                    <a:pt x="31" y="537"/>
                  </a:cubicBezTo>
                  <a:cubicBezTo>
                    <a:pt x="19" y="890"/>
                    <a:pt x="274" y="1063"/>
                    <a:pt x="530" y="1063"/>
                  </a:cubicBezTo>
                  <a:cubicBezTo>
                    <a:pt x="792" y="1063"/>
                    <a:pt x="1055" y="881"/>
                    <a:pt x="1031" y="526"/>
                  </a:cubicBezTo>
                  <a:cubicBezTo>
                    <a:pt x="1043" y="173"/>
                    <a:pt x="785" y="0"/>
                    <a:pt x="5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44"/>
            <p:cNvSpPr/>
            <p:nvPr/>
          </p:nvSpPr>
          <p:spPr>
            <a:xfrm>
              <a:off x="3335225" y="3141575"/>
              <a:ext cx="34250" cy="33975"/>
            </a:xfrm>
            <a:custGeom>
              <a:avLst/>
              <a:gdLst/>
              <a:ahLst/>
              <a:cxnLst/>
              <a:rect l="l" t="t" r="r" b="b"/>
              <a:pathLst>
                <a:path w="1370" h="1359" extrusionOk="0">
                  <a:moveTo>
                    <a:pt x="680" y="1"/>
                  </a:moveTo>
                  <a:cubicBezTo>
                    <a:pt x="344" y="1"/>
                    <a:pt x="6" y="230"/>
                    <a:pt x="12" y="680"/>
                  </a:cubicBezTo>
                  <a:cubicBezTo>
                    <a:pt x="1" y="1054"/>
                    <a:pt x="299" y="1359"/>
                    <a:pt x="670" y="1359"/>
                  </a:cubicBezTo>
                  <a:cubicBezTo>
                    <a:pt x="677" y="1359"/>
                    <a:pt x="684" y="1359"/>
                    <a:pt x="691" y="1358"/>
                  </a:cubicBezTo>
                  <a:cubicBezTo>
                    <a:pt x="1072" y="1358"/>
                    <a:pt x="1370" y="1025"/>
                    <a:pt x="1334" y="644"/>
                  </a:cubicBezTo>
                  <a:cubicBezTo>
                    <a:pt x="1322" y="212"/>
                    <a:pt x="1002" y="1"/>
                    <a:pt x="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44"/>
            <p:cNvSpPr/>
            <p:nvPr/>
          </p:nvSpPr>
          <p:spPr>
            <a:xfrm>
              <a:off x="3276600" y="3208250"/>
              <a:ext cx="58950" cy="60750"/>
            </a:xfrm>
            <a:custGeom>
              <a:avLst/>
              <a:gdLst/>
              <a:ahLst/>
              <a:cxnLst/>
              <a:rect l="l" t="t" r="r" b="b"/>
              <a:pathLst>
                <a:path w="2358" h="2430" extrusionOk="0">
                  <a:moveTo>
                    <a:pt x="1189" y="1"/>
                  </a:moveTo>
                  <a:cubicBezTo>
                    <a:pt x="1181" y="1"/>
                    <a:pt x="1174" y="1"/>
                    <a:pt x="1167" y="1"/>
                  </a:cubicBezTo>
                  <a:cubicBezTo>
                    <a:pt x="512" y="25"/>
                    <a:pt x="0" y="572"/>
                    <a:pt x="36" y="1227"/>
                  </a:cubicBezTo>
                  <a:cubicBezTo>
                    <a:pt x="12" y="1882"/>
                    <a:pt x="536" y="2418"/>
                    <a:pt x="1191" y="2430"/>
                  </a:cubicBezTo>
                  <a:cubicBezTo>
                    <a:pt x="1869" y="2430"/>
                    <a:pt x="2357" y="1894"/>
                    <a:pt x="2357" y="1180"/>
                  </a:cubicBezTo>
                  <a:cubicBezTo>
                    <a:pt x="2357" y="520"/>
                    <a:pt x="1834" y="1"/>
                    <a:pt x="11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44"/>
            <p:cNvSpPr/>
            <p:nvPr/>
          </p:nvSpPr>
          <p:spPr>
            <a:xfrm>
              <a:off x="3184463" y="3312650"/>
              <a:ext cx="87252" cy="89916"/>
            </a:xfrm>
            <a:custGeom>
              <a:avLst/>
              <a:gdLst/>
              <a:ahLst/>
              <a:cxnLst/>
              <a:rect l="l" t="t" r="r" b="b"/>
              <a:pathLst>
                <a:path w="2358" h="2430" extrusionOk="0">
                  <a:moveTo>
                    <a:pt x="1189" y="1"/>
                  </a:moveTo>
                  <a:cubicBezTo>
                    <a:pt x="1181" y="1"/>
                    <a:pt x="1174" y="1"/>
                    <a:pt x="1167" y="1"/>
                  </a:cubicBezTo>
                  <a:cubicBezTo>
                    <a:pt x="512" y="25"/>
                    <a:pt x="0" y="572"/>
                    <a:pt x="36" y="1227"/>
                  </a:cubicBezTo>
                  <a:cubicBezTo>
                    <a:pt x="12" y="1882"/>
                    <a:pt x="536" y="2418"/>
                    <a:pt x="1191" y="2430"/>
                  </a:cubicBezTo>
                  <a:cubicBezTo>
                    <a:pt x="1869" y="2430"/>
                    <a:pt x="2357" y="1894"/>
                    <a:pt x="2357" y="1180"/>
                  </a:cubicBezTo>
                  <a:cubicBezTo>
                    <a:pt x="2357" y="520"/>
                    <a:pt x="1834" y="1"/>
                    <a:pt x="11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8" name="Google Shape;2898;p44"/>
          <p:cNvGrpSpPr/>
          <p:nvPr/>
        </p:nvGrpSpPr>
        <p:grpSpPr>
          <a:xfrm rot="-1393521">
            <a:off x="7359494" y="4079199"/>
            <a:ext cx="511082" cy="655002"/>
            <a:chOff x="-5220725" y="1178629"/>
            <a:chExt cx="413255" cy="529627"/>
          </a:xfrm>
        </p:grpSpPr>
        <p:sp>
          <p:nvSpPr>
            <p:cNvPr id="2899" name="Google Shape;2899;p44"/>
            <p:cNvSpPr/>
            <p:nvPr/>
          </p:nvSpPr>
          <p:spPr>
            <a:xfrm>
              <a:off x="-5220725" y="1308525"/>
              <a:ext cx="190500" cy="190500"/>
            </a:xfrm>
            <a:prstGeom prst="ellipse">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44"/>
            <p:cNvSpPr/>
            <p:nvPr/>
          </p:nvSpPr>
          <p:spPr>
            <a:xfrm rot="-1288199">
              <a:off x="-4984416" y="1201483"/>
              <a:ext cx="154093" cy="154093"/>
            </a:xfrm>
            <a:prstGeom prst="ellipse">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44"/>
            <p:cNvSpPr/>
            <p:nvPr/>
          </p:nvSpPr>
          <p:spPr>
            <a:xfrm rot="-2077056">
              <a:off x="-5033122" y="1523906"/>
              <a:ext cx="154199" cy="154199"/>
            </a:xfrm>
            <a:prstGeom prst="ellipse">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02" name="Google Shape;2902;p44"/>
            <p:cNvCxnSpPr>
              <a:stCxn id="2901" idx="0"/>
              <a:endCxn id="2899" idx="5"/>
            </p:cNvCxnSpPr>
            <p:nvPr/>
          </p:nvCxnSpPr>
          <p:spPr>
            <a:xfrm rot="-9402987">
              <a:off x="-5068767" y="1485171"/>
              <a:ext cx="79690" cy="38171"/>
            </a:xfrm>
            <a:prstGeom prst="straightConnector1">
              <a:avLst/>
            </a:prstGeom>
            <a:noFill/>
            <a:ln w="19050" cap="flat" cmpd="sng">
              <a:solidFill>
                <a:schemeClr val="dk1"/>
              </a:solidFill>
              <a:prstDash val="solid"/>
              <a:round/>
              <a:headEnd type="none" w="med" len="med"/>
              <a:tailEnd type="none" w="med" len="med"/>
            </a:ln>
          </p:spPr>
        </p:cxnSp>
        <p:cxnSp>
          <p:nvCxnSpPr>
            <p:cNvPr id="2903" name="Google Shape;2903;p44"/>
            <p:cNvCxnSpPr>
              <a:stCxn id="2900" idx="2"/>
              <a:endCxn id="2899" idx="7"/>
            </p:cNvCxnSpPr>
            <p:nvPr/>
          </p:nvCxnSpPr>
          <p:spPr>
            <a:xfrm rot="1389696" flipH="1">
              <a:off x="-5049179" y="1292350"/>
              <a:ext cx="61018" cy="58458"/>
            </a:xfrm>
            <a:prstGeom prst="straightConnector1">
              <a:avLst/>
            </a:prstGeom>
            <a:noFill/>
            <a:ln w="19050" cap="flat" cmpd="sng">
              <a:solidFill>
                <a:schemeClr val="dk1"/>
              </a:solidFill>
              <a:prstDash val="solid"/>
              <a:round/>
              <a:headEnd type="none" w="med" len="med"/>
              <a:tailEnd type="none" w="med" len="med"/>
            </a:ln>
          </p:spPr>
        </p:cxnSp>
      </p:grpSp>
      <p:sp>
        <p:nvSpPr>
          <p:cNvPr id="2" name="TextBox 1">
            <a:extLst>
              <a:ext uri="{FF2B5EF4-FFF2-40B4-BE49-F238E27FC236}">
                <a16:creationId xmlns:a16="http://schemas.microsoft.com/office/drawing/2014/main" id="{ED16BEF4-E11E-F2D4-B2F9-B8AEA6E94CAC}"/>
              </a:ext>
            </a:extLst>
          </p:cNvPr>
          <p:cNvSpPr txBox="1"/>
          <p:nvPr/>
        </p:nvSpPr>
        <p:spPr>
          <a:xfrm>
            <a:off x="1484337" y="236246"/>
            <a:ext cx="6171566" cy="3557512"/>
          </a:xfrm>
          <a:prstGeom prst="rect">
            <a:avLst/>
          </a:prstGeom>
          <a:noFill/>
        </p:spPr>
        <p:txBody>
          <a:bodyPr wrap="square" rtlCol="0">
            <a:spAutoFit/>
          </a:bodyPr>
          <a:lstStyle/>
          <a:p>
            <a:pPr algn="ctr">
              <a:lnSpc>
                <a:spcPct val="150000"/>
              </a:lnSpc>
            </a:pPr>
            <a:r>
              <a:rPr lang="en-US" sz="8000" b="1">
                <a:solidFill>
                  <a:srgbClr val="B41C23"/>
                </a:solidFill>
              </a:rPr>
              <a:t>BÀI TẬP </a:t>
            </a:r>
          </a:p>
          <a:p>
            <a:pPr algn="ctr">
              <a:lnSpc>
                <a:spcPct val="150000"/>
              </a:lnSpc>
            </a:pPr>
            <a:r>
              <a:rPr lang="en-US" sz="8000" b="1">
                <a:solidFill>
                  <a:srgbClr val="B41C23"/>
                </a:solidFill>
              </a:rPr>
              <a:t>(CHỦ ĐỀ 6)</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07"/>
        <p:cNvGrpSpPr/>
        <p:nvPr/>
      </p:nvGrpSpPr>
      <p:grpSpPr>
        <a:xfrm>
          <a:off x="0" y="0"/>
          <a:ext cx="0" cy="0"/>
          <a:chOff x="0" y="0"/>
          <a:chExt cx="0" cy="0"/>
        </a:xfrm>
      </p:grpSpPr>
      <p:sp>
        <p:nvSpPr>
          <p:cNvPr id="2" name="TextBox 1">
            <a:extLst>
              <a:ext uri="{FF2B5EF4-FFF2-40B4-BE49-F238E27FC236}">
                <a16:creationId xmlns:a16="http://schemas.microsoft.com/office/drawing/2014/main" id="{90478FB2-6176-3D44-C826-8BC0FD3A3F2F}"/>
              </a:ext>
            </a:extLst>
          </p:cNvPr>
          <p:cNvSpPr txBox="1"/>
          <p:nvPr/>
        </p:nvSpPr>
        <p:spPr>
          <a:xfrm>
            <a:off x="2048414" y="614958"/>
            <a:ext cx="503919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600" b="1" i="0" u="none" strike="noStrike" kern="0" cap="none" spc="0" normalizeH="0" baseline="0" noProof="0">
                <a:ln>
                  <a:noFill/>
                </a:ln>
                <a:solidFill>
                  <a:schemeClr val="tx1">
                    <a:lumMod val="75000"/>
                    <a:lumOff val="25000"/>
                  </a:schemeClr>
                </a:solidFill>
                <a:effectLst/>
                <a:uLnTx/>
                <a:uFillTx/>
                <a:latin typeface="Arial"/>
                <a:cs typeface="Arial"/>
                <a:sym typeface="Arial"/>
              </a:rPr>
              <a:t>HƯỚNG DẪN VỀ NHÀ</a:t>
            </a:r>
            <a:endParaRPr kumimoji="0" lang="en-US" sz="3600" b="1" i="0" u="none" strike="noStrike" kern="0" cap="none" spc="0" normalizeH="0" baseline="0" noProof="0">
              <a:ln>
                <a:noFill/>
              </a:ln>
              <a:solidFill>
                <a:schemeClr val="tx1">
                  <a:lumMod val="75000"/>
                  <a:lumOff val="25000"/>
                </a:schemeClr>
              </a:solidFill>
              <a:effectLst/>
              <a:uLnTx/>
              <a:uFillTx/>
              <a:latin typeface="Arial"/>
              <a:cs typeface="Arial"/>
              <a:sym typeface="Arial"/>
            </a:endParaRPr>
          </a:p>
        </p:txBody>
      </p:sp>
      <p:grpSp>
        <p:nvGrpSpPr>
          <p:cNvPr id="2966" name="Group 2965">
            <a:extLst>
              <a:ext uri="{FF2B5EF4-FFF2-40B4-BE49-F238E27FC236}">
                <a16:creationId xmlns:a16="http://schemas.microsoft.com/office/drawing/2014/main" id="{04C25D50-7E51-4A50-3DD7-7FE6FE3EB23C}"/>
              </a:ext>
            </a:extLst>
          </p:cNvPr>
          <p:cNvGrpSpPr/>
          <p:nvPr/>
        </p:nvGrpSpPr>
        <p:grpSpPr>
          <a:xfrm>
            <a:off x="1053098" y="1652813"/>
            <a:ext cx="3031304" cy="1379493"/>
            <a:chOff x="1002298" y="2005781"/>
            <a:chExt cx="3031304" cy="1379493"/>
          </a:xfrm>
        </p:grpSpPr>
        <p:grpSp>
          <p:nvGrpSpPr>
            <p:cNvPr id="3" name="Google Shape;3052;p50">
              <a:extLst>
                <a:ext uri="{FF2B5EF4-FFF2-40B4-BE49-F238E27FC236}">
                  <a16:creationId xmlns:a16="http://schemas.microsoft.com/office/drawing/2014/main" id="{35F12B86-F3EC-0BA2-C488-0E08994EDDD0}"/>
                </a:ext>
              </a:extLst>
            </p:cNvPr>
            <p:cNvGrpSpPr/>
            <p:nvPr/>
          </p:nvGrpSpPr>
          <p:grpSpPr>
            <a:xfrm>
              <a:off x="1781436" y="2005781"/>
              <a:ext cx="1365005" cy="895432"/>
              <a:chOff x="2275800" y="3327586"/>
              <a:chExt cx="1701364" cy="1116081"/>
            </a:xfrm>
          </p:grpSpPr>
          <p:sp>
            <p:nvSpPr>
              <p:cNvPr id="4" name="Google Shape;3053;p50">
                <a:extLst>
                  <a:ext uri="{FF2B5EF4-FFF2-40B4-BE49-F238E27FC236}">
                    <a16:creationId xmlns:a16="http://schemas.microsoft.com/office/drawing/2014/main" id="{116B5765-833F-990A-4E7D-68ABB614F601}"/>
                  </a:ext>
                </a:extLst>
              </p:cNvPr>
              <p:cNvSpPr/>
              <p:nvPr/>
            </p:nvSpPr>
            <p:spPr>
              <a:xfrm>
                <a:off x="2508803" y="3643417"/>
                <a:ext cx="170674" cy="589057"/>
              </a:xfrm>
              <a:custGeom>
                <a:avLst/>
                <a:gdLst/>
                <a:ahLst/>
                <a:cxnLst/>
                <a:rect l="l" t="t" r="r" b="b"/>
                <a:pathLst>
                  <a:path w="6323" h="21825" extrusionOk="0">
                    <a:moveTo>
                      <a:pt x="0" y="1"/>
                    </a:moveTo>
                    <a:lnTo>
                      <a:pt x="0" y="18724"/>
                    </a:lnTo>
                    <a:cubicBezTo>
                      <a:pt x="0" y="20426"/>
                      <a:pt x="1368" y="21825"/>
                      <a:pt x="3070" y="21825"/>
                    </a:cubicBezTo>
                    <a:lnTo>
                      <a:pt x="3252" y="21825"/>
                    </a:lnTo>
                    <a:cubicBezTo>
                      <a:pt x="4955" y="21825"/>
                      <a:pt x="6322" y="20426"/>
                      <a:pt x="6322" y="18724"/>
                    </a:cubicBezTo>
                    <a:lnTo>
                      <a:pt x="63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054;p50">
                <a:extLst>
                  <a:ext uri="{FF2B5EF4-FFF2-40B4-BE49-F238E27FC236}">
                    <a16:creationId xmlns:a16="http://schemas.microsoft.com/office/drawing/2014/main" id="{4C88AFDB-D303-6477-8F3D-32F7537CC01B}"/>
                  </a:ext>
                </a:extLst>
              </p:cNvPr>
              <p:cNvSpPr/>
              <p:nvPr/>
            </p:nvSpPr>
            <p:spPr>
              <a:xfrm>
                <a:off x="2493203" y="3327586"/>
                <a:ext cx="201850" cy="919657"/>
              </a:xfrm>
              <a:custGeom>
                <a:avLst/>
                <a:gdLst/>
                <a:ahLst/>
                <a:cxnLst/>
                <a:rect l="l" t="t" r="r" b="b"/>
                <a:pathLst>
                  <a:path w="7478" h="34074" extrusionOk="0">
                    <a:moveTo>
                      <a:pt x="6353" y="1125"/>
                    </a:moveTo>
                    <a:lnTo>
                      <a:pt x="6353" y="30426"/>
                    </a:lnTo>
                    <a:cubicBezTo>
                      <a:pt x="6323" y="31824"/>
                      <a:pt x="5229" y="32949"/>
                      <a:pt x="3830" y="32949"/>
                    </a:cubicBezTo>
                    <a:lnTo>
                      <a:pt x="3678" y="32949"/>
                    </a:lnTo>
                    <a:cubicBezTo>
                      <a:pt x="2280" y="32949"/>
                      <a:pt x="1156" y="31824"/>
                      <a:pt x="1156" y="30426"/>
                    </a:cubicBezTo>
                    <a:lnTo>
                      <a:pt x="1156" y="1155"/>
                    </a:lnTo>
                    <a:lnTo>
                      <a:pt x="6353" y="1125"/>
                    </a:lnTo>
                    <a:close/>
                    <a:moveTo>
                      <a:pt x="578" y="0"/>
                    </a:moveTo>
                    <a:cubicBezTo>
                      <a:pt x="274" y="0"/>
                      <a:pt x="1" y="243"/>
                      <a:pt x="1" y="578"/>
                    </a:cubicBezTo>
                    <a:lnTo>
                      <a:pt x="1" y="30426"/>
                    </a:lnTo>
                    <a:cubicBezTo>
                      <a:pt x="1" y="32432"/>
                      <a:pt x="1642" y="34074"/>
                      <a:pt x="3648" y="34074"/>
                    </a:cubicBezTo>
                    <a:lnTo>
                      <a:pt x="3830" y="34074"/>
                    </a:lnTo>
                    <a:cubicBezTo>
                      <a:pt x="5837" y="34074"/>
                      <a:pt x="7478" y="32432"/>
                      <a:pt x="7478" y="30426"/>
                    </a:cubicBezTo>
                    <a:lnTo>
                      <a:pt x="7478" y="578"/>
                    </a:lnTo>
                    <a:cubicBezTo>
                      <a:pt x="7478" y="243"/>
                      <a:pt x="7204" y="0"/>
                      <a:pt x="69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055;p50">
                <a:extLst>
                  <a:ext uri="{FF2B5EF4-FFF2-40B4-BE49-F238E27FC236}">
                    <a16:creationId xmlns:a16="http://schemas.microsoft.com/office/drawing/2014/main" id="{728E1E0F-28CB-6383-5C54-C4C366198E60}"/>
                  </a:ext>
                </a:extLst>
              </p:cNvPr>
              <p:cNvSpPr/>
              <p:nvPr/>
            </p:nvSpPr>
            <p:spPr>
              <a:xfrm>
                <a:off x="2534227" y="3452277"/>
                <a:ext cx="59087" cy="20539"/>
              </a:xfrm>
              <a:custGeom>
                <a:avLst/>
                <a:gdLst/>
                <a:ahLst/>
                <a:cxnLst/>
                <a:rect l="l" t="t" r="r" b="b"/>
                <a:pathLst>
                  <a:path w="2189" h="761" extrusionOk="0">
                    <a:moveTo>
                      <a:pt x="487" y="0"/>
                    </a:moveTo>
                    <a:cubicBezTo>
                      <a:pt x="0" y="0"/>
                      <a:pt x="0" y="760"/>
                      <a:pt x="487" y="760"/>
                    </a:cubicBezTo>
                    <a:lnTo>
                      <a:pt x="1672" y="760"/>
                    </a:lnTo>
                    <a:cubicBezTo>
                      <a:pt x="2189" y="760"/>
                      <a:pt x="2189" y="0"/>
                      <a:pt x="16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056;p50">
                <a:extLst>
                  <a:ext uri="{FF2B5EF4-FFF2-40B4-BE49-F238E27FC236}">
                    <a16:creationId xmlns:a16="http://schemas.microsoft.com/office/drawing/2014/main" id="{5D61AC5A-A656-940E-D9CC-426270FC8953}"/>
                  </a:ext>
                </a:extLst>
              </p:cNvPr>
              <p:cNvSpPr/>
              <p:nvPr/>
            </p:nvSpPr>
            <p:spPr>
              <a:xfrm>
                <a:off x="2534227" y="3522828"/>
                <a:ext cx="59087" cy="20539"/>
              </a:xfrm>
              <a:custGeom>
                <a:avLst/>
                <a:gdLst/>
                <a:ahLst/>
                <a:cxnLst/>
                <a:rect l="l" t="t" r="r" b="b"/>
                <a:pathLst>
                  <a:path w="2189" h="761" extrusionOk="0">
                    <a:moveTo>
                      <a:pt x="487" y="0"/>
                    </a:moveTo>
                    <a:cubicBezTo>
                      <a:pt x="0" y="0"/>
                      <a:pt x="0" y="760"/>
                      <a:pt x="487" y="760"/>
                    </a:cubicBezTo>
                    <a:lnTo>
                      <a:pt x="1672" y="760"/>
                    </a:lnTo>
                    <a:cubicBezTo>
                      <a:pt x="2189" y="760"/>
                      <a:pt x="2189" y="0"/>
                      <a:pt x="16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057;p50">
                <a:extLst>
                  <a:ext uri="{FF2B5EF4-FFF2-40B4-BE49-F238E27FC236}">
                    <a16:creationId xmlns:a16="http://schemas.microsoft.com/office/drawing/2014/main" id="{AC44808A-35A0-372D-6B45-AAF1845F8D88}"/>
                  </a:ext>
                </a:extLst>
              </p:cNvPr>
              <p:cNvSpPr/>
              <p:nvPr/>
            </p:nvSpPr>
            <p:spPr>
              <a:xfrm>
                <a:off x="2534227" y="3593378"/>
                <a:ext cx="59087" cy="20539"/>
              </a:xfrm>
              <a:custGeom>
                <a:avLst/>
                <a:gdLst/>
                <a:ahLst/>
                <a:cxnLst/>
                <a:rect l="l" t="t" r="r" b="b"/>
                <a:pathLst>
                  <a:path w="2189" h="761" extrusionOk="0">
                    <a:moveTo>
                      <a:pt x="487" y="0"/>
                    </a:moveTo>
                    <a:cubicBezTo>
                      <a:pt x="0" y="0"/>
                      <a:pt x="0" y="760"/>
                      <a:pt x="487" y="760"/>
                    </a:cubicBezTo>
                    <a:lnTo>
                      <a:pt x="1672" y="760"/>
                    </a:lnTo>
                    <a:cubicBezTo>
                      <a:pt x="2189" y="760"/>
                      <a:pt x="2189" y="0"/>
                      <a:pt x="16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058;p50">
                <a:extLst>
                  <a:ext uri="{FF2B5EF4-FFF2-40B4-BE49-F238E27FC236}">
                    <a16:creationId xmlns:a16="http://schemas.microsoft.com/office/drawing/2014/main" id="{92F91025-C15B-5016-C545-02E4956C2620}"/>
                  </a:ext>
                </a:extLst>
              </p:cNvPr>
              <p:cNvSpPr/>
              <p:nvPr/>
            </p:nvSpPr>
            <p:spPr>
              <a:xfrm>
                <a:off x="2534227" y="3663119"/>
                <a:ext cx="59087" cy="20512"/>
              </a:xfrm>
              <a:custGeom>
                <a:avLst/>
                <a:gdLst/>
                <a:ahLst/>
                <a:cxnLst/>
                <a:rect l="l" t="t" r="r" b="b"/>
                <a:pathLst>
                  <a:path w="2189" h="760" extrusionOk="0">
                    <a:moveTo>
                      <a:pt x="487" y="0"/>
                    </a:moveTo>
                    <a:cubicBezTo>
                      <a:pt x="0" y="0"/>
                      <a:pt x="0" y="760"/>
                      <a:pt x="487" y="760"/>
                    </a:cubicBezTo>
                    <a:lnTo>
                      <a:pt x="1672" y="760"/>
                    </a:lnTo>
                    <a:cubicBezTo>
                      <a:pt x="2189" y="760"/>
                      <a:pt x="2189" y="0"/>
                      <a:pt x="16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059;p50">
                <a:extLst>
                  <a:ext uri="{FF2B5EF4-FFF2-40B4-BE49-F238E27FC236}">
                    <a16:creationId xmlns:a16="http://schemas.microsoft.com/office/drawing/2014/main" id="{5B69954C-CD35-B701-BF7E-ED758E3282F1}"/>
                  </a:ext>
                </a:extLst>
              </p:cNvPr>
              <p:cNvSpPr/>
              <p:nvPr/>
            </p:nvSpPr>
            <p:spPr>
              <a:xfrm>
                <a:off x="2534227" y="3733669"/>
                <a:ext cx="59087" cy="20512"/>
              </a:xfrm>
              <a:custGeom>
                <a:avLst/>
                <a:gdLst/>
                <a:ahLst/>
                <a:cxnLst/>
                <a:rect l="l" t="t" r="r" b="b"/>
                <a:pathLst>
                  <a:path w="2189" h="760" extrusionOk="0">
                    <a:moveTo>
                      <a:pt x="487" y="0"/>
                    </a:moveTo>
                    <a:cubicBezTo>
                      <a:pt x="0" y="0"/>
                      <a:pt x="0" y="760"/>
                      <a:pt x="487" y="760"/>
                    </a:cubicBezTo>
                    <a:lnTo>
                      <a:pt x="1672" y="760"/>
                    </a:lnTo>
                    <a:cubicBezTo>
                      <a:pt x="2189" y="760"/>
                      <a:pt x="2189" y="0"/>
                      <a:pt x="16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060;p50">
                <a:extLst>
                  <a:ext uri="{FF2B5EF4-FFF2-40B4-BE49-F238E27FC236}">
                    <a16:creationId xmlns:a16="http://schemas.microsoft.com/office/drawing/2014/main" id="{235F2C1F-3175-3032-F3EA-3AE1F279C151}"/>
                  </a:ext>
                </a:extLst>
              </p:cNvPr>
              <p:cNvSpPr/>
              <p:nvPr/>
            </p:nvSpPr>
            <p:spPr>
              <a:xfrm>
                <a:off x="2534227" y="3804220"/>
                <a:ext cx="59087" cy="20512"/>
              </a:xfrm>
              <a:custGeom>
                <a:avLst/>
                <a:gdLst/>
                <a:ahLst/>
                <a:cxnLst/>
                <a:rect l="l" t="t" r="r" b="b"/>
                <a:pathLst>
                  <a:path w="2189" h="760" extrusionOk="0">
                    <a:moveTo>
                      <a:pt x="487" y="0"/>
                    </a:moveTo>
                    <a:cubicBezTo>
                      <a:pt x="0" y="0"/>
                      <a:pt x="0" y="760"/>
                      <a:pt x="487" y="760"/>
                    </a:cubicBezTo>
                    <a:lnTo>
                      <a:pt x="1672" y="760"/>
                    </a:lnTo>
                    <a:cubicBezTo>
                      <a:pt x="2189" y="760"/>
                      <a:pt x="2189" y="0"/>
                      <a:pt x="16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061;p50">
                <a:extLst>
                  <a:ext uri="{FF2B5EF4-FFF2-40B4-BE49-F238E27FC236}">
                    <a16:creationId xmlns:a16="http://schemas.microsoft.com/office/drawing/2014/main" id="{A0A1A3F0-1CE8-DA34-5261-D37644630F4C}"/>
                  </a:ext>
                </a:extLst>
              </p:cNvPr>
              <p:cNvSpPr/>
              <p:nvPr/>
            </p:nvSpPr>
            <p:spPr>
              <a:xfrm>
                <a:off x="2534227" y="3874770"/>
                <a:ext cx="59087" cy="20512"/>
              </a:xfrm>
              <a:custGeom>
                <a:avLst/>
                <a:gdLst/>
                <a:ahLst/>
                <a:cxnLst/>
                <a:rect l="l" t="t" r="r" b="b"/>
                <a:pathLst>
                  <a:path w="2189" h="760" extrusionOk="0">
                    <a:moveTo>
                      <a:pt x="487" y="0"/>
                    </a:moveTo>
                    <a:cubicBezTo>
                      <a:pt x="0" y="0"/>
                      <a:pt x="0" y="760"/>
                      <a:pt x="487" y="760"/>
                    </a:cubicBezTo>
                    <a:lnTo>
                      <a:pt x="1672" y="760"/>
                    </a:lnTo>
                    <a:cubicBezTo>
                      <a:pt x="2189" y="760"/>
                      <a:pt x="2189" y="0"/>
                      <a:pt x="16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62;p50">
                <a:extLst>
                  <a:ext uri="{FF2B5EF4-FFF2-40B4-BE49-F238E27FC236}">
                    <a16:creationId xmlns:a16="http://schemas.microsoft.com/office/drawing/2014/main" id="{506E841B-EF7B-814A-95DE-C74EE69E9B6C}"/>
                  </a:ext>
                </a:extLst>
              </p:cNvPr>
              <p:cNvSpPr/>
              <p:nvPr/>
            </p:nvSpPr>
            <p:spPr>
              <a:xfrm>
                <a:off x="2534227" y="3945320"/>
                <a:ext cx="59087" cy="20539"/>
              </a:xfrm>
              <a:custGeom>
                <a:avLst/>
                <a:gdLst/>
                <a:ahLst/>
                <a:cxnLst/>
                <a:rect l="l" t="t" r="r" b="b"/>
                <a:pathLst>
                  <a:path w="2189" h="761" extrusionOk="0">
                    <a:moveTo>
                      <a:pt x="487" y="0"/>
                    </a:moveTo>
                    <a:cubicBezTo>
                      <a:pt x="0" y="0"/>
                      <a:pt x="0" y="760"/>
                      <a:pt x="487" y="760"/>
                    </a:cubicBezTo>
                    <a:lnTo>
                      <a:pt x="1672" y="760"/>
                    </a:lnTo>
                    <a:cubicBezTo>
                      <a:pt x="2189" y="760"/>
                      <a:pt x="2189" y="0"/>
                      <a:pt x="16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63;p50">
                <a:extLst>
                  <a:ext uri="{FF2B5EF4-FFF2-40B4-BE49-F238E27FC236}">
                    <a16:creationId xmlns:a16="http://schemas.microsoft.com/office/drawing/2014/main" id="{0069B006-3506-BE9C-4740-181BC65E3A48}"/>
                  </a:ext>
                </a:extLst>
              </p:cNvPr>
              <p:cNvSpPr/>
              <p:nvPr/>
            </p:nvSpPr>
            <p:spPr>
              <a:xfrm>
                <a:off x="2534227" y="4015871"/>
                <a:ext cx="59087" cy="20539"/>
              </a:xfrm>
              <a:custGeom>
                <a:avLst/>
                <a:gdLst/>
                <a:ahLst/>
                <a:cxnLst/>
                <a:rect l="l" t="t" r="r" b="b"/>
                <a:pathLst>
                  <a:path w="2189" h="761" extrusionOk="0">
                    <a:moveTo>
                      <a:pt x="487" y="0"/>
                    </a:moveTo>
                    <a:cubicBezTo>
                      <a:pt x="0" y="0"/>
                      <a:pt x="0" y="760"/>
                      <a:pt x="487" y="760"/>
                    </a:cubicBezTo>
                    <a:lnTo>
                      <a:pt x="1672" y="760"/>
                    </a:lnTo>
                    <a:cubicBezTo>
                      <a:pt x="2189" y="760"/>
                      <a:pt x="2189" y="0"/>
                      <a:pt x="16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64;p50">
                <a:extLst>
                  <a:ext uri="{FF2B5EF4-FFF2-40B4-BE49-F238E27FC236}">
                    <a16:creationId xmlns:a16="http://schemas.microsoft.com/office/drawing/2014/main" id="{A48C88AA-F1D8-374E-2315-5CC50085505B}"/>
                  </a:ext>
                </a:extLst>
              </p:cNvPr>
              <p:cNvSpPr/>
              <p:nvPr/>
            </p:nvSpPr>
            <p:spPr>
              <a:xfrm>
                <a:off x="2534227" y="4086421"/>
                <a:ext cx="59087" cy="20539"/>
              </a:xfrm>
              <a:custGeom>
                <a:avLst/>
                <a:gdLst/>
                <a:ahLst/>
                <a:cxnLst/>
                <a:rect l="l" t="t" r="r" b="b"/>
                <a:pathLst>
                  <a:path w="2189" h="761" extrusionOk="0">
                    <a:moveTo>
                      <a:pt x="487" y="0"/>
                    </a:moveTo>
                    <a:cubicBezTo>
                      <a:pt x="0" y="0"/>
                      <a:pt x="0" y="760"/>
                      <a:pt x="487" y="760"/>
                    </a:cubicBezTo>
                    <a:lnTo>
                      <a:pt x="1672" y="760"/>
                    </a:lnTo>
                    <a:cubicBezTo>
                      <a:pt x="2189" y="760"/>
                      <a:pt x="2189" y="0"/>
                      <a:pt x="16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65;p50">
                <a:extLst>
                  <a:ext uri="{FF2B5EF4-FFF2-40B4-BE49-F238E27FC236}">
                    <a16:creationId xmlns:a16="http://schemas.microsoft.com/office/drawing/2014/main" id="{DF390A43-2E15-E0C5-284A-2C60F71A4E58}"/>
                  </a:ext>
                </a:extLst>
              </p:cNvPr>
              <p:cNvSpPr/>
              <p:nvPr/>
            </p:nvSpPr>
            <p:spPr>
              <a:xfrm>
                <a:off x="2859103" y="3643417"/>
                <a:ext cx="170674" cy="589057"/>
              </a:xfrm>
              <a:custGeom>
                <a:avLst/>
                <a:gdLst/>
                <a:ahLst/>
                <a:cxnLst/>
                <a:rect l="l" t="t" r="r" b="b"/>
                <a:pathLst>
                  <a:path w="6323" h="21825" extrusionOk="0">
                    <a:moveTo>
                      <a:pt x="0" y="1"/>
                    </a:moveTo>
                    <a:lnTo>
                      <a:pt x="0" y="18724"/>
                    </a:lnTo>
                    <a:cubicBezTo>
                      <a:pt x="0" y="20426"/>
                      <a:pt x="1368" y="21825"/>
                      <a:pt x="3070" y="21825"/>
                    </a:cubicBezTo>
                    <a:lnTo>
                      <a:pt x="3252" y="21825"/>
                    </a:lnTo>
                    <a:cubicBezTo>
                      <a:pt x="4924" y="21825"/>
                      <a:pt x="6322" y="20426"/>
                      <a:pt x="6322" y="18724"/>
                    </a:cubicBezTo>
                    <a:lnTo>
                      <a:pt x="63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66;p50">
                <a:extLst>
                  <a:ext uri="{FF2B5EF4-FFF2-40B4-BE49-F238E27FC236}">
                    <a16:creationId xmlns:a16="http://schemas.microsoft.com/office/drawing/2014/main" id="{4B59F5B6-D865-07B5-C95A-BD528B7A31BE}"/>
                  </a:ext>
                </a:extLst>
              </p:cNvPr>
              <p:cNvSpPr/>
              <p:nvPr/>
            </p:nvSpPr>
            <p:spPr>
              <a:xfrm>
                <a:off x="2843503" y="3327586"/>
                <a:ext cx="201040" cy="919657"/>
              </a:xfrm>
              <a:custGeom>
                <a:avLst/>
                <a:gdLst/>
                <a:ahLst/>
                <a:cxnLst/>
                <a:rect l="l" t="t" r="r" b="b"/>
                <a:pathLst>
                  <a:path w="7448" h="34074" extrusionOk="0">
                    <a:moveTo>
                      <a:pt x="6323" y="1125"/>
                    </a:moveTo>
                    <a:lnTo>
                      <a:pt x="6323" y="30426"/>
                    </a:lnTo>
                    <a:cubicBezTo>
                      <a:pt x="6323" y="31824"/>
                      <a:pt x="5198" y="32949"/>
                      <a:pt x="3830" y="32949"/>
                    </a:cubicBezTo>
                    <a:lnTo>
                      <a:pt x="3648" y="32949"/>
                    </a:lnTo>
                    <a:cubicBezTo>
                      <a:pt x="2280" y="32949"/>
                      <a:pt x="1156" y="31824"/>
                      <a:pt x="1156" y="30426"/>
                    </a:cubicBezTo>
                    <a:lnTo>
                      <a:pt x="1156" y="1155"/>
                    </a:lnTo>
                    <a:lnTo>
                      <a:pt x="6323" y="1125"/>
                    </a:lnTo>
                    <a:close/>
                    <a:moveTo>
                      <a:pt x="578" y="0"/>
                    </a:moveTo>
                    <a:cubicBezTo>
                      <a:pt x="274" y="0"/>
                      <a:pt x="1" y="243"/>
                      <a:pt x="1" y="578"/>
                    </a:cubicBezTo>
                    <a:lnTo>
                      <a:pt x="1" y="30426"/>
                    </a:lnTo>
                    <a:cubicBezTo>
                      <a:pt x="1" y="32432"/>
                      <a:pt x="1642" y="34074"/>
                      <a:pt x="3648" y="34074"/>
                    </a:cubicBezTo>
                    <a:lnTo>
                      <a:pt x="3830" y="34074"/>
                    </a:lnTo>
                    <a:cubicBezTo>
                      <a:pt x="5837" y="34074"/>
                      <a:pt x="7448" y="32432"/>
                      <a:pt x="7448" y="30426"/>
                    </a:cubicBezTo>
                    <a:lnTo>
                      <a:pt x="7448" y="578"/>
                    </a:lnTo>
                    <a:cubicBezTo>
                      <a:pt x="7448" y="243"/>
                      <a:pt x="7204" y="0"/>
                      <a:pt x="69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67;p50">
                <a:extLst>
                  <a:ext uri="{FF2B5EF4-FFF2-40B4-BE49-F238E27FC236}">
                    <a16:creationId xmlns:a16="http://schemas.microsoft.com/office/drawing/2014/main" id="{7CFA8DA7-1634-BF87-C8DF-5A9CBA890403}"/>
                  </a:ext>
                </a:extLst>
              </p:cNvPr>
              <p:cNvSpPr/>
              <p:nvPr/>
            </p:nvSpPr>
            <p:spPr>
              <a:xfrm>
                <a:off x="2883690" y="3452277"/>
                <a:ext cx="59114" cy="20539"/>
              </a:xfrm>
              <a:custGeom>
                <a:avLst/>
                <a:gdLst/>
                <a:ahLst/>
                <a:cxnLst/>
                <a:rect l="l" t="t" r="r" b="b"/>
                <a:pathLst>
                  <a:path w="2190" h="761" extrusionOk="0">
                    <a:moveTo>
                      <a:pt x="518" y="0"/>
                    </a:moveTo>
                    <a:cubicBezTo>
                      <a:pt x="1" y="0"/>
                      <a:pt x="1" y="760"/>
                      <a:pt x="518" y="760"/>
                    </a:cubicBezTo>
                    <a:lnTo>
                      <a:pt x="1703" y="760"/>
                    </a:lnTo>
                    <a:cubicBezTo>
                      <a:pt x="2189" y="760"/>
                      <a:pt x="2189" y="0"/>
                      <a:pt x="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68;p50">
                <a:extLst>
                  <a:ext uri="{FF2B5EF4-FFF2-40B4-BE49-F238E27FC236}">
                    <a16:creationId xmlns:a16="http://schemas.microsoft.com/office/drawing/2014/main" id="{38579900-4343-8578-B383-CFB5A7C6F595}"/>
                  </a:ext>
                </a:extLst>
              </p:cNvPr>
              <p:cNvSpPr/>
              <p:nvPr/>
            </p:nvSpPr>
            <p:spPr>
              <a:xfrm>
                <a:off x="2883690" y="3522828"/>
                <a:ext cx="59114" cy="20539"/>
              </a:xfrm>
              <a:custGeom>
                <a:avLst/>
                <a:gdLst/>
                <a:ahLst/>
                <a:cxnLst/>
                <a:rect l="l" t="t" r="r" b="b"/>
                <a:pathLst>
                  <a:path w="2190" h="761" extrusionOk="0">
                    <a:moveTo>
                      <a:pt x="518" y="0"/>
                    </a:moveTo>
                    <a:cubicBezTo>
                      <a:pt x="1" y="0"/>
                      <a:pt x="1" y="760"/>
                      <a:pt x="518" y="760"/>
                    </a:cubicBezTo>
                    <a:lnTo>
                      <a:pt x="1703" y="760"/>
                    </a:lnTo>
                    <a:cubicBezTo>
                      <a:pt x="2189" y="760"/>
                      <a:pt x="2189" y="0"/>
                      <a:pt x="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69;p50">
                <a:extLst>
                  <a:ext uri="{FF2B5EF4-FFF2-40B4-BE49-F238E27FC236}">
                    <a16:creationId xmlns:a16="http://schemas.microsoft.com/office/drawing/2014/main" id="{5B958CED-B0EA-9513-4FC2-093FF430627B}"/>
                  </a:ext>
                </a:extLst>
              </p:cNvPr>
              <p:cNvSpPr/>
              <p:nvPr/>
            </p:nvSpPr>
            <p:spPr>
              <a:xfrm>
                <a:off x="2883690" y="3593378"/>
                <a:ext cx="59114" cy="20539"/>
              </a:xfrm>
              <a:custGeom>
                <a:avLst/>
                <a:gdLst/>
                <a:ahLst/>
                <a:cxnLst/>
                <a:rect l="l" t="t" r="r" b="b"/>
                <a:pathLst>
                  <a:path w="2190" h="761" extrusionOk="0">
                    <a:moveTo>
                      <a:pt x="518" y="0"/>
                    </a:moveTo>
                    <a:cubicBezTo>
                      <a:pt x="1" y="0"/>
                      <a:pt x="1" y="760"/>
                      <a:pt x="518" y="760"/>
                    </a:cubicBezTo>
                    <a:lnTo>
                      <a:pt x="1703" y="760"/>
                    </a:lnTo>
                    <a:cubicBezTo>
                      <a:pt x="2189" y="760"/>
                      <a:pt x="2189" y="0"/>
                      <a:pt x="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70;p50">
                <a:extLst>
                  <a:ext uri="{FF2B5EF4-FFF2-40B4-BE49-F238E27FC236}">
                    <a16:creationId xmlns:a16="http://schemas.microsoft.com/office/drawing/2014/main" id="{390F5880-2C7F-DFA1-BDCA-34ABF0B6B355}"/>
                  </a:ext>
                </a:extLst>
              </p:cNvPr>
              <p:cNvSpPr/>
              <p:nvPr/>
            </p:nvSpPr>
            <p:spPr>
              <a:xfrm>
                <a:off x="2883690" y="3663119"/>
                <a:ext cx="59114" cy="20512"/>
              </a:xfrm>
              <a:custGeom>
                <a:avLst/>
                <a:gdLst/>
                <a:ahLst/>
                <a:cxnLst/>
                <a:rect l="l" t="t" r="r" b="b"/>
                <a:pathLst>
                  <a:path w="2190" h="760" extrusionOk="0">
                    <a:moveTo>
                      <a:pt x="518" y="0"/>
                    </a:moveTo>
                    <a:cubicBezTo>
                      <a:pt x="1" y="0"/>
                      <a:pt x="1" y="760"/>
                      <a:pt x="518" y="760"/>
                    </a:cubicBezTo>
                    <a:lnTo>
                      <a:pt x="1703" y="760"/>
                    </a:lnTo>
                    <a:cubicBezTo>
                      <a:pt x="2189" y="760"/>
                      <a:pt x="2189" y="0"/>
                      <a:pt x="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71;p50">
                <a:extLst>
                  <a:ext uri="{FF2B5EF4-FFF2-40B4-BE49-F238E27FC236}">
                    <a16:creationId xmlns:a16="http://schemas.microsoft.com/office/drawing/2014/main" id="{A4E55A1A-A606-AC32-C73A-D675A84EB39E}"/>
                  </a:ext>
                </a:extLst>
              </p:cNvPr>
              <p:cNvSpPr/>
              <p:nvPr/>
            </p:nvSpPr>
            <p:spPr>
              <a:xfrm>
                <a:off x="2883690" y="3733669"/>
                <a:ext cx="59114" cy="20512"/>
              </a:xfrm>
              <a:custGeom>
                <a:avLst/>
                <a:gdLst/>
                <a:ahLst/>
                <a:cxnLst/>
                <a:rect l="l" t="t" r="r" b="b"/>
                <a:pathLst>
                  <a:path w="2190" h="760" extrusionOk="0">
                    <a:moveTo>
                      <a:pt x="518" y="0"/>
                    </a:moveTo>
                    <a:cubicBezTo>
                      <a:pt x="1" y="0"/>
                      <a:pt x="1" y="760"/>
                      <a:pt x="518" y="760"/>
                    </a:cubicBezTo>
                    <a:lnTo>
                      <a:pt x="1703" y="760"/>
                    </a:lnTo>
                    <a:cubicBezTo>
                      <a:pt x="2189" y="760"/>
                      <a:pt x="2189" y="0"/>
                      <a:pt x="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72;p50">
                <a:extLst>
                  <a:ext uri="{FF2B5EF4-FFF2-40B4-BE49-F238E27FC236}">
                    <a16:creationId xmlns:a16="http://schemas.microsoft.com/office/drawing/2014/main" id="{9A9F285C-F042-DBC9-06DD-115D7BA06122}"/>
                  </a:ext>
                </a:extLst>
              </p:cNvPr>
              <p:cNvSpPr/>
              <p:nvPr/>
            </p:nvSpPr>
            <p:spPr>
              <a:xfrm>
                <a:off x="2883690" y="3804220"/>
                <a:ext cx="59114" cy="20512"/>
              </a:xfrm>
              <a:custGeom>
                <a:avLst/>
                <a:gdLst/>
                <a:ahLst/>
                <a:cxnLst/>
                <a:rect l="l" t="t" r="r" b="b"/>
                <a:pathLst>
                  <a:path w="2190" h="760" extrusionOk="0">
                    <a:moveTo>
                      <a:pt x="518" y="0"/>
                    </a:moveTo>
                    <a:cubicBezTo>
                      <a:pt x="1" y="0"/>
                      <a:pt x="1" y="760"/>
                      <a:pt x="518" y="760"/>
                    </a:cubicBezTo>
                    <a:lnTo>
                      <a:pt x="1703" y="760"/>
                    </a:lnTo>
                    <a:cubicBezTo>
                      <a:pt x="2189" y="760"/>
                      <a:pt x="2189" y="0"/>
                      <a:pt x="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73;p50">
                <a:extLst>
                  <a:ext uri="{FF2B5EF4-FFF2-40B4-BE49-F238E27FC236}">
                    <a16:creationId xmlns:a16="http://schemas.microsoft.com/office/drawing/2014/main" id="{31699916-3BA9-810D-0065-99F85CC14218}"/>
                  </a:ext>
                </a:extLst>
              </p:cNvPr>
              <p:cNvSpPr/>
              <p:nvPr/>
            </p:nvSpPr>
            <p:spPr>
              <a:xfrm>
                <a:off x="2883690" y="3874770"/>
                <a:ext cx="59114" cy="20512"/>
              </a:xfrm>
              <a:custGeom>
                <a:avLst/>
                <a:gdLst/>
                <a:ahLst/>
                <a:cxnLst/>
                <a:rect l="l" t="t" r="r" b="b"/>
                <a:pathLst>
                  <a:path w="2190" h="760" extrusionOk="0">
                    <a:moveTo>
                      <a:pt x="518" y="0"/>
                    </a:moveTo>
                    <a:cubicBezTo>
                      <a:pt x="1" y="0"/>
                      <a:pt x="1" y="760"/>
                      <a:pt x="518" y="760"/>
                    </a:cubicBezTo>
                    <a:lnTo>
                      <a:pt x="1703" y="760"/>
                    </a:lnTo>
                    <a:cubicBezTo>
                      <a:pt x="2189" y="760"/>
                      <a:pt x="2189" y="0"/>
                      <a:pt x="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74;p50">
                <a:extLst>
                  <a:ext uri="{FF2B5EF4-FFF2-40B4-BE49-F238E27FC236}">
                    <a16:creationId xmlns:a16="http://schemas.microsoft.com/office/drawing/2014/main" id="{598624A0-443E-FC67-08E6-ABD845B08922}"/>
                  </a:ext>
                </a:extLst>
              </p:cNvPr>
              <p:cNvSpPr/>
              <p:nvPr/>
            </p:nvSpPr>
            <p:spPr>
              <a:xfrm>
                <a:off x="2883690" y="3945320"/>
                <a:ext cx="59114" cy="20539"/>
              </a:xfrm>
              <a:custGeom>
                <a:avLst/>
                <a:gdLst/>
                <a:ahLst/>
                <a:cxnLst/>
                <a:rect l="l" t="t" r="r" b="b"/>
                <a:pathLst>
                  <a:path w="2190" h="761" extrusionOk="0">
                    <a:moveTo>
                      <a:pt x="518" y="0"/>
                    </a:moveTo>
                    <a:cubicBezTo>
                      <a:pt x="1" y="0"/>
                      <a:pt x="1" y="760"/>
                      <a:pt x="518" y="760"/>
                    </a:cubicBezTo>
                    <a:lnTo>
                      <a:pt x="1703" y="760"/>
                    </a:lnTo>
                    <a:cubicBezTo>
                      <a:pt x="2189" y="760"/>
                      <a:pt x="2189" y="0"/>
                      <a:pt x="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75;p50">
                <a:extLst>
                  <a:ext uri="{FF2B5EF4-FFF2-40B4-BE49-F238E27FC236}">
                    <a16:creationId xmlns:a16="http://schemas.microsoft.com/office/drawing/2014/main" id="{5EB0E22E-6B0F-77D7-A4C7-3EA6515F58DF}"/>
                  </a:ext>
                </a:extLst>
              </p:cNvPr>
              <p:cNvSpPr/>
              <p:nvPr/>
            </p:nvSpPr>
            <p:spPr>
              <a:xfrm>
                <a:off x="2883690" y="4015871"/>
                <a:ext cx="59114" cy="20539"/>
              </a:xfrm>
              <a:custGeom>
                <a:avLst/>
                <a:gdLst/>
                <a:ahLst/>
                <a:cxnLst/>
                <a:rect l="l" t="t" r="r" b="b"/>
                <a:pathLst>
                  <a:path w="2190" h="761" extrusionOk="0">
                    <a:moveTo>
                      <a:pt x="518" y="0"/>
                    </a:moveTo>
                    <a:cubicBezTo>
                      <a:pt x="1" y="0"/>
                      <a:pt x="1" y="760"/>
                      <a:pt x="518" y="760"/>
                    </a:cubicBezTo>
                    <a:lnTo>
                      <a:pt x="1703" y="760"/>
                    </a:lnTo>
                    <a:cubicBezTo>
                      <a:pt x="2189" y="760"/>
                      <a:pt x="2189" y="0"/>
                      <a:pt x="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76;p50">
                <a:extLst>
                  <a:ext uri="{FF2B5EF4-FFF2-40B4-BE49-F238E27FC236}">
                    <a16:creationId xmlns:a16="http://schemas.microsoft.com/office/drawing/2014/main" id="{CE12ACAA-857B-6145-F097-1E8FD51723B9}"/>
                  </a:ext>
                </a:extLst>
              </p:cNvPr>
              <p:cNvSpPr/>
              <p:nvPr/>
            </p:nvSpPr>
            <p:spPr>
              <a:xfrm>
                <a:off x="2883690" y="4086421"/>
                <a:ext cx="59114" cy="20539"/>
              </a:xfrm>
              <a:custGeom>
                <a:avLst/>
                <a:gdLst/>
                <a:ahLst/>
                <a:cxnLst/>
                <a:rect l="l" t="t" r="r" b="b"/>
                <a:pathLst>
                  <a:path w="2190" h="761" extrusionOk="0">
                    <a:moveTo>
                      <a:pt x="518" y="0"/>
                    </a:moveTo>
                    <a:cubicBezTo>
                      <a:pt x="1" y="0"/>
                      <a:pt x="1" y="760"/>
                      <a:pt x="518" y="760"/>
                    </a:cubicBezTo>
                    <a:lnTo>
                      <a:pt x="1703" y="760"/>
                    </a:lnTo>
                    <a:cubicBezTo>
                      <a:pt x="2189" y="760"/>
                      <a:pt x="2189" y="0"/>
                      <a:pt x="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77;p50">
                <a:extLst>
                  <a:ext uri="{FF2B5EF4-FFF2-40B4-BE49-F238E27FC236}">
                    <a16:creationId xmlns:a16="http://schemas.microsoft.com/office/drawing/2014/main" id="{535D7330-90AD-C6BC-2EBD-FF3A02FCCE9D}"/>
                  </a:ext>
                </a:extLst>
              </p:cNvPr>
              <p:cNvSpPr/>
              <p:nvPr/>
            </p:nvSpPr>
            <p:spPr>
              <a:xfrm>
                <a:off x="3208566" y="3643417"/>
                <a:ext cx="171510" cy="589057"/>
              </a:xfrm>
              <a:custGeom>
                <a:avLst/>
                <a:gdLst/>
                <a:ahLst/>
                <a:cxnLst/>
                <a:rect l="l" t="t" r="r" b="b"/>
                <a:pathLst>
                  <a:path w="6354" h="21825" extrusionOk="0">
                    <a:moveTo>
                      <a:pt x="1" y="1"/>
                    </a:moveTo>
                    <a:lnTo>
                      <a:pt x="1" y="18724"/>
                    </a:lnTo>
                    <a:cubicBezTo>
                      <a:pt x="1" y="20426"/>
                      <a:pt x="1399" y="21825"/>
                      <a:pt x="3101" y="21825"/>
                    </a:cubicBezTo>
                    <a:lnTo>
                      <a:pt x="3253" y="21825"/>
                    </a:lnTo>
                    <a:cubicBezTo>
                      <a:pt x="4955" y="21825"/>
                      <a:pt x="6353" y="20426"/>
                      <a:pt x="6353" y="18724"/>
                    </a:cubicBezTo>
                    <a:lnTo>
                      <a:pt x="63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078;p50">
                <a:extLst>
                  <a:ext uri="{FF2B5EF4-FFF2-40B4-BE49-F238E27FC236}">
                    <a16:creationId xmlns:a16="http://schemas.microsoft.com/office/drawing/2014/main" id="{8396B3BB-0CD5-CD98-5446-A40E14050153}"/>
                  </a:ext>
                </a:extLst>
              </p:cNvPr>
              <p:cNvSpPr/>
              <p:nvPr/>
            </p:nvSpPr>
            <p:spPr>
              <a:xfrm>
                <a:off x="3193803" y="3327586"/>
                <a:ext cx="201040" cy="919657"/>
              </a:xfrm>
              <a:custGeom>
                <a:avLst/>
                <a:gdLst/>
                <a:ahLst/>
                <a:cxnLst/>
                <a:rect l="l" t="t" r="r" b="b"/>
                <a:pathLst>
                  <a:path w="7448" h="34074" extrusionOk="0">
                    <a:moveTo>
                      <a:pt x="6323" y="1125"/>
                    </a:moveTo>
                    <a:lnTo>
                      <a:pt x="6323" y="30426"/>
                    </a:lnTo>
                    <a:cubicBezTo>
                      <a:pt x="6323" y="31824"/>
                      <a:pt x="5198" y="32949"/>
                      <a:pt x="3830" y="32949"/>
                    </a:cubicBezTo>
                    <a:lnTo>
                      <a:pt x="3648" y="32949"/>
                    </a:lnTo>
                    <a:cubicBezTo>
                      <a:pt x="2280" y="32949"/>
                      <a:pt x="1156" y="31824"/>
                      <a:pt x="1156" y="30426"/>
                    </a:cubicBezTo>
                    <a:lnTo>
                      <a:pt x="1156" y="1155"/>
                    </a:lnTo>
                    <a:lnTo>
                      <a:pt x="6323" y="1125"/>
                    </a:lnTo>
                    <a:close/>
                    <a:moveTo>
                      <a:pt x="578" y="0"/>
                    </a:moveTo>
                    <a:cubicBezTo>
                      <a:pt x="244" y="0"/>
                      <a:pt x="1" y="243"/>
                      <a:pt x="1" y="578"/>
                    </a:cubicBezTo>
                    <a:lnTo>
                      <a:pt x="1" y="30426"/>
                    </a:lnTo>
                    <a:cubicBezTo>
                      <a:pt x="1" y="32432"/>
                      <a:pt x="1642" y="34074"/>
                      <a:pt x="3648" y="34074"/>
                    </a:cubicBezTo>
                    <a:lnTo>
                      <a:pt x="3800" y="34074"/>
                    </a:lnTo>
                    <a:cubicBezTo>
                      <a:pt x="5806" y="34074"/>
                      <a:pt x="7447" y="32432"/>
                      <a:pt x="7447" y="30426"/>
                    </a:cubicBezTo>
                    <a:lnTo>
                      <a:pt x="7447" y="578"/>
                    </a:lnTo>
                    <a:cubicBezTo>
                      <a:pt x="7447" y="243"/>
                      <a:pt x="7204" y="0"/>
                      <a:pt x="69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79;p50">
                <a:extLst>
                  <a:ext uri="{FF2B5EF4-FFF2-40B4-BE49-F238E27FC236}">
                    <a16:creationId xmlns:a16="http://schemas.microsoft.com/office/drawing/2014/main" id="{183A00BC-1D1B-61E6-3057-51573BF0B6A1}"/>
                  </a:ext>
                </a:extLst>
              </p:cNvPr>
              <p:cNvSpPr/>
              <p:nvPr/>
            </p:nvSpPr>
            <p:spPr>
              <a:xfrm>
                <a:off x="3233991" y="3452277"/>
                <a:ext cx="59114" cy="20539"/>
              </a:xfrm>
              <a:custGeom>
                <a:avLst/>
                <a:gdLst/>
                <a:ahLst/>
                <a:cxnLst/>
                <a:rect l="l" t="t" r="r" b="b"/>
                <a:pathLst>
                  <a:path w="2190" h="761" extrusionOk="0">
                    <a:moveTo>
                      <a:pt x="518" y="0"/>
                    </a:moveTo>
                    <a:cubicBezTo>
                      <a:pt x="1" y="0"/>
                      <a:pt x="1" y="760"/>
                      <a:pt x="518" y="760"/>
                    </a:cubicBezTo>
                    <a:lnTo>
                      <a:pt x="1673" y="760"/>
                    </a:lnTo>
                    <a:cubicBezTo>
                      <a:pt x="2189" y="760"/>
                      <a:pt x="2189" y="0"/>
                      <a:pt x="16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080;p50">
                <a:extLst>
                  <a:ext uri="{FF2B5EF4-FFF2-40B4-BE49-F238E27FC236}">
                    <a16:creationId xmlns:a16="http://schemas.microsoft.com/office/drawing/2014/main" id="{0A7817BD-C1BA-FB1E-5A53-97234FFFDB8B}"/>
                  </a:ext>
                </a:extLst>
              </p:cNvPr>
              <p:cNvSpPr/>
              <p:nvPr/>
            </p:nvSpPr>
            <p:spPr>
              <a:xfrm>
                <a:off x="3233991" y="3522828"/>
                <a:ext cx="59114" cy="20539"/>
              </a:xfrm>
              <a:custGeom>
                <a:avLst/>
                <a:gdLst/>
                <a:ahLst/>
                <a:cxnLst/>
                <a:rect l="l" t="t" r="r" b="b"/>
                <a:pathLst>
                  <a:path w="2190" h="761" extrusionOk="0">
                    <a:moveTo>
                      <a:pt x="518" y="0"/>
                    </a:moveTo>
                    <a:cubicBezTo>
                      <a:pt x="1" y="0"/>
                      <a:pt x="1" y="760"/>
                      <a:pt x="518" y="760"/>
                    </a:cubicBezTo>
                    <a:lnTo>
                      <a:pt x="1673" y="760"/>
                    </a:lnTo>
                    <a:cubicBezTo>
                      <a:pt x="2189" y="760"/>
                      <a:pt x="2189" y="0"/>
                      <a:pt x="16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3081;p50">
                <a:extLst>
                  <a:ext uri="{FF2B5EF4-FFF2-40B4-BE49-F238E27FC236}">
                    <a16:creationId xmlns:a16="http://schemas.microsoft.com/office/drawing/2014/main" id="{C93AFEAF-87AF-A7F8-60CD-7E66CE28508D}"/>
                  </a:ext>
                </a:extLst>
              </p:cNvPr>
              <p:cNvSpPr/>
              <p:nvPr/>
            </p:nvSpPr>
            <p:spPr>
              <a:xfrm>
                <a:off x="3233991" y="3593378"/>
                <a:ext cx="59114" cy="20539"/>
              </a:xfrm>
              <a:custGeom>
                <a:avLst/>
                <a:gdLst/>
                <a:ahLst/>
                <a:cxnLst/>
                <a:rect l="l" t="t" r="r" b="b"/>
                <a:pathLst>
                  <a:path w="2190" h="761" extrusionOk="0">
                    <a:moveTo>
                      <a:pt x="518" y="0"/>
                    </a:moveTo>
                    <a:cubicBezTo>
                      <a:pt x="1" y="0"/>
                      <a:pt x="1" y="760"/>
                      <a:pt x="518" y="760"/>
                    </a:cubicBezTo>
                    <a:lnTo>
                      <a:pt x="1673" y="760"/>
                    </a:lnTo>
                    <a:cubicBezTo>
                      <a:pt x="2189" y="760"/>
                      <a:pt x="2189" y="0"/>
                      <a:pt x="16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3082;p50">
                <a:extLst>
                  <a:ext uri="{FF2B5EF4-FFF2-40B4-BE49-F238E27FC236}">
                    <a16:creationId xmlns:a16="http://schemas.microsoft.com/office/drawing/2014/main" id="{68D371FA-B131-653A-FE64-4D6EA6F640AD}"/>
                  </a:ext>
                </a:extLst>
              </p:cNvPr>
              <p:cNvSpPr/>
              <p:nvPr/>
            </p:nvSpPr>
            <p:spPr>
              <a:xfrm>
                <a:off x="3233991" y="3663119"/>
                <a:ext cx="59114" cy="20512"/>
              </a:xfrm>
              <a:custGeom>
                <a:avLst/>
                <a:gdLst/>
                <a:ahLst/>
                <a:cxnLst/>
                <a:rect l="l" t="t" r="r" b="b"/>
                <a:pathLst>
                  <a:path w="2190" h="760" extrusionOk="0">
                    <a:moveTo>
                      <a:pt x="518" y="0"/>
                    </a:moveTo>
                    <a:cubicBezTo>
                      <a:pt x="1" y="0"/>
                      <a:pt x="1" y="760"/>
                      <a:pt x="518" y="760"/>
                    </a:cubicBezTo>
                    <a:lnTo>
                      <a:pt x="1673" y="760"/>
                    </a:lnTo>
                    <a:cubicBezTo>
                      <a:pt x="2189" y="760"/>
                      <a:pt x="2189" y="0"/>
                      <a:pt x="16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3083;p50">
                <a:extLst>
                  <a:ext uri="{FF2B5EF4-FFF2-40B4-BE49-F238E27FC236}">
                    <a16:creationId xmlns:a16="http://schemas.microsoft.com/office/drawing/2014/main" id="{37B49F68-1D26-5247-0B18-E9D64E8194A3}"/>
                  </a:ext>
                </a:extLst>
              </p:cNvPr>
              <p:cNvSpPr/>
              <p:nvPr/>
            </p:nvSpPr>
            <p:spPr>
              <a:xfrm>
                <a:off x="3233991" y="3733669"/>
                <a:ext cx="59114" cy="20512"/>
              </a:xfrm>
              <a:custGeom>
                <a:avLst/>
                <a:gdLst/>
                <a:ahLst/>
                <a:cxnLst/>
                <a:rect l="l" t="t" r="r" b="b"/>
                <a:pathLst>
                  <a:path w="2190" h="760" extrusionOk="0">
                    <a:moveTo>
                      <a:pt x="518" y="0"/>
                    </a:moveTo>
                    <a:cubicBezTo>
                      <a:pt x="1" y="0"/>
                      <a:pt x="1" y="760"/>
                      <a:pt x="518" y="760"/>
                    </a:cubicBezTo>
                    <a:lnTo>
                      <a:pt x="1673" y="760"/>
                    </a:lnTo>
                    <a:cubicBezTo>
                      <a:pt x="2189" y="760"/>
                      <a:pt x="2189" y="0"/>
                      <a:pt x="16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3084;p50">
                <a:extLst>
                  <a:ext uri="{FF2B5EF4-FFF2-40B4-BE49-F238E27FC236}">
                    <a16:creationId xmlns:a16="http://schemas.microsoft.com/office/drawing/2014/main" id="{890EA585-3B22-EB0D-C42C-6243C0689E46}"/>
                  </a:ext>
                </a:extLst>
              </p:cNvPr>
              <p:cNvSpPr/>
              <p:nvPr/>
            </p:nvSpPr>
            <p:spPr>
              <a:xfrm>
                <a:off x="3233991" y="3804220"/>
                <a:ext cx="59114" cy="20512"/>
              </a:xfrm>
              <a:custGeom>
                <a:avLst/>
                <a:gdLst/>
                <a:ahLst/>
                <a:cxnLst/>
                <a:rect l="l" t="t" r="r" b="b"/>
                <a:pathLst>
                  <a:path w="2190" h="760" extrusionOk="0">
                    <a:moveTo>
                      <a:pt x="518" y="0"/>
                    </a:moveTo>
                    <a:cubicBezTo>
                      <a:pt x="1" y="0"/>
                      <a:pt x="1" y="760"/>
                      <a:pt x="518" y="760"/>
                    </a:cubicBezTo>
                    <a:lnTo>
                      <a:pt x="1673" y="760"/>
                    </a:lnTo>
                    <a:cubicBezTo>
                      <a:pt x="2189" y="760"/>
                      <a:pt x="2189" y="0"/>
                      <a:pt x="16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3085;p50">
                <a:extLst>
                  <a:ext uri="{FF2B5EF4-FFF2-40B4-BE49-F238E27FC236}">
                    <a16:creationId xmlns:a16="http://schemas.microsoft.com/office/drawing/2014/main" id="{DCD6F7ED-CC63-7A1B-8B03-BF4D2BE720D1}"/>
                  </a:ext>
                </a:extLst>
              </p:cNvPr>
              <p:cNvSpPr/>
              <p:nvPr/>
            </p:nvSpPr>
            <p:spPr>
              <a:xfrm>
                <a:off x="3233991" y="3874770"/>
                <a:ext cx="59114" cy="20512"/>
              </a:xfrm>
              <a:custGeom>
                <a:avLst/>
                <a:gdLst/>
                <a:ahLst/>
                <a:cxnLst/>
                <a:rect l="l" t="t" r="r" b="b"/>
                <a:pathLst>
                  <a:path w="2190" h="760" extrusionOk="0">
                    <a:moveTo>
                      <a:pt x="518" y="0"/>
                    </a:moveTo>
                    <a:cubicBezTo>
                      <a:pt x="1" y="0"/>
                      <a:pt x="1" y="760"/>
                      <a:pt x="518" y="760"/>
                    </a:cubicBezTo>
                    <a:lnTo>
                      <a:pt x="1673" y="760"/>
                    </a:lnTo>
                    <a:cubicBezTo>
                      <a:pt x="2189" y="760"/>
                      <a:pt x="2189" y="0"/>
                      <a:pt x="16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3086;p50">
                <a:extLst>
                  <a:ext uri="{FF2B5EF4-FFF2-40B4-BE49-F238E27FC236}">
                    <a16:creationId xmlns:a16="http://schemas.microsoft.com/office/drawing/2014/main" id="{558E0E88-0D62-AB63-7515-F7C73742FDDF}"/>
                  </a:ext>
                </a:extLst>
              </p:cNvPr>
              <p:cNvSpPr/>
              <p:nvPr/>
            </p:nvSpPr>
            <p:spPr>
              <a:xfrm>
                <a:off x="3233991" y="3945320"/>
                <a:ext cx="59114" cy="20539"/>
              </a:xfrm>
              <a:custGeom>
                <a:avLst/>
                <a:gdLst/>
                <a:ahLst/>
                <a:cxnLst/>
                <a:rect l="l" t="t" r="r" b="b"/>
                <a:pathLst>
                  <a:path w="2190" h="761" extrusionOk="0">
                    <a:moveTo>
                      <a:pt x="518" y="0"/>
                    </a:moveTo>
                    <a:cubicBezTo>
                      <a:pt x="1" y="0"/>
                      <a:pt x="1" y="760"/>
                      <a:pt x="518" y="760"/>
                    </a:cubicBezTo>
                    <a:lnTo>
                      <a:pt x="1673" y="760"/>
                    </a:lnTo>
                    <a:cubicBezTo>
                      <a:pt x="2189" y="760"/>
                      <a:pt x="2189" y="0"/>
                      <a:pt x="16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3087;p50">
                <a:extLst>
                  <a:ext uri="{FF2B5EF4-FFF2-40B4-BE49-F238E27FC236}">
                    <a16:creationId xmlns:a16="http://schemas.microsoft.com/office/drawing/2014/main" id="{E7FD7916-7307-975A-2A88-7B5523B01F51}"/>
                  </a:ext>
                </a:extLst>
              </p:cNvPr>
              <p:cNvSpPr/>
              <p:nvPr/>
            </p:nvSpPr>
            <p:spPr>
              <a:xfrm>
                <a:off x="3233991" y="4015871"/>
                <a:ext cx="59114" cy="20539"/>
              </a:xfrm>
              <a:custGeom>
                <a:avLst/>
                <a:gdLst/>
                <a:ahLst/>
                <a:cxnLst/>
                <a:rect l="l" t="t" r="r" b="b"/>
                <a:pathLst>
                  <a:path w="2190" h="761" extrusionOk="0">
                    <a:moveTo>
                      <a:pt x="518" y="0"/>
                    </a:moveTo>
                    <a:cubicBezTo>
                      <a:pt x="1" y="0"/>
                      <a:pt x="1" y="760"/>
                      <a:pt x="518" y="760"/>
                    </a:cubicBezTo>
                    <a:lnTo>
                      <a:pt x="1673" y="760"/>
                    </a:lnTo>
                    <a:cubicBezTo>
                      <a:pt x="2189" y="760"/>
                      <a:pt x="2189" y="0"/>
                      <a:pt x="16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3088;p50">
                <a:extLst>
                  <a:ext uri="{FF2B5EF4-FFF2-40B4-BE49-F238E27FC236}">
                    <a16:creationId xmlns:a16="http://schemas.microsoft.com/office/drawing/2014/main" id="{C7679CFE-3F7E-4F76-03E5-9B800EFDC5DB}"/>
                  </a:ext>
                </a:extLst>
              </p:cNvPr>
              <p:cNvSpPr/>
              <p:nvPr/>
            </p:nvSpPr>
            <p:spPr>
              <a:xfrm>
                <a:off x="3233991" y="4086421"/>
                <a:ext cx="59114" cy="20539"/>
              </a:xfrm>
              <a:custGeom>
                <a:avLst/>
                <a:gdLst/>
                <a:ahLst/>
                <a:cxnLst/>
                <a:rect l="l" t="t" r="r" b="b"/>
                <a:pathLst>
                  <a:path w="2190" h="761" extrusionOk="0">
                    <a:moveTo>
                      <a:pt x="518" y="0"/>
                    </a:moveTo>
                    <a:cubicBezTo>
                      <a:pt x="1" y="0"/>
                      <a:pt x="1" y="760"/>
                      <a:pt x="518" y="760"/>
                    </a:cubicBezTo>
                    <a:lnTo>
                      <a:pt x="1673" y="760"/>
                    </a:lnTo>
                    <a:cubicBezTo>
                      <a:pt x="2189" y="760"/>
                      <a:pt x="2189" y="0"/>
                      <a:pt x="16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3089;p50">
                <a:extLst>
                  <a:ext uri="{FF2B5EF4-FFF2-40B4-BE49-F238E27FC236}">
                    <a16:creationId xmlns:a16="http://schemas.microsoft.com/office/drawing/2014/main" id="{21F52C89-7120-D49F-1551-02908B368F7E}"/>
                  </a:ext>
                </a:extLst>
              </p:cNvPr>
              <p:cNvSpPr/>
              <p:nvPr/>
            </p:nvSpPr>
            <p:spPr>
              <a:xfrm>
                <a:off x="3558866" y="3643417"/>
                <a:ext cx="170674" cy="589057"/>
              </a:xfrm>
              <a:custGeom>
                <a:avLst/>
                <a:gdLst/>
                <a:ahLst/>
                <a:cxnLst/>
                <a:rect l="l" t="t" r="r" b="b"/>
                <a:pathLst>
                  <a:path w="6323" h="21825" extrusionOk="0">
                    <a:moveTo>
                      <a:pt x="1" y="1"/>
                    </a:moveTo>
                    <a:lnTo>
                      <a:pt x="1" y="18724"/>
                    </a:lnTo>
                    <a:cubicBezTo>
                      <a:pt x="1" y="20426"/>
                      <a:pt x="1399" y="21825"/>
                      <a:pt x="3101" y="21825"/>
                    </a:cubicBezTo>
                    <a:lnTo>
                      <a:pt x="3253" y="21825"/>
                    </a:lnTo>
                    <a:cubicBezTo>
                      <a:pt x="4955" y="21825"/>
                      <a:pt x="6323" y="20426"/>
                      <a:pt x="6323" y="18724"/>
                    </a:cubicBezTo>
                    <a:lnTo>
                      <a:pt x="63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3090;p50">
                <a:extLst>
                  <a:ext uri="{FF2B5EF4-FFF2-40B4-BE49-F238E27FC236}">
                    <a16:creationId xmlns:a16="http://schemas.microsoft.com/office/drawing/2014/main" id="{DB6BC98D-6CC9-8EBC-155F-D301011C1391}"/>
                  </a:ext>
                </a:extLst>
              </p:cNvPr>
              <p:cNvSpPr/>
              <p:nvPr/>
            </p:nvSpPr>
            <p:spPr>
              <a:xfrm>
                <a:off x="3544103" y="3327586"/>
                <a:ext cx="201040" cy="919657"/>
              </a:xfrm>
              <a:custGeom>
                <a:avLst/>
                <a:gdLst/>
                <a:ahLst/>
                <a:cxnLst/>
                <a:rect l="l" t="t" r="r" b="b"/>
                <a:pathLst>
                  <a:path w="7448" h="34074" extrusionOk="0">
                    <a:moveTo>
                      <a:pt x="6323" y="1125"/>
                    </a:moveTo>
                    <a:lnTo>
                      <a:pt x="6323" y="30426"/>
                    </a:lnTo>
                    <a:cubicBezTo>
                      <a:pt x="6323" y="31824"/>
                      <a:pt x="5198" y="32949"/>
                      <a:pt x="3800" y="32949"/>
                    </a:cubicBezTo>
                    <a:lnTo>
                      <a:pt x="3648" y="32949"/>
                    </a:lnTo>
                    <a:cubicBezTo>
                      <a:pt x="2250" y="32949"/>
                      <a:pt x="1156" y="31824"/>
                      <a:pt x="1156" y="30426"/>
                    </a:cubicBezTo>
                    <a:lnTo>
                      <a:pt x="1156" y="1155"/>
                    </a:lnTo>
                    <a:lnTo>
                      <a:pt x="6323" y="1125"/>
                    </a:lnTo>
                    <a:close/>
                    <a:moveTo>
                      <a:pt x="548" y="0"/>
                    </a:moveTo>
                    <a:cubicBezTo>
                      <a:pt x="244" y="0"/>
                      <a:pt x="0" y="243"/>
                      <a:pt x="0" y="578"/>
                    </a:cubicBezTo>
                    <a:lnTo>
                      <a:pt x="0" y="30426"/>
                    </a:lnTo>
                    <a:cubicBezTo>
                      <a:pt x="0" y="32432"/>
                      <a:pt x="1611" y="34074"/>
                      <a:pt x="3648" y="34074"/>
                    </a:cubicBezTo>
                    <a:lnTo>
                      <a:pt x="3800" y="34074"/>
                    </a:lnTo>
                    <a:cubicBezTo>
                      <a:pt x="5806" y="34074"/>
                      <a:pt x="7447" y="32432"/>
                      <a:pt x="7447" y="30426"/>
                    </a:cubicBezTo>
                    <a:lnTo>
                      <a:pt x="7447" y="578"/>
                    </a:lnTo>
                    <a:cubicBezTo>
                      <a:pt x="7447" y="243"/>
                      <a:pt x="7204" y="0"/>
                      <a:pt x="68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3091;p50">
                <a:extLst>
                  <a:ext uri="{FF2B5EF4-FFF2-40B4-BE49-F238E27FC236}">
                    <a16:creationId xmlns:a16="http://schemas.microsoft.com/office/drawing/2014/main" id="{994F97BC-6E8F-729B-2A4B-7CFC1C4F575C}"/>
                  </a:ext>
                </a:extLst>
              </p:cNvPr>
              <p:cNvSpPr/>
              <p:nvPr/>
            </p:nvSpPr>
            <p:spPr>
              <a:xfrm>
                <a:off x="3584291" y="3452277"/>
                <a:ext cx="59114" cy="20539"/>
              </a:xfrm>
              <a:custGeom>
                <a:avLst/>
                <a:gdLst/>
                <a:ahLst/>
                <a:cxnLst/>
                <a:rect l="l" t="t" r="r" b="b"/>
                <a:pathLst>
                  <a:path w="2190" h="761" extrusionOk="0">
                    <a:moveTo>
                      <a:pt x="518" y="0"/>
                    </a:moveTo>
                    <a:cubicBezTo>
                      <a:pt x="1" y="0"/>
                      <a:pt x="1" y="760"/>
                      <a:pt x="518" y="760"/>
                    </a:cubicBezTo>
                    <a:lnTo>
                      <a:pt x="1703" y="760"/>
                    </a:lnTo>
                    <a:cubicBezTo>
                      <a:pt x="2189" y="760"/>
                      <a:pt x="2189" y="0"/>
                      <a:pt x="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3092;p50">
                <a:extLst>
                  <a:ext uri="{FF2B5EF4-FFF2-40B4-BE49-F238E27FC236}">
                    <a16:creationId xmlns:a16="http://schemas.microsoft.com/office/drawing/2014/main" id="{A47C0211-195B-FB91-DB6B-0D442D3B85C6}"/>
                  </a:ext>
                </a:extLst>
              </p:cNvPr>
              <p:cNvSpPr/>
              <p:nvPr/>
            </p:nvSpPr>
            <p:spPr>
              <a:xfrm>
                <a:off x="3584291" y="3522828"/>
                <a:ext cx="59114" cy="20539"/>
              </a:xfrm>
              <a:custGeom>
                <a:avLst/>
                <a:gdLst/>
                <a:ahLst/>
                <a:cxnLst/>
                <a:rect l="l" t="t" r="r" b="b"/>
                <a:pathLst>
                  <a:path w="2190" h="761" extrusionOk="0">
                    <a:moveTo>
                      <a:pt x="518" y="0"/>
                    </a:moveTo>
                    <a:cubicBezTo>
                      <a:pt x="1" y="0"/>
                      <a:pt x="1" y="760"/>
                      <a:pt x="518" y="760"/>
                    </a:cubicBezTo>
                    <a:lnTo>
                      <a:pt x="1703" y="760"/>
                    </a:lnTo>
                    <a:cubicBezTo>
                      <a:pt x="2189" y="760"/>
                      <a:pt x="2189" y="0"/>
                      <a:pt x="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3093;p50">
                <a:extLst>
                  <a:ext uri="{FF2B5EF4-FFF2-40B4-BE49-F238E27FC236}">
                    <a16:creationId xmlns:a16="http://schemas.microsoft.com/office/drawing/2014/main" id="{B9107ECD-EBB3-AD0A-F20F-5C017731AAAA}"/>
                  </a:ext>
                </a:extLst>
              </p:cNvPr>
              <p:cNvSpPr/>
              <p:nvPr/>
            </p:nvSpPr>
            <p:spPr>
              <a:xfrm>
                <a:off x="3584291" y="3593378"/>
                <a:ext cx="59114" cy="20539"/>
              </a:xfrm>
              <a:custGeom>
                <a:avLst/>
                <a:gdLst/>
                <a:ahLst/>
                <a:cxnLst/>
                <a:rect l="l" t="t" r="r" b="b"/>
                <a:pathLst>
                  <a:path w="2190" h="761" extrusionOk="0">
                    <a:moveTo>
                      <a:pt x="518" y="0"/>
                    </a:moveTo>
                    <a:cubicBezTo>
                      <a:pt x="1" y="0"/>
                      <a:pt x="1" y="760"/>
                      <a:pt x="518" y="760"/>
                    </a:cubicBezTo>
                    <a:lnTo>
                      <a:pt x="1703" y="760"/>
                    </a:lnTo>
                    <a:cubicBezTo>
                      <a:pt x="2189" y="760"/>
                      <a:pt x="2189" y="0"/>
                      <a:pt x="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3094;p50">
                <a:extLst>
                  <a:ext uri="{FF2B5EF4-FFF2-40B4-BE49-F238E27FC236}">
                    <a16:creationId xmlns:a16="http://schemas.microsoft.com/office/drawing/2014/main" id="{D2B60BB9-BEF0-9776-3C2B-1504E75BCF8B}"/>
                  </a:ext>
                </a:extLst>
              </p:cNvPr>
              <p:cNvSpPr/>
              <p:nvPr/>
            </p:nvSpPr>
            <p:spPr>
              <a:xfrm>
                <a:off x="3584291" y="3663119"/>
                <a:ext cx="59114" cy="20512"/>
              </a:xfrm>
              <a:custGeom>
                <a:avLst/>
                <a:gdLst/>
                <a:ahLst/>
                <a:cxnLst/>
                <a:rect l="l" t="t" r="r" b="b"/>
                <a:pathLst>
                  <a:path w="2190" h="760" extrusionOk="0">
                    <a:moveTo>
                      <a:pt x="518" y="0"/>
                    </a:moveTo>
                    <a:cubicBezTo>
                      <a:pt x="1" y="0"/>
                      <a:pt x="1" y="760"/>
                      <a:pt x="518" y="760"/>
                    </a:cubicBezTo>
                    <a:lnTo>
                      <a:pt x="1703" y="760"/>
                    </a:lnTo>
                    <a:cubicBezTo>
                      <a:pt x="2189" y="760"/>
                      <a:pt x="2189" y="0"/>
                      <a:pt x="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3095;p50">
                <a:extLst>
                  <a:ext uri="{FF2B5EF4-FFF2-40B4-BE49-F238E27FC236}">
                    <a16:creationId xmlns:a16="http://schemas.microsoft.com/office/drawing/2014/main" id="{5C02D911-442A-5D27-7502-C331AACEF891}"/>
                  </a:ext>
                </a:extLst>
              </p:cNvPr>
              <p:cNvSpPr/>
              <p:nvPr/>
            </p:nvSpPr>
            <p:spPr>
              <a:xfrm>
                <a:off x="3584291" y="3733669"/>
                <a:ext cx="59114" cy="20512"/>
              </a:xfrm>
              <a:custGeom>
                <a:avLst/>
                <a:gdLst/>
                <a:ahLst/>
                <a:cxnLst/>
                <a:rect l="l" t="t" r="r" b="b"/>
                <a:pathLst>
                  <a:path w="2190" h="760" extrusionOk="0">
                    <a:moveTo>
                      <a:pt x="518" y="0"/>
                    </a:moveTo>
                    <a:cubicBezTo>
                      <a:pt x="1" y="0"/>
                      <a:pt x="1" y="760"/>
                      <a:pt x="518" y="760"/>
                    </a:cubicBezTo>
                    <a:lnTo>
                      <a:pt x="1703" y="760"/>
                    </a:lnTo>
                    <a:cubicBezTo>
                      <a:pt x="2189" y="760"/>
                      <a:pt x="2189" y="0"/>
                      <a:pt x="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3096;p50">
                <a:extLst>
                  <a:ext uri="{FF2B5EF4-FFF2-40B4-BE49-F238E27FC236}">
                    <a16:creationId xmlns:a16="http://schemas.microsoft.com/office/drawing/2014/main" id="{A2A10E9C-B23C-686F-CA6D-11A245782A34}"/>
                  </a:ext>
                </a:extLst>
              </p:cNvPr>
              <p:cNvSpPr/>
              <p:nvPr/>
            </p:nvSpPr>
            <p:spPr>
              <a:xfrm>
                <a:off x="3584291" y="3804220"/>
                <a:ext cx="59114" cy="20512"/>
              </a:xfrm>
              <a:custGeom>
                <a:avLst/>
                <a:gdLst/>
                <a:ahLst/>
                <a:cxnLst/>
                <a:rect l="l" t="t" r="r" b="b"/>
                <a:pathLst>
                  <a:path w="2190" h="760" extrusionOk="0">
                    <a:moveTo>
                      <a:pt x="518" y="0"/>
                    </a:moveTo>
                    <a:cubicBezTo>
                      <a:pt x="1" y="0"/>
                      <a:pt x="1" y="760"/>
                      <a:pt x="518" y="760"/>
                    </a:cubicBezTo>
                    <a:lnTo>
                      <a:pt x="1703" y="760"/>
                    </a:lnTo>
                    <a:cubicBezTo>
                      <a:pt x="2189" y="760"/>
                      <a:pt x="2189" y="0"/>
                      <a:pt x="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3097;p50">
                <a:extLst>
                  <a:ext uri="{FF2B5EF4-FFF2-40B4-BE49-F238E27FC236}">
                    <a16:creationId xmlns:a16="http://schemas.microsoft.com/office/drawing/2014/main" id="{8A655690-43C0-418D-FC16-872D855BDCAF}"/>
                  </a:ext>
                </a:extLst>
              </p:cNvPr>
              <p:cNvSpPr/>
              <p:nvPr/>
            </p:nvSpPr>
            <p:spPr>
              <a:xfrm>
                <a:off x="3584291" y="3874770"/>
                <a:ext cx="59114" cy="20512"/>
              </a:xfrm>
              <a:custGeom>
                <a:avLst/>
                <a:gdLst/>
                <a:ahLst/>
                <a:cxnLst/>
                <a:rect l="l" t="t" r="r" b="b"/>
                <a:pathLst>
                  <a:path w="2190" h="760" extrusionOk="0">
                    <a:moveTo>
                      <a:pt x="518" y="0"/>
                    </a:moveTo>
                    <a:cubicBezTo>
                      <a:pt x="1" y="0"/>
                      <a:pt x="1" y="760"/>
                      <a:pt x="518" y="760"/>
                    </a:cubicBezTo>
                    <a:lnTo>
                      <a:pt x="1703" y="760"/>
                    </a:lnTo>
                    <a:cubicBezTo>
                      <a:pt x="2189" y="760"/>
                      <a:pt x="2189" y="0"/>
                      <a:pt x="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3098;p50">
                <a:extLst>
                  <a:ext uri="{FF2B5EF4-FFF2-40B4-BE49-F238E27FC236}">
                    <a16:creationId xmlns:a16="http://schemas.microsoft.com/office/drawing/2014/main" id="{7BE351B3-69F3-3A29-3DA1-EE0CED0E97B9}"/>
                  </a:ext>
                </a:extLst>
              </p:cNvPr>
              <p:cNvSpPr/>
              <p:nvPr/>
            </p:nvSpPr>
            <p:spPr>
              <a:xfrm>
                <a:off x="3584291" y="3945320"/>
                <a:ext cx="59114" cy="20539"/>
              </a:xfrm>
              <a:custGeom>
                <a:avLst/>
                <a:gdLst/>
                <a:ahLst/>
                <a:cxnLst/>
                <a:rect l="l" t="t" r="r" b="b"/>
                <a:pathLst>
                  <a:path w="2190" h="761" extrusionOk="0">
                    <a:moveTo>
                      <a:pt x="518" y="0"/>
                    </a:moveTo>
                    <a:cubicBezTo>
                      <a:pt x="1" y="0"/>
                      <a:pt x="1" y="760"/>
                      <a:pt x="518" y="760"/>
                    </a:cubicBezTo>
                    <a:lnTo>
                      <a:pt x="1703" y="760"/>
                    </a:lnTo>
                    <a:cubicBezTo>
                      <a:pt x="2189" y="760"/>
                      <a:pt x="2189" y="0"/>
                      <a:pt x="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3099;p50">
                <a:extLst>
                  <a:ext uri="{FF2B5EF4-FFF2-40B4-BE49-F238E27FC236}">
                    <a16:creationId xmlns:a16="http://schemas.microsoft.com/office/drawing/2014/main" id="{C6C56F83-2E0E-1359-0D78-08A09F3E0E4D}"/>
                  </a:ext>
                </a:extLst>
              </p:cNvPr>
              <p:cNvSpPr/>
              <p:nvPr/>
            </p:nvSpPr>
            <p:spPr>
              <a:xfrm>
                <a:off x="3584291" y="4015871"/>
                <a:ext cx="59114" cy="20539"/>
              </a:xfrm>
              <a:custGeom>
                <a:avLst/>
                <a:gdLst/>
                <a:ahLst/>
                <a:cxnLst/>
                <a:rect l="l" t="t" r="r" b="b"/>
                <a:pathLst>
                  <a:path w="2190" h="761" extrusionOk="0">
                    <a:moveTo>
                      <a:pt x="518" y="0"/>
                    </a:moveTo>
                    <a:cubicBezTo>
                      <a:pt x="1" y="0"/>
                      <a:pt x="1" y="760"/>
                      <a:pt x="518" y="760"/>
                    </a:cubicBezTo>
                    <a:lnTo>
                      <a:pt x="1703" y="760"/>
                    </a:lnTo>
                    <a:cubicBezTo>
                      <a:pt x="2189" y="760"/>
                      <a:pt x="2189" y="0"/>
                      <a:pt x="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3100;p50">
                <a:extLst>
                  <a:ext uri="{FF2B5EF4-FFF2-40B4-BE49-F238E27FC236}">
                    <a16:creationId xmlns:a16="http://schemas.microsoft.com/office/drawing/2014/main" id="{F1EFCBD9-A5A4-DA4B-FB11-58E3A895AE2E}"/>
                  </a:ext>
                </a:extLst>
              </p:cNvPr>
              <p:cNvSpPr/>
              <p:nvPr/>
            </p:nvSpPr>
            <p:spPr>
              <a:xfrm>
                <a:off x="3584291" y="4086421"/>
                <a:ext cx="59114" cy="20539"/>
              </a:xfrm>
              <a:custGeom>
                <a:avLst/>
                <a:gdLst/>
                <a:ahLst/>
                <a:cxnLst/>
                <a:rect l="l" t="t" r="r" b="b"/>
                <a:pathLst>
                  <a:path w="2190" h="761" extrusionOk="0">
                    <a:moveTo>
                      <a:pt x="518" y="0"/>
                    </a:moveTo>
                    <a:cubicBezTo>
                      <a:pt x="1" y="0"/>
                      <a:pt x="1" y="760"/>
                      <a:pt x="518" y="760"/>
                    </a:cubicBezTo>
                    <a:lnTo>
                      <a:pt x="1703" y="760"/>
                    </a:lnTo>
                    <a:cubicBezTo>
                      <a:pt x="2189" y="760"/>
                      <a:pt x="2189" y="0"/>
                      <a:pt x="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3101;p50">
                <a:extLst>
                  <a:ext uri="{FF2B5EF4-FFF2-40B4-BE49-F238E27FC236}">
                    <a16:creationId xmlns:a16="http://schemas.microsoft.com/office/drawing/2014/main" id="{5207A59D-6FA7-EA33-6B85-57E1570CC546}"/>
                  </a:ext>
                </a:extLst>
              </p:cNvPr>
              <p:cNvSpPr/>
              <p:nvPr/>
            </p:nvSpPr>
            <p:spPr>
              <a:xfrm>
                <a:off x="2275800" y="3789429"/>
                <a:ext cx="1701364" cy="654238"/>
              </a:xfrm>
              <a:custGeom>
                <a:avLst/>
                <a:gdLst/>
                <a:ahLst/>
                <a:cxnLst/>
                <a:rect l="l" t="t" r="r" b="b"/>
                <a:pathLst>
                  <a:path w="63031" h="24240" extrusionOk="0">
                    <a:moveTo>
                      <a:pt x="56020" y="1885"/>
                    </a:moveTo>
                    <a:cubicBezTo>
                      <a:pt x="56020" y="2706"/>
                      <a:pt x="56020" y="4013"/>
                      <a:pt x="56050" y="5594"/>
                    </a:cubicBezTo>
                    <a:lnTo>
                      <a:pt x="6657" y="5594"/>
                    </a:lnTo>
                    <a:cubicBezTo>
                      <a:pt x="6718" y="4013"/>
                      <a:pt x="6718" y="2706"/>
                      <a:pt x="6688" y="1885"/>
                    </a:cubicBezTo>
                    <a:close/>
                    <a:moveTo>
                      <a:pt x="3587" y="1"/>
                    </a:moveTo>
                    <a:cubicBezTo>
                      <a:pt x="2311" y="1"/>
                      <a:pt x="2311" y="1885"/>
                      <a:pt x="3587" y="1885"/>
                    </a:cubicBezTo>
                    <a:lnTo>
                      <a:pt x="4803" y="1885"/>
                    </a:lnTo>
                    <a:cubicBezTo>
                      <a:pt x="4803" y="2706"/>
                      <a:pt x="4803" y="4013"/>
                      <a:pt x="4742" y="5594"/>
                    </a:cubicBezTo>
                    <a:lnTo>
                      <a:pt x="3587" y="5594"/>
                    </a:lnTo>
                    <a:cubicBezTo>
                      <a:pt x="2828" y="5594"/>
                      <a:pt x="2828" y="6718"/>
                      <a:pt x="3587" y="6718"/>
                    </a:cubicBezTo>
                    <a:lnTo>
                      <a:pt x="4682" y="6718"/>
                    </a:lnTo>
                    <a:cubicBezTo>
                      <a:pt x="4408" y="12038"/>
                      <a:pt x="3466" y="19515"/>
                      <a:pt x="396" y="22585"/>
                    </a:cubicBezTo>
                    <a:cubicBezTo>
                      <a:pt x="1" y="22950"/>
                      <a:pt x="1" y="23558"/>
                      <a:pt x="396" y="23922"/>
                    </a:cubicBezTo>
                    <a:cubicBezTo>
                      <a:pt x="548" y="24105"/>
                      <a:pt x="791" y="24196"/>
                      <a:pt x="1065" y="24196"/>
                    </a:cubicBezTo>
                    <a:cubicBezTo>
                      <a:pt x="1308" y="24196"/>
                      <a:pt x="1551" y="24105"/>
                      <a:pt x="1733" y="23922"/>
                    </a:cubicBezTo>
                    <a:cubicBezTo>
                      <a:pt x="5259" y="20396"/>
                      <a:pt x="6293" y="12311"/>
                      <a:pt x="6597" y="6718"/>
                    </a:cubicBezTo>
                    <a:lnTo>
                      <a:pt x="56111" y="6718"/>
                    </a:lnTo>
                    <a:cubicBezTo>
                      <a:pt x="56385" y="12311"/>
                      <a:pt x="57449" y="20396"/>
                      <a:pt x="60975" y="23922"/>
                    </a:cubicBezTo>
                    <a:cubicBezTo>
                      <a:pt x="61191" y="24146"/>
                      <a:pt x="61434" y="24240"/>
                      <a:pt x="61665" y="24240"/>
                    </a:cubicBezTo>
                    <a:cubicBezTo>
                      <a:pt x="62406" y="24240"/>
                      <a:pt x="63030" y="23280"/>
                      <a:pt x="62312" y="22585"/>
                    </a:cubicBezTo>
                    <a:lnTo>
                      <a:pt x="62342" y="22585"/>
                    </a:lnTo>
                    <a:cubicBezTo>
                      <a:pt x="59272" y="19515"/>
                      <a:pt x="58300" y="12038"/>
                      <a:pt x="58026" y="6718"/>
                    </a:cubicBezTo>
                    <a:lnTo>
                      <a:pt x="59303" y="6718"/>
                    </a:lnTo>
                    <a:cubicBezTo>
                      <a:pt x="60032" y="6718"/>
                      <a:pt x="60032" y="5594"/>
                      <a:pt x="59303" y="5594"/>
                    </a:cubicBezTo>
                    <a:lnTo>
                      <a:pt x="57935" y="5594"/>
                    </a:lnTo>
                    <a:cubicBezTo>
                      <a:pt x="57874" y="4013"/>
                      <a:pt x="57874" y="2706"/>
                      <a:pt x="57905" y="1885"/>
                    </a:cubicBezTo>
                    <a:lnTo>
                      <a:pt x="59303" y="1885"/>
                    </a:lnTo>
                    <a:cubicBezTo>
                      <a:pt x="60549" y="1885"/>
                      <a:pt x="60549" y="1"/>
                      <a:pt x="59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5" name="TextBox 2964">
              <a:extLst>
                <a:ext uri="{FF2B5EF4-FFF2-40B4-BE49-F238E27FC236}">
                  <a16:creationId xmlns:a16="http://schemas.microsoft.com/office/drawing/2014/main" id="{D9675001-2BD5-8E7E-9523-F113E39BC9DA}"/>
                </a:ext>
              </a:extLst>
            </p:cNvPr>
            <p:cNvSpPr txBox="1"/>
            <p:nvPr/>
          </p:nvSpPr>
          <p:spPr>
            <a:xfrm>
              <a:off x="1002298" y="2985164"/>
              <a:ext cx="3031304" cy="400110"/>
            </a:xfrm>
            <a:prstGeom prst="rect">
              <a:avLst/>
            </a:prstGeom>
            <a:noFill/>
          </p:spPr>
          <p:txBody>
            <a:bodyPr wrap="square">
              <a:spAutoFit/>
            </a:bodyPr>
            <a:lstStyle/>
            <a:p>
              <a:pPr algn="ctr"/>
              <a:r>
                <a:rPr lang="en-US" sz="2000"/>
                <a:t>Ôn lại kiến thức đã học.</a:t>
              </a:r>
            </a:p>
          </p:txBody>
        </p:sp>
      </p:grpSp>
      <p:grpSp>
        <p:nvGrpSpPr>
          <p:cNvPr id="2968" name="Group 2967">
            <a:extLst>
              <a:ext uri="{FF2B5EF4-FFF2-40B4-BE49-F238E27FC236}">
                <a16:creationId xmlns:a16="http://schemas.microsoft.com/office/drawing/2014/main" id="{614E604E-6E27-6C34-98D8-8332C69D19A1}"/>
              </a:ext>
            </a:extLst>
          </p:cNvPr>
          <p:cNvGrpSpPr/>
          <p:nvPr/>
        </p:nvGrpSpPr>
        <p:grpSpPr>
          <a:xfrm>
            <a:off x="4794130" y="1519166"/>
            <a:ext cx="3358183" cy="2099075"/>
            <a:chOff x="4743330" y="1872134"/>
            <a:chExt cx="3358183" cy="2099075"/>
          </a:xfrm>
        </p:grpSpPr>
        <p:grpSp>
          <p:nvGrpSpPr>
            <p:cNvPr id="2880" name="Google Shape;3102;p50">
              <a:extLst>
                <a:ext uri="{FF2B5EF4-FFF2-40B4-BE49-F238E27FC236}">
                  <a16:creationId xmlns:a16="http://schemas.microsoft.com/office/drawing/2014/main" id="{1AC5EE93-86E2-0EE5-387F-735563EEBC01}"/>
                </a:ext>
              </a:extLst>
            </p:cNvPr>
            <p:cNvGrpSpPr/>
            <p:nvPr/>
          </p:nvGrpSpPr>
          <p:grpSpPr>
            <a:xfrm>
              <a:off x="5840290" y="1872134"/>
              <a:ext cx="1054290" cy="1008368"/>
              <a:chOff x="5084130" y="2657599"/>
              <a:chExt cx="1947942" cy="1751008"/>
            </a:xfrm>
          </p:grpSpPr>
          <p:sp>
            <p:nvSpPr>
              <p:cNvPr id="2881" name="Google Shape;3103;p50">
                <a:extLst>
                  <a:ext uri="{FF2B5EF4-FFF2-40B4-BE49-F238E27FC236}">
                    <a16:creationId xmlns:a16="http://schemas.microsoft.com/office/drawing/2014/main" id="{3E29840C-10C0-131A-A4DF-C80124EDC97B}"/>
                  </a:ext>
                </a:extLst>
              </p:cNvPr>
              <p:cNvSpPr/>
              <p:nvPr/>
            </p:nvSpPr>
            <p:spPr>
              <a:xfrm>
                <a:off x="6017621" y="3076669"/>
                <a:ext cx="312089" cy="1259096"/>
              </a:xfrm>
              <a:custGeom>
                <a:avLst/>
                <a:gdLst/>
                <a:ahLst/>
                <a:cxnLst/>
                <a:rect l="l" t="t" r="r" b="b"/>
                <a:pathLst>
                  <a:path w="10548" h="42555" extrusionOk="0">
                    <a:moveTo>
                      <a:pt x="0" y="1"/>
                    </a:moveTo>
                    <a:lnTo>
                      <a:pt x="0" y="42555"/>
                    </a:lnTo>
                    <a:lnTo>
                      <a:pt x="10547" y="42555"/>
                    </a:lnTo>
                    <a:lnTo>
                      <a:pt x="105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3104;p50">
                <a:extLst>
                  <a:ext uri="{FF2B5EF4-FFF2-40B4-BE49-F238E27FC236}">
                    <a16:creationId xmlns:a16="http://schemas.microsoft.com/office/drawing/2014/main" id="{E48B7626-0F43-EA25-F45E-0511EDE80CC2}"/>
                  </a:ext>
                </a:extLst>
              </p:cNvPr>
              <p:cNvSpPr/>
              <p:nvPr/>
            </p:nvSpPr>
            <p:spPr>
              <a:xfrm>
                <a:off x="6000520" y="2657599"/>
                <a:ext cx="397538" cy="1695275"/>
              </a:xfrm>
              <a:custGeom>
                <a:avLst/>
                <a:gdLst/>
                <a:ahLst/>
                <a:cxnLst/>
                <a:rect l="l" t="t" r="r" b="b"/>
                <a:pathLst>
                  <a:path w="13436" h="57297" extrusionOk="0">
                    <a:moveTo>
                      <a:pt x="11612" y="1156"/>
                    </a:moveTo>
                    <a:lnTo>
                      <a:pt x="10669" y="2463"/>
                    </a:lnTo>
                    <a:cubicBezTo>
                      <a:pt x="10609" y="2554"/>
                      <a:pt x="10578" y="2675"/>
                      <a:pt x="10578" y="2797"/>
                    </a:cubicBezTo>
                    <a:lnTo>
                      <a:pt x="10578" y="56172"/>
                    </a:lnTo>
                    <a:lnTo>
                      <a:pt x="1156" y="56172"/>
                    </a:lnTo>
                    <a:lnTo>
                      <a:pt x="1156" y="1156"/>
                    </a:lnTo>
                    <a:close/>
                    <a:moveTo>
                      <a:pt x="578" y="1"/>
                    </a:moveTo>
                    <a:cubicBezTo>
                      <a:pt x="244" y="1"/>
                      <a:pt x="1" y="274"/>
                      <a:pt x="1" y="578"/>
                    </a:cubicBezTo>
                    <a:lnTo>
                      <a:pt x="1" y="56719"/>
                    </a:lnTo>
                    <a:cubicBezTo>
                      <a:pt x="1" y="57053"/>
                      <a:pt x="244" y="57296"/>
                      <a:pt x="578" y="57296"/>
                    </a:cubicBezTo>
                    <a:lnTo>
                      <a:pt x="11125" y="57296"/>
                    </a:lnTo>
                    <a:cubicBezTo>
                      <a:pt x="11429" y="57296"/>
                      <a:pt x="11703" y="57053"/>
                      <a:pt x="11703" y="56719"/>
                    </a:cubicBezTo>
                    <a:lnTo>
                      <a:pt x="11703" y="2979"/>
                    </a:lnTo>
                    <a:lnTo>
                      <a:pt x="13162" y="912"/>
                    </a:lnTo>
                    <a:cubicBezTo>
                      <a:pt x="13435" y="517"/>
                      <a:pt x="13162" y="1"/>
                      <a:pt x="12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3105;p50">
                <a:extLst>
                  <a:ext uri="{FF2B5EF4-FFF2-40B4-BE49-F238E27FC236}">
                    <a16:creationId xmlns:a16="http://schemas.microsoft.com/office/drawing/2014/main" id="{D17CA784-E3F6-4B68-A6C1-90C991BBCDBC}"/>
                  </a:ext>
                </a:extLst>
              </p:cNvPr>
              <p:cNvSpPr/>
              <p:nvPr/>
            </p:nvSpPr>
            <p:spPr>
              <a:xfrm>
                <a:off x="6159697" y="3767349"/>
                <a:ext cx="119652" cy="33316"/>
              </a:xfrm>
              <a:custGeom>
                <a:avLst/>
                <a:gdLst/>
                <a:ahLst/>
                <a:cxnLst/>
                <a:rect l="l" t="t" r="r" b="b"/>
                <a:pathLst>
                  <a:path w="4044" h="1126" extrusionOk="0">
                    <a:moveTo>
                      <a:pt x="760" y="1"/>
                    </a:moveTo>
                    <a:cubicBezTo>
                      <a:pt x="1" y="1"/>
                      <a:pt x="1" y="1125"/>
                      <a:pt x="760" y="1125"/>
                    </a:cubicBezTo>
                    <a:lnTo>
                      <a:pt x="3283" y="1125"/>
                    </a:lnTo>
                    <a:cubicBezTo>
                      <a:pt x="4043" y="1125"/>
                      <a:pt x="4043" y="1"/>
                      <a:pt x="3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3106;p50">
                <a:extLst>
                  <a:ext uri="{FF2B5EF4-FFF2-40B4-BE49-F238E27FC236}">
                    <a16:creationId xmlns:a16="http://schemas.microsoft.com/office/drawing/2014/main" id="{21B95FD5-8371-9F58-4D74-D50672367DE6}"/>
                  </a:ext>
                </a:extLst>
              </p:cNvPr>
              <p:cNvSpPr/>
              <p:nvPr/>
            </p:nvSpPr>
            <p:spPr>
              <a:xfrm>
                <a:off x="6159697" y="3857293"/>
                <a:ext cx="119652" cy="33286"/>
              </a:xfrm>
              <a:custGeom>
                <a:avLst/>
                <a:gdLst/>
                <a:ahLst/>
                <a:cxnLst/>
                <a:rect l="l" t="t" r="r" b="b"/>
                <a:pathLst>
                  <a:path w="4044" h="1125" extrusionOk="0">
                    <a:moveTo>
                      <a:pt x="760" y="0"/>
                    </a:moveTo>
                    <a:cubicBezTo>
                      <a:pt x="1" y="0"/>
                      <a:pt x="1" y="1125"/>
                      <a:pt x="760" y="1125"/>
                    </a:cubicBezTo>
                    <a:lnTo>
                      <a:pt x="3283" y="1125"/>
                    </a:lnTo>
                    <a:cubicBezTo>
                      <a:pt x="4043" y="1125"/>
                      <a:pt x="4043" y="0"/>
                      <a:pt x="3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3107;p50">
                <a:extLst>
                  <a:ext uri="{FF2B5EF4-FFF2-40B4-BE49-F238E27FC236}">
                    <a16:creationId xmlns:a16="http://schemas.microsoft.com/office/drawing/2014/main" id="{A3C4B999-4B60-1121-8288-A310C6CC4033}"/>
                  </a:ext>
                </a:extLst>
              </p:cNvPr>
              <p:cNvSpPr/>
              <p:nvPr/>
            </p:nvSpPr>
            <p:spPr>
              <a:xfrm>
                <a:off x="6159697" y="3946321"/>
                <a:ext cx="119652" cy="34203"/>
              </a:xfrm>
              <a:custGeom>
                <a:avLst/>
                <a:gdLst/>
                <a:ahLst/>
                <a:cxnLst/>
                <a:rect l="l" t="t" r="r" b="b"/>
                <a:pathLst>
                  <a:path w="4044" h="1156" extrusionOk="0">
                    <a:moveTo>
                      <a:pt x="760" y="0"/>
                    </a:moveTo>
                    <a:cubicBezTo>
                      <a:pt x="1" y="0"/>
                      <a:pt x="1" y="1156"/>
                      <a:pt x="760" y="1156"/>
                    </a:cubicBezTo>
                    <a:lnTo>
                      <a:pt x="3283" y="1156"/>
                    </a:lnTo>
                    <a:cubicBezTo>
                      <a:pt x="4043" y="1156"/>
                      <a:pt x="4043" y="0"/>
                      <a:pt x="3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3108;p50">
                <a:extLst>
                  <a:ext uri="{FF2B5EF4-FFF2-40B4-BE49-F238E27FC236}">
                    <a16:creationId xmlns:a16="http://schemas.microsoft.com/office/drawing/2014/main" id="{B22718DC-2767-7AB1-315B-1D5B025854EA}"/>
                  </a:ext>
                </a:extLst>
              </p:cNvPr>
              <p:cNvSpPr/>
              <p:nvPr/>
            </p:nvSpPr>
            <p:spPr>
              <a:xfrm>
                <a:off x="6159697" y="4036265"/>
                <a:ext cx="119652" cy="33286"/>
              </a:xfrm>
              <a:custGeom>
                <a:avLst/>
                <a:gdLst/>
                <a:ahLst/>
                <a:cxnLst/>
                <a:rect l="l" t="t" r="r" b="b"/>
                <a:pathLst>
                  <a:path w="4044" h="1125" extrusionOk="0">
                    <a:moveTo>
                      <a:pt x="760" y="0"/>
                    </a:moveTo>
                    <a:cubicBezTo>
                      <a:pt x="1" y="0"/>
                      <a:pt x="1" y="1125"/>
                      <a:pt x="760" y="1125"/>
                    </a:cubicBezTo>
                    <a:lnTo>
                      <a:pt x="3283" y="1125"/>
                    </a:lnTo>
                    <a:cubicBezTo>
                      <a:pt x="4043" y="1125"/>
                      <a:pt x="4043" y="0"/>
                      <a:pt x="3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3109;p50">
                <a:extLst>
                  <a:ext uri="{FF2B5EF4-FFF2-40B4-BE49-F238E27FC236}">
                    <a16:creationId xmlns:a16="http://schemas.microsoft.com/office/drawing/2014/main" id="{84E843A0-4560-B42A-1150-C98EB5D2CD01}"/>
                  </a:ext>
                </a:extLst>
              </p:cNvPr>
              <p:cNvSpPr/>
              <p:nvPr/>
            </p:nvSpPr>
            <p:spPr>
              <a:xfrm>
                <a:off x="6159697" y="4125292"/>
                <a:ext cx="119652" cy="34203"/>
              </a:xfrm>
              <a:custGeom>
                <a:avLst/>
                <a:gdLst/>
                <a:ahLst/>
                <a:cxnLst/>
                <a:rect l="l" t="t" r="r" b="b"/>
                <a:pathLst>
                  <a:path w="4044" h="1156" extrusionOk="0">
                    <a:moveTo>
                      <a:pt x="760" y="0"/>
                    </a:moveTo>
                    <a:cubicBezTo>
                      <a:pt x="1" y="0"/>
                      <a:pt x="1" y="1155"/>
                      <a:pt x="760" y="1155"/>
                    </a:cubicBezTo>
                    <a:lnTo>
                      <a:pt x="3283" y="1155"/>
                    </a:lnTo>
                    <a:cubicBezTo>
                      <a:pt x="4043" y="1155"/>
                      <a:pt x="4043" y="0"/>
                      <a:pt x="3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3110;p50">
                <a:extLst>
                  <a:ext uri="{FF2B5EF4-FFF2-40B4-BE49-F238E27FC236}">
                    <a16:creationId xmlns:a16="http://schemas.microsoft.com/office/drawing/2014/main" id="{017864EA-D8F9-6B84-A8CE-277112308723}"/>
                  </a:ext>
                </a:extLst>
              </p:cNvPr>
              <p:cNvSpPr/>
              <p:nvPr/>
            </p:nvSpPr>
            <p:spPr>
              <a:xfrm>
                <a:off x="6159697" y="4215207"/>
                <a:ext cx="119652" cy="33316"/>
              </a:xfrm>
              <a:custGeom>
                <a:avLst/>
                <a:gdLst/>
                <a:ahLst/>
                <a:cxnLst/>
                <a:rect l="l" t="t" r="r" b="b"/>
                <a:pathLst>
                  <a:path w="4044" h="1126" extrusionOk="0">
                    <a:moveTo>
                      <a:pt x="760" y="1"/>
                    </a:moveTo>
                    <a:cubicBezTo>
                      <a:pt x="1" y="1"/>
                      <a:pt x="1" y="1125"/>
                      <a:pt x="760" y="1125"/>
                    </a:cubicBezTo>
                    <a:lnTo>
                      <a:pt x="3283" y="1125"/>
                    </a:lnTo>
                    <a:cubicBezTo>
                      <a:pt x="4043" y="1125"/>
                      <a:pt x="4043" y="1"/>
                      <a:pt x="3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3111;p50">
                <a:extLst>
                  <a:ext uri="{FF2B5EF4-FFF2-40B4-BE49-F238E27FC236}">
                    <a16:creationId xmlns:a16="http://schemas.microsoft.com/office/drawing/2014/main" id="{9737D761-8D23-6188-59D1-34C581D6B395}"/>
                  </a:ext>
                </a:extLst>
              </p:cNvPr>
              <p:cNvSpPr/>
              <p:nvPr/>
            </p:nvSpPr>
            <p:spPr>
              <a:xfrm>
                <a:off x="6159697" y="3214278"/>
                <a:ext cx="119652" cy="33316"/>
              </a:xfrm>
              <a:custGeom>
                <a:avLst/>
                <a:gdLst/>
                <a:ahLst/>
                <a:cxnLst/>
                <a:rect l="l" t="t" r="r" b="b"/>
                <a:pathLst>
                  <a:path w="4044" h="1126" extrusionOk="0">
                    <a:moveTo>
                      <a:pt x="760" y="0"/>
                    </a:moveTo>
                    <a:cubicBezTo>
                      <a:pt x="1" y="0"/>
                      <a:pt x="1" y="1125"/>
                      <a:pt x="760" y="1125"/>
                    </a:cubicBezTo>
                    <a:lnTo>
                      <a:pt x="3283" y="1125"/>
                    </a:lnTo>
                    <a:cubicBezTo>
                      <a:pt x="4043" y="1125"/>
                      <a:pt x="4043" y="0"/>
                      <a:pt x="3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3112;p50">
                <a:extLst>
                  <a:ext uri="{FF2B5EF4-FFF2-40B4-BE49-F238E27FC236}">
                    <a16:creationId xmlns:a16="http://schemas.microsoft.com/office/drawing/2014/main" id="{3F56C9AB-B5F0-A770-56CC-20CAEFBBD829}"/>
                  </a:ext>
                </a:extLst>
              </p:cNvPr>
              <p:cNvSpPr/>
              <p:nvPr/>
            </p:nvSpPr>
            <p:spPr>
              <a:xfrm>
                <a:off x="6159697" y="3303306"/>
                <a:ext cx="119652" cy="34203"/>
              </a:xfrm>
              <a:custGeom>
                <a:avLst/>
                <a:gdLst/>
                <a:ahLst/>
                <a:cxnLst/>
                <a:rect l="l" t="t" r="r" b="b"/>
                <a:pathLst>
                  <a:path w="4044" h="1156" extrusionOk="0">
                    <a:moveTo>
                      <a:pt x="760" y="1"/>
                    </a:moveTo>
                    <a:cubicBezTo>
                      <a:pt x="1" y="1"/>
                      <a:pt x="1" y="1156"/>
                      <a:pt x="760" y="1156"/>
                    </a:cubicBezTo>
                    <a:lnTo>
                      <a:pt x="3283" y="1156"/>
                    </a:lnTo>
                    <a:cubicBezTo>
                      <a:pt x="4043" y="1156"/>
                      <a:pt x="4043" y="1"/>
                      <a:pt x="3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3113;p50">
                <a:extLst>
                  <a:ext uri="{FF2B5EF4-FFF2-40B4-BE49-F238E27FC236}">
                    <a16:creationId xmlns:a16="http://schemas.microsoft.com/office/drawing/2014/main" id="{70E70F7A-E044-6A51-4A07-BEDF5B9875B0}"/>
                  </a:ext>
                </a:extLst>
              </p:cNvPr>
              <p:cNvSpPr/>
              <p:nvPr/>
            </p:nvSpPr>
            <p:spPr>
              <a:xfrm>
                <a:off x="6159697" y="3393250"/>
                <a:ext cx="119652" cy="34203"/>
              </a:xfrm>
              <a:custGeom>
                <a:avLst/>
                <a:gdLst/>
                <a:ahLst/>
                <a:cxnLst/>
                <a:rect l="l" t="t" r="r" b="b"/>
                <a:pathLst>
                  <a:path w="4044" h="1156" extrusionOk="0">
                    <a:moveTo>
                      <a:pt x="760" y="0"/>
                    </a:moveTo>
                    <a:cubicBezTo>
                      <a:pt x="1" y="0"/>
                      <a:pt x="1" y="1155"/>
                      <a:pt x="760" y="1155"/>
                    </a:cubicBezTo>
                    <a:lnTo>
                      <a:pt x="3283" y="1155"/>
                    </a:lnTo>
                    <a:cubicBezTo>
                      <a:pt x="4043" y="1155"/>
                      <a:pt x="4043" y="0"/>
                      <a:pt x="3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3114;p50">
                <a:extLst>
                  <a:ext uri="{FF2B5EF4-FFF2-40B4-BE49-F238E27FC236}">
                    <a16:creationId xmlns:a16="http://schemas.microsoft.com/office/drawing/2014/main" id="{BC307174-BF8D-591D-12FA-A31C953D2C8A}"/>
                  </a:ext>
                </a:extLst>
              </p:cNvPr>
              <p:cNvSpPr/>
              <p:nvPr/>
            </p:nvSpPr>
            <p:spPr>
              <a:xfrm>
                <a:off x="6159697" y="3483165"/>
                <a:ext cx="119652" cy="34203"/>
              </a:xfrm>
              <a:custGeom>
                <a:avLst/>
                <a:gdLst/>
                <a:ahLst/>
                <a:cxnLst/>
                <a:rect l="l" t="t" r="r" b="b"/>
                <a:pathLst>
                  <a:path w="4044" h="1156" extrusionOk="0">
                    <a:moveTo>
                      <a:pt x="760" y="1"/>
                    </a:moveTo>
                    <a:cubicBezTo>
                      <a:pt x="1" y="1"/>
                      <a:pt x="1" y="1156"/>
                      <a:pt x="760" y="1156"/>
                    </a:cubicBezTo>
                    <a:lnTo>
                      <a:pt x="3283" y="1156"/>
                    </a:lnTo>
                    <a:cubicBezTo>
                      <a:pt x="4043" y="1156"/>
                      <a:pt x="4043" y="1"/>
                      <a:pt x="3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3115;p50">
                <a:extLst>
                  <a:ext uri="{FF2B5EF4-FFF2-40B4-BE49-F238E27FC236}">
                    <a16:creationId xmlns:a16="http://schemas.microsoft.com/office/drawing/2014/main" id="{496CC947-4AB2-BC4B-C872-1D607C259C00}"/>
                  </a:ext>
                </a:extLst>
              </p:cNvPr>
              <p:cNvSpPr/>
              <p:nvPr/>
            </p:nvSpPr>
            <p:spPr>
              <a:xfrm>
                <a:off x="6159697" y="3572193"/>
                <a:ext cx="119652" cy="34203"/>
              </a:xfrm>
              <a:custGeom>
                <a:avLst/>
                <a:gdLst/>
                <a:ahLst/>
                <a:cxnLst/>
                <a:rect l="l" t="t" r="r" b="b"/>
                <a:pathLst>
                  <a:path w="4044" h="1156" extrusionOk="0">
                    <a:moveTo>
                      <a:pt x="760" y="1"/>
                    </a:moveTo>
                    <a:cubicBezTo>
                      <a:pt x="1" y="1"/>
                      <a:pt x="1" y="1156"/>
                      <a:pt x="760" y="1156"/>
                    </a:cubicBezTo>
                    <a:lnTo>
                      <a:pt x="3283" y="1156"/>
                    </a:lnTo>
                    <a:cubicBezTo>
                      <a:pt x="4043" y="1156"/>
                      <a:pt x="4043" y="1"/>
                      <a:pt x="3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3116;p50">
                <a:extLst>
                  <a:ext uri="{FF2B5EF4-FFF2-40B4-BE49-F238E27FC236}">
                    <a16:creationId xmlns:a16="http://schemas.microsoft.com/office/drawing/2014/main" id="{709EA860-2080-50A2-B8AA-5E77A48CB5AC}"/>
                  </a:ext>
                </a:extLst>
              </p:cNvPr>
              <p:cNvSpPr/>
              <p:nvPr/>
            </p:nvSpPr>
            <p:spPr>
              <a:xfrm>
                <a:off x="6159697" y="3662137"/>
                <a:ext cx="119652" cy="33316"/>
              </a:xfrm>
              <a:custGeom>
                <a:avLst/>
                <a:gdLst/>
                <a:ahLst/>
                <a:cxnLst/>
                <a:rect l="l" t="t" r="r" b="b"/>
                <a:pathLst>
                  <a:path w="4044" h="1126" extrusionOk="0">
                    <a:moveTo>
                      <a:pt x="760" y="0"/>
                    </a:moveTo>
                    <a:cubicBezTo>
                      <a:pt x="1" y="0"/>
                      <a:pt x="1" y="1125"/>
                      <a:pt x="760" y="1125"/>
                    </a:cubicBezTo>
                    <a:lnTo>
                      <a:pt x="3283" y="1125"/>
                    </a:lnTo>
                    <a:cubicBezTo>
                      <a:pt x="4043" y="1125"/>
                      <a:pt x="4043" y="0"/>
                      <a:pt x="3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3117;p50">
                <a:extLst>
                  <a:ext uri="{FF2B5EF4-FFF2-40B4-BE49-F238E27FC236}">
                    <a16:creationId xmlns:a16="http://schemas.microsoft.com/office/drawing/2014/main" id="{1CDF8785-FAC8-2CB8-D0C7-D1CEDBD357D5}"/>
                  </a:ext>
                </a:extLst>
              </p:cNvPr>
              <p:cNvSpPr/>
              <p:nvPr/>
            </p:nvSpPr>
            <p:spPr>
              <a:xfrm>
                <a:off x="6159697" y="2930095"/>
                <a:ext cx="119652" cy="33316"/>
              </a:xfrm>
              <a:custGeom>
                <a:avLst/>
                <a:gdLst/>
                <a:ahLst/>
                <a:cxnLst/>
                <a:rect l="l" t="t" r="r" b="b"/>
                <a:pathLst>
                  <a:path w="4044" h="1126" extrusionOk="0">
                    <a:moveTo>
                      <a:pt x="760" y="0"/>
                    </a:moveTo>
                    <a:cubicBezTo>
                      <a:pt x="1" y="0"/>
                      <a:pt x="1" y="1125"/>
                      <a:pt x="760" y="1125"/>
                    </a:cubicBezTo>
                    <a:lnTo>
                      <a:pt x="3283" y="1125"/>
                    </a:lnTo>
                    <a:cubicBezTo>
                      <a:pt x="4043" y="1125"/>
                      <a:pt x="4043" y="0"/>
                      <a:pt x="3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3118;p50">
                <a:extLst>
                  <a:ext uri="{FF2B5EF4-FFF2-40B4-BE49-F238E27FC236}">
                    <a16:creationId xmlns:a16="http://schemas.microsoft.com/office/drawing/2014/main" id="{C9850741-1961-6F19-58D7-7265319B8D6A}"/>
                  </a:ext>
                </a:extLst>
              </p:cNvPr>
              <p:cNvSpPr/>
              <p:nvPr/>
            </p:nvSpPr>
            <p:spPr>
              <a:xfrm>
                <a:off x="6159697" y="3019122"/>
                <a:ext cx="119652" cy="34203"/>
              </a:xfrm>
              <a:custGeom>
                <a:avLst/>
                <a:gdLst/>
                <a:ahLst/>
                <a:cxnLst/>
                <a:rect l="l" t="t" r="r" b="b"/>
                <a:pathLst>
                  <a:path w="4044" h="1156" extrusionOk="0">
                    <a:moveTo>
                      <a:pt x="760" y="1"/>
                    </a:moveTo>
                    <a:cubicBezTo>
                      <a:pt x="1" y="1"/>
                      <a:pt x="1" y="1156"/>
                      <a:pt x="760" y="1156"/>
                    </a:cubicBezTo>
                    <a:lnTo>
                      <a:pt x="3283" y="1156"/>
                    </a:lnTo>
                    <a:cubicBezTo>
                      <a:pt x="4043" y="1156"/>
                      <a:pt x="4043" y="1"/>
                      <a:pt x="3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3119;p50">
                <a:extLst>
                  <a:ext uri="{FF2B5EF4-FFF2-40B4-BE49-F238E27FC236}">
                    <a16:creationId xmlns:a16="http://schemas.microsoft.com/office/drawing/2014/main" id="{B2881CC1-132B-7A74-0E26-92CC97968B07}"/>
                  </a:ext>
                </a:extLst>
              </p:cNvPr>
              <p:cNvSpPr/>
              <p:nvPr/>
            </p:nvSpPr>
            <p:spPr>
              <a:xfrm>
                <a:off x="6159697" y="3109067"/>
                <a:ext cx="119652" cy="33286"/>
              </a:xfrm>
              <a:custGeom>
                <a:avLst/>
                <a:gdLst/>
                <a:ahLst/>
                <a:cxnLst/>
                <a:rect l="l" t="t" r="r" b="b"/>
                <a:pathLst>
                  <a:path w="4044" h="1125" extrusionOk="0">
                    <a:moveTo>
                      <a:pt x="760" y="0"/>
                    </a:moveTo>
                    <a:cubicBezTo>
                      <a:pt x="1" y="0"/>
                      <a:pt x="1" y="1125"/>
                      <a:pt x="760" y="1125"/>
                    </a:cubicBezTo>
                    <a:lnTo>
                      <a:pt x="3283" y="1125"/>
                    </a:lnTo>
                    <a:cubicBezTo>
                      <a:pt x="4043" y="1125"/>
                      <a:pt x="4043" y="0"/>
                      <a:pt x="3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3120;p50">
                <a:extLst>
                  <a:ext uri="{FF2B5EF4-FFF2-40B4-BE49-F238E27FC236}">
                    <a16:creationId xmlns:a16="http://schemas.microsoft.com/office/drawing/2014/main" id="{80EC86D7-2819-1AC9-48FE-3B6D5D602B56}"/>
                  </a:ext>
                </a:extLst>
              </p:cNvPr>
              <p:cNvSpPr/>
              <p:nvPr/>
            </p:nvSpPr>
            <p:spPr>
              <a:xfrm>
                <a:off x="6871051" y="3514646"/>
                <a:ext cx="159210" cy="159210"/>
              </a:xfrm>
              <a:custGeom>
                <a:avLst/>
                <a:gdLst/>
                <a:ahLst/>
                <a:cxnLst/>
                <a:rect l="l" t="t" r="r" b="b"/>
                <a:pathLst>
                  <a:path w="5381" h="5381" extrusionOk="0">
                    <a:moveTo>
                      <a:pt x="2675" y="1"/>
                    </a:moveTo>
                    <a:cubicBezTo>
                      <a:pt x="1216" y="1"/>
                      <a:pt x="1" y="1216"/>
                      <a:pt x="1" y="2706"/>
                    </a:cubicBezTo>
                    <a:cubicBezTo>
                      <a:pt x="1" y="4195"/>
                      <a:pt x="1216" y="5381"/>
                      <a:pt x="2675" y="5381"/>
                    </a:cubicBezTo>
                    <a:cubicBezTo>
                      <a:pt x="4165" y="5381"/>
                      <a:pt x="5381" y="4195"/>
                      <a:pt x="5381" y="2706"/>
                    </a:cubicBezTo>
                    <a:cubicBezTo>
                      <a:pt x="5381" y="1216"/>
                      <a:pt x="4165" y="1"/>
                      <a:pt x="2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3121;p50">
                <a:extLst>
                  <a:ext uri="{FF2B5EF4-FFF2-40B4-BE49-F238E27FC236}">
                    <a16:creationId xmlns:a16="http://schemas.microsoft.com/office/drawing/2014/main" id="{AFA076C5-9C0D-9FE2-966A-B451329D2337}"/>
                  </a:ext>
                </a:extLst>
              </p:cNvPr>
              <p:cNvSpPr/>
              <p:nvPr/>
            </p:nvSpPr>
            <p:spPr>
              <a:xfrm>
                <a:off x="6650718" y="3659001"/>
                <a:ext cx="158323" cy="135363"/>
              </a:xfrm>
              <a:custGeom>
                <a:avLst/>
                <a:gdLst/>
                <a:ahLst/>
                <a:cxnLst/>
                <a:rect l="l" t="t" r="r" b="b"/>
                <a:pathLst>
                  <a:path w="5351" h="4575" extrusionOk="0">
                    <a:moveTo>
                      <a:pt x="3046" y="0"/>
                    </a:moveTo>
                    <a:cubicBezTo>
                      <a:pt x="2480" y="0"/>
                      <a:pt x="1902" y="211"/>
                      <a:pt x="1429" y="684"/>
                    </a:cubicBezTo>
                    <a:cubicBezTo>
                      <a:pt x="1" y="2113"/>
                      <a:pt x="1034" y="4575"/>
                      <a:pt x="3071" y="4575"/>
                    </a:cubicBezTo>
                    <a:cubicBezTo>
                      <a:pt x="4317" y="4575"/>
                      <a:pt x="5350" y="3541"/>
                      <a:pt x="5350" y="2295"/>
                    </a:cubicBezTo>
                    <a:cubicBezTo>
                      <a:pt x="5350" y="918"/>
                      <a:pt x="4225" y="0"/>
                      <a:pt x="30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3122;p50">
                <a:extLst>
                  <a:ext uri="{FF2B5EF4-FFF2-40B4-BE49-F238E27FC236}">
                    <a16:creationId xmlns:a16="http://schemas.microsoft.com/office/drawing/2014/main" id="{808E213B-6FFA-2C6B-35A3-07CD05EDDB8A}"/>
                  </a:ext>
                </a:extLst>
              </p:cNvPr>
              <p:cNvSpPr/>
              <p:nvPr/>
            </p:nvSpPr>
            <p:spPr>
              <a:xfrm>
                <a:off x="6844985" y="3793563"/>
                <a:ext cx="75566" cy="65566"/>
              </a:xfrm>
              <a:custGeom>
                <a:avLst/>
                <a:gdLst/>
                <a:ahLst/>
                <a:cxnLst/>
                <a:rect l="l" t="t" r="r" b="b"/>
                <a:pathLst>
                  <a:path w="2554" h="2216" extrusionOk="0">
                    <a:moveTo>
                      <a:pt x="1460" y="1"/>
                    </a:moveTo>
                    <a:cubicBezTo>
                      <a:pt x="1191" y="1"/>
                      <a:pt x="917" y="102"/>
                      <a:pt x="699" y="331"/>
                    </a:cubicBezTo>
                    <a:cubicBezTo>
                      <a:pt x="0" y="1030"/>
                      <a:pt x="486" y="2185"/>
                      <a:pt x="1459" y="2215"/>
                    </a:cubicBezTo>
                    <a:cubicBezTo>
                      <a:pt x="2067" y="2215"/>
                      <a:pt x="2553" y="1698"/>
                      <a:pt x="2553" y="1090"/>
                    </a:cubicBezTo>
                    <a:cubicBezTo>
                      <a:pt x="2553" y="435"/>
                      <a:pt x="2015" y="1"/>
                      <a:pt x="14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3123;p50">
                <a:extLst>
                  <a:ext uri="{FF2B5EF4-FFF2-40B4-BE49-F238E27FC236}">
                    <a16:creationId xmlns:a16="http://schemas.microsoft.com/office/drawing/2014/main" id="{480B3F55-D00E-5D5C-4898-87AC20B6C5CC}"/>
                  </a:ext>
                </a:extLst>
              </p:cNvPr>
              <p:cNvSpPr/>
              <p:nvPr/>
            </p:nvSpPr>
            <p:spPr>
              <a:xfrm>
                <a:off x="6841375" y="3424731"/>
                <a:ext cx="59382" cy="60270"/>
              </a:xfrm>
              <a:custGeom>
                <a:avLst/>
                <a:gdLst/>
                <a:ahLst/>
                <a:cxnLst/>
                <a:rect l="l" t="t" r="r" b="b"/>
                <a:pathLst>
                  <a:path w="2007" h="2037" extrusionOk="0">
                    <a:moveTo>
                      <a:pt x="1004" y="0"/>
                    </a:moveTo>
                    <a:cubicBezTo>
                      <a:pt x="456" y="0"/>
                      <a:pt x="1" y="456"/>
                      <a:pt x="1" y="1033"/>
                    </a:cubicBezTo>
                    <a:cubicBezTo>
                      <a:pt x="1" y="1581"/>
                      <a:pt x="456" y="2037"/>
                      <a:pt x="1004" y="2037"/>
                    </a:cubicBezTo>
                    <a:cubicBezTo>
                      <a:pt x="1551" y="2037"/>
                      <a:pt x="2007" y="1581"/>
                      <a:pt x="2007" y="1033"/>
                    </a:cubicBezTo>
                    <a:cubicBezTo>
                      <a:pt x="2007" y="456"/>
                      <a:pt x="1551" y="0"/>
                      <a:pt x="10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3124;p50">
                <a:extLst>
                  <a:ext uri="{FF2B5EF4-FFF2-40B4-BE49-F238E27FC236}">
                    <a16:creationId xmlns:a16="http://schemas.microsoft.com/office/drawing/2014/main" id="{CF5E5FD9-7C29-7FC8-AE8C-40F97D3488DF}"/>
                  </a:ext>
                </a:extLst>
              </p:cNvPr>
              <p:cNvSpPr/>
              <p:nvPr/>
            </p:nvSpPr>
            <p:spPr>
              <a:xfrm>
                <a:off x="6698382" y="3544381"/>
                <a:ext cx="57577" cy="50328"/>
              </a:xfrm>
              <a:custGeom>
                <a:avLst/>
                <a:gdLst/>
                <a:ahLst/>
                <a:cxnLst/>
                <a:rect l="l" t="t" r="r" b="b"/>
                <a:pathLst>
                  <a:path w="1946" h="1701" extrusionOk="0">
                    <a:moveTo>
                      <a:pt x="1095" y="1"/>
                    </a:moveTo>
                    <a:cubicBezTo>
                      <a:pt x="891" y="1"/>
                      <a:pt x="684" y="76"/>
                      <a:pt x="517" y="242"/>
                    </a:cubicBezTo>
                    <a:cubicBezTo>
                      <a:pt x="1" y="789"/>
                      <a:pt x="365" y="1701"/>
                      <a:pt x="1125" y="1701"/>
                    </a:cubicBezTo>
                    <a:cubicBezTo>
                      <a:pt x="1581" y="1701"/>
                      <a:pt x="1946" y="1306"/>
                      <a:pt x="1946" y="850"/>
                    </a:cubicBezTo>
                    <a:cubicBezTo>
                      <a:pt x="1946" y="334"/>
                      <a:pt x="1526" y="1"/>
                      <a:pt x="10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3125;p50">
                <a:extLst>
                  <a:ext uri="{FF2B5EF4-FFF2-40B4-BE49-F238E27FC236}">
                    <a16:creationId xmlns:a16="http://schemas.microsoft.com/office/drawing/2014/main" id="{79F31DE3-B63A-7988-C37C-8E8ADA2CED13}"/>
                  </a:ext>
                </a:extLst>
              </p:cNvPr>
              <p:cNvSpPr/>
              <p:nvPr/>
            </p:nvSpPr>
            <p:spPr>
              <a:xfrm>
                <a:off x="6747851" y="3351414"/>
                <a:ext cx="49500" cy="41866"/>
              </a:xfrm>
              <a:custGeom>
                <a:avLst/>
                <a:gdLst/>
                <a:ahLst/>
                <a:cxnLst/>
                <a:rect l="l" t="t" r="r" b="b"/>
                <a:pathLst>
                  <a:path w="1673" h="1415" extrusionOk="0">
                    <a:moveTo>
                      <a:pt x="936" y="0"/>
                    </a:moveTo>
                    <a:cubicBezTo>
                      <a:pt x="765" y="0"/>
                      <a:pt x="593" y="61"/>
                      <a:pt x="456" y="198"/>
                    </a:cubicBezTo>
                    <a:cubicBezTo>
                      <a:pt x="0" y="654"/>
                      <a:pt x="335" y="1414"/>
                      <a:pt x="973" y="1414"/>
                    </a:cubicBezTo>
                    <a:cubicBezTo>
                      <a:pt x="1368" y="1414"/>
                      <a:pt x="1672" y="1080"/>
                      <a:pt x="1672" y="685"/>
                    </a:cubicBezTo>
                    <a:cubicBezTo>
                      <a:pt x="1652" y="272"/>
                      <a:pt x="1295" y="0"/>
                      <a:pt x="9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3126;p50">
                <a:extLst>
                  <a:ext uri="{FF2B5EF4-FFF2-40B4-BE49-F238E27FC236}">
                    <a16:creationId xmlns:a16="http://schemas.microsoft.com/office/drawing/2014/main" id="{B35C6DC1-0971-A103-57E0-FD0A9BEFB555}"/>
                  </a:ext>
                </a:extLst>
              </p:cNvPr>
              <p:cNvSpPr/>
              <p:nvPr/>
            </p:nvSpPr>
            <p:spPr>
              <a:xfrm>
                <a:off x="5719032" y="3341532"/>
                <a:ext cx="1124207" cy="683057"/>
              </a:xfrm>
              <a:custGeom>
                <a:avLst/>
                <a:gdLst/>
                <a:ahLst/>
                <a:cxnLst/>
                <a:rect l="l" t="t" r="r" b="b"/>
                <a:pathLst>
                  <a:path w="37996" h="23086" extrusionOk="0">
                    <a:moveTo>
                      <a:pt x="11034" y="1231"/>
                    </a:moveTo>
                    <a:cubicBezTo>
                      <a:pt x="11126" y="1231"/>
                      <a:pt x="11217" y="1262"/>
                      <a:pt x="11277" y="1323"/>
                    </a:cubicBezTo>
                    <a:cubicBezTo>
                      <a:pt x="11369" y="1475"/>
                      <a:pt x="11399" y="1657"/>
                      <a:pt x="11399" y="1839"/>
                    </a:cubicBezTo>
                    <a:cubicBezTo>
                      <a:pt x="11399" y="2447"/>
                      <a:pt x="11217" y="3055"/>
                      <a:pt x="10852" y="3542"/>
                    </a:cubicBezTo>
                    <a:cubicBezTo>
                      <a:pt x="10670" y="3268"/>
                      <a:pt x="10548" y="2994"/>
                      <a:pt x="10457" y="2690"/>
                    </a:cubicBezTo>
                    <a:cubicBezTo>
                      <a:pt x="10305" y="2295"/>
                      <a:pt x="10335" y="1839"/>
                      <a:pt x="10578" y="1475"/>
                    </a:cubicBezTo>
                    <a:cubicBezTo>
                      <a:pt x="10670" y="1323"/>
                      <a:pt x="10852" y="1231"/>
                      <a:pt x="11034" y="1231"/>
                    </a:cubicBezTo>
                    <a:close/>
                    <a:moveTo>
                      <a:pt x="16193" y="1280"/>
                    </a:moveTo>
                    <a:cubicBezTo>
                      <a:pt x="16235" y="1280"/>
                      <a:pt x="16271" y="1301"/>
                      <a:pt x="16293" y="1323"/>
                    </a:cubicBezTo>
                    <a:cubicBezTo>
                      <a:pt x="16323" y="1353"/>
                      <a:pt x="16414" y="1475"/>
                      <a:pt x="16414" y="1779"/>
                    </a:cubicBezTo>
                    <a:cubicBezTo>
                      <a:pt x="16414" y="2447"/>
                      <a:pt x="16202" y="3086"/>
                      <a:pt x="15776" y="3633"/>
                    </a:cubicBezTo>
                    <a:cubicBezTo>
                      <a:pt x="15563" y="3177"/>
                      <a:pt x="15442" y="2660"/>
                      <a:pt x="15503" y="2143"/>
                    </a:cubicBezTo>
                    <a:cubicBezTo>
                      <a:pt x="15533" y="1839"/>
                      <a:pt x="15654" y="1566"/>
                      <a:pt x="15867" y="1383"/>
                    </a:cubicBezTo>
                    <a:cubicBezTo>
                      <a:pt x="15928" y="1323"/>
                      <a:pt x="16050" y="1292"/>
                      <a:pt x="16141" y="1292"/>
                    </a:cubicBezTo>
                    <a:cubicBezTo>
                      <a:pt x="16159" y="1283"/>
                      <a:pt x="16176" y="1280"/>
                      <a:pt x="16193" y="1280"/>
                    </a:cubicBezTo>
                    <a:close/>
                    <a:moveTo>
                      <a:pt x="6445" y="1353"/>
                    </a:moveTo>
                    <a:lnTo>
                      <a:pt x="6445" y="1383"/>
                    </a:lnTo>
                    <a:cubicBezTo>
                      <a:pt x="6455" y="1373"/>
                      <a:pt x="6465" y="1370"/>
                      <a:pt x="6476" y="1370"/>
                    </a:cubicBezTo>
                    <a:cubicBezTo>
                      <a:pt x="6499" y="1370"/>
                      <a:pt x="6526" y="1383"/>
                      <a:pt x="6566" y="1383"/>
                    </a:cubicBezTo>
                    <a:cubicBezTo>
                      <a:pt x="6627" y="1414"/>
                      <a:pt x="6657" y="1444"/>
                      <a:pt x="6657" y="1444"/>
                    </a:cubicBezTo>
                    <a:cubicBezTo>
                      <a:pt x="6718" y="1535"/>
                      <a:pt x="6718" y="1657"/>
                      <a:pt x="6718" y="1748"/>
                    </a:cubicBezTo>
                    <a:cubicBezTo>
                      <a:pt x="6627" y="2599"/>
                      <a:pt x="6262" y="3359"/>
                      <a:pt x="5685" y="3967"/>
                    </a:cubicBezTo>
                    <a:cubicBezTo>
                      <a:pt x="5594" y="3845"/>
                      <a:pt x="5502" y="3663"/>
                      <a:pt x="5442" y="3511"/>
                    </a:cubicBezTo>
                    <a:cubicBezTo>
                      <a:pt x="5168" y="2812"/>
                      <a:pt x="5381" y="1991"/>
                      <a:pt x="5958" y="1505"/>
                    </a:cubicBezTo>
                    <a:cubicBezTo>
                      <a:pt x="6110" y="1414"/>
                      <a:pt x="6262" y="1353"/>
                      <a:pt x="6445" y="1353"/>
                    </a:cubicBezTo>
                    <a:close/>
                    <a:moveTo>
                      <a:pt x="27387" y="1171"/>
                    </a:moveTo>
                    <a:cubicBezTo>
                      <a:pt x="27478" y="1171"/>
                      <a:pt x="27539" y="1201"/>
                      <a:pt x="27600" y="1262"/>
                    </a:cubicBezTo>
                    <a:cubicBezTo>
                      <a:pt x="27874" y="1505"/>
                      <a:pt x="28026" y="1870"/>
                      <a:pt x="28026" y="2235"/>
                    </a:cubicBezTo>
                    <a:cubicBezTo>
                      <a:pt x="28056" y="2903"/>
                      <a:pt x="27874" y="3572"/>
                      <a:pt x="27509" y="4119"/>
                    </a:cubicBezTo>
                    <a:cubicBezTo>
                      <a:pt x="27144" y="3633"/>
                      <a:pt x="26931" y="3055"/>
                      <a:pt x="26901" y="2417"/>
                    </a:cubicBezTo>
                    <a:cubicBezTo>
                      <a:pt x="26840" y="1870"/>
                      <a:pt x="27022" y="1231"/>
                      <a:pt x="27357" y="1171"/>
                    </a:cubicBezTo>
                    <a:close/>
                    <a:moveTo>
                      <a:pt x="21612" y="1262"/>
                    </a:moveTo>
                    <a:cubicBezTo>
                      <a:pt x="21673" y="1262"/>
                      <a:pt x="21734" y="1292"/>
                      <a:pt x="21794" y="1323"/>
                    </a:cubicBezTo>
                    <a:cubicBezTo>
                      <a:pt x="22342" y="1475"/>
                      <a:pt x="22645" y="2174"/>
                      <a:pt x="22554" y="2721"/>
                    </a:cubicBezTo>
                    <a:cubicBezTo>
                      <a:pt x="22463" y="3298"/>
                      <a:pt x="22159" y="3845"/>
                      <a:pt x="21703" y="4210"/>
                    </a:cubicBezTo>
                    <a:cubicBezTo>
                      <a:pt x="21278" y="3572"/>
                      <a:pt x="21065" y="2812"/>
                      <a:pt x="21126" y="2052"/>
                    </a:cubicBezTo>
                    <a:cubicBezTo>
                      <a:pt x="21186" y="1687"/>
                      <a:pt x="21308" y="1353"/>
                      <a:pt x="21490" y="1292"/>
                    </a:cubicBezTo>
                    <a:cubicBezTo>
                      <a:pt x="21521" y="1292"/>
                      <a:pt x="21582" y="1262"/>
                      <a:pt x="21612" y="1262"/>
                    </a:cubicBezTo>
                    <a:close/>
                    <a:moveTo>
                      <a:pt x="27377" y="0"/>
                    </a:moveTo>
                    <a:cubicBezTo>
                      <a:pt x="27309" y="0"/>
                      <a:pt x="27241" y="5"/>
                      <a:pt x="27174" y="16"/>
                    </a:cubicBezTo>
                    <a:cubicBezTo>
                      <a:pt x="26080" y="198"/>
                      <a:pt x="25685" y="1444"/>
                      <a:pt x="25776" y="2508"/>
                    </a:cubicBezTo>
                    <a:cubicBezTo>
                      <a:pt x="25807" y="3390"/>
                      <a:pt x="26111" y="4241"/>
                      <a:pt x="26688" y="4909"/>
                    </a:cubicBezTo>
                    <a:lnTo>
                      <a:pt x="26749" y="4970"/>
                    </a:lnTo>
                    <a:cubicBezTo>
                      <a:pt x="26111" y="5548"/>
                      <a:pt x="25320" y="5852"/>
                      <a:pt x="24469" y="5852"/>
                    </a:cubicBezTo>
                    <a:cubicBezTo>
                      <a:pt x="23740" y="5821"/>
                      <a:pt x="23010" y="5517"/>
                      <a:pt x="22463" y="5031"/>
                    </a:cubicBezTo>
                    <a:cubicBezTo>
                      <a:pt x="23101" y="4484"/>
                      <a:pt x="23557" y="3694"/>
                      <a:pt x="23679" y="2842"/>
                    </a:cubicBezTo>
                    <a:cubicBezTo>
                      <a:pt x="23861" y="1687"/>
                      <a:pt x="23223" y="593"/>
                      <a:pt x="22129" y="198"/>
                    </a:cubicBezTo>
                    <a:cubicBezTo>
                      <a:pt x="21957" y="141"/>
                      <a:pt x="21784" y="110"/>
                      <a:pt x="21615" y="110"/>
                    </a:cubicBezTo>
                    <a:cubicBezTo>
                      <a:pt x="21426" y="110"/>
                      <a:pt x="21241" y="148"/>
                      <a:pt x="21065" y="228"/>
                    </a:cubicBezTo>
                    <a:cubicBezTo>
                      <a:pt x="20487" y="441"/>
                      <a:pt x="20092" y="1080"/>
                      <a:pt x="20001" y="1900"/>
                    </a:cubicBezTo>
                    <a:cubicBezTo>
                      <a:pt x="19910" y="2934"/>
                      <a:pt x="20153" y="3997"/>
                      <a:pt x="20761" y="4849"/>
                    </a:cubicBezTo>
                    <a:cubicBezTo>
                      <a:pt x="20130" y="5193"/>
                      <a:pt x="19440" y="5368"/>
                      <a:pt x="18742" y="5368"/>
                    </a:cubicBezTo>
                    <a:cubicBezTo>
                      <a:pt x="18329" y="5368"/>
                      <a:pt x="17915" y="5307"/>
                      <a:pt x="17509" y="5183"/>
                    </a:cubicBezTo>
                    <a:cubicBezTo>
                      <a:pt x="17144" y="5031"/>
                      <a:pt x="16779" y="4818"/>
                      <a:pt x="16475" y="4545"/>
                    </a:cubicBezTo>
                    <a:cubicBezTo>
                      <a:pt x="17174" y="3785"/>
                      <a:pt x="17539" y="2751"/>
                      <a:pt x="17539" y="1718"/>
                    </a:cubicBezTo>
                    <a:cubicBezTo>
                      <a:pt x="17539" y="1292"/>
                      <a:pt x="17387" y="836"/>
                      <a:pt x="17113" y="532"/>
                    </a:cubicBezTo>
                    <a:cubicBezTo>
                      <a:pt x="16827" y="262"/>
                      <a:pt x="16458" y="125"/>
                      <a:pt x="16089" y="125"/>
                    </a:cubicBezTo>
                    <a:cubicBezTo>
                      <a:pt x="15751" y="125"/>
                      <a:pt x="15413" y="239"/>
                      <a:pt x="15138" y="472"/>
                    </a:cubicBezTo>
                    <a:cubicBezTo>
                      <a:pt x="14712" y="836"/>
                      <a:pt x="14439" y="1383"/>
                      <a:pt x="14378" y="1991"/>
                    </a:cubicBezTo>
                    <a:cubicBezTo>
                      <a:pt x="14287" y="2842"/>
                      <a:pt x="14469" y="3694"/>
                      <a:pt x="14925" y="4423"/>
                    </a:cubicBezTo>
                    <a:cubicBezTo>
                      <a:pt x="14591" y="4636"/>
                      <a:pt x="14226" y="4788"/>
                      <a:pt x="13831" y="4849"/>
                    </a:cubicBezTo>
                    <a:cubicBezTo>
                      <a:pt x="13688" y="4871"/>
                      <a:pt x="13545" y="4882"/>
                      <a:pt x="13402" y="4882"/>
                    </a:cubicBezTo>
                    <a:cubicBezTo>
                      <a:pt x="12789" y="4882"/>
                      <a:pt x="12191" y="4677"/>
                      <a:pt x="11673" y="4332"/>
                    </a:cubicBezTo>
                    <a:cubicBezTo>
                      <a:pt x="12220" y="3602"/>
                      <a:pt x="12524" y="2721"/>
                      <a:pt x="12524" y="1809"/>
                    </a:cubicBezTo>
                    <a:cubicBezTo>
                      <a:pt x="12524" y="1353"/>
                      <a:pt x="12402" y="928"/>
                      <a:pt x="12129" y="563"/>
                    </a:cubicBezTo>
                    <a:cubicBezTo>
                      <a:pt x="11847" y="253"/>
                      <a:pt x="11486" y="73"/>
                      <a:pt x="11071" y="73"/>
                    </a:cubicBezTo>
                    <a:cubicBezTo>
                      <a:pt x="11039" y="73"/>
                      <a:pt x="11006" y="74"/>
                      <a:pt x="10974" y="76"/>
                    </a:cubicBezTo>
                    <a:cubicBezTo>
                      <a:pt x="10457" y="107"/>
                      <a:pt x="9970" y="350"/>
                      <a:pt x="9636" y="745"/>
                    </a:cubicBezTo>
                    <a:cubicBezTo>
                      <a:pt x="9211" y="1414"/>
                      <a:pt x="9089" y="2235"/>
                      <a:pt x="9363" y="2994"/>
                    </a:cubicBezTo>
                    <a:cubicBezTo>
                      <a:pt x="9484" y="3511"/>
                      <a:pt x="9727" y="3967"/>
                      <a:pt x="10062" y="4362"/>
                    </a:cubicBezTo>
                    <a:lnTo>
                      <a:pt x="10031" y="4393"/>
                    </a:lnTo>
                    <a:cubicBezTo>
                      <a:pt x="9443" y="4867"/>
                      <a:pt x="8721" y="5124"/>
                      <a:pt x="7977" y="5124"/>
                    </a:cubicBezTo>
                    <a:cubicBezTo>
                      <a:pt x="7720" y="5124"/>
                      <a:pt x="7461" y="5093"/>
                      <a:pt x="7204" y="5031"/>
                    </a:cubicBezTo>
                    <a:cubicBezTo>
                      <a:pt x="6961" y="4970"/>
                      <a:pt x="6749" y="4849"/>
                      <a:pt x="6536" y="4727"/>
                    </a:cubicBezTo>
                    <a:cubicBezTo>
                      <a:pt x="7296" y="3906"/>
                      <a:pt x="7752" y="2873"/>
                      <a:pt x="7843" y="1748"/>
                    </a:cubicBezTo>
                    <a:cubicBezTo>
                      <a:pt x="7873" y="1444"/>
                      <a:pt x="7812" y="1140"/>
                      <a:pt x="7660" y="867"/>
                    </a:cubicBezTo>
                    <a:cubicBezTo>
                      <a:pt x="7478" y="532"/>
                      <a:pt x="7144" y="289"/>
                      <a:pt x="6779" y="228"/>
                    </a:cubicBezTo>
                    <a:cubicBezTo>
                      <a:pt x="6666" y="209"/>
                      <a:pt x="6553" y="199"/>
                      <a:pt x="6439" y="199"/>
                    </a:cubicBezTo>
                    <a:cubicBezTo>
                      <a:pt x="6030" y="199"/>
                      <a:pt x="5622" y="325"/>
                      <a:pt x="5290" y="563"/>
                    </a:cubicBezTo>
                    <a:cubicBezTo>
                      <a:pt x="4286" y="1353"/>
                      <a:pt x="3922" y="2721"/>
                      <a:pt x="4378" y="3906"/>
                    </a:cubicBezTo>
                    <a:cubicBezTo>
                      <a:pt x="4499" y="4210"/>
                      <a:pt x="4682" y="4514"/>
                      <a:pt x="4894" y="4788"/>
                    </a:cubicBezTo>
                    <a:cubicBezTo>
                      <a:pt x="4773" y="4879"/>
                      <a:pt x="4651" y="5001"/>
                      <a:pt x="4530" y="5092"/>
                    </a:cubicBezTo>
                    <a:cubicBezTo>
                      <a:pt x="3131" y="6277"/>
                      <a:pt x="1612" y="7280"/>
                      <a:pt x="1" y="8131"/>
                    </a:cubicBezTo>
                    <a:lnTo>
                      <a:pt x="517" y="9134"/>
                    </a:lnTo>
                    <a:cubicBezTo>
                      <a:pt x="2220" y="8253"/>
                      <a:pt x="3800" y="7189"/>
                      <a:pt x="5259" y="5973"/>
                    </a:cubicBezTo>
                    <a:cubicBezTo>
                      <a:pt x="5411" y="5852"/>
                      <a:pt x="5563" y="5730"/>
                      <a:pt x="5715" y="5578"/>
                    </a:cubicBezTo>
                    <a:cubicBezTo>
                      <a:pt x="6080" y="5821"/>
                      <a:pt x="6475" y="6034"/>
                      <a:pt x="6901" y="6156"/>
                    </a:cubicBezTo>
                    <a:cubicBezTo>
                      <a:pt x="7255" y="6244"/>
                      <a:pt x="7616" y="6288"/>
                      <a:pt x="7976" y="6288"/>
                    </a:cubicBezTo>
                    <a:cubicBezTo>
                      <a:pt x="8970" y="6288"/>
                      <a:pt x="9949" y="5952"/>
                      <a:pt x="10730" y="5304"/>
                    </a:cubicBezTo>
                    <a:lnTo>
                      <a:pt x="10882" y="5183"/>
                    </a:lnTo>
                    <a:cubicBezTo>
                      <a:pt x="11640" y="5738"/>
                      <a:pt x="12544" y="6042"/>
                      <a:pt x="13455" y="6042"/>
                    </a:cubicBezTo>
                    <a:cubicBezTo>
                      <a:pt x="13641" y="6042"/>
                      <a:pt x="13828" y="6029"/>
                      <a:pt x="14013" y="6004"/>
                    </a:cubicBezTo>
                    <a:cubicBezTo>
                      <a:pt x="14591" y="5912"/>
                      <a:pt x="15168" y="5669"/>
                      <a:pt x="15654" y="5335"/>
                    </a:cubicBezTo>
                    <a:cubicBezTo>
                      <a:pt x="16080" y="5760"/>
                      <a:pt x="16597" y="6064"/>
                      <a:pt x="17144" y="6277"/>
                    </a:cubicBezTo>
                    <a:cubicBezTo>
                      <a:pt x="17679" y="6455"/>
                      <a:pt x="18234" y="6544"/>
                      <a:pt x="18788" y="6544"/>
                    </a:cubicBezTo>
                    <a:cubicBezTo>
                      <a:pt x="19743" y="6544"/>
                      <a:pt x="20693" y="6280"/>
                      <a:pt x="21521" y="5760"/>
                    </a:cubicBezTo>
                    <a:cubicBezTo>
                      <a:pt x="22311" y="6520"/>
                      <a:pt x="23345" y="6946"/>
                      <a:pt x="24439" y="7007"/>
                    </a:cubicBezTo>
                    <a:cubicBezTo>
                      <a:pt x="25655" y="7007"/>
                      <a:pt x="26840" y="6551"/>
                      <a:pt x="27691" y="5669"/>
                    </a:cubicBezTo>
                    <a:cubicBezTo>
                      <a:pt x="28231" y="5911"/>
                      <a:pt x="28885" y="6039"/>
                      <a:pt x="29639" y="6039"/>
                    </a:cubicBezTo>
                    <a:cubicBezTo>
                      <a:pt x="30116" y="6039"/>
                      <a:pt x="30633" y="5988"/>
                      <a:pt x="31187" y="5882"/>
                    </a:cubicBezTo>
                    <a:lnTo>
                      <a:pt x="31582" y="5821"/>
                    </a:lnTo>
                    <a:cubicBezTo>
                      <a:pt x="32268" y="5701"/>
                      <a:pt x="32953" y="5581"/>
                      <a:pt x="33596" y="5581"/>
                    </a:cubicBezTo>
                    <a:cubicBezTo>
                      <a:pt x="34092" y="5581"/>
                      <a:pt x="34562" y="5653"/>
                      <a:pt x="34986" y="5852"/>
                    </a:cubicBezTo>
                    <a:cubicBezTo>
                      <a:pt x="35837" y="6338"/>
                      <a:pt x="36445" y="7159"/>
                      <a:pt x="36658" y="8131"/>
                    </a:cubicBezTo>
                    <a:cubicBezTo>
                      <a:pt x="36810" y="8770"/>
                      <a:pt x="36871" y="9408"/>
                      <a:pt x="36840" y="10077"/>
                    </a:cubicBezTo>
                    <a:lnTo>
                      <a:pt x="36840" y="23086"/>
                    </a:lnTo>
                    <a:lnTo>
                      <a:pt x="37995" y="23086"/>
                    </a:lnTo>
                    <a:lnTo>
                      <a:pt x="37965" y="10046"/>
                    </a:lnTo>
                    <a:cubicBezTo>
                      <a:pt x="37995" y="9286"/>
                      <a:pt x="37904" y="8526"/>
                      <a:pt x="37752" y="7797"/>
                    </a:cubicBezTo>
                    <a:cubicBezTo>
                      <a:pt x="37448" y="6520"/>
                      <a:pt x="36628" y="5426"/>
                      <a:pt x="35472" y="4818"/>
                    </a:cubicBezTo>
                    <a:cubicBezTo>
                      <a:pt x="34864" y="4521"/>
                      <a:pt x="34222" y="4421"/>
                      <a:pt x="33579" y="4421"/>
                    </a:cubicBezTo>
                    <a:cubicBezTo>
                      <a:pt x="32840" y="4421"/>
                      <a:pt x="32098" y="4552"/>
                      <a:pt x="31399" y="4666"/>
                    </a:cubicBezTo>
                    <a:lnTo>
                      <a:pt x="30974" y="4757"/>
                    </a:lnTo>
                    <a:cubicBezTo>
                      <a:pt x="30579" y="4845"/>
                      <a:pt x="30171" y="4891"/>
                      <a:pt x="29762" y="4891"/>
                    </a:cubicBezTo>
                    <a:cubicBezTo>
                      <a:pt x="29320" y="4891"/>
                      <a:pt x="28877" y="4837"/>
                      <a:pt x="28451" y="4727"/>
                    </a:cubicBezTo>
                    <a:cubicBezTo>
                      <a:pt x="28937" y="3967"/>
                      <a:pt x="29181" y="3055"/>
                      <a:pt x="29150" y="2143"/>
                    </a:cubicBezTo>
                    <a:cubicBezTo>
                      <a:pt x="29120" y="1475"/>
                      <a:pt x="28816" y="806"/>
                      <a:pt x="28299" y="350"/>
                    </a:cubicBezTo>
                    <a:cubicBezTo>
                      <a:pt x="28047" y="123"/>
                      <a:pt x="27710" y="0"/>
                      <a:pt x="273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3127;p50">
                <a:extLst>
                  <a:ext uri="{FF2B5EF4-FFF2-40B4-BE49-F238E27FC236}">
                    <a16:creationId xmlns:a16="http://schemas.microsoft.com/office/drawing/2014/main" id="{813EAFD9-571F-F664-CA40-576723BE0136}"/>
                  </a:ext>
                </a:extLst>
              </p:cNvPr>
              <p:cNvSpPr/>
              <p:nvPr/>
            </p:nvSpPr>
            <p:spPr>
              <a:xfrm>
                <a:off x="5105699" y="4047035"/>
                <a:ext cx="628675" cy="338185"/>
              </a:xfrm>
              <a:custGeom>
                <a:avLst/>
                <a:gdLst/>
                <a:ahLst/>
                <a:cxnLst/>
                <a:rect l="l" t="t" r="r" b="b"/>
                <a:pathLst>
                  <a:path w="21248" h="11430" extrusionOk="0">
                    <a:moveTo>
                      <a:pt x="487" y="1"/>
                    </a:moveTo>
                    <a:cubicBezTo>
                      <a:pt x="183" y="1004"/>
                      <a:pt x="1" y="2037"/>
                      <a:pt x="31" y="3101"/>
                    </a:cubicBezTo>
                    <a:cubicBezTo>
                      <a:pt x="31" y="8967"/>
                      <a:pt x="4773" y="11430"/>
                      <a:pt x="10639" y="11430"/>
                    </a:cubicBezTo>
                    <a:cubicBezTo>
                      <a:pt x="16506" y="11430"/>
                      <a:pt x="21247" y="8967"/>
                      <a:pt x="21247" y="3101"/>
                    </a:cubicBezTo>
                    <a:cubicBezTo>
                      <a:pt x="21247" y="2037"/>
                      <a:pt x="21095" y="1004"/>
                      <a:pt x="207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3128;p50">
                <a:extLst>
                  <a:ext uri="{FF2B5EF4-FFF2-40B4-BE49-F238E27FC236}">
                    <a16:creationId xmlns:a16="http://schemas.microsoft.com/office/drawing/2014/main" id="{FD369A81-807E-87D0-960C-EB8E6C6F2ACE}"/>
                  </a:ext>
                </a:extLst>
              </p:cNvPr>
              <p:cNvSpPr/>
              <p:nvPr/>
            </p:nvSpPr>
            <p:spPr>
              <a:xfrm>
                <a:off x="5326949" y="3154927"/>
                <a:ext cx="186194" cy="123232"/>
              </a:xfrm>
              <a:custGeom>
                <a:avLst/>
                <a:gdLst/>
                <a:ahLst/>
                <a:cxnLst/>
                <a:rect l="l" t="t" r="r" b="b"/>
                <a:pathLst>
                  <a:path w="6293" h="4165" extrusionOk="0">
                    <a:moveTo>
                      <a:pt x="973" y="0"/>
                    </a:moveTo>
                    <a:cubicBezTo>
                      <a:pt x="426" y="0"/>
                      <a:pt x="0" y="426"/>
                      <a:pt x="0" y="943"/>
                    </a:cubicBezTo>
                    <a:lnTo>
                      <a:pt x="0" y="4165"/>
                    </a:lnTo>
                    <a:lnTo>
                      <a:pt x="6292" y="4165"/>
                    </a:lnTo>
                    <a:lnTo>
                      <a:pt x="6292" y="943"/>
                    </a:lnTo>
                    <a:cubicBezTo>
                      <a:pt x="6292" y="426"/>
                      <a:pt x="5867" y="0"/>
                      <a:pt x="53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3129;p50">
                <a:extLst>
                  <a:ext uri="{FF2B5EF4-FFF2-40B4-BE49-F238E27FC236}">
                    <a16:creationId xmlns:a16="http://schemas.microsoft.com/office/drawing/2014/main" id="{5B6955AB-368E-300E-4653-18B460F573BD}"/>
                  </a:ext>
                </a:extLst>
              </p:cNvPr>
              <p:cNvSpPr/>
              <p:nvPr/>
            </p:nvSpPr>
            <p:spPr>
              <a:xfrm>
                <a:off x="5317954" y="4248493"/>
                <a:ext cx="48583" cy="48583"/>
              </a:xfrm>
              <a:custGeom>
                <a:avLst/>
                <a:gdLst/>
                <a:ahLst/>
                <a:cxnLst/>
                <a:rect l="l" t="t" r="r" b="b"/>
                <a:pathLst>
                  <a:path w="1642" h="1642" extrusionOk="0">
                    <a:moveTo>
                      <a:pt x="821" y="0"/>
                    </a:moveTo>
                    <a:cubicBezTo>
                      <a:pt x="365" y="0"/>
                      <a:pt x="0" y="365"/>
                      <a:pt x="0" y="821"/>
                    </a:cubicBezTo>
                    <a:cubicBezTo>
                      <a:pt x="0" y="1277"/>
                      <a:pt x="365" y="1642"/>
                      <a:pt x="821" y="1642"/>
                    </a:cubicBezTo>
                    <a:cubicBezTo>
                      <a:pt x="1277" y="1642"/>
                      <a:pt x="1642" y="1277"/>
                      <a:pt x="1642" y="821"/>
                    </a:cubicBezTo>
                    <a:cubicBezTo>
                      <a:pt x="1642" y="365"/>
                      <a:pt x="1277" y="0"/>
                      <a:pt x="8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3130;p50">
                <a:extLst>
                  <a:ext uri="{FF2B5EF4-FFF2-40B4-BE49-F238E27FC236}">
                    <a16:creationId xmlns:a16="http://schemas.microsoft.com/office/drawing/2014/main" id="{98D770EF-1C6F-2584-23D1-988812422E98}"/>
                  </a:ext>
                </a:extLst>
              </p:cNvPr>
              <p:cNvSpPr/>
              <p:nvPr/>
            </p:nvSpPr>
            <p:spPr>
              <a:xfrm>
                <a:off x="5280172" y="4129790"/>
                <a:ext cx="62075" cy="53080"/>
              </a:xfrm>
              <a:custGeom>
                <a:avLst/>
                <a:gdLst/>
                <a:ahLst/>
                <a:cxnLst/>
                <a:rect l="l" t="t" r="r" b="b"/>
                <a:pathLst>
                  <a:path w="2098" h="1794" extrusionOk="0">
                    <a:moveTo>
                      <a:pt x="1216" y="0"/>
                    </a:moveTo>
                    <a:cubicBezTo>
                      <a:pt x="995" y="0"/>
                      <a:pt x="767" y="85"/>
                      <a:pt x="578" y="274"/>
                    </a:cubicBezTo>
                    <a:cubicBezTo>
                      <a:pt x="1" y="821"/>
                      <a:pt x="426" y="1794"/>
                      <a:pt x="1216" y="1794"/>
                    </a:cubicBezTo>
                    <a:cubicBezTo>
                      <a:pt x="1703" y="1794"/>
                      <a:pt x="2098" y="1398"/>
                      <a:pt x="2098" y="912"/>
                    </a:cubicBezTo>
                    <a:cubicBezTo>
                      <a:pt x="2098" y="360"/>
                      <a:pt x="1671" y="0"/>
                      <a:pt x="12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3131;p50">
                <a:extLst>
                  <a:ext uri="{FF2B5EF4-FFF2-40B4-BE49-F238E27FC236}">
                    <a16:creationId xmlns:a16="http://schemas.microsoft.com/office/drawing/2014/main" id="{565694FC-2B9F-6D14-885B-0882A179889B}"/>
                  </a:ext>
                </a:extLst>
              </p:cNvPr>
              <p:cNvSpPr/>
              <p:nvPr/>
            </p:nvSpPr>
            <p:spPr>
              <a:xfrm>
                <a:off x="5415058" y="4283790"/>
                <a:ext cx="30623" cy="26777"/>
              </a:xfrm>
              <a:custGeom>
                <a:avLst/>
                <a:gdLst/>
                <a:ahLst/>
                <a:cxnLst/>
                <a:rect l="l" t="t" r="r" b="b"/>
                <a:pathLst>
                  <a:path w="1035" h="905" extrusionOk="0">
                    <a:moveTo>
                      <a:pt x="589" y="1"/>
                    </a:moveTo>
                    <a:cubicBezTo>
                      <a:pt x="478" y="1"/>
                      <a:pt x="365" y="45"/>
                      <a:pt x="275" y="145"/>
                    </a:cubicBezTo>
                    <a:cubicBezTo>
                      <a:pt x="1" y="418"/>
                      <a:pt x="183" y="874"/>
                      <a:pt x="578" y="905"/>
                    </a:cubicBezTo>
                    <a:cubicBezTo>
                      <a:pt x="822" y="905"/>
                      <a:pt x="1034" y="692"/>
                      <a:pt x="1034" y="449"/>
                    </a:cubicBezTo>
                    <a:cubicBezTo>
                      <a:pt x="1034" y="184"/>
                      <a:pt x="816" y="1"/>
                      <a:pt x="5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3132;p50">
                <a:extLst>
                  <a:ext uri="{FF2B5EF4-FFF2-40B4-BE49-F238E27FC236}">
                    <a16:creationId xmlns:a16="http://schemas.microsoft.com/office/drawing/2014/main" id="{6680A5B0-579A-A186-CCEC-0296A936EEEE}"/>
                  </a:ext>
                </a:extLst>
              </p:cNvPr>
              <p:cNvSpPr/>
              <p:nvPr/>
            </p:nvSpPr>
            <p:spPr>
              <a:xfrm>
                <a:off x="5230703" y="4220888"/>
                <a:ext cx="32428" cy="27635"/>
              </a:xfrm>
              <a:custGeom>
                <a:avLst/>
                <a:gdLst/>
                <a:ahLst/>
                <a:cxnLst/>
                <a:rect l="l" t="t" r="r" b="b"/>
                <a:pathLst>
                  <a:path w="1096" h="934" extrusionOk="0">
                    <a:moveTo>
                      <a:pt x="623" y="0"/>
                    </a:moveTo>
                    <a:cubicBezTo>
                      <a:pt x="508" y="0"/>
                      <a:pt x="394" y="44"/>
                      <a:pt x="305" y="143"/>
                    </a:cubicBezTo>
                    <a:cubicBezTo>
                      <a:pt x="1" y="417"/>
                      <a:pt x="214" y="933"/>
                      <a:pt x="609" y="933"/>
                    </a:cubicBezTo>
                    <a:cubicBezTo>
                      <a:pt x="882" y="933"/>
                      <a:pt x="1095" y="721"/>
                      <a:pt x="1095" y="477"/>
                    </a:cubicBezTo>
                    <a:cubicBezTo>
                      <a:pt x="1095" y="190"/>
                      <a:pt x="860" y="0"/>
                      <a:pt x="6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3133;p50">
                <a:extLst>
                  <a:ext uri="{FF2B5EF4-FFF2-40B4-BE49-F238E27FC236}">
                    <a16:creationId xmlns:a16="http://schemas.microsoft.com/office/drawing/2014/main" id="{F7D15ED3-E8DB-4279-8D73-52AF2256FD59}"/>
                  </a:ext>
                </a:extLst>
              </p:cNvPr>
              <p:cNvSpPr/>
              <p:nvPr/>
            </p:nvSpPr>
            <p:spPr>
              <a:xfrm>
                <a:off x="5398874" y="4194526"/>
                <a:ext cx="26126" cy="26126"/>
              </a:xfrm>
              <a:custGeom>
                <a:avLst/>
                <a:gdLst/>
                <a:ahLst/>
                <a:cxnLst/>
                <a:rect l="l" t="t" r="r" b="b"/>
                <a:pathLst>
                  <a:path w="883" h="883" extrusionOk="0">
                    <a:moveTo>
                      <a:pt x="426" y="1"/>
                    </a:moveTo>
                    <a:cubicBezTo>
                      <a:pt x="183" y="1"/>
                      <a:pt x="1" y="213"/>
                      <a:pt x="1" y="457"/>
                    </a:cubicBezTo>
                    <a:cubicBezTo>
                      <a:pt x="1" y="700"/>
                      <a:pt x="183" y="882"/>
                      <a:pt x="426" y="882"/>
                    </a:cubicBezTo>
                    <a:cubicBezTo>
                      <a:pt x="670" y="882"/>
                      <a:pt x="882" y="700"/>
                      <a:pt x="882" y="457"/>
                    </a:cubicBezTo>
                    <a:cubicBezTo>
                      <a:pt x="882" y="213"/>
                      <a:pt x="670" y="1"/>
                      <a:pt x="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3134;p50">
                <a:extLst>
                  <a:ext uri="{FF2B5EF4-FFF2-40B4-BE49-F238E27FC236}">
                    <a16:creationId xmlns:a16="http://schemas.microsoft.com/office/drawing/2014/main" id="{56191F23-0A57-E670-ADBC-2D037205BA96}"/>
                  </a:ext>
                </a:extLst>
              </p:cNvPr>
              <p:cNvSpPr/>
              <p:nvPr/>
            </p:nvSpPr>
            <p:spPr>
              <a:xfrm>
                <a:off x="5084130" y="3292506"/>
                <a:ext cx="699715" cy="1116100"/>
              </a:xfrm>
              <a:custGeom>
                <a:avLst/>
                <a:gdLst/>
                <a:ahLst/>
                <a:cxnLst/>
                <a:rect l="l" t="t" r="r" b="b"/>
                <a:pathLst>
                  <a:path w="23649" h="37722" extrusionOk="0">
                    <a:moveTo>
                      <a:pt x="20791" y="10366"/>
                    </a:moveTo>
                    <a:lnTo>
                      <a:pt x="21733" y="11308"/>
                    </a:lnTo>
                    <a:lnTo>
                      <a:pt x="21034" y="11977"/>
                    </a:lnTo>
                    <a:lnTo>
                      <a:pt x="20092" y="11065"/>
                    </a:lnTo>
                    <a:lnTo>
                      <a:pt x="20791" y="10366"/>
                    </a:lnTo>
                    <a:close/>
                    <a:moveTo>
                      <a:pt x="13192" y="1521"/>
                    </a:moveTo>
                    <a:lnTo>
                      <a:pt x="13192" y="11521"/>
                    </a:lnTo>
                    <a:cubicBezTo>
                      <a:pt x="13192" y="11855"/>
                      <a:pt x="13435" y="12159"/>
                      <a:pt x="13770" y="12250"/>
                    </a:cubicBezTo>
                    <a:cubicBezTo>
                      <a:pt x="14833" y="12524"/>
                      <a:pt x="15836" y="12949"/>
                      <a:pt x="16748" y="13557"/>
                    </a:cubicBezTo>
                    <a:cubicBezTo>
                      <a:pt x="16879" y="13635"/>
                      <a:pt x="17026" y="13675"/>
                      <a:pt x="17170" y="13675"/>
                    </a:cubicBezTo>
                    <a:cubicBezTo>
                      <a:pt x="17363" y="13675"/>
                      <a:pt x="17552" y="13605"/>
                      <a:pt x="17691" y="13466"/>
                    </a:cubicBezTo>
                    <a:lnTo>
                      <a:pt x="19271" y="11886"/>
                    </a:lnTo>
                    <a:lnTo>
                      <a:pt x="20244" y="12797"/>
                    </a:lnTo>
                    <a:lnTo>
                      <a:pt x="18785" y="14256"/>
                    </a:lnTo>
                    <a:cubicBezTo>
                      <a:pt x="18481" y="14530"/>
                      <a:pt x="18481" y="14986"/>
                      <a:pt x="18754" y="15290"/>
                    </a:cubicBezTo>
                    <a:cubicBezTo>
                      <a:pt x="20122" y="16840"/>
                      <a:pt x="21217" y="25655"/>
                      <a:pt x="21217" y="28603"/>
                    </a:cubicBezTo>
                    <a:cubicBezTo>
                      <a:pt x="21217" y="35442"/>
                      <a:pt x="14317" y="36172"/>
                      <a:pt x="11368" y="36172"/>
                    </a:cubicBezTo>
                    <a:cubicBezTo>
                      <a:pt x="8390" y="36172"/>
                      <a:pt x="1520" y="35442"/>
                      <a:pt x="1520" y="28603"/>
                    </a:cubicBezTo>
                    <a:cubicBezTo>
                      <a:pt x="1520" y="23709"/>
                      <a:pt x="4894" y="13253"/>
                      <a:pt x="8967" y="12220"/>
                    </a:cubicBezTo>
                    <a:cubicBezTo>
                      <a:pt x="9301" y="12129"/>
                      <a:pt x="9545" y="11825"/>
                      <a:pt x="9545" y="11490"/>
                    </a:cubicBezTo>
                    <a:lnTo>
                      <a:pt x="9545" y="3253"/>
                    </a:lnTo>
                    <a:lnTo>
                      <a:pt x="11763" y="3253"/>
                    </a:lnTo>
                    <a:cubicBezTo>
                      <a:pt x="12523" y="3253"/>
                      <a:pt x="12523" y="2129"/>
                      <a:pt x="11763" y="2129"/>
                    </a:cubicBezTo>
                    <a:lnTo>
                      <a:pt x="9545" y="2129"/>
                    </a:lnTo>
                    <a:lnTo>
                      <a:pt x="9545" y="1521"/>
                    </a:lnTo>
                    <a:close/>
                    <a:moveTo>
                      <a:pt x="8785" y="1"/>
                    </a:moveTo>
                    <a:cubicBezTo>
                      <a:pt x="8359" y="1"/>
                      <a:pt x="8025" y="335"/>
                      <a:pt x="8025" y="761"/>
                    </a:cubicBezTo>
                    <a:lnTo>
                      <a:pt x="8025" y="10974"/>
                    </a:lnTo>
                    <a:cubicBezTo>
                      <a:pt x="3070" y="12949"/>
                      <a:pt x="0" y="24135"/>
                      <a:pt x="0" y="28634"/>
                    </a:cubicBezTo>
                    <a:cubicBezTo>
                      <a:pt x="0" y="34318"/>
                      <a:pt x="4256" y="37722"/>
                      <a:pt x="11368" y="37722"/>
                    </a:cubicBezTo>
                    <a:cubicBezTo>
                      <a:pt x="18481" y="37722"/>
                      <a:pt x="22736" y="34318"/>
                      <a:pt x="22736" y="28634"/>
                    </a:cubicBezTo>
                    <a:cubicBezTo>
                      <a:pt x="22736" y="26597"/>
                      <a:pt x="21946" y="17904"/>
                      <a:pt x="20305" y="14895"/>
                    </a:cubicBezTo>
                    <a:lnTo>
                      <a:pt x="23344" y="11855"/>
                    </a:lnTo>
                    <a:cubicBezTo>
                      <a:pt x="23648" y="11551"/>
                      <a:pt x="23648" y="11065"/>
                      <a:pt x="23344" y="10761"/>
                    </a:cubicBezTo>
                    <a:lnTo>
                      <a:pt x="21308" y="8755"/>
                    </a:lnTo>
                    <a:cubicBezTo>
                      <a:pt x="21171" y="8603"/>
                      <a:pt x="20981" y="8527"/>
                      <a:pt x="20787" y="8527"/>
                    </a:cubicBezTo>
                    <a:cubicBezTo>
                      <a:pt x="20593" y="8527"/>
                      <a:pt x="20396" y="8603"/>
                      <a:pt x="20244" y="8755"/>
                    </a:cubicBezTo>
                    <a:lnTo>
                      <a:pt x="17052" y="11946"/>
                    </a:lnTo>
                    <a:cubicBezTo>
                      <a:pt x="16323" y="11521"/>
                      <a:pt x="15533" y="11186"/>
                      <a:pt x="14712" y="10913"/>
                    </a:cubicBezTo>
                    <a:lnTo>
                      <a:pt x="14712" y="761"/>
                    </a:lnTo>
                    <a:cubicBezTo>
                      <a:pt x="14712" y="335"/>
                      <a:pt x="14377" y="1"/>
                      <a:pt x="13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3135;p50">
                <a:extLst>
                  <a:ext uri="{FF2B5EF4-FFF2-40B4-BE49-F238E27FC236}">
                    <a16:creationId xmlns:a16="http://schemas.microsoft.com/office/drawing/2014/main" id="{A75A4EE5-9D4F-1274-935A-32A7CA1D2883}"/>
                  </a:ext>
                </a:extLst>
              </p:cNvPr>
              <p:cNvSpPr/>
              <p:nvPr/>
            </p:nvSpPr>
            <p:spPr>
              <a:xfrm>
                <a:off x="6635422" y="3957120"/>
                <a:ext cx="374164" cy="396620"/>
              </a:xfrm>
              <a:custGeom>
                <a:avLst/>
                <a:gdLst/>
                <a:ahLst/>
                <a:cxnLst/>
                <a:rect l="l" t="t" r="r" b="b"/>
                <a:pathLst>
                  <a:path w="12646" h="13405" extrusionOk="0">
                    <a:moveTo>
                      <a:pt x="1" y="0"/>
                    </a:moveTo>
                    <a:lnTo>
                      <a:pt x="1" y="10639"/>
                    </a:lnTo>
                    <a:cubicBezTo>
                      <a:pt x="1" y="12158"/>
                      <a:pt x="1247" y="13405"/>
                      <a:pt x="2797" y="13405"/>
                    </a:cubicBezTo>
                    <a:lnTo>
                      <a:pt x="9849" y="13405"/>
                    </a:lnTo>
                    <a:cubicBezTo>
                      <a:pt x="11399" y="13405"/>
                      <a:pt x="12646" y="12158"/>
                      <a:pt x="12646" y="10639"/>
                    </a:cubicBezTo>
                    <a:lnTo>
                      <a:pt x="126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3136;p50">
                <a:extLst>
                  <a:ext uri="{FF2B5EF4-FFF2-40B4-BE49-F238E27FC236}">
                    <a16:creationId xmlns:a16="http://schemas.microsoft.com/office/drawing/2014/main" id="{C12B5E44-F928-2477-D40D-CCCD5F3ABC17}"/>
                  </a:ext>
                </a:extLst>
              </p:cNvPr>
              <p:cNvSpPr/>
              <p:nvPr/>
            </p:nvSpPr>
            <p:spPr>
              <a:xfrm>
                <a:off x="6684003" y="3858181"/>
                <a:ext cx="71957" cy="22516"/>
              </a:xfrm>
              <a:custGeom>
                <a:avLst/>
                <a:gdLst/>
                <a:ahLst/>
                <a:cxnLst/>
                <a:rect l="l" t="t" r="r" b="b"/>
                <a:pathLst>
                  <a:path w="2432" h="761" extrusionOk="0">
                    <a:moveTo>
                      <a:pt x="517" y="1"/>
                    </a:moveTo>
                    <a:cubicBezTo>
                      <a:pt x="0" y="1"/>
                      <a:pt x="0" y="761"/>
                      <a:pt x="517" y="761"/>
                    </a:cubicBezTo>
                    <a:lnTo>
                      <a:pt x="1946" y="761"/>
                    </a:lnTo>
                    <a:cubicBezTo>
                      <a:pt x="2432" y="761"/>
                      <a:pt x="2432" y="1"/>
                      <a:pt x="1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3137;p50">
                <a:extLst>
                  <a:ext uri="{FF2B5EF4-FFF2-40B4-BE49-F238E27FC236}">
                    <a16:creationId xmlns:a16="http://schemas.microsoft.com/office/drawing/2014/main" id="{18491AA0-1EEE-B6A8-5086-E695633164FC}"/>
                  </a:ext>
                </a:extLst>
              </p:cNvPr>
              <p:cNvSpPr/>
              <p:nvPr/>
            </p:nvSpPr>
            <p:spPr>
              <a:xfrm>
                <a:off x="6684003" y="3927444"/>
                <a:ext cx="71957" cy="22516"/>
              </a:xfrm>
              <a:custGeom>
                <a:avLst/>
                <a:gdLst/>
                <a:ahLst/>
                <a:cxnLst/>
                <a:rect l="l" t="t" r="r" b="b"/>
                <a:pathLst>
                  <a:path w="2432" h="761" extrusionOk="0">
                    <a:moveTo>
                      <a:pt x="517" y="0"/>
                    </a:moveTo>
                    <a:cubicBezTo>
                      <a:pt x="0" y="0"/>
                      <a:pt x="0" y="760"/>
                      <a:pt x="517" y="760"/>
                    </a:cubicBezTo>
                    <a:lnTo>
                      <a:pt x="1946" y="760"/>
                    </a:lnTo>
                    <a:cubicBezTo>
                      <a:pt x="2432" y="760"/>
                      <a:pt x="2432" y="0"/>
                      <a:pt x="19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3138;p50">
                <a:extLst>
                  <a:ext uri="{FF2B5EF4-FFF2-40B4-BE49-F238E27FC236}">
                    <a16:creationId xmlns:a16="http://schemas.microsoft.com/office/drawing/2014/main" id="{DFFB47C8-EBD2-478E-BFA3-C8C3C432405E}"/>
                  </a:ext>
                </a:extLst>
              </p:cNvPr>
              <p:cNvSpPr/>
              <p:nvPr/>
            </p:nvSpPr>
            <p:spPr>
              <a:xfrm>
                <a:off x="6684003" y="3995790"/>
                <a:ext cx="71957" cy="22516"/>
              </a:xfrm>
              <a:custGeom>
                <a:avLst/>
                <a:gdLst/>
                <a:ahLst/>
                <a:cxnLst/>
                <a:rect l="l" t="t" r="r" b="b"/>
                <a:pathLst>
                  <a:path w="2432" h="761" extrusionOk="0">
                    <a:moveTo>
                      <a:pt x="517" y="0"/>
                    </a:moveTo>
                    <a:cubicBezTo>
                      <a:pt x="0" y="0"/>
                      <a:pt x="0" y="760"/>
                      <a:pt x="517" y="760"/>
                    </a:cubicBezTo>
                    <a:lnTo>
                      <a:pt x="1946" y="760"/>
                    </a:lnTo>
                    <a:cubicBezTo>
                      <a:pt x="2432" y="760"/>
                      <a:pt x="2432" y="0"/>
                      <a:pt x="19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3139;p50">
                <a:extLst>
                  <a:ext uri="{FF2B5EF4-FFF2-40B4-BE49-F238E27FC236}">
                    <a16:creationId xmlns:a16="http://schemas.microsoft.com/office/drawing/2014/main" id="{8236C2AC-C436-BE09-85D6-4AC1D491BC33}"/>
                  </a:ext>
                </a:extLst>
              </p:cNvPr>
              <p:cNvSpPr/>
              <p:nvPr/>
            </p:nvSpPr>
            <p:spPr>
              <a:xfrm>
                <a:off x="6684003" y="4064136"/>
                <a:ext cx="71957" cy="22516"/>
              </a:xfrm>
              <a:custGeom>
                <a:avLst/>
                <a:gdLst/>
                <a:ahLst/>
                <a:cxnLst/>
                <a:rect l="l" t="t" r="r" b="b"/>
                <a:pathLst>
                  <a:path w="2432" h="761" extrusionOk="0">
                    <a:moveTo>
                      <a:pt x="517" y="0"/>
                    </a:moveTo>
                    <a:cubicBezTo>
                      <a:pt x="0" y="0"/>
                      <a:pt x="0" y="760"/>
                      <a:pt x="517" y="760"/>
                    </a:cubicBezTo>
                    <a:lnTo>
                      <a:pt x="1946" y="760"/>
                    </a:lnTo>
                    <a:cubicBezTo>
                      <a:pt x="2432" y="760"/>
                      <a:pt x="2432" y="0"/>
                      <a:pt x="19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3140;p50">
                <a:extLst>
                  <a:ext uri="{FF2B5EF4-FFF2-40B4-BE49-F238E27FC236}">
                    <a16:creationId xmlns:a16="http://schemas.microsoft.com/office/drawing/2014/main" id="{BF7B884F-AD9F-AAC5-D866-27716902279B}"/>
                  </a:ext>
                </a:extLst>
              </p:cNvPr>
              <p:cNvSpPr/>
              <p:nvPr/>
            </p:nvSpPr>
            <p:spPr>
              <a:xfrm>
                <a:off x="6684003" y="4132482"/>
                <a:ext cx="71957" cy="22516"/>
              </a:xfrm>
              <a:custGeom>
                <a:avLst/>
                <a:gdLst/>
                <a:ahLst/>
                <a:cxnLst/>
                <a:rect l="l" t="t" r="r" b="b"/>
                <a:pathLst>
                  <a:path w="2432" h="761" extrusionOk="0">
                    <a:moveTo>
                      <a:pt x="517" y="0"/>
                    </a:moveTo>
                    <a:cubicBezTo>
                      <a:pt x="0" y="0"/>
                      <a:pt x="0" y="760"/>
                      <a:pt x="517" y="760"/>
                    </a:cubicBezTo>
                    <a:lnTo>
                      <a:pt x="1946" y="760"/>
                    </a:lnTo>
                    <a:cubicBezTo>
                      <a:pt x="2432" y="760"/>
                      <a:pt x="2432" y="0"/>
                      <a:pt x="19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3141;p50">
                <a:extLst>
                  <a:ext uri="{FF2B5EF4-FFF2-40B4-BE49-F238E27FC236}">
                    <a16:creationId xmlns:a16="http://schemas.microsoft.com/office/drawing/2014/main" id="{FB61B82F-04CA-1410-8CB9-E177D03B017A}"/>
                  </a:ext>
                </a:extLst>
              </p:cNvPr>
              <p:cNvSpPr/>
              <p:nvPr/>
            </p:nvSpPr>
            <p:spPr>
              <a:xfrm>
                <a:off x="6684003" y="4201716"/>
                <a:ext cx="71957" cy="22516"/>
              </a:xfrm>
              <a:custGeom>
                <a:avLst/>
                <a:gdLst/>
                <a:ahLst/>
                <a:cxnLst/>
                <a:rect l="l" t="t" r="r" b="b"/>
                <a:pathLst>
                  <a:path w="2432" h="761" extrusionOk="0">
                    <a:moveTo>
                      <a:pt x="517" y="1"/>
                    </a:moveTo>
                    <a:cubicBezTo>
                      <a:pt x="0" y="1"/>
                      <a:pt x="0" y="761"/>
                      <a:pt x="517" y="761"/>
                    </a:cubicBezTo>
                    <a:lnTo>
                      <a:pt x="1946" y="761"/>
                    </a:lnTo>
                    <a:cubicBezTo>
                      <a:pt x="2432" y="761"/>
                      <a:pt x="2432" y="1"/>
                      <a:pt x="1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3142;p50">
                <a:extLst>
                  <a:ext uri="{FF2B5EF4-FFF2-40B4-BE49-F238E27FC236}">
                    <a16:creationId xmlns:a16="http://schemas.microsoft.com/office/drawing/2014/main" id="{ADDD9045-0A84-0EEC-1F9E-613E76A19C23}"/>
                  </a:ext>
                </a:extLst>
              </p:cNvPr>
              <p:cNvSpPr/>
              <p:nvPr/>
            </p:nvSpPr>
            <p:spPr>
              <a:xfrm>
                <a:off x="6612966" y="3714299"/>
                <a:ext cx="419107" cy="661932"/>
              </a:xfrm>
              <a:custGeom>
                <a:avLst/>
                <a:gdLst/>
                <a:ahLst/>
                <a:cxnLst/>
                <a:rect l="l" t="t" r="r" b="b"/>
                <a:pathLst>
                  <a:path w="14165" h="22372" extrusionOk="0">
                    <a:moveTo>
                      <a:pt x="12645" y="1520"/>
                    </a:moveTo>
                    <a:lnTo>
                      <a:pt x="12645" y="18268"/>
                    </a:lnTo>
                    <a:lnTo>
                      <a:pt x="7082" y="18268"/>
                    </a:lnTo>
                    <a:cubicBezTo>
                      <a:pt x="6322" y="18268"/>
                      <a:pt x="6322" y="19393"/>
                      <a:pt x="7082" y="19393"/>
                    </a:cubicBezTo>
                    <a:lnTo>
                      <a:pt x="12553" y="19393"/>
                    </a:lnTo>
                    <a:cubicBezTo>
                      <a:pt x="12280" y="20244"/>
                      <a:pt x="11520" y="20821"/>
                      <a:pt x="10608" y="20852"/>
                    </a:cubicBezTo>
                    <a:lnTo>
                      <a:pt x="3556" y="20852"/>
                    </a:lnTo>
                    <a:cubicBezTo>
                      <a:pt x="2432" y="20821"/>
                      <a:pt x="1520" y="19940"/>
                      <a:pt x="1520" y="18815"/>
                    </a:cubicBezTo>
                    <a:lnTo>
                      <a:pt x="1520" y="1520"/>
                    </a:lnTo>
                    <a:close/>
                    <a:moveTo>
                      <a:pt x="760" y="0"/>
                    </a:moveTo>
                    <a:cubicBezTo>
                      <a:pt x="334" y="0"/>
                      <a:pt x="0" y="335"/>
                      <a:pt x="0" y="760"/>
                    </a:cubicBezTo>
                    <a:lnTo>
                      <a:pt x="0" y="18815"/>
                    </a:lnTo>
                    <a:cubicBezTo>
                      <a:pt x="0" y="20761"/>
                      <a:pt x="1581" y="22341"/>
                      <a:pt x="3526" y="22372"/>
                    </a:cubicBezTo>
                    <a:lnTo>
                      <a:pt x="10608" y="22372"/>
                    </a:lnTo>
                    <a:cubicBezTo>
                      <a:pt x="12584" y="22341"/>
                      <a:pt x="14164" y="20761"/>
                      <a:pt x="14164" y="18815"/>
                    </a:cubicBezTo>
                    <a:lnTo>
                      <a:pt x="14164" y="760"/>
                    </a:lnTo>
                    <a:cubicBezTo>
                      <a:pt x="14164" y="335"/>
                      <a:pt x="13800" y="0"/>
                      <a:pt x="13405" y="0"/>
                    </a:cubicBezTo>
                    <a:close/>
                  </a:path>
                </a:pathLst>
              </a:custGeom>
              <a:solidFill>
                <a:srgbClr val="363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7" name="TextBox 2966">
              <a:extLst>
                <a:ext uri="{FF2B5EF4-FFF2-40B4-BE49-F238E27FC236}">
                  <a16:creationId xmlns:a16="http://schemas.microsoft.com/office/drawing/2014/main" id="{7224B98E-7C4A-4494-480B-26E34791BED1}"/>
                </a:ext>
              </a:extLst>
            </p:cNvPr>
            <p:cNvSpPr txBox="1"/>
            <p:nvPr/>
          </p:nvSpPr>
          <p:spPr>
            <a:xfrm>
              <a:off x="4743330" y="3012549"/>
              <a:ext cx="3358183" cy="958660"/>
            </a:xfrm>
            <a:prstGeom prst="rect">
              <a:avLst/>
            </a:prstGeom>
            <a:noFill/>
          </p:spPr>
          <p:txBody>
            <a:bodyPr wrap="square">
              <a:spAutoFit/>
            </a:bodyPr>
            <a:lstStyle/>
            <a:p>
              <a:pPr algn="ctr">
                <a:lnSpc>
                  <a:spcPct val="150000"/>
                </a:lnSpc>
              </a:pPr>
              <a:r>
                <a:rPr lang="vi-VN" sz="2000"/>
                <a:t>Chuẩn bị </a:t>
              </a:r>
              <a:r>
                <a:rPr lang="vi-VN" sz="2000" b="1" i="1"/>
                <a:t>Bài 19</a:t>
              </a:r>
              <a:r>
                <a:rPr lang="en-US" sz="2000" b="1" i="1"/>
                <a:t>:</a:t>
              </a:r>
              <a:r>
                <a:rPr lang="vi-VN" sz="2000" b="1" i="1"/>
                <a:t> Giới thiệu về hợp chất hữu cơ.</a:t>
              </a:r>
              <a:endParaRPr lang="en-US" sz="2000" b="1" i="1"/>
            </a:p>
          </p:txBody>
        </p:sp>
      </p:grpSp>
      <p:pic>
        <p:nvPicPr>
          <p:cNvPr id="2971" name="Picture 2970">
            <a:extLst>
              <a:ext uri="{FF2B5EF4-FFF2-40B4-BE49-F238E27FC236}">
                <a16:creationId xmlns:a16="http://schemas.microsoft.com/office/drawing/2014/main" id="{FF2C2AE8-F957-5BDB-936A-C022FADF64EE}"/>
              </a:ext>
            </a:extLst>
          </p:cNvPr>
          <p:cNvPicPr>
            <a:picLocks noChangeAspect="1"/>
          </p:cNvPicPr>
          <p:nvPr/>
        </p:nvPicPr>
        <p:blipFill>
          <a:blip r:embed="rId3"/>
          <a:stretch>
            <a:fillRect/>
          </a:stretch>
        </p:blipFill>
        <p:spPr>
          <a:xfrm>
            <a:off x="56251" y="3882438"/>
            <a:ext cx="9031497" cy="12568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66"/>
                                        </p:tgtEl>
                                        <p:attrNameLst>
                                          <p:attrName>style.visibility</p:attrName>
                                        </p:attrNameLst>
                                      </p:cBhvr>
                                      <p:to>
                                        <p:strVal val="visible"/>
                                      </p:to>
                                    </p:set>
                                    <p:animEffect transition="in" filter="wipe(up)">
                                      <p:cBhvr>
                                        <p:cTn id="7" dur="500"/>
                                        <p:tgtEl>
                                          <p:spTgt spid="2966"/>
                                        </p:tgtEl>
                                      </p:cBhvr>
                                    </p:animEffect>
                                  </p:childTnLst>
                                </p:cTn>
                              </p:par>
                              <p:par>
                                <p:cTn id="8" presetID="22" presetClass="entr" presetSubtype="1" fill="hold" nodeType="withEffect">
                                  <p:stCondLst>
                                    <p:cond delay="0"/>
                                  </p:stCondLst>
                                  <p:childTnLst>
                                    <p:set>
                                      <p:cBhvr>
                                        <p:cTn id="9" dur="1" fill="hold">
                                          <p:stCondLst>
                                            <p:cond delay="0"/>
                                          </p:stCondLst>
                                        </p:cTn>
                                        <p:tgtEl>
                                          <p:spTgt spid="2968"/>
                                        </p:tgtEl>
                                        <p:attrNameLst>
                                          <p:attrName>style.visibility</p:attrName>
                                        </p:attrNameLst>
                                      </p:cBhvr>
                                      <p:to>
                                        <p:strVal val="visible"/>
                                      </p:to>
                                    </p:set>
                                    <p:animEffect transition="in" filter="wipe(up)">
                                      <p:cBhvr>
                                        <p:cTn id="10" dur="500"/>
                                        <p:tgtEl>
                                          <p:spTgt spid="2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26"/>
        <p:cNvGrpSpPr/>
        <p:nvPr/>
      </p:nvGrpSpPr>
      <p:grpSpPr>
        <a:xfrm>
          <a:off x="0" y="0"/>
          <a:ext cx="0" cy="0"/>
          <a:chOff x="0" y="0"/>
          <a:chExt cx="0" cy="0"/>
        </a:xfrm>
      </p:grpSpPr>
      <p:pic>
        <p:nvPicPr>
          <p:cNvPr id="2" name="Picture 1">
            <a:extLst>
              <a:ext uri="{FF2B5EF4-FFF2-40B4-BE49-F238E27FC236}">
                <a16:creationId xmlns:a16="http://schemas.microsoft.com/office/drawing/2014/main" id="{3659F46A-9500-68D6-DC99-0A2B10C41E0D}"/>
              </a:ext>
            </a:extLst>
          </p:cNvPr>
          <p:cNvPicPr>
            <a:picLocks noChangeAspect="1"/>
          </p:cNvPicPr>
          <p:nvPr/>
        </p:nvPicPr>
        <p:blipFill>
          <a:blip r:embed="rId3"/>
          <a:stretch>
            <a:fillRect/>
          </a:stretch>
        </p:blipFill>
        <p:spPr>
          <a:xfrm>
            <a:off x="314167" y="908148"/>
            <a:ext cx="2716900" cy="4235352"/>
          </a:xfrm>
          <a:prstGeom prst="rect">
            <a:avLst/>
          </a:prstGeom>
        </p:spPr>
      </p:pic>
      <p:sp>
        <p:nvSpPr>
          <p:cNvPr id="3" name="TextBox 2">
            <a:extLst>
              <a:ext uri="{FF2B5EF4-FFF2-40B4-BE49-F238E27FC236}">
                <a16:creationId xmlns:a16="http://schemas.microsoft.com/office/drawing/2014/main" id="{88BE0150-7026-88B4-12E6-7B4EED9B7CF0}"/>
              </a:ext>
            </a:extLst>
          </p:cNvPr>
          <p:cNvSpPr txBox="1"/>
          <p:nvPr/>
        </p:nvSpPr>
        <p:spPr>
          <a:xfrm>
            <a:off x="3281374" y="1486036"/>
            <a:ext cx="5548459" cy="217142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4800" b="1" i="0" u="none" strike="noStrike" kern="0" cap="none" spc="0" normalizeH="0" baseline="0" noProof="0">
                <a:ln>
                  <a:noFill/>
                </a:ln>
                <a:solidFill>
                  <a:schemeClr val="bg2">
                    <a:lumMod val="25000"/>
                  </a:schemeClr>
                </a:solidFill>
                <a:effectLst/>
                <a:uLnTx/>
                <a:uFillTx/>
                <a:latin typeface="Arial" panose="020B0604020202020204" pitchFamily="34" charset="0"/>
                <a:cs typeface="Arial" panose="020B0604020202020204" pitchFamily="34" charset="0"/>
                <a:sym typeface="Arial"/>
              </a:rPr>
              <a:t>CẢM ƠN </a:t>
            </a:r>
            <a:r>
              <a:rPr kumimoji="0" lang="en-US" sz="4800" b="1" i="0" u="none" strike="noStrike" kern="0" cap="none" spc="0" normalizeH="0" baseline="0" noProof="0">
                <a:ln>
                  <a:noFill/>
                </a:ln>
                <a:solidFill>
                  <a:schemeClr val="bg2">
                    <a:lumMod val="25000"/>
                  </a:schemeClr>
                </a:solidFill>
                <a:effectLst/>
                <a:uLnTx/>
                <a:uFillTx/>
                <a:latin typeface="Arial" panose="020B0604020202020204" pitchFamily="34" charset="0"/>
                <a:cs typeface="Arial" panose="020B0604020202020204" pitchFamily="34" charset="0"/>
                <a:sym typeface="Arial"/>
              </a:rPr>
              <a:t>CÁC EM ĐÃ LẮNG NGHE!</a:t>
            </a:r>
            <a:endParaRPr kumimoji="0" lang="en-US" sz="4800" b="0" i="0" u="none" strike="noStrike" kern="0" cap="none" spc="0" normalizeH="0" baseline="0" noProof="0">
              <a:ln>
                <a:noFill/>
              </a:ln>
              <a:solidFill>
                <a:schemeClr val="bg2">
                  <a:lumMod val="25000"/>
                </a:schemeClr>
              </a:solidFill>
              <a:effectLst/>
              <a:uLnTx/>
              <a:uFillTx/>
              <a:latin typeface="Arial"/>
              <a:cs typeface="Arial"/>
              <a:sym typeface="Arial"/>
            </a:endParaRPr>
          </a:p>
        </p:txBody>
      </p:sp>
    </p:spTree>
  </p:cSld>
  <p:clrMapOvr>
    <a:masterClrMapping/>
  </p:clrMapOvr>
  <p:transition spd="med">
    <p:split orient="vert" dir="in"/>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79"/>
        <p:cNvGrpSpPr/>
        <p:nvPr/>
      </p:nvGrpSpPr>
      <p:grpSpPr>
        <a:xfrm>
          <a:off x="0" y="0"/>
          <a:ext cx="0" cy="0"/>
          <a:chOff x="0" y="0"/>
          <a:chExt cx="0" cy="0"/>
        </a:xfrm>
      </p:grpSpPr>
      <p:sp>
        <p:nvSpPr>
          <p:cNvPr id="2" name="TextBox 1">
            <a:extLst>
              <a:ext uri="{FF2B5EF4-FFF2-40B4-BE49-F238E27FC236}">
                <a16:creationId xmlns:a16="http://schemas.microsoft.com/office/drawing/2014/main" id="{7F9C29C5-7A52-A956-D2B0-B7CB13ED7E2B}"/>
              </a:ext>
            </a:extLst>
          </p:cNvPr>
          <p:cNvSpPr txBox="1"/>
          <p:nvPr/>
        </p:nvSpPr>
        <p:spPr>
          <a:xfrm>
            <a:off x="1217114" y="400462"/>
            <a:ext cx="4572000" cy="646331"/>
          </a:xfrm>
          <a:prstGeom prst="rect">
            <a:avLst/>
          </a:prstGeom>
          <a:noFill/>
        </p:spPr>
        <p:txBody>
          <a:bodyPr wrap="square">
            <a:spAutoFit/>
          </a:bodyPr>
          <a:lstStyle/>
          <a:p>
            <a:pPr algn="ctr" defTabSz="457200">
              <a:buClrTx/>
            </a:pPr>
            <a:r>
              <a:rPr lang="en-US" sz="3600" b="1">
                <a:solidFill>
                  <a:srgbClr val="B41C23"/>
                </a:solidFill>
                <a:latin typeface="Arial" panose="020B0604020202020204" pitchFamily="34" charset="0"/>
                <a:cs typeface="Arial" panose="020B0604020202020204" pitchFamily="34" charset="0"/>
              </a:rPr>
              <a:t>NỘI DUNG BÀI HỌC</a:t>
            </a:r>
          </a:p>
        </p:txBody>
      </p:sp>
      <p:grpSp>
        <p:nvGrpSpPr>
          <p:cNvPr id="3" name="Group 2">
            <a:extLst>
              <a:ext uri="{FF2B5EF4-FFF2-40B4-BE49-F238E27FC236}">
                <a16:creationId xmlns:a16="http://schemas.microsoft.com/office/drawing/2014/main" id="{CFE28924-76F8-7484-3D06-3A02F2F09E46}"/>
              </a:ext>
            </a:extLst>
          </p:cNvPr>
          <p:cNvGrpSpPr/>
          <p:nvPr/>
        </p:nvGrpSpPr>
        <p:grpSpPr>
          <a:xfrm>
            <a:off x="577683" y="1306848"/>
            <a:ext cx="5850862" cy="951000"/>
            <a:chOff x="2888013" y="1329488"/>
            <a:chExt cx="5850862" cy="951000"/>
          </a:xfrm>
        </p:grpSpPr>
        <p:sp>
          <p:nvSpPr>
            <p:cNvPr id="6" name="Google Shape;280;p35">
              <a:extLst>
                <a:ext uri="{FF2B5EF4-FFF2-40B4-BE49-F238E27FC236}">
                  <a16:creationId xmlns:a16="http://schemas.microsoft.com/office/drawing/2014/main" id="{43C7332B-26DD-F06B-E681-B713429E460B}"/>
                </a:ext>
              </a:extLst>
            </p:cNvPr>
            <p:cNvSpPr/>
            <p:nvPr/>
          </p:nvSpPr>
          <p:spPr>
            <a:xfrm>
              <a:off x="2888013" y="1329488"/>
              <a:ext cx="951000" cy="951000"/>
            </a:xfrm>
            <a:prstGeom prst="ellipse">
              <a:avLst/>
            </a:prstGeom>
            <a:solidFill>
              <a:srgbClr val="041F3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b="1">
                  <a:solidFill>
                    <a:schemeClr val="accent3"/>
                  </a:solidFill>
                  <a:latin typeface="Albert Sans"/>
                  <a:ea typeface="Albert Sans"/>
                  <a:cs typeface="Albert Sans"/>
                  <a:sym typeface="Albert Sans"/>
                </a:rPr>
                <a:t>I</a:t>
              </a:r>
              <a:endParaRPr sz="4400" b="1">
                <a:solidFill>
                  <a:schemeClr val="accent3"/>
                </a:solidFill>
                <a:latin typeface="Albert Sans"/>
                <a:ea typeface="Albert Sans"/>
                <a:cs typeface="Albert Sans"/>
                <a:sym typeface="Albert Sans"/>
              </a:endParaRPr>
            </a:p>
          </p:txBody>
        </p:sp>
        <p:sp>
          <p:nvSpPr>
            <p:cNvPr id="5" name="TextBox 4">
              <a:extLst>
                <a:ext uri="{FF2B5EF4-FFF2-40B4-BE49-F238E27FC236}">
                  <a16:creationId xmlns:a16="http://schemas.microsoft.com/office/drawing/2014/main" id="{FCF3CBFD-A780-6BE5-4DAF-C9A4D2D93874}"/>
                </a:ext>
              </a:extLst>
            </p:cNvPr>
            <p:cNvSpPr txBox="1"/>
            <p:nvPr/>
          </p:nvSpPr>
          <p:spPr>
            <a:xfrm>
              <a:off x="3892555" y="1555047"/>
              <a:ext cx="4846320" cy="430887"/>
            </a:xfrm>
            <a:prstGeom prst="rect">
              <a:avLst/>
            </a:prstGeom>
            <a:noFill/>
          </p:spPr>
          <p:txBody>
            <a:bodyPr wrap="square">
              <a:spAutoFit/>
            </a:bodyPr>
            <a:lstStyle/>
            <a:p>
              <a:r>
                <a:rPr lang="en-US" sz="2200">
                  <a:solidFill>
                    <a:schemeClr val="accent3">
                      <a:lumMod val="10000"/>
                    </a:schemeClr>
                  </a:solidFill>
                </a:rPr>
                <a:t>Ôn tập và củng cố kiến thức đã học.</a:t>
              </a:r>
            </a:p>
          </p:txBody>
        </p:sp>
      </p:grpSp>
      <p:grpSp>
        <p:nvGrpSpPr>
          <p:cNvPr id="8" name="Group 7">
            <a:extLst>
              <a:ext uri="{FF2B5EF4-FFF2-40B4-BE49-F238E27FC236}">
                <a16:creationId xmlns:a16="http://schemas.microsoft.com/office/drawing/2014/main" id="{94734644-2E9D-FAAE-798B-30AF8F150A1C}"/>
              </a:ext>
            </a:extLst>
          </p:cNvPr>
          <p:cNvGrpSpPr/>
          <p:nvPr/>
        </p:nvGrpSpPr>
        <p:grpSpPr>
          <a:xfrm>
            <a:off x="1099425" y="2499316"/>
            <a:ext cx="2413804" cy="951000"/>
            <a:chOff x="2888013" y="1329488"/>
            <a:chExt cx="2413804" cy="951000"/>
          </a:xfrm>
        </p:grpSpPr>
        <p:sp>
          <p:nvSpPr>
            <p:cNvPr id="11" name="Google Shape;280;p35">
              <a:extLst>
                <a:ext uri="{FF2B5EF4-FFF2-40B4-BE49-F238E27FC236}">
                  <a16:creationId xmlns:a16="http://schemas.microsoft.com/office/drawing/2014/main" id="{7DA2E79F-5116-A38E-2909-8E25740C0FDD}"/>
                </a:ext>
              </a:extLst>
            </p:cNvPr>
            <p:cNvSpPr/>
            <p:nvPr/>
          </p:nvSpPr>
          <p:spPr>
            <a:xfrm>
              <a:off x="2888013" y="1329488"/>
              <a:ext cx="951000" cy="951000"/>
            </a:xfrm>
            <a:prstGeom prst="ellipse">
              <a:avLst/>
            </a:prstGeom>
            <a:solidFill>
              <a:srgbClr val="041F3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b="1">
                  <a:solidFill>
                    <a:schemeClr val="accent3"/>
                  </a:solidFill>
                  <a:latin typeface="Albert Sans"/>
                  <a:ea typeface="Albert Sans"/>
                  <a:cs typeface="Albert Sans"/>
                  <a:sym typeface="Albert Sans"/>
                </a:rPr>
                <a:t>II</a:t>
              </a:r>
              <a:endParaRPr sz="4400" b="1">
                <a:solidFill>
                  <a:schemeClr val="accent3"/>
                </a:solidFill>
                <a:latin typeface="Albert Sans"/>
                <a:ea typeface="Albert Sans"/>
                <a:cs typeface="Albert Sans"/>
                <a:sym typeface="Albert Sans"/>
              </a:endParaRPr>
            </a:p>
          </p:txBody>
        </p:sp>
        <p:sp>
          <p:nvSpPr>
            <p:cNvPr id="10" name="TextBox 9">
              <a:extLst>
                <a:ext uri="{FF2B5EF4-FFF2-40B4-BE49-F238E27FC236}">
                  <a16:creationId xmlns:a16="http://schemas.microsoft.com/office/drawing/2014/main" id="{451D36B0-0C65-440B-A108-D5035D40E02F}"/>
                </a:ext>
              </a:extLst>
            </p:cNvPr>
            <p:cNvSpPr txBox="1"/>
            <p:nvPr/>
          </p:nvSpPr>
          <p:spPr>
            <a:xfrm>
              <a:off x="3839012" y="1589543"/>
              <a:ext cx="1462805" cy="430887"/>
            </a:xfrm>
            <a:prstGeom prst="rect">
              <a:avLst/>
            </a:prstGeom>
            <a:noFill/>
          </p:spPr>
          <p:txBody>
            <a:bodyPr wrap="square">
              <a:spAutoFit/>
            </a:bodyPr>
            <a:lstStyle/>
            <a:p>
              <a:r>
                <a:rPr lang="en-US" sz="2200">
                  <a:solidFill>
                    <a:schemeClr val="accent3">
                      <a:lumMod val="10000"/>
                    </a:schemeClr>
                  </a:solidFill>
                </a:rPr>
                <a:t>Luyện tập</a:t>
              </a:r>
            </a:p>
          </p:txBody>
        </p:sp>
      </p:grpSp>
      <p:grpSp>
        <p:nvGrpSpPr>
          <p:cNvPr id="13" name="Group 12">
            <a:extLst>
              <a:ext uri="{FF2B5EF4-FFF2-40B4-BE49-F238E27FC236}">
                <a16:creationId xmlns:a16="http://schemas.microsoft.com/office/drawing/2014/main" id="{0FC6AA0C-3979-A20E-D0BD-188A4DE2B4AF}"/>
              </a:ext>
            </a:extLst>
          </p:cNvPr>
          <p:cNvGrpSpPr/>
          <p:nvPr/>
        </p:nvGrpSpPr>
        <p:grpSpPr>
          <a:xfrm>
            <a:off x="1727016" y="3736388"/>
            <a:ext cx="2413804" cy="951000"/>
            <a:chOff x="2888013" y="1329488"/>
            <a:chExt cx="2413804" cy="951000"/>
          </a:xfrm>
        </p:grpSpPr>
        <p:sp>
          <p:nvSpPr>
            <p:cNvPr id="14" name="Google Shape;280;p35">
              <a:extLst>
                <a:ext uri="{FF2B5EF4-FFF2-40B4-BE49-F238E27FC236}">
                  <a16:creationId xmlns:a16="http://schemas.microsoft.com/office/drawing/2014/main" id="{F07BFEC1-B2BD-90A3-2529-6C80DF8692AF}"/>
                </a:ext>
              </a:extLst>
            </p:cNvPr>
            <p:cNvSpPr/>
            <p:nvPr/>
          </p:nvSpPr>
          <p:spPr>
            <a:xfrm>
              <a:off x="2888013" y="1329488"/>
              <a:ext cx="951000" cy="951000"/>
            </a:xfrm>
            <a:prstGeom prst="ellipse">
              <a:avLst/>
            </a:prstGeom>
            <a:solidFill>
              <a:srgbClr val="041F3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b="1">
                  <a:solidFill>
                    <a:schemeClr val="accent3"/>
                  </a:solidFill>
                  <a:latin typeface="Albert Sans"/>
                  <a:ea typeface="Albert Sans"/>
                  <a:cs typeface="Albert Sans"/>
                  <a:sym typeface="Albert Sans"/>
                </a:rPr>
                <a:t>III</a:t>
              </a:r>
              <a:endParaRPr sz="4400" b="1">
                <a:solidFill>
                  <a:schemeClr val="accent3"/>
                </a:solidFill>
                <a:latin typeface="Albert Sans"/>
                <a:ea typeface="Albert Sans"/>
                <a:cs typeface="Albert Sans"/>
                <a:sym typeface="Albert Sans"/>
              </a:endParaRPr>
            </a:p>
          </p:txBody>
        </p:sp>
        <p:sp>
          <p:nvSpPr>
            <p:cNvPr id="15" name="TextBox 14">
              <a:extLst>
                <a:ext uri="{FF2B5EF4-FFF2-40B4-BE49-F238E27FC236}">
                  <a16:creationId xmlns:a16="http://schemas.microsoft.com/office/drawing/2014/main" id="{5DD8F296-6493-C39D-9B2C-5081ED1704D2}"/>
                </a:ext>
              </a:extLst>
            </p:cNvPr>
            <p:cNvSpPr txBox="1"/>
            <p:nvPr/>
          </p:nvSpPr>
          <p:spPr>
            <a:xfrm>
              <a:off x="3839012" y="1589543"/>
              <a:ext cx="1462805" cy="430887"/>
            </a:xfrm>
            <a:prstGeom prst="rect">
              <a:avLst/>
            </a:prstGeom>
            <a:noFill/>
          </p:spPr>
          <p:txBody>
            <a:bodyPr wrap="square">
              <a:spAutoFit/>
            </a:bodyPr>
            <a:lstStyle/>
            <a:p>
              <a:r>
                <a:rPr lang="en-US" sz="2200">
                  <a:solidFill>
                    <a:schemeClr val="accent3">
                      <a:lumMod val="10000"/>
                    </a:schemeClr>
                  </a:solidFill>
                </a:rPr>
                <a:t>Vận dụng</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0-#ppt_w/2"/>
                                          </p:val>
                                        </p:tav>
                                        <p:tav tm="100000">
                                          <p:val>
                                            <p:strVal val="#ppt_x"/>
                                          </p:val>
                                        </p:tav>
                                      </p:tavLst>
                                    </p:anim>
                                    <p:anim calcmode="lin" valueType="num">
                                      <p:cBhvr additive="base">
                                        <p:cTn id="21"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99"/>
        <p:cNvGrpSpPr/>
        <p:nvPr/>
      </p:nvGrpSpPr>
      <p:grpSpPr>
        <a:xfrm>
          <a:off x="0" y="0"/>
          <a:ext cx="0" cy="0"/>
          <a:chOff x="0" y="0"/>
          <a:chExt cx="0" cy="0"/>
        </a:xfrm>
      </p:grpSpPr>
      <p:sp>
        <p:nvSpPr>
          <p:cNvPr id="3" name="Freeform 10">
            <a:extLst>
              <a:ext uri="{FF2B5EF4-FFF2-40B4-BE49-F238E27FC236}">
                <a16:creationId xmlns:a16="http://schemas.microsoft.com/office/drawing/2014/main" id="{4A1B4C78-5FC4-426A-20DF-46D489870D46}"/>
              </a:ext>
            </a:extLst>
          </p:cNvPr>
          <p:cNvSpPr/>
          <p:nvPr/>
        </p:nvSpPr>
        <p:spPr>
          <a:xfrm>
            <a:off x="5088673" y="289932"/>
            <a:ext cx="4259766" cy="4853568"/>
          </a:xfrm>
          <a:custGeom>
            <a:avLst/>
            <a:gdLst/>
            <a:ahLst/>
            <a:cxnLst/>
            <a:rect l="l" t="t" r="r" b="b"/>
            <a:pathLst>
              <a:path w="3451288" h="4114800">
                <a:moveTo>
                  <a:pt x="0" y="0"/>
                </a:moveTo>
                <a:lnTo>
                  <a:pt x="3451289" y="0"/>
                </a:lnTo>
                <a:lnTo>
                  <a:pt x="345128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Google Shape;280;p35">
            <a:extLst>
              <a:ext uri="{FF2B5EF4-FFF2-40B4-BE49-F238E27FC236}">
                <a16:creationId xmlns:a16="http://schemas.microsoft.com/office/drawing/2014/main" id="{5C9BD23C-4981-C9DD-2E29-EC11CAB76A83}"/>
              </a:ext>
            </a:extLst>
          </p:cNvPr>
          <p:cNvSpPr/>
          <p:nvPr/>
        </p:nvSpPr>
        <p:spPr>
          <a:xfrm>
            <a:off x="1987417" y="603883"/>
            <a:ext cx="1188720" cy="1188720"/>
          </a:xfrm>
          <a:prstGeom prst="ellipse">
            <a:avLst/>
          </a:prstGeom>
          <a:solidFill>
            <a:srgbClr val="041F3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8000" b="1">
                <a:solidFill>
                  <a:schemeClr val="accent3"/>
                </a:solidFill>
                <a:latin typeface="Albert Sans"/>
                <a:ea typeface="Albert Sans"/>
                <a:cs typeface="Albert Sans"/>
                <a:sym typeface="Albert Sans"/>
              </a:rPr>
              <a:t>I</a:t>
            </a:r>
            <a:endParaRPr sz="8000" b="1">
              <a:solidFill>
                <a:schemeClr val="accent3"/>
              </a:solidFill>
              <a:latin typeface="Albert Sans"/>
              <a:ea typeface="Albert Sans"/>
              <a:cs typeface="Albert Sans"/>
              <a:sym typeface="Albert Sans"/>
            </a:endParaRPr>
          </a:p>
        </p:txBody>
      </p:sp>
      <p:sp>
        <p:nvSpPr>
          <p:cNvPr id="6" name="TextBox 5">
            <a:extLst>
              <a:ext uri="{FF2B5EF4-FFF2-40B4-BE49-F238E27FC236}">
                <a16:creationId xmlns:a16="http://schemas.microsoft.com/office/drawing/2014/main" id="{1D9569AE-2030-B188-9063-71D8BEAC8448}"/>
              </a:ext>
            </a:extLst>
          </p:cNvPr>
          <p:cNvSpPr txBox="1"/>
          <p:nvPr/>
        </p:nvSpPr>
        <p:spPr>
          <a:xfrm>
            <a:off x="74881" y="1792603"/>
            <a:ext cx="5013792" cy="2482667"/>
          </a:xfrm>
          <a:prstGeom prst="rect">
            <a:avLst/>
          </a:prstGeom>
          <a:noFill/>
        </p:spPr>
        <p:txBody>
          <a:bodyPr wrap="square">
            <a:spAutoFit/>
          </a:bodyPr>
          <a:lstStyle/>
          <a:p>
            <a:pPr algn="ctr">
              <a:lnSpc>
                <a:spcPct val="150000"/>
              </a:lnSpc>
            </a:pPr>
            <a:r>
              <a:rPr lang="en-US" sz="3600" b="1">
                <a:solidFill>
                  <a:schemeClr val="accent3">
                    <a:lumMod val="10000"/>
                  </a:schemeClr>
                </a:solidFill>
              </a:rPr>
              <a:t>ÔN TẬP VÀ </a:t>
            </a:r>
          </a:p>
          <a:p>
            <a:pPr algn="ctr">
              <a:lnSpc>
                <a:spcPct val="150000"/>
              </a:lnSpc>
            </a:pPr>
            <a:r>
              <a:rPr lang="en-US" sz="3600" b="1">
                <a:solidFill>
                  <a:schemeClr val="accent3">
                    <a:lumMod val="10000"/>
                  </a:schemeClr>
                </a:solidFill>
              </a:rPr>
              <a:t>CỦNG CỐ KIẾN THỨC ĐÃ HỌC</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06"/>
        <p:cNvGrpSpPr/>
        <p:nvPr/>
      </p:nvGrpSpPr>
      <p:grpSpPr>
        <a:xfrm>
          <a:off x="0" y="0"/>
          <a:ext cx="0" cy="0"/>
          <a:chOff x="0" y="0"/>
          <a:chExt cx="0" cy="0"/>
        </a:xfrm>
      </p:grpSpPr>
      <p:pic>
        <p:nvPicPr>
          <p:cNvPr id="2" name="Picture 16">
            <a:extLst>
              <a:ext uri="{FF2B5EF4-FFF2-40B4-BE49-F238E27FC236}">
                <a16:creationId xmlns:a16="http://schemas.microsoft.com/office/drawing/2014/main" id="{CE2E2188-6BE0-25D5-57EA-0F095D930824}"/>
              </a:ext>
            </a:extLst>
          </p:cNvPr>
          <p:cNvPicPr>
            <a:picLocks noChangeAspect="1"/>
          </p:cNvPicPr>
          <p:nvPr/>
        </p:nvPicPr>
        <p:blipFill>
          <a:blip r:embed="rId3"/>
          <a:srcRect/>
          <a:stretch>
            <a:fillRect/>
          </a:stretch>
        </p:blipFill>
        <p:spPr>
          <a:xfrm>
            <a:off x="0" y="815338"/>
            <a:ext cx="9144000" cy="4480562"/>
          </a:xfrm>
          <a:prstGeom prst="rect">
            <a:avLst/>
          </a:prstGeom>
        </p:spPr>
      </p:pic>
      <p:sp>
        <p:nvSpPr>
          <p:cNvPr id="3" name="Speech Bubble: Rectangle with Corners Rounded 2">
            <a:extLst>
              <a:ext uri="{FF2B5EF4-FFF2-40B4-BE49-F238E27FC236}">
                <a16:creationId xmlns:a16="http://schemas.microsoft.com/office/drawing/2014/main" id="{CBFA698C-4ADA-CD1C-E346-FD18E4C00B2F}"/>
              </a:ext>
            </a:extLst>
          </p:cNvPr>
          <p:cNvSpPr/>
          <p:nvPr/>
        </p:nvSpPr>
        <p:spPr>
          <a:xfrm>
            <a:off x="282497" y="365572"/>
            <a:ext cx="6148039" cy="1366585"/>
          </a:xfrm>
          <a:prstGeom prst="wedgeRoundRectCallout">
            <a:avLst>
              <a:gd name="adj1" fmla="val 52332"/>
              <a:gd name="adj2" fmla="val 45636"/>
              <a:gd name="adj3" fmla="val 16667"/>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i="1">
                <a:solidFill>
                  <a:srgbClr val="FF0000"/>
                </a:solidFill>
              </a:rPr>
              <a:t>Dựa vào kiến thức đã học trong Chủ đề 6, các em hãy thảo luận nhóm và thực hiện nhiệm vụ: </a:t>
            </a:r>
            <a:r>
              <a:rPr lang="en-US" sz="1800">
                <a:solidFill>
                  <a:schemeClr val="accent3">
                    <a:lumMod val="10000"/>
                  </a:schemeClr>
                </a:solidFill>
              </a:rPr>
              <a:t>Lập sơ đồ tư duy khái quát những kiến thức đã học trong Chủ đề 6.</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17"/>
        <p:cNvGrpSpPr/>
        <p:nvPr/>
      </p:nvGrpSpPr>
      <p:grpSpPr>
        <a:xfrm>
          <a:off x="0" y="0"/>
          <a:ext cx="0" cy="0"/>
          <a:chOff x="0" y="0"/>
          <a:chExt cx="0" cy="0"/>
        </a:xfrm>
      </p:grpSpPr>
      <p:pic>
        <p:nvPicPr>
          <p:cNvPr id="4" name="Picture 3" descr="A screenshot of a computer screen&#10;&#10;Description automatically generated">
            <a:extLst>
              <a:ext uri="{FF2B5EF4-FFF2-40B4-BE49-F238E27FC236}">
                <a16:creationId xmlns:a16="http://schemas.microsoft.com/office/drawing/2014/main" id="{874F2511-134A-DE43-CD56-7A6DC9C2241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0"/>
            <a:ext cx="6610454" cy="5143500"/>
          </a:xfrm>
          <a:prstGeom prst="rect">
            <a:avLst/>
          </a:prstGeom>
        </p:spPr>
      </p:pic>
      <p:sp>
        <p:nvSpPr>
          <p:cNvPr id="5" name="Scroll: Vertical 4">
            <a:extLst>
              <a:ext uri="{FF2B5EF4-FFF2-40B4-BE49-F238E27FC236}">
                <a16:creationId xmlns:a16="http://schemas.microsoft.com/office/drawing/2014/main" id="{D5007BDD-EEC0-215D-CC85-8022674E60C9}"/>
              </a:ext>
            </a:extLst>
          </p:cNvPr>
          <p:cNvSpPr/>
          <p:nvPr/>
        </p:nvSpPr>
        <p:spPr>
          <a:xfrm>
            <a:off x="7107043" y="427115"/>
            <a:ext cx="1174596" cy="4289270"/>
          </a:xfrm>
          <a:prstGeom prst="verticalScroll">
            <a:avLst>
              <a:gd name="adj" fmla="val 7267"/>
            </a:avLst>
          </a:prstGeom>
          <a:solidFill>
            <a:schemeClr val="accent4"/>
          </a:solidFill>
          <a:ln>
            <a:solidFill>
              <a:srgbClr val="B41C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a:solidFill>
                  <a:schemeClr val="accent3">
                    <a:lumMod val="10000"/>
                  </a:schemeClr>
                </a:solidFill>
              </a:rPr>
              <a:t>SƠ ĐỒ </a:t>
            </a:r>
          </a:p>
          <a:p>
            <a:pPr algn="ctr">
              <a:lnSpc>
                <a:spcPct val="150000"/>
              </a:lnSpc>
            </a:pPr>
            <a:r>
              <a:rPr lang="en-US" sz="2400" b="1">
                <a:solidFill>
                  <a:schemeClr val="accent3">
                    <a:lumMod val="10000"/>
                  </a:schemeClr>
                </a:solidFill>
              </a:rPr>
              <a:t>TƯ DUY CHỦ ĐỀ </a:t>
            </a:r>
          </a:p>
          <a:p>
            <a:pPr algn="ctr">
              <a:lnSpc>
                <a:spcPct val="150000"/>
              </a:lnSpc>
            </a:pPr>
            <a:r>
              <a:rPr lang="en-US" sz="2400" b="1">
                <a:solidFill>
                  <a:schemeClr val="accent3">
                    <a:lumMod val="10000"/>
                  </a:schemeClr>
                </a:solidFill>
              </a:rPr>
              <a:t>6</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 screen&#10;&#10;Description automatically generated">
            <a:extLst>
              <a:ext uri="{FF2B5EF4-FFF2-40B4-BE49-F238E27FC236}">
                <a16:creationId xmlns:a16="http://schemas.microsoft.com/office/drawing/2014/main" id="{92A1D712-4DBE-31B6-EC14-4EE72A8C118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880360" y="-1"/>
            <a:ext cx="12551210" cy="9765917"/>
          </a:xfrm>
          <a:prstGeom prst="rect">
            <a:avLst/>
          </a:prstGeom>
        </p:spPr>
      </p:pic>
    </p:spTree>
    <p:extLst>
      <p:ext uri="{BB962C8B-B14F-4D97-AF65-F5344CB8AC3E}">
        <p14:creationId xmlns:p14="http://schemas.microsoft.com/office/powerpoint/2010/main" val="2826307673"/>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sld>
</file>

<file path=ppt/theme/theme1.xml><?xml version="1.0" encoding="utf-8"?>
<a:theme xmlns:a="http://schemas.openxmlformats.org/drawingml/2006/main" name="Chemical Engineering Portfolio by Slidesgo">
  <a:themeElements>
    <a:clrScheme name="Simple Light">
      <a:dk1>
        <a:srgbClr val="041F36"/>
      </a:dk1>
      <a:lt1>
        <a:srgbClr val="EEF3F8"/>
      </a:lt1>
      <a:dk2>
        <a:srgbClr val="CFE2F3"/>
      </a:dk2>
      <a:lt2>
        <a:srgbClr val="9FC5E8"/>
      </a:lt2>
      <a:accent1>
        <a:srgbClr val="729DC5"/>
      </a:accent1>
      <a:accent2>
        <a:srgbClr val="506E88"/>
      </a:accent2>
      <a:accent3>
        <a:srgbClr val="FEFEFE"/>
      </a:accent3>
      <a:accent4>
        <a:srgbClr val="FFFFFF"/>
      </a:accent4>
      <a:accent5>
        <a:srgbClr val="FFFFFF"/>
      </a:accent5>
      <a:accent6>
        <a:srgbClr val="FFFFFF"/>
      </a:accent6>
      <a:hlink>
        <a:srgbClr val="041F3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598</TotalTime>
  <Words>1845</Words>
  <Application>Microsoft Office PowerPoint</Application>
  <PresentationFormat>On-screen Show (16:9)</PresentationFormat>
  <Paragraphs>323</Paragraphs>
  <Slides>41</Slides>
  <Notes>33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41</vt:i4>
      </vt:variant>
    </vt:vector>
  </HeadingPairs>
  <TitlesOfParts>
    <vt:vector size="54" baseType="lpstr">
      <vt:lpstr>Albert Sans</vt:lpstr>
      <vt:lpstr>Arial</vt:lpstr>
      <vt:lpstr>Anaheim</vt:lpstr>
      <vt:lpstr>Raleway</vt:lpstr>
      <vt:lpstr>Aptos Black</vt:lpstr>
      <vt:lpstr>Aptos</vt:lpstr>
      <vt:lpstr>Nunito Light</vt:lpstr>
      <vt:lpstr>Raleway Medium</vt:lpstr>
      <vt:lpstr>Arial (Body)</vt:lpstr>
      <vt:lpstr>Times New Roman</vt:lpstr>
      <vt:lpstr>Wingdings</vt:lpstr>
      <vt:lpstr>Calibri</vt:lpstr>
      <vt:lpstr>Chemical Engineering Portfolio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cp:revision>
  <dcterms:modified xsi:type="dcterms:W3CDTF">2024-09-10T11:53:06Z</dcterms:modified>
</cp:coreProperties>
</file>