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375" r:id="rId2"/>
    <p:sldId id="360" r:id="rId3"/>
    <p:sldId id="374" r:id="rId4"/>
    <p:sldId id="256" r:id="rId5"/>
    <p:sldId id="281" r:id="rId6"/>
    <p:sldId id="315" r:id="rId7"/>
    <p:sldId id="316" r:id="rId8"/>
    <p:sldId id="317" r:id="rId9"/>
    <p:sldId id="376" r:id="rId10"/>
    <p:sldId id="283" r:id="rId11"/>
    <p:sldId id="361" r:id="rId12"/>
    <p:sldId id="335" r:id="rId13"/>
    <p:sldId id="369" r:id="rId14"/>
    <p:sldId id="370" r:id="rId15"/>
    <p:sldId id="336" r:id="rId16"/>
    <p:sldId id="371" r:id="rId17"/>
    <p:sldId id="372" r:id="rId18"/>
    <p:sldId id="377" r:id="rId19"/>
    <p:sldId id="340" r:id="rId20"/>
    <p:sldId id="341" r:id="rId21"/>
    <p:sldId id="314" r:id="rId22"/>
    <p:sldId id="330" r:id="rId23"/>
    <p:sldId id="3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="" roundtripDataSignature="AMtx7mg4QqdZdiRnJVT3TulxMDiwTBeLtQ==" r:id="rId42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ai Lin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CBEAF0"/>
    <a:srgbClr val="EF4B66"/>
    <a:srgbClr val="F7941E"/>
    <a:srgbClr val="00B2A5"/>
    <a:srgbClr val="00A9A5"/>
    <a:srgbClr val="0FB7BD"/>
    <a:srgbClr val="048DA4"/>
    <a:srgbClr val="FBB04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8F7F0-C334-4B69-AA84-6942CA1C3EF4}" v="362" dt="2022-01-20T03:21:50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5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B58F7F0-C334-4B69-AA84-6942CA1C3EF4}"/>
    <pc:docChg chg="undo custSel addSld modSld">
      <pc:chgData name="Thuy Linh Do" userId="f60f9f76584ec879" providerId="LiveId" clId="{9B58F7F0-C334-4B69-AA84-6942CA1C3EF4}" dt="2022-01-20T03:22:40.167" v="1927" actId="20577"/>
      <pc:docMkLst>
        <pc:docMk/>
      </pc:docMkLst>
      <pc:sldChg chg="modSp mod">
        <pc:chgData name="Thuy Linh Do" userId="f60f9f76584ec879" providerId="LiveId" clId="{9B58F7F0-C334-4B69-AA84-6942CA1C3EF4}" dt="2022-01-20T02:13:44.937" v="17" actId="20577"/>
        <pc:sldMkLst>
          <pc:docMk/>
          <pc:sldMk cId="252621157" sldId="256"/>
        </pc:sldMkLst>
        <pc:spChg chg="mod">
          <ac:chgData name="Thuy Linh Do" userId="f60f9f76584ec879" providerId="LiveId" clId="{9B58F7F0-C334-4B69-AA84-6942CA1C3EF4}" dt="2022-01-20T02:13:44.937" v="1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3:36.068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9B58F7F0-C334-4B69-AA84-6942CA1C3EF4}" dt="2022-01-20T02:14:35.249" v="25" actId="20577"/>
        <pc:sldMkLst>
          <pc:docMk/>
          <pc:sldMk cId="2021924275" sldId="275"/>
        </pc:sldMkLst>
        <pc:spChg chg="mod">
          <ac:chgData name="Thuy Linh Do" userId="f60f9f76584ec879" providerId="LiveId" clId="{9B58F7F0-C334-4B69-AA84-6942CA1C3EF4}" dt="2022-01-20T02:14:35.249" v="25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9B58F7F0-C334-4B69-AA84-6942CA1C3EF4}" dt="2022-01-20T02:19:44.208" v="163" actId="20577"/>
        <pc:sldMkLst>
          <pc:docMk/>
          <pc:sldMk cId="3404845292" sldId="279"/>
        </pc:sldMkLst>
        <pc:spChg chg="mod or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" creationId="{9B33D04B-1EFF-4E18-BDB8-64142EE5D200}"/>
          </ac:spMkLst>
        </pc:spChg>
        <pc:spChg chg="mod ord">
          <ac:chgData name="Thuy Linh Do" userId="f60f9f76584ec879" providerId="LiveId" clId="{9B58F7F0-C334-4B69-AA84-6942CA1C3EF4}" dt="2022-01-20T02:19:44.208" v="163" actId="20577"/>
          <ac:spMkLst>
            <pc:docMk/>
            <pc:sldMk cId="3404845292" sldId="279"/>
            <ac:spMk id="13" creationId="{00000000-0000-0000-0000-000000000000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18" creationId="{8FC9BE17-9A7B-462D-AE50-3D8777387304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0" creationId="{3EBE8569-6AEC-4B8C-8D53-2DE337CDBA6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2" creationId="{55D4142C-5077-457F-A6AD-3FECFDB3968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4" creationId="{7A5F0580-5EE9-419F-96EE-B6529EF6E7D0}"/>
          </ac:spMkLst>
        </pc:spChg>
        <pc:spChg chg="ad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6" creationId="{3CD9DF72-87A3-404E-A828-84CBF11A8303}"/>
          </ac:spMkLst>
        </pc:spChg>
        <pc:picChg chg="add mo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3" creationId="{EEE526A0-258B-49B8-94B5-31626E27570D}"/>
          </ac:picMkLst>
        </pc:picChg>
        <pc:picChg chg="or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12" creationId="{00000000-0000-0000-0000-000000000000}"/>
          </ac:picMkLst>
        </pc:picChg>
        <pc:picChg chg="del">
          <ac:chgData name="Thuy Linh Do" userId="f60f9f76584ec879" providerId="LiveId" clId="{9B58F7F0-C334-4B69-AA84-6942CA1C3EF4}" dt="2022-01-20T02:18:07.402" v="130" actId="478"/>
          <ac:picMkLst>
            <pc:docMk/>
            <pc:sldMk cId="3404845292" sldId="279"/>
            <ac:picMk id="1026" creationId="{387F5D5D-9A57-47D1-99A2-DBC4BFE46BAD}"/>
          </ac:picMkLst>
        </pc:picChg>
        <pc:cxnChg chg="add">
          <ac:chgData name="Thuy Linh Do" userId="f60f9f76584ec879" providerId="LiveId" clId="{9B58F7F0-C334-4B69-AA84-6942CA1C3EF4}" dt="2022-01-20T02:19:16.821" v="140" actId="26606"/>
          <ac:cxnSpMkLst>
            <pc:docMk/>
            <pc:sldMk cId="3404845292" sldId="279"/>
            <ac:cxnSpMk id="27" creationId="{20E3A342-4D61-4E3F-AF90-1AB42AEB96CC}"/>
          </ac:cxnSpMkLst>
        </pc:cxnChg>
      </pc:sldChg>
      <pc:sldChg chg="addSp delSp modSp mod addAnim delAnim modAnim">
        <pc:chgData name="Thuy Linh Do" userId="f60f9f76584ec879" providerId="LiveId" clId="{9B58F7F0-C334-4B69-AA84-6942CA1C3EF4}" dt="2022-01-20T02:27:09.598" v="284" actId="20577"/>
        <pc:sldMkLst>
          <pc:docMk/>
          <pc:sldMk cId="3563799751" sldId="281"/>
        </pc:sldMkLst>
        <pc:spChg chg="mod">
          <ac:chgData name="Thuy Linh Do" userId="f60f9f76584ec879" providerId="LiveId" clId="{9B58F7F0-C334-4B69-AA84-6942CA1C3EF4}" dt="2022-01-20T02:26:46.314" v="234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1:07.473" v="171"/>
          <ac:spMkLst>
            <pc:docMk/>
            <pc:sldMk cId="3563799751" sldId="281"/>
            <ac:spMk id="7" creationId="{00000000-0000-0000-0000-000000000000}"/>
          </ac:spMkLst>
        </pc:spChg>
        <pc:spChg chg="add del mod">
          <ac:chgData name="Thuy Linh Do" userId="f60f9f76584ec879" providerId="LiveId" clId="{9B58F7F0-C334-4B69-AA84-6942CA1C3EF4}" dt="2022-01-20T02:27:09.598" v="284" actId="20577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1:16.228" v="172" actId="478"/>
          <ac:picMkLst>
            <pc:docMk/>
            <pc:sldMk cId="3563799751" sldId="281"/>
            <ac:picMk id="8" creationId="{51738FEA-5B1B-4CC2-A468-A3C7F23B6B58}"/>
          </ac:picMkLst>
        </pc:picChg>
        <pc:picChg chg="add mod">
          <ac:chgData name="Thuy Linh Do" userId="f60f9f76584ec879" providerId="LiveId" clId="{9B58F7F0-C334-4B69-AA84-6942CA1C3EF4}" dt="2022-01-20T02:21:23.440" v="176" actId="1076"/>
          <ac:picMkLst>
            <pc:docMk/>
            <pc:sldMk cId="3563799751" sldId="281"/>
            <ac:picMk id="9" creationId="{2AA6969D-B171-4D20-90B3-40D6AF1EEF06}"/>
          </ac:picMkLst>
        </pc:picChg>
      </pc:sldChg>
      <pc:sldChg chg="addSp delSp modSp mod">
        <pc:chgData name="Thuy Linh Do" userId="f60f9f76584ec879" providerId="LiveId" clId="{9B58F7F0-C334-4B69-AA84-6942CA1C3EF4}" dt="2022-01-20T02:32:38.544" v="532" actId="255"/>
        <pc:sldMkLst>
          <pc:docMk/>
          <pc:sldMk cId="1769986107" sldId="283"/>
        </pc:sldMkLst>
        <pc:graphicFrameChg chg="add del mod modGraphic">
          <ac:chgData name="Thuy Linh Do" userId="f60f9f76584ec879" providerId="LiveId" clId="{9B58F7F0-C334-4B69-AA84-6942CA1C3EF4}" dt="2022-01-20T02:32:38.544" v="532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9B58F7F0-C334-4B69-AA84-6942CA1C3EF4}" dt="2022-01-20T02:16:36.368" v="66"/>
        <pc:sldMkLst>
          <pc:docMk/>
          <pc:sldMk cId="658201877" sldId="302"/>
        </pc:sldMkLst>
        <pc:spChg chg="mod">
          <ac:chgData name="Thuy Linh Do" userId="f60f9f76584ec879" providerId="LiveId" clId="{9B58F7F0-C334-4B69-AA84-6942CA1C3EF4}" dt="2022-01-20T02:15:03.335" v="48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5:42.639" v="55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6.378" v="62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36.368" v="66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9.685" v="63" actId="1076"/>
          <ac:spMkLst>
            <pc:docMk/>
            <pc:sldMk cId="658201877" sldId="302"/>
            <ac:spMk id="2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22.568" v="168" actId="1076"/>
        <pc:sldMkLst>
          <pc:docMk/>
          <pc:sldMk cId="1899537031" sldId="308"/>
        </pc:sldMkLst>
        <pc:spChg chg="mod">
          <ac:chgData name="Thuy Linh Do" userId="f60f9f76584ec879" providerId="LiveId" clId="{9B58F7F0-C334-4B69-AA84-6942CA1C3EF4}" dt="2022-01-20T02:16:58.877" v="79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0:14.739" v="164" actId="478"/>
          <ac:picMkLst>
            <pc:docMk/>
            <pc:sldMk cId="1899537031" sldId="308"/>
            <ac:picMk id="10" creationId="{A0A5204B-A19C-42F3-9980-9BFE4F4C4623}"/>
          </ac:picMkLst>
        </pc:picChg>
        <pc:picChg chg="add mod">
          <ac:chgData name="Thuy Linh Do" userId="f60f9f76584ec879" providerId="LiveId" clId="{9B58F7F0-C334-4B69-AA84-6942CA1C3EF4}" dt="2022-01-20T02:20:22.568" v="168" actId="1076"/>
          <ac:picMkLst>
            <pc:docMk/>
            <pc:sldMk cId="1899537031" sldId="308"/>
            <ac:picMk id="2050" creationId="{5F768393-31B8-48F3-BB30-FBFB7BE53BB1}"/>
          </ac:picMkLst>
        </pc:picChg>
      </pc:sldChg>
      <pc:sldChg chg="modSp mod">
        <pc:chgData name="Thuy Linh Do" userId="f60f9f76584ec879" providerId="LiveId" clId="{9B58F7F0-C334-4B69-AA84-6942CA1C3EF4}" dt="2022-01-20T03:06:26.887" v="1472" actId="20577"/>
        <pc:sldMkLst>
          <pc:docMk/>
          <pc:sldMk cId="626516812" sldId="313"/>
        </pc:sldMkLst>
        <pc:spChg chg="mod">
          <ac:chgData name="Thuy Linh Do" userId="f60f9f76584ec879" providerId="LiveId" clId="{9B58F7F0-C334-4B69-AA84-6942CA1C3EF4}" dt="2022-01-20T03:06:26.887" v="1472" actId="20577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00:13.927" v="1452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7:30.268" v="309" actId="20577"/>
        <pc:sldMkLst>
          <pc:docMk/>
          <pc:sldMk cId="3342496260" sldId="315"/>
        </pc:sldMkLst>
        <pc:spChg chg="mod">
          <ac:chgData name="Thuy Linh Do" userId="f60f9f76584ec879" providerId="LiveId" clId="{9B58F7F0-C334-4B69-AA84-6942CA1C3EF4}" dt="2022-01-20T02:27:21.879" v="285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23.542" v="286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30.268" v="309" actId="20577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03.513" v="179" actId="478"/>
          <ac:picMkLst>
            <pc:docMk/>
            <pc:sldMk cId="3342496260" sldId="315"/>
            <ac:picMk id="8" creationId="{110C94B5-6F4F-4787-84EB-87E48AFA38ED}"/>
          </ac:picMkLst>
        </pc:picChg>
        <pc:picChg chg="add mod">
          <ac:chgData name="Thuy Linh Do" userId="f60f9f76584ec879" providerId="LiveId" clId="{9B58F7F0-C334-4B69-AA84-6942CA1C3EF4}" dt="2022-01-20T02:22:09.107" v="183" actId="1076"/>
          <ac:picMkLst>
            <pc:docMk/>
            <pc:sldMk cId="3342496260" sldId="315"/>
            <ac:picMk id="9" creationId="{6909E94D-A6D6-4399-8FC5-1B8A3B4DB3AC}"/>
          </ac:picMkLst>
        </pc:picChg>
      </pc:sldChg>
      <pc:sldChg chg="addSp delSp modSp mod">
        <pc:chgData name="Thuy Linh Do" userId="f60f9f76584ec879" providerId="LiveId" clId="{9B58F7F0-C334-4B69-AA84-6942CA1C3EF4}" dt="2022-01-20T02:27:48.604" v="324" actId="20577"/>
        <pc:sldMkLst>
          <pc:docMk/>
          <pc:sldMk cId="2817977460" sldId="316"/>
        </pc:sldMkLst>
        <pc:spChg chg="mod">
          <ac:chgData name="Thuy Linh Do" userId="f60f9f76584ec879" providerId="LiveId" clId="{9B58F7F0-C334-4B69-AA84-6942CA1C3EF4}" dt="2022-01-20T02:27:43.754" v="310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28.370" v="184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48.604" v="324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34.973" v="185" actId="478"/>
          <ac:picMkLst>
            <pc:docMk/>
            <pc:sldMk cId="2817977460" sldId="316"/>
            <ac:picMk id="8" creationId="{CE1626C4-B241-4E7D-8D7E-FA043C626F0E}"/>
          </ac:picMkLst>
        </pc:picChg>
        <pc:picChg chg="add mod">
          <ac:chgData name="Thuy Linh Do" userId="f60f9f76584ec879" providerId="LiveId" clId="{9B58F7F0-C334-4B69-AA84-6942CA1C3EF4}" dt="2022-01-20T02:22:41.596" v="188" actId="14100"/>
          <ac:picMkLst>
            <pc:docMk/>
            <pc:sldMk cId="2817977460" sldId="316"/>
            <ac:picMk id="9" creationId="{08C6DAA9-3290-4732-BAB7-A474EE762BF5}"/>
          </ac:picMkLst>
        </pc:picChg>
      </pc:sldChg>
      <pc:sldChg chg="addSp delSp modSp mod">
        <pc:chgData name="Thuy Linh Do" userId="f60f9f76584ec879" providerId="LiveId" clId="{9B58F7F0-C334-4B69-AA84-6942CA1C3EF4}" dt="2022-01-20T02:28:08.167" v="349" actId="20577"/>
        <pc:sldMkLst>
          <pc:docMk/>
          <pc:sldMk cId="1747082783" sldId="317"/>
        </pc:sldMkLst>
        <pc:spChg chg="mod">
          <ac:chgData name="Thuy Linh Do" userId="f60f9f76584ec879" providerId="LiveId" clId="{9B58F7F0-C334-4B69-AA84-6942CA1C3EF4}" dt="2022-01-20T02:28:01.947" v="325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59.763" v="189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08.167" v="349" actId="20577"/>
          <ac:spMkLst>
            <pc:docMk/>
            <pc:sldMk cId="1747082783" sldId="31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07.163" v="190" actId="478"/>
          <ac:picMkLst>
            <pc:docMk/>
            <pc:sldMk cId="1747082783" sldId="317"/>
            <ac:picMk id="8" creationId="{693E4A81-7F28-4B07-975B-75697A6A57F7}"/>
          </ac:picMkLst>
        </pc:picChg>
        <pc:picChg chg="add mod">
          <ac:chgData name="Thuy Linh Do" userId="f60f9f76584ec879" providerId="LiveId" clId="{9B58F7F0-C334-4B69-AA84-6942CA1C3EF4}" dt="2022-01-20T02:23:14.653" v="194" actId="1076"/>
          <ac:picMkLst>
            <pc:docMk/>
            <pc:sldMk cId="1747082783" sldId="317"/>
            <ac:picMk id="9" creationId="{79F6FD38-A7DB-4F2D-8523-AAA924BB4819}"/>
          </ac:picMkLst>
        </pc:picChg>
      </pc:sldChg>
      <pc:sldChg chg="modSp mod">
        <pc:chgData name="Thuy Linh Do" userId="f60f9f76584ec879" providerId="LiveId" clId="{9B58F7F0-C334-4B69-AA84-6942CA1C3EF4}" dt="2022-01-20T03:22:40.167" v="1927" actId="20577"/>
        <pc:sldMkLst>
          <pc:docMk/>
          <pc:sldMk cId="387957963" sldId="330"/>
        </pc:sldMkLst>
        <pc:spChg chg="mod">
          <ac:chgData name="Thuy Linh Do" userId="f60f9f76584ec879" providerId="LiveId" clId="{9B58F7F0-C334-4B69-AA84-6942CA1C3EF4}" dt="2022-01-20T03:22:40.167" v="1927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40.475" v="170"/>
        <pc:sldMkLst>
          <pc:docMk/>
          <pc:sldMk cId="256923370" sldId="332"/>
        </pc:sldMkLst>
        <pc:spChg chg="del">
          <ac:chgData name="Thuy Linh Do" userId="f60f9f76584ec879" providerId="LiveId" clId="{9B58F7F0-C334-4B69-AA84-6942CA1C3EF4}" dt="2022-01-20T02:20:38.217" v="169" actId="478"/>
          <ac:spMkLst>
            <pc:docMk/>
            <pc:sldMk cId="256923370" sldId="332"/>
            <ac:spMk id="15" creationId="{526FACE8-5098-4DC1-AFC7-266D29A62BFF}"/>
          </ac:spMkLst>
        </pc:spChg>
        <pc:spChg chg="add mod">
          <ac:chgData name="Thuy Linh Do" userId="f60f9f76584ec879" providerId="LiveId" clId="{9B58F7F0-C334-4B69-AA84-6942CA1C3EF4}" dt="2022-01-20T02:20:40.475" v="170"/>
          <ac:spMkLst>
            <pc:docMk/>
            <pc:sldMk cId="256923370" sldId="332"/>
            <ac:spMk id="18" creationId="{D4A0A8A4-6314-48CA-9FB8-3E199CDDF6B2}"/>
          </ac:spMkLst>
        </pc:spChg>
      </pc:sldChg>
      <pc:sldChg chg="addSp delSp modSp mod">
        <pc:chgData name="Thuy Linh Do" userId="f60f9f76584ec879" providerId="LiveId" clId="{9B58F7F0-C334-4B69-AA84-6942CA1C3EF4}" dt="2022-01-20T02:28:37.372" v="376" actId="20577"/>
        <pc:sldMkLst>
          <pc:docMk/>
          <pc:sldMk cId="1347571900" sldId="333"/>
        </pc:sldMkLst>
        <pc:spChg chg="mod">
          <ac:chgData name="Thuy Linh Do" userId="f60f9f76584ec879" providerId="LiveId" clId="{9B58F7F0-C334-4B69-AA84-6942CA1C3EF4}" dt="2022-01-20T02:28:27.799" v="352" actId="20577"/>
          <ac:spMkLst>
            <pc:docMk/>
            <pc:sldMk cId="1347571900" sldId="333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3:31.034" v="197" actId="20577"/>
          <ac:spMkLst>
            <pc:docMk/>
            <pc:sldMk cId="1347571900" sldId="333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37.372" v="376" actId="20577"/>
          <ac:spMkLst>
            <pc:docMk/>
            <pc:sldMk cId="1347571900" sldId="333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45.655" v="198" actId="478"/>
          <ac:picMkLst>
            <pc:docMk/>
            <pc:sldMk cId="1347571900" sldId="333"/>
            <ac:picMk id="8" creationId="{8DCBEA19-E223-4AE4-B274-9845EBC0066E}"/>
          </ac:picMkLst>
        </pc:picChg>
        <pc:picChg chg="add mod">
          <ac:chgData name="Thuy Linh Do" userId="f60f9f76584ec879" providerId="LiveId" clId="{9B58F7F0-C334-4B69-AA84-6942CA1C3EF4}" dt="2022-01-20T02:23:53.516" v="203" actId="14100"/>
          <ac:picMkLst>
            <pc:docMk/>
            <pc:sldMk cId="1347571900" sldId="333"/>
            <ac:picMk id="9" creationId="{0AF0B4DB-6058-48FB-B92C-8ACE048D8B9C}"/>
          </ac:picMkLst>
        </pc:picChg>
        <pc:picChg chg="add mod">
          <ac:chgData name="Thuy Linh Do" userId="f60f9f76584ec879" providerId="LiveId" clId="{9B58F7F0-C334-4B69-AA84-6942CA1C3EF4}" dt="2022-01-20T02:24:06.395" v="207" actId="1076"/>
          <ac:picMkLst>
            <pc:docMk/>
            <pc:sldMk cId="1347571900" sldId="333"/>
            <ac:picMk id="10" creationId="{9BE990CA-B3BD-41E5-B791-1769BA567B7C}"/>
          </ac:picMkLst>
        </pc:picChg>
      </pc:sldChg>
      <pc:sldChg chg="addSp delSp modSp mod">
        <pc:chgData name="Thuy Linh Do" userId="f60f9f76584ec879" providerId="LiveId" clId="{9B58F7F0-C334-4B69-AA84-6942CA1C3EF4}" dt="2022-01-20T02:33:12.588" v="534"/>
        <pc:sldMkLst>
          <pc:docMk/>
          <pc:sldMk cId="1455229245" sldId="334"/>
        </pc:sldMkLst>
        <pc:spChg chg="del">
          <ac:chgData name="Thuy Linh Do" userId="f60f9f76584ec879" providerId="LiveId" clId="{9B58F7F0-C334-4B69-AA84-6942CA1C3EF4}" dt="2022-01-20T02:33:10.277" v="533" actId="478"/>
          <ac:spMkLst>
            <pc:docMk/>
            <pc:sldMk cId="1455229245" sldId="334"/>
            <ac:spMk id="13" creationId="{D1EBC3C0-ED62-419E-8AF1-9DD677290F2C}"/>
          </ac:spMkLst>
        </pc:spChg>
        <pc:spChg chg="add mod">
          <ac:chgData name="Thuy Linh Do" userId="f60f9f76584ec879" providerId="LiveId" clId="{9B58F7F0-C334-4B69-AA84-6942CA1C3EF4}" dt="2022-01-20T02:33:12.588" v="534"/>
          <ac:spMkLst>
            <pc:docMk/>
            <pc:sldMk cId="1455229245" sldId="334"/>
            <ac:spMk id="14" creationId="{131A84B0-F0C7-4764-A55A-FF0A5567A8E8}"/>
          </ac:spMkLst>
        </pc:spChg>
      </pc:sldChg>
      <pc:sldChg chg="addSp delSp modSp mod delAnim modAnim">
        <pc:chgData name="Thuy Linh Do" userId="f60f9f76584ec879" providerId="LiveId" clId="{9B58F7F0-C334-4B69-AA84-6942CA1C3EF4}" dt="2022-01-20T02:44:58.217" v="796" actId="1076"/>
        <pc:sldMkLst>
          <pc:docMk/>
          <pc:sldMk cId="4021477443" sldId="335"/>
        </pc:sldMkLst>
        <pc:spChg chg="add mod">
          <ac:chgData name="Thuy Linh Do" userId="f60f9f76584ec879" providerId="LiveId" clId="{9B58F7F0-C334-4B69-AA84-6942CA1C3EF4}" dt="2022-01-20T02:37:04.788" v="671" actId="14100"/>
          <ac:spMkLst>
            <pc:docMk/>
            <pc:sldMk cId="4021477443" sldId="335"/>
            <ac:spMk id="2" creationId="{3FF362E4-13E7-4CC3-AB0A-AD123E24944C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4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6" creationId="{8A5E2866-7E5D-43BA-B16B-E6BD8B7BEB12}"/>
          </ac:spMkLst>
        </pc:spChg>
        <pc:spChg chg="add del mod">
          <ac:chgData name="Thuy Linh Do" userId="f60f9f76584ec879" providerId="LiveId" clId="{9B58F7F0-C334-4B69-AA84-6942CA1C3EF4}" dt="2022-01-20T02:39:17.254" v="749"/>
          <ac:spMkLst>
            <pc:docMk/>
            <pc:sldMk cId="4021477443" sldId="335"/>
            <ac:spMk id="9" creationId="{03A20508-904B-4380-BA65-CEC857B176B3}"/>
          </ac:spMkLst>
        </pc:spChg>
        <pc:spChg chg="add mod">
          <ac:chgData name="Thuy Linh Do" userId="f60f9f76584ec879" providerId="LiveId" clId="{9B58F7F0-C334-4B69-AA84-6942CA1C3EF4}" dt="2022-01-20T02:39:15.991" v="747" actId="122"/>
          <ac:spMkLst>
            <pc:docMk/>
            <pc:sldMk cId="4021477443" sldId="335"/>
            <ac:spMk id="10" creationId="{62FC4945-C0F6-4D8D-B1C6-50638AB7D2C7}"/>
          </ac:spMkLst>
        </pc:spChg>
        <pc:spChg chg="mod">
          <ac:chgData name="Thuy Linh Do" userId="f60f9f76584ec879" providerId="LiveId" clId="{9B58F7F0-C334-4B69-AA84-6942CA1C3EF4}" dt="2022-01-20T02:34:39.053" v="539" actId="1076"/>
          <ac:spMkLst>
            <pc:docMk/>
            <pc:sldMk cId="4021477443" sldId="335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3" creationId="{6B1BCE90-EE61-4BEE-B5AC-D74488A2CFEF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4" creationId="{628C410A-9D51-447E-9093-4D2A87F41CF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5" creationId="{EEAEE399-2982-43DF-9712-73CEFC44E39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8" creationId="{EC59F91F-3834-4ED9-88FF-16BAEA7A54E7}"/>
          </ac:spMkLst>
        </pc:spChg>
        <pc:spChg chg="add mod">
          <ac:chgData name="Thuy Linh Do" userId="f60f9f76584ec879" providerId="LiveId" clId="{9B58F7F0-C334-4B69-AA84-6942CA1C3EF4}" dt="2022-01-20T02:39:54.780" v="790" actId="20577"/>
          <ac:spMkLst>
            <pc:docMk/>
            <pc:sldMk cId="4021477443" sldId="335"/>
            <ac:spMk id="19" creationId="{47636310-9E5F-4014-B5B3-625ED196614C}"/>
          </ac:spMkLst>
        </pc:spChg>
        <pc:graphicFrameChg chg="add mod modGraphic">
          <ac:chgData name="Thuy Linh Do" userId="f60f9f76584ec879" providerId="LiveId" clId="{9B58F7F0-C334-4B69-AA84-6942CA1C3EF4}" dt="2022-01-20T02:37:53.738" v="698" actId="20577"/>
          <ac:graphicFrameMkLst>
            <pc:docMk/>
            <pc:sldMk cId="4021477443" sldId="335"/>
            <ac:graphicFrameMk id="3" creationId="{881C00F9-EF91-498D-86F7-55B2CD4E7938}"/>
          </ac:graphicFrameMkLst>
        </pc:graphicFrameChg>
        <pc:picChg chg="del">
          <ac:chgData name="Thuy Linh Do" userId="f60f9f76584ec879" providerId="LiveId" clId="{9B58F7F0-C334-4B69-AA84-6942CA1C3EF4}" dt="2022-01-20T02:34:44.232" v="540" actId="478"/>
          <ac:picMkLst>
            <pc:docMk/>
            <pc:sldMk cId="4021477443" sldId="335"/>
            <ac:picMk id="5" creationId="{5059D2F1-48DC-4751-A998-E67042A43DAF}"/>
          </ac:picMkLst>
        </pc:picChg>
        <pc:picChg chg="add mod">
          <ac:chgData name="Thuy Linh Do" userId="f60f9f76584ec879" providerId="LiveId" clId="{9B58F7F0-C334-4B69-AA84-6942CA1C3EF4}" dt="2022-01-20T02:44:58.217" v="796" actId="1076"/>
          <ac:picMkLst>
            <pc:docMk/>
            <pc:sldMk cId="4021477443" sldId="335"/>
            <ac:picMk id="11" creationId="{30863703-4684-41AC-9D42-2FAB8160C754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2:50:35.786" v="944"/>
        <pc:sldMkLst>
          <pc:docMk/>
          <pc:sldMk cId="3308787270" sldId="336"/>
        </pc:sldMkLst>
        <pc:spChg chg="del">
          <ac:chgData name="Thuy Linh Do" userId="f60f9f76584ec879" providerId="LiveId" clId="{9B58F7F0-C334-4B69-AA84-6942CA1C3EF4}" dt="2022-01-20T02:45:27.358" v="798" actId="478"/>
          <ac:spMkLst>
            <pc:docMk/>
            <pc:sldMk cId="3308787270" sldId="336"/>
            <ac:spMk id="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5" creationId="{00000000-0000-0000-0000-000000000000}"/>
          </ac:spMkLst>
        </pc:spChg>
        <pc:spChg chg="del mod">
          <ac:chgData name="Thuy Linh Do" userId="f60f9f76584ec879" providerId="LiveId" clId="{9B58F7F0-C334-4B69-AA84-6942CA1C3EF4}" dt="2022-01-20T02:45:43.353" v="805" actId="478"/>
          <ac:spMkLst>
            <pc:docMk/>
            <pc:sldMk cId="3308787270" sldId="336"/>
            <ac:spMk id="6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45:24.001" v="797"/>
          <ac:spMkLst>
            <pc:docMk/>
            <pc:sldMk cId="3308787270" sldId="336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8" creationId="{9C48ED7D-13EB-4100-84E5-928FB35A6C09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9" creationId="{855EF4E1-9E99-4B51-8D43-BDE96A4C07D6}"/>
          </ac:spMkLst>
        </pc:spChg>
        <pc:spChg chg="del">
          <ac:chgData name="Thuy Linh Do" userId="f60f9f76584ec879" providerId="LiveId" clId="{9B58F7F0-C334-4B69-AA84-6942CA1C3EF4}" dt="2022-01-20T02:45:45.708" v="806" actId="478"/>
          <ac:spMkLst>
            <pc:docMk/>
            <pc:sldMk cId="3308787270" sldId="336"/>
            <ac:spMk id="20" creationId="{E4F2F93D-61D1-46B2-9425-AB9B56E49F57}"/>
          </ac:spMkLst>
        </pc:spChg>
        <pc:graphicFrameChg chg="del modGraphic">
          <ac:chgData name="Thuy Linh Do" userId="f60f9f76584ec879" providerId="LiveId" clId="{9B58F7F0-C334-4B69-AA84-6942CA1C3EF4}" dt="2022-01-20T02:45:33.016" v="801" actId="478"/>
          <ac:graphicFrameMkLst>
            <pc:docMk/>
            <pc:sldMk cId="3308787270" sldId="336"/>
            <ac:graphicFrameMk id="3" creationId="{227E7448-325D-4FE1-B318-C9863EDBEFD8}"/>
          </ac:graphicFrameMkLst>
        </pc:graphicFrameChg>
        <pc:graphicFrameChg chg="add mod modGraphic">
          <ac:chgData name="Thuy Linh Do" userId="f60f9f76584ec879" providerId="LiveId" clId="{9B58F7F0-C334-4B69-AA84-6942CA1C3EF4}" dt="2022-01-20T02:48:20.114" v="930" actId="20577"/>
          <ac:graphicFrameMkLst>
            <pc:docMk/>
            <pc:sldMk cId="3308787270" sldId="336"/>
            <ac:graphicFrameMk id="14" creationId="{2322832D-B0A4-4440-9EB4-9AEF05D2D56E}"/>
          </ac:graphicFrameMkLst>
        </pc:graphicFrameChg>
        <pc:cxnChg chg="add mod">
          <ac:chgData name="Thuy Linh Do" userId="f60f9f76584ec879" providerId="LiveId" clId="{9B58F7F0-C334-4B69-AA84-6942CA1C3EF4}" dt="2022-01-20T02:48:43.758" v="932" actId="13822"/>
          <ac:cxnSpMkLst>
            <pc:docMk/>
            <pc:sldMk cId="3308787270" sldId="336"/>
            <ac:cxnSpMk id="9" creationId="{8879E689-CB6F-4241-8BE4-6DF29084ECAA}"/>
          </ac:cxnSpMkLst>
        </pc:cxnChg>
        <pc:cxnChg chg="add">
          <ac:chgData name="Thuy Linh Do" userId="f60f9f76584ec879" providerId="LiveId" clId="{9B58F7F0-C334-4B69-AA84-6942CA1C3EF4}" dt="2022-01-20T02:49:03.651" v="933" actId="11529"/>
          <ac:cxnSpMkLst>
            <pc:docMk/>
            <pc:sldMk cId="3308787270" sldId="336"/>
            <ac:cxnSpMk id="11" creationId="{315C3861-95BB-435B-8921-0381FF3FE36C}"/>
          </ac:cxnSpMkLst>
        </pc:cxnChg>
        <pc:cxnChg chg="add mod">
          <ac:chgData name="Thuy Linh Do" userId="f60f9f76584ec879" providerId="LiveId" clId="{9B58F7F0-C334-4B69-AA84-6942CA1C3EF4}" dt="2022-01-20T02:49:25.850" v="935" actId="13822"/>
          <ac:cxnSpMkLst>
            <pc:docMk/>
            <pc:sldMk cId="3308787270" sldId="336"/>
            <ac:cxnSpMk id="15" creationId="{6DBED67C-E02A-4F90-B35B-CA013BE9205B}"/>
          </ac:cxnSpMkLst>
        </pc:cxnChg>
        <pc:cxnChg chg="add mod">
          <ac:chgData name="Thuy Linh Do" userId="f60f9f76584ec879" providerId="LiveId" clId="{9B58F7F0-C334-4B69-AA84-6942CA1C3EF4}" dt="2022-01-20T02:49:47.185" v="937" actId="13822"/>
          <ac:cxnSpMkLst>
            <pc:docMk/>
            <pc:sldMk cId="3308787270" sldId="336"/>
            <ac:cxnSpMk id="22" creationId="{C0D23BFD-557C-455D-983A-6E291DA947C8}"/>
          </ac:cxnSpMkLst>
        </pc:cxnChg>
        <pc:cxnChg chg="add mod">
          <ac:chgData name="Thuy Linh Do" userId="f60f9f76584ec879" providerId="LiveId" clId="{9B58F7F0-C334-4B69-AA84-6942CA1C3EF4}" dt="2022-01-20T02:50:08.457" v="939" actId="208"/>
          <ac:cxnSpMkLst>
            <pc:docMk/>
            <pc:sldMk cId="3308787270" sldId="336"/>
            <ac:cxnSpMk id="24" creationId="{DCD2E898-F1E1-43D6-B8D5-DFE218A25647}"/>
          </ac:cxnSpMkLst>
        </pc:cxnChg>
      </pc:sldChg>
      <pc:sldChg chg="addSp delSp modSp mod delAnim modAnim">
        <pc:chgData name="Thuy Linh Do" userId="f60f9f76584ec879" providerId="LiveId" clId="{9B58F7F0-C334-4B69-AA84-6942CA1C3EF4}" dt="2022-01-20T02:59:10.395" v="1446" actId="1076"/>
        <pc:sldMkLst>
          <pc:docMk/>
          <pc:sldMk cId="2588298143" sldId="337"/>
        </pc:sldMkLst>
        <pc:spChg chg="add mod">
          <ac:chgData name="Thuy Linh Do" userId="f60f9f76584ec879" providerId="LiveId" clId="{9B58F7F0-C334-4B69-AA84-6942CA1C3EF4}" dt="2022-01-20T02:56:51.820" v="1428" actId="113"/>
          <ac:spMkLst>
            <pc:docMk/>
            <pc:sldMk cId="2588298143" sldId="337"/>
            <ac:spMk id="3" creationId="{55E11C31-F567-4DF6-B9B4-66817348BA9C}"/>
          </ac:spMkLst>
        </pc:spChg>
        <pc:spChg chg="del">
          <ac:chgData name="Thuy Linh Do" userId="f60f9f76584ec879" providerId="LiveId" clId="{9B58F7F0-C334-4B69-AA84-6942CA1C3EF4}" dt="2022-01-20T02:52:31.772" v="952" actId="478"/>
          <ac:spMkLst>
            <pc:docMk/>
            <pc:sldMk cId="2588298143" sldId="337"/>
            <ac:spMk id="6" creationId="{1D854421-FE3E-4682-A49E-82E0921287C3}"/>
          </ac:spMkLst>
        </pc:spChg>
        <pc:spChg chg="mod">
          <ac:chgData name="Thuy Linh Do" userId="f60f9f76584ec879" providerId="LiveId" clId="{9B58F7F0-C334-4B69-AA84-6942CA1C3EF4}" dt="2022-01-20T02:51:04.315" v="948" actId="20577"/>
          <ac:spMkLst>
            <pc:docMk/>
            <pc:sldMk cId="2588298143" sldId="337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4" creationId="{54BBA1A0-9291-46B5-9A74-FE5C52415831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5" creationId="{7152EFBA-C990-4E3E-A00B-635EBACE925D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8" creationId="{BAF9F685-A70A-4157-986E-0B629103D1B3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9" creationId="{AB24C6EC-2012-4C1E-86C1-ABCA310CDCEB}"/>
          </ac:spMkLst>
        </pc:spChg>
        <pc:graphicFrameChg chg="del">
          <ac:chgData name="Thuy Linh Do" userId="f60f9f76584ec879" providerId="LiveId" clId="{9B58F7F0-C334-4B69-AA84-6942CA1C3EF4}" dt="2022-01-20T02:52:25.536" v="950" actId="478"/>
          <ac:graphicFrameMkLst>
            <pc:docMk/>
            <pc:sldMk cId="2588298143" sldId="337"/>
            <ac:graphicFrameMk id="2" creationId="{A6D204CD-C3C5-4449-9783-60809DBBD17C}"/>
          </ac:graphicFrameMkLst>
        </pc:graphicFrameChg>
        <pc:picChg chg="del">
          <ac:chgData name="Thuy Linh Do" userId="f60f9f76584ec879" providerId="LiveId" clId="{9B58F7F0-C334-4B69-AA84-6942CA1C3EF4}" dt="2022-01-20T02:52:21.245" v="949" actId="478"/>
          <ac:picMkLst>
            <pc:docMk/>
            <pc:sldMk cId="2588298143" sldId="337"/>
            <ac:picMk id="2050" creationId="{66B0B205-D189-4CDF-B767-89A88D3FD7E0}"/>
          </ac:picMkLst>
        </pc:picChg>
        <pc:picChg chg="add mod">
          <ac:chgData name="Thuy Linh Do" userId="f60f9f76584ec879" providerId="LiveId" clId="{9B58F7F0-C334-4B69-AA84-6942CA1C3EF4}" dt="2022-01-20T02:59:10.395" v="1446" actId="1076"/>
          <ac:picMkLst>
            <pc:docMk/>
            <pc:sldMk cId="2588298143" sldId="337"/>
            <ac:picMk id="3074" creationId="{CB3558A3-2C4B-4D01-ADFB-D8D80700E32E}"/>
          </ac:picMkLst>
        </pc:picChg>
        <pc:cxnChg chg="add mod">
          <ac:chgData name="Thuy Linh Do" userId="f60f9f76584ec879" providerId="LiveId" clId="{9B58F7F0-C334-4B69-AA84-6942CA1C3EF4}" dt="2022-01-20T02:57:13.564" v="1430" actId="13822"/>
          <ac:cxnSpMkLst>
            <pc:docMk/>
            <pc:sldMk cId="2588298143" sldId="337"/>
            <ac:cxnSpMk id="5" creationId="{787421AD-ED69-4311-9D88-28785BA19DDB}"/>
          </ac:cxnSpMkLst>
        </pc:cxnChg>
        <pc:cxnChg chg="add mod">
          <ac:chgData name="Thuy Linh Do" userId="f60f9f76584ec879" providerId="LiveId" clId="{9B58F7F0-C334-4B69-AA84-6942CA1C3EF4}" dt="2022-01-20T02:57:31.334" v="1432" actId="1076"/>
          <ac:cxnSpMkLst>
            <pc:docMk/>
            <pc:sldMk cId="2588298143" sldId="337"/>
            <ac:cxnSpMk id="20" creationId="{D9E6B2E5-7686-4C42-A210-248A126A23FD}"/>
          </ac:cxnSpMkLst>
        </pc:cxnChg>
        <pc:cxnChg chg="add mod">
          <ac:chgData name="Thuy Linh Do" userId="f60f9f76584ec879" providerId="LiveId" clId="{9B58F7F0-C334-4B69-AA84-6942CA1C3EF4}" dt="2022-01-20T02:57:38.890" v="1434" actId="1076"/>
          <ac:cxnSpMkLst>
            <pc:docMk/>
            <pc:sldMk cId="2588298143" sldId="337"/>
            <ac:cxnSpMk id="21" creationId="{38379A03-233E-4ADF-9B09-3F7D00FBB722}"/>
          </ac:cxnSpMkLst>
        </pc:cxnChg>
        <pc:cxnChg chg="add mod">
          <ac:chgData name="Thuy Linh Do" userId="f60f9f76584ec879" providerId="LiveId" clId="{9B58F7F0-C334-4B69-AA84-6942CA1C3EF4}" dt="2022-01-20T02:57:45.377" v="1436" actId="1076"/>
          <ac:cxnSpMkLst>
            <pc:docMk/>
            <pc:sldMk cId="2588298143" sldId="337"/>
            <ac:cxnSpMk id="22" creationId="{A81787A8-4A2F-4A39-B2E5-4EC61D1C11B0}"/>
          </ac:cxnSpMkLst>
        </pc:cxnChg>
        <pc:cxnChg chg="add mod">
          <ac:chgData name="Thuy Linh Do" userId="f60f9f76584ec879" providerId="LiveId" clId="{9B58F7F0-C334-4B69-AA84-6942CA1C3EF4}" dt="2022-01-20T02:57:56.374" v="1438" actId="1076"/>
          <ac:cxnSpMkLst>
            <pc:docMk/>
            <pc:sldMk cId="2588298143" sldId="337"/>
            <ac:cxnSpMk id="23" creationId="{8861E022-8D2A-45AC-A117-EC78C4CCC4AA}"/>
          </ac:cxnSpMkLst>
        </pc:cxnChg>
      </pc:sldChg>
      <pc:sldChg chg="addSp delSp modSp mod">
        <pc:chgData name="Thuy Linh Do" userId="f60f9f76584ec879" providerId="LiveId" clId="{9B58F7F0-C334-4B69-AA84-6942CA1C3EF4}" dt="2022-01-20T02:59:46.940" v="1451"/>
        <pc:sldMkLst>
          <pc:docMk/>
          <pc:sldMk cId="3977972825" sldId="338"/>
        </pc:sldMkLst>
        <pc:spChg chg="del">
          <ac:chgData name="Thuy Linh Do" userId="f60f9f76584ec879" providerId="LiveId" clId="{9B58F7F0-C334-4B69-AA84-6942CA1C3EF4}" dt="2022-01-20T02:59:39.769" v="1447" actId="478"/>
          <ac:spMkLst>
            <pc:docMk/>
            <pc:sldMk cId="3977972825" sldId="338"/>
            <ac:spMk id="14" creationId="{C46B459D-7FF4-4DF4-B43B-A66DC89D2463}"/>
          </ac:spMkLst>
        </pc:spChg>
        <pc:spChg chg="del mod">
          <ac:chgData name="Thuy Linh Do" userId="f60f9f76584ec879" providerId="LiveId" clId="{9B58F7F0-C334-4B69-AA84-6942CA1C3EF4}" dt="2022-01-20T02:59:43.505" v="1449" actId="478"/>
          <ac:spMkLst>
            <pc:docMk/>
            <pc:sldMk cId="3977972825" sldId="338"/>
            <ac:spMk id="15" creationId="{350CC8B2-CFE6-42DD-B0EE-6E086B4EEA80}"/>
          </ac:spMkLst>
        </pc:spChg>
        <pc:spChg chg="del">
          <ac:chgData name="Thuy Linh Do" userId="f60f9f76584ec879" providerId="LiveId" clId="{9B58F7F0-C334-4B69-AA84-6942CA1C3EF4}" dt="2022-01-20T02:59:45.286" v="1450" actId="478"/>
          <ac:spMkLst>
            <pc:docMk/>
            <pc:sldMk cId="3977972825" sldId="338"/>
            <ac:spMk id="19" creationId="{9BAE4C3C-2D2F-4F6E-B69A-D2B8032985CB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0" creationId="{A085ABFD-320C-4F1D-95B0-9AEA56207E26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1" creationId="{72BAC050-220D-45B9-8025-0A023543A9A2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2" creationId="{DD8C6770-265B-4663-8F4A-1AD688421307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11:15.948" v="1584" actId="1076"/>
        <pc:sldMkLst>
          <pc:docMk/>
          <pc:sldMk cId="2145239444" sldId="340"/>
        </pc:sldMkLst>
        <pc:spChg chg="mod">
          <ac:chgData name="Thuy Linh Do" userId="f60f9f76584ec879" providerId="LiveId" clId="{9B58F7F0-C334-4B69-AA84-6942CA1C3EF4}" dt="2022-01-20T03:08:21.434" v="1486" actId="1076"/>
          <ac:spMkLst>
            <pc:docMk/>
            <pc:sldMk cId="2145239444" sldId="340"/>
            <ac:spMk id="7" creationId="{00000000-0000-0000-0000-000000000000}"/>
          </ac:spMkLst>
        </pc:spChg>
        <pc:graphicFrameChg chg="add mod modGraphic">
          <ac:chgData name="Thuy Linh Do" userId="f60f9f76584ec879" providerId="LiveId" clId="{9B58F7F0-C334-4B69-AA84-6942CA1C3EF4}" dt="2022-01-20T03:10:26.016" v="1580" actId="113"/>
          <ac:graphicFrameMkLst>
            <pc:docMk/>
            <pc:sldMk cId="2145239444" sldId="340"/>
            <ac:graphicFrameMk id="3" creationId="{C224BE13-6A06-4482-94D1-E5C31D4CCFD3}"/>
          </ac:graphicFrameMkLst>
        </pc:graphicFrameChg>
        <pc:graphicFrameChg chg="del">
          <ac:chgData name="Thuy Linh Do" userId="f60f9f76584ec879" providerId="LiveId" clId="{9B58F7F0-C334-4B69-AA84-6942CA1C3EF4}" dt="2022-01-20T03:06:55.999" v="1475" actId="478"/>
          <ac:graphicFrameMkLst>
            <pc:docMk/>
            <pc:sldMk cId="2145239444" sldId="340"/>
            <ac:graphicFrameMk id="4" creationId="{1B91A05E-E8C7-4DEF-9F1A-2AE851E2583C}"/>
          </ac:graphicFrameMkLst>
        </pc:graphicFrameChg>
        <pc:picChg chg="add mod">
          <ac:chgData name="Thuy Linh Do" userId="f60f9f76584ec879" providerId="LiveId" clId="{9B58F7F0-C334-4B69-AA84-6942CA1C3EF4}" dt="2022-01-20T03:07:32.969" v="1478" actId="1076"/>
          <ac:picMkLst>
            <pc:docMk/>
            <pc:sldMk cId="2145239444" sldId="340"/>
            <ac:picMk id="2" creationId="{259B7ED4-FBF7-4345-8D94-BE407EF352D3}"/>
          </ac:picMkLst>
        </pc:picChg>
        <pc:picChg chg="del">
          <ac:chgData name="Thuy Linh Do" userId="f60f9f76584ec879" providerId="LiveId" clId="{9B58F7F0-C334-4B69-AA84-6942CA1C3EF4}" dt="2022-01-20T03:06:59.277" v="1476" actId="478"/>
          <ac:picMkLst>
            <pc:docMk/>
            <pc:sldMk cId="2145239444" sldId="340"/>
            <ac:picMk id="5" creationId="{65717927-57F8-4243-9F45-15771D002B74}"/>
          </ac:picMkLst>
        </pc:picChg>
        <pc:picChg chg="add mod">
          <ac:chgData name="Thuy Linh Do" userId="f60f9f76584ec879" providerId="LiveId" clId="{9B58F7F0-C334-4B69-AA84-6942CA1C3EF4}" dt="2022-01-20T03:11:15.948" v="1584" actId="1076"/>
          <ac:picMkLst>
            <pc:docMk/>
            <pc:sldMk cId="2145239444" sldId="340"/>
            <ac:picMk id="4098" creationId="{3AF6B7E0-8F6C-4179-8893-F917C22F1B30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20:48.384" v="1906" actId="1076"/>
        <pc:sldMkLst>
          <pc:docMk/>
          <pc:sldMk cId="2333166965" sldId="341"/>
        </pc:sldMkLst>
        <pc:spChg chg="mod">
          <ac:chgData name="Thuy Linh Do" userId="f60f9f76584ec879" providerId="LiveId" clId="{9B58F7F0-C334-4B69-AA84-6942CA1C3EF4}" dt="2022-01-20T03:14:45.018" v="1861" actId="1076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1:57.425" v="1586" actId="1076"/>
          <ac:spMkLst>
            <pc:docMk/>
            <pc:sldMk cId="2333166965" sldId="341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2:52.613" v="1592"/>
          <ac:spMkLst>
            <pc:docMk/>
            <pc:sldMk cId="2333166965" sldId="341"/>
            <ac:spMk id="9" creationId="{00000000-0000-0000-0000-000000000000}"/>
          </ac:spMkLst>
        </pc:spChg>
        <pc:picChg chg="del mod">
          <ac:chgData name="Thuy Linh Do" userId="f60f9f76584ec879" providerId="LiveId" clId="{9B58F7F0-C334-4B69-AA84-6942CA1C3EF4}" dt="2022-01-20T03:12:00.252" v="1588" actId="478"/>
          <ac:picMkLst>
            <pc:docMk/>
            <pc:sldMk cId="2333166965" sldId="341"/>
            <ac:picMk id="2" creationId="{4739BEDC-5017-4FC6-88DB-3FA2516C520F}"/>
          </ac:picMkLst>
        </pc:picChg>
        <pc:picChg chg="add mod">
          <ac:chgData name="Thuy Linh Do" userId="f60f9f76584ec879" providerId="LiveId" clId="{9B58F7F0-C334-4B69-AA84-6942CA1C3EF4}" dt="2022-01-20T03:12:33.235" v="1591" actId="14100"/>
          <ac:picMkLst>
            <pc:docMk/>
            <pc:sldMk cId="2333166965" sldId="341"/>
            <ac:picMk id="4" creationId="{F0AAAA2A-B973-44DE-BD73-0E62D8CDC894}"/>
          </ac:picMkLst>
        </pc:picChg>
        <pc:cxnChg chg="add mod">
          <ac:chgData name="Thuy Linh Do" userId="f60f9f76584ec879" providerId="LiveId" clId="{9B58F7F0-C334-4B69-AA84-6942CA1C3EF4}" dt="2022-01-20T03:16:40.227" v="1882" actId="1076"/>
          <ac:cxnSpMkLst>
            <pc:docMk/>
            <pc:sldMk cId="2333166965" sldId="341"/>
            <ac:cxnSpMk id="6" creationId="{2FD4E618-4BD4-48AE-A1DB-A1E0B8987532}"/>
          </ac:cxnSpMkLst>
        </pc:cxnChg>
        <pc:cxnChg chg="add mod">
          <ac:chgData name="Thuy Linh Do" userId="f60f9f76584ec879" providerId="LiveId" clId="{9B58F7F0-C334-4B69-AA84-6942CA1C3EF4}" dt="2022-01-20T03:16:49.681" v="1884" actId="1076"/>
          <ac:cxnSpMkLst>
            <pc:docMk/>
            <pc:sldMk cId="2333166965" sldId="341"/>
            <ac:cxnSpMk id="15" creationId="{2CF5A559-B9F1-478D-A761-2A950855F0AC}"/>
          </ac:cxnSpMkLst>
        </pc:cxnChg>
        <pc:cxnChg chg="add mod">
          <ac:chgData name="Thuy Linh Do" userId="f60f9f76584ec879" providerId="LiveId" clId="{9B58F7F0-C334-4B69-AA84-6942CA1C3EF4}" dt="2022-01-20T03:17:01.432" v="1886" actId="1076"/>
          <ac:cxnSpMkLst>
            <pc:docMk/>
            <pc:sldMk cId="2333166965" sldId="341"/>
            <ac:cxnSpMk id="16" creationId="{EEE9FFEA-589D-4CF9-AD6D-FC0338342084}"/>
          </ac:cxnSpMkLst>
        </pc:cxnChg>
        <pc:cxnChg chg="add mod">
          <ac:chgData name="Thuy Linh Do" userId="f60f9f76584ec879" providerId="LiveId" clId="{9B58F7F0-C334-4B69-AA84-6942CA1C3EF4}" dt="2022-01-20T03:17:10.618" v="1888" actId="1076"/>
          <ac:cxnSpMkLst>
            <pc:docMk/>
            <pc:sldMk cId="2333166965" sldId="341"/>
            <ac:cxnSpMk id="17" creationId="{EF26B594-B4AA-4983-B3B2-5F7428028415}"/>
          </ac:cxnSpMkLst>
        </pc:cxnChg>
        <pc:cxnChg chg="add mod">
          <ac:chgData name="Thuy Linh Do" userId="f60f9f76584ec879" providerId="LiveId" clId="{9B58F7F0-C334-4B69-AA84-6942CA1C3EF4}" dt="2022-01-20T03:18:51.785" v="1894" actId="1076"/>
          <ac:cxnSpMkLst>
            <pc:docMk/>
            <pc:sldMk cId="2333166965" sldId="341"/>
            <ac:cxnSpMk id="19" creationId="{D34196D3-E8BD-488D-8A98-55D1543D7694}"/>
          </ac:cxnSpMkLst>
        </pc:cxnChg>
        <pc:cxnChg chg="add mod">
          <ac:chgData name="Thuy Linh Do" userId="f60f9f76584ec879" providerId="LiveId" clId="{9B58F7F0-C334-4B69-AA84-6942CA1C3EF4}" dt="2022-01-20T03:19:50.662" v="1898" actId="14100"/>
          <ac:cxnSpMkLst>
            <pc:docMk/>
            <pc:sldMk cId="2333166965" sldId="341"/>
            <ac:cxnSpMk id="21" creationId="{2741BD5A-C408-4522-BAC0-ECFB0EA22E42}"/>
          </ac:cxnSpMkLst>
        </pc:cxnChg>
        <pc:cxnChg chg="add mod">
          <ac:chgData name="Thuy Linh Do" userId="f60f9f76584ec879" providerId="LiveId" clId="{9B58F7F0-C334-4B69-AA84-6942CA1C3EF4}" dt="2022-01-20T03:20:26.503" v="1900" actId="1076"/>
          <ac:cxnSpMkLst>
            <pc:docMk/>
            <pc:sldMk cId="2333166965" sldId="341"/>
            <ac:cxnSpMk id="24" creationId="{D542C640-34C2-4516-91E8-B9E3598D1502}"/>
          </ac:cxnSpMkLst>
        </pc:cxnChg>
        <pc:cxnChg chg="add mod">
          <ac:chgData name="Thuy Linh Do" userId="f60f9f76584ec879" providerId="LiveId" clId="{9B58F7F0-C334-4B69-AA84-6942CA1C3EF4}" dt="2022-01-20T03:20:32.106" v="1902" actId="1076"/>
          <ac:cxnSpMkLst>
            <pc:docMk/>
            <pc:sldMk cId="2333166965" sldId="341"/>
            <ac:cxnSpMk id="25" creationId="{C96CFBBF-EF7F-423D-9B71-CE5D6D3D03B0}"/>
          </ac:cxnSpMkLst>
        </pc:cxnChg>
        <pc:cxnChg chg="add mod">
          <ac:chgData name="Thuy Linh Do" userId="f60f9f76584ec879" providerId="LiveId" clId="{9B58F7F0-C334-4B69-AA84-6942CA1C3EF4}" dt="2022-01-20T03:20:42.951" v="1904" actId="1076"/>
          <ac:cxnSpMkLst>
            <pc:docMk/>
            <pc:sldMk cId="2333166965" sldId="341"/>
            <ac:cxnSpMk id="26" creationId="{71DC372F-C996-40CB-BE79-E078192921B5}"/>
          </ac:cxnSpMkLst>
        </pc:cxnChg>
        <pc:cxnChg chg="add mod">
          <ac:chgData name="Thuy Linh Do" userId="f60f9f76584ec879" providerId="LiveId" clId="{9B58F7F0-C334-4B69-AA84-6942CA1C3EF4}" dt="2022-01-20T03:20:48.384" v="1906" actId="1076"/>
          <ac:cxnSpMkLst>
            <pc:docMk/>
            <pc:sldMk cId="2333166965" sldId="341"/>
            <ac:cxnSpMk id="27" creationId="{0AB4DCCF-7DDC-4FF7-A1E7-40A933760D49}"/>
          </ac:cxnSpMkLst>
        </pc:cxnChg>
      </pc:sldChg>
      <pc:sldChg chg="addSp delSp modSp mod">
        <pc:chgData name="Thuy Linh Do" userId="f60f9f76584ec879" providerId="LiveId" clId="{9B58F7F0-C334-4B69-AA84-6942CA1C3EF4}" dt="2022-01-20T03:15:41.814" v="1875" actId="20577"/>
        <pc:sldMkLst>
          <pc:docMk/>
          <pc:sldMk cId="4078864888" sldId="342"/>
        </pc:sldMkLst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0" creationId="{0C3B3875-20D5-48DD-A007-4C98EC5A937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1" creationId="{E95270CC-6CB8-4733-932A-D128A46A30E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2" creationId="{466B9726-9510-41BE-8D74-D73469967605}"/>
          </ac:spMkLst>
        </pc:spChg>
        <pc:spChg chg="mod">
          <ac:chgData name="Thuy Linh Do" userId="f60f9f76584ec879" providerId="LiveId" clId="{9B58F7F0-C334-4B69-AA84-6942CA1C3EF4}" dt="2022-01-20T03:15:41.814" v="1875" actId="20577"/>
          <ac:spMkLst>
            <pc:docMk/>
            <pc:sldMk cId="4078864888" sldId="342"/>
            <ac:spMk id="23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15:17.096" v="1862" actId="478"/>
          <ac:spMkLst>
            <pc:docMk/>
            <pc:sldMk cId="4078864888" sldId="342"/>
            <ac:spMk id="27" creationId="{73DA835C-70E2-4D5F-ABEE-669E46FDF5AF}"/>
          </ac:spMkLst>
        </pc:spChg>
        <pc:spChg chg="del">
          <ac:chgData name="Thuy Linh Do" userId="f60f9f76584ec879" providerId="LiveId" clId="{9B58F7F0-C334-4B69-AA84-6942CA1C3EF4}" dt="2022-01-20T03:15:19.536" v="1863" actId="478"/>
          <ac:spMkLst>
            <pc:docMk/>
            <pc:sldMk cId="4078864888" sldId="342"/>
            <ac:spMk id="28" creationId="{BA5E8B9D-B8F5-4CC6-B5F9-E5F1CC94135E}"/>
          </ac:spMkLst>
        </pc:spChg>
        <pc:spChg chg="del">
          <ac:chgData name="Thuy Linh Do" userId="f60f9f76584ec879" providerId="LiveId" clId="{9B58F7F0-C334-4B69-AA84-6942CA1C3EF4}" dt="2022-01-20T03:15:21.415" v="1864" actId="478"/>
          <ac:spMkLst>
            <pc:docMk/>
            <pc:sldMk cId="4078864888" sldId="342"/>
            <ac:spMk id="29" creationId="{165679EF-C6A1-4E4C-8DD2-B6A25BC29018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05:15.012" v="1465" actId="14100"/>
        <pc:sldMkLst>
          <pc:docMk/>
          <pc:sldMk cId="1907064475" sldId="344"/>
        </pc:sldMkLst>
        <pc:spChg chg="mod">
          <ac:chgData name="Thuy Linh Do" userId="f60f9f76584ec879" providerId="LiveId" clId="{9B58F7F0-C334-4B69-AA84-6942CA1C3EF4}" dt="2022-01-20T03:01:01.060" v="1455" actId="1076"/>
          <ac:spMkLst>
            <pc:docMk/>
            <pc:sldMk cId="1907064475" sldId="344"/>
            <ac:spMk id="3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3:05:15.012" v="1465" actId="14100"/>
          <ac:picMkLst>
            <pc:docMk/>
            <pc:sldMk cId="1907064475" sldId="344"/>
            <ac:picMk id="4" creationId="{E9DEB8B9-41E0-4DBE-9183-C8D3175E64E4}"/>
          </ac:picMkLst>
        </pc:picChg>
        <pc:picChg chg="del">
          <ac:chgData name="Thuy Linh Do" userId="f60f9f76584ec879" providerId="LiveId" clId="{9B58F7F0-C334-4B69-AA84-6942CA1C3EF4}" dt="2022-01-20T03:01:04.127" v="1456" actId="478"/>
          <ac:picMkLst>
            <pc:docMk/>
            <pc:sldMk cId="1907064475" sldId="344"/>
            <ac:picMk id="5" creationId="{DF64BE17-8405-4FF6-9F63-563B576C2078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05:43.691" v="1470" actId="14100"/>
        <pc:sldMkLst>
          <pc:docMk/>
          <pc:sldMk cId="1358534333" sldId="345"/>
        </pc:sldMkLst>
        <pc:spChg chg="mod">
          <ac:chgData name="Thuy Linh Do" userId="f60f9f76584ec879" providerId="LiveId" clId="{9B58F7F0-C334-4B69-AA84-6942CA1C3EF4}" dt="2022-01-20T03:04:47.246" v="1459" actId="20577"/>
          <ac:spMkLst>
            <pc:docMk/>
            <pc:sldMk cId="1358534333" sldId="345"/>
            <ac:spMk id="3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3:01:16.787" v="1458" actId="478"/>
          <ac:picMkLst>
            <pc:docMk/>
            <pc:sldMk cId="1358534333" sldId="345"/>
            <ac:picMk id="4" creationId="{6655339B-A7AF-4E7B-9997-643CEB58BA57}"/>
          </ac:picMkLst>
        </pc:picChg>
        <pc:picChg chg="add mod">
          <ac:chgData name="Thuy Linh Do" userId="f60f9f76584ec879" providerId="LiveId" clId="{9B58F7F0-C334-4B69-AA84-6942CA1C3EF4}" dt="2022-01-20T03:05:43.691" v="1470" actId="14100"/>
          <ac:picMkLst>
            <pc:docMk/>
            <pc:sldMk cId="1358534333" sldId="345"/>
            <ac:picMk id="5" creationId="{40F6BFE5-A86B-4497-B2DA-D1C49D8774B7}"/>
          </ac:picMkLst>
        </pc:picChg>
      </pc:sldChg>
      <pc:sldChg chg="addSp delSp modSp mod">
        <pc:chgData name="Thuy Linh Do" userId="f60f9f76584ec879" providerId="LiveId" clId="{9B58F7F0-C334-4B69-AA84-6942CA1C3EF4}" dt="2022-01-20T03:21:50.177" v="1921" actId="1076"/>
        <pc:sldMkLst>
          <pc:docMk/>
          <pc:sldMk cId="3426421325" sldId="346"/>
        </pc:sldMkLst>
        <pc:spChg chg="mod">
          <ac:chgData name="Thuy Linh Do" userId="f60f9f76584ec879" providerId="LiveId" clId="{9B58F7F0-C334-4B69-AA84-6942CA1C3EF4}" dt="2022-01-20T03:21:06.991" v="1916" actId="20577"/>
          <ac:spMkLst>
            <pc:docMk/>
            <pc:sldMk cId="3426421325" sldId="346"/>
            <ac:spMk id="5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21:10.934" v="1917" actId="478"/>
          <ac:spMkLst>
            <pc:docMk/>
            <pc:sldMk cId="3426421325" sldId="346"/>
            <ac:spMk id="9" creationId="{C5447673-8B0B-4900-869C-1AB750030F32}"/>
          </ac:spMkLst>
        </pc:spChg>
        <pc:picChg chg="add mod">
          <ac:chgData name="Thuy Linh Do" userId="f60f9f76584ec879" providerId="LiveId" clId="{9B58F7F0-C334-4B69-AA84-6942CA1C3EF4}" dt="2022-01-20T03:21:50.177" v="1921" actId="1076"/>
          <ac:picMkLst>
            <pc:docMk/>
            <pc:sldMk cId="3426421325" sldId="346"/>
            <ac:picMk id="5122" creationId="{69D36806-FFD3-4477-A457-B1652F23D0AB}"/>
          </ac:picMkLst>
        </pc:picChg>
        <pc:picChg chg="del">
          <ac:chgData name="Thuy Linh Do" userId="f60f9f76584ec879" providerId="LiveId" clId="{9B58F7F0-C334-4B69-AA84-6942CA1C3EF4}" dt="2022-01-20T03:21:39.701" v="1918" actId="478"/>
          <ac:picMkLst>
            <pc:docMk/>
            <pc:sldMk cId="3426421325" sldId="346"/>
            <ac:picMk id="9222" creationId="{00000000-0000-0000-0000-000000000000}"/>
          </ac:picMkLst>
        </pc:picChg>
      </pc:sldChg>
      <pc:sldChg chg="addSp delSp modSp add mod">
        <pc:chgData name="Thuy Linh Do" userId="f60f9f76584ec879" providerId="LiveId" clId="{9B58F7F0-C334-4B69-AA84-6942CA1C3EF4}" dt="2022-01-20T02:28:59.466" v="393" actId="20577"/>
        <pc:sldMkLst>
          <pc:docMk/>
          <pc:sldMk cId="3804251277" sldId="347"/>
        </pc:sldMkLst>
        <pc:spChg chg="mod">
          <ac:chgData name="Thuy Linh Do" userId="f60f9f76584ec879" providerId="LiveId" clId="{9B58F7F0-C334-4B69-AA84-6942CA1C3EF4}" dt="2022-01-20T02:28:52.374" v="377"/>
          <ac:spMkLst>
            <pc:docMk/>
            <pc:sldMk cId="3804251277" sldId="34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39.309" v="226" actId="20577"/>
          <ac:spMkLst>
            <pc:docMk/>
            <pc:sldMk cId="3804251277" sldId="34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59.466" v="393" actId="20577"/>
          <ac:spMkLst>
            <pc:docMk/>
            <pc:sldMk cId="3804251277" sldId="34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4:38.881" v="211" actId="478"/>
          <ac:picMkLst>
            <pc:docMk/>
            <pc:sldMk cId="3804251277" sldId="347"/>
            <ac:picMk id="9" creationId="{0AF0B4DB-6058-48FB-B92C-8ACE048D8B9C}"/>
          </ac:picMkLst>
        </pc:picChg>
        <pc:picChg chg="del">
          <ac:chgData name="Thuy Linh Do" userId="f60f9f76584ec879" providerId="LiveId" clId="{9B58F7F0-C334-4B69-AA84-6942CA1C3EF4}" dt="2022-01-20T02:24:39.759" v="212" actId="478"/>
          <ac:picMkLst>
            <pc:docMk/>
            <pc:sldMk cId="3804251277" sldId="347"/>
            <ac:picMk id="10" creationId="{9BE990CA-B3BD-41E5-B791-1769BA567B7C}"/>
          </ac:picMkLst>
        </pc:picChg>
        <pc:picChg chg="add mod">
          <ac:chgData name="Thuy Linh Do" userId="f60f9f76584ec879" providerId="LiveId" clId="{9B58F7F0-C334-4B69-AA84-6942CA1C3EF4}" dt="2022-01-20T02:24:50.472" v="218" actId="1076"/>
          <ac:picMkLst>
            <pc:docMk/>
            <pc:sldMk cId="3804251277" sldId="347"/>
            <ac:picMk id="11" creationId="{1383D784-73A5-4359-A7E1-088420004FF7}"/>
          </ac:picMkLst>
        </pc:picChg>
      </pc:sldChg>
      <pc:sldChg chg="addSp delSp modSp add mod">
        <pc:chgData name="Thuy Linh Do" userId="f60f9f76584ec879" providerId="LiveId" clId="{9B58F7F0-C334-4B69-AA84-6942CA1C3EF4}" dt="2022-01-20T02:29:20.493" v="416" actId="20577"/>
        <pc:sldMkLst>
          <pc:docMk/>
          <pc:sldMk cId="1353158971" sldId="348"/>
        </pc:sldMkLst>
        <pc:spChg chg="mod">
          <ac:chgData name="Thuy Linh Do" userId="f60f9f76584ec879" providerId="LiveId" clId="{9B58F7F0-C334-4B69-AA84-6942CA1C3EF4}" dt="2022-01-20T02:29:13.124" v="394"/>
          <ac:spMkLst>
            <pc:docMk/>
            <pc:sldMk cId="1353158971" sldId="348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15.588" v="220"/>
          <ac:spMkLst>
            <pc:docMk/>
            <pc:sldMk cId="1353158971" sldId="348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20.493" v="416" actId="20577"/>
          <ac:spMkLst>
            <pc:docMk/>
            <pc:sldMk cId="1353158971" sldId="348"/>
            <ac:spMk id="12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2:25:32.329" v="225" actId="1076"/>
          <ac:picMkLst>
            <pc:docMk/>
            <pc:sldMk cId="1353158971" sldId="348"/>
            <ac:picMk id="8" creationId="{4D69E26B-9606-4EC4-B3AD-FF78D25E6838}"/>
          </ac:picMkLst>
        </pc:picChg>
        <pc:picChg chg="del">
          <ac:chgData name="Thuy Linh Do" userId="f60f9f76584ec879" providerId="LiveId" clId="{9B58F7F0-C334-4B69-AA84-6942CA1C3EF4}" dt="2022-01-20T02:25:25.681" v="221" actId="478"/>
          <ac:picMkLst>
            <pc:docMk/>
            <pc:sldMk cId="1353158971" sldId="348"/>
            <ac:picMk id="11" creationId="{1383D784-73A5-4359-A7E1-088420004FF7}"/>
          </ac:picMkLst>
        </pc:picChg>
      </pc:sldChg>
      <pc:sldChg chg="addSp delSp modSp add mod modAnim">
        <pc:chgData name="Thuy Linh Do" userId="f60f9f76584ec879" providerId="LiveId" clId="{9B58F7F0-C334-4B69-AA84-6942CA1C3EF4}" dt="2022-01-20T02:29:51.560" v="509" actId="20577"/>
        <pc:sldMkLst>
          <pc:docMk/>
          <pc:sldMk cId="1635890554" sldId="349"/>
        </pc:sldMkLst>
        <pc:spChg chg="mod">
          <ac:chgData name="Thuy Linh Do" userId="f60f9f76584ec879" providerId="LiveId" clId="{9B58F7F0-C334-4B69-AA84-6942CA1C3EF4}" dt="2022-01-20T02:29:35.577" v="417"/>
          <ac:spMkLst>
            <pc:docMk/>
            <pc:sldMk cId="1635890554" sldId="349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6:03.301" v="228"/>
          <ac:spMkLst>
            <pc:docMk/>
            <pc:sldMk cId="1635890554" sldId="349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51.560" v="509" actId="20577"/>
          <ac:spMkLst>
            <pc:docMk/>
            <pc:sldMk cId="1635890554" sldId="349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6:09.142" v="229" actId="478"/>
          <ac:picMkLst>
            <pc:docMk/>
            <pc:sldMk cId="1635890554" sldId="349"/>
            <ac:picMk id="8" creationId="{4D69E26B-9606-4EC4-B3AD-FF78D25E6838}"/>
          </ac:picMkLst>
        </pc:picChg>
        <pc:picChg chg="add mod">
          <ac:chgData name="Thuy Linh Do" userId="f60f9f76584ec879" providerId="LiveId" clId="{9B58F7F0-C334-4B69-AA84-6942CA1C3EF4}" dt="2022-01-20T02:26:15.744" v="233" actId="1076"/>
          <ac:picMkLst>
            <pc:docMk/>
            <pc:sldMk cId="1635890554" sldId="349"/>
            <ac:picMk id="9" creationId="{770FDAD3-608E-416C-9F35-B51F382B8B7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3600" dirty="0"/>
            <a:t>VOCABULARY</a:t>
          </a: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>
        <a:solidFill>
          <a:srgbClr val="00B2A5"/>
        </a:solidFill>
      </dgm:spPr>
      <dgm:t>
        <a:bodyPr/>
        <a:lstStyle/>
        <a:p>
          <a:r>
            <a:rPr lang="en-US" sz="3600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 custLinFactNeighborX="265" custLinFactNeighborY="122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4035" y="160174"/>
          <a:ext cx="4384870" cy="121032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VOCABULARY</a:t>
          </a:r>
        </a:p>
      </dsp:txBody>
      <dsp:txXfrm>
        <a:off x="373118" y="219257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rgbClr val="00B2A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PRONUNCIATION</a:t>
          </a:r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98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1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4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3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3937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13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9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96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3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4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0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2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6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9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0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2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2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311400"/>
            <a:ext cx="995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A9A5"/>
                </a:solidFill>
                <a:latin typeface="Berlin Sans FB" panose="020E0602020502020306" pitchFamily="34" charset="0"/>
              </a:rPr>
              <a:t>Good </a:t>
            </a:r>
            <a:r>
              <a:rPr lang="en-US" sz="6600" b="1" dirty="0" smtClean="0">
                <a:solidFill>
                  <a:srgbClr val="00A9A5"/>
                </a:solidFill>
                <a:latin typeface="Berlin Sans FB" panose="020E0602020502020306" pitchFamily="34" charset="0"/>
              </a:rPr>
              <a:t>afternoon </a:t>
            </a:r>
            <a:r>
              <a:rPr lang="en-US" sz="6600" b="1" dirty="0">
                <a:solidFill>
                  <a:srgbClr val="00A9A5"/>
                </a:solidFill>
                <a:latin typeface="Berlin Sans FB" panose="020E0602020502020306" pitchFamily="34" charset="0"/>
              </a:rPr>
              <a:t>class 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5476677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75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267333"/>
              </p:ext>
            </p:extLst>
          </p:nvPr>
        </p:nvGraphicFramePr>
        <p:xfrm>
          <a:off x="399823" y="1360118"/>
          <a:ext cx="11208528" cy="47858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0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7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24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60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communal house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kəˈmjuːnəl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haʊs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nhà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rông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nhà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sinh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hoạt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cộng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minority group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maɪˈnɔːrəti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gru:p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dân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tộc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thiểu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livestock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laɪvstɒk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súc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4. raise (v)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reiz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chăn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nuôi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5. gong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ɡɒŋ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cồng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chiêng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</a:t>
            </a:r>
            <a:endParaRPr lang="en-US" sz="36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641669" y="205025"/>
            <a:ext cx="4343400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6616418" y="4391001"/>
            <a:ext cx="3261196" cy="1747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livestock</a:t>
            </a:r>
            <a:endParaRPr lang="en-US" sz="2800" b="1" dirty="0"/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4064736" y="2585289"/>
            <a:ext cx="3226527" cy="170306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lIns="91427" tIns="45714" rIns="91427" bIns="45714" anchor="ctr"/>
          <a:lstStyle/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minority </a:t>
            </a:r>
          </a:p>
          <a:p>
            <a:pPr algn="ctr"/>
            <a:r>
              <a:rPr lang="en-US" sz="2800" b="1" dirty="0" smtClean="0"/>
              <a:t>group </a:t>
            </a:r>
            <a:endParaRPr lang="en-US" sz="2800" b="1" dirty="0"/>
          </a:p>
          <a:p>
            <a:pPr algn="ctr"/>
            <a:r>
              <a:rPr lang="en-US" sz="2800" b="1" spc="-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/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349076" y="4288349"/>
            <a:ext cx="3112258" cy="1724524"/>
          </a:xfrm>
          <a:prstGeom prst="ellipse">
            <a:avLst/>
          </a:prstGeom>
          <a:solidFill>
            <a:srgbClr val="F7941E"/>
          </a:solidFill>
          <a:ln w="9525">
            <a:solidFill>
              <a:srgbClr val="0070C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</a:t>
            </a:r>
            <a:r>
              <a:rPr lang="en-US" sz="4000" b="1" dirty="0" smtClean="0">
                <a:solidFill>
                  <a:srgbClr val="0070C0"/>
                </a:solidFill>
              </a:rPr>
              <a:t>ong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117600" y="1166203"/>
            <a:ext cx="3153372" cy="178638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3600" b="1" dirty="0"/>
              <a:t>r</a:t>
            </a:r>
            <a:r>
              <a:rPr lang="en-US" sz="3600" b="1" dirty="0" smtClean="0"/>
              <a:t>aise</a:t>
            </a:r>
            <a:endParaRPr lang="en-US" sz="3600" b="1" dirty="0"/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7306249" y="1511646"/>
            <a:ext cx="2932150" cy="1720310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communal </a:t>
            </a:r>
            <a:endParaRPr lang="en-US" sz="3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house </a:t>
            </a:r>
            <a:endParaRPr lang="en-US" sz="36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92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9385" y="606238"/>
            <a:ext cx="929297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</a:t>
            </a:r>
            <a:r>
              <a:rPr lang="en-US" sz="2600" b="1" dirty="0" smtClean="0"/>
              <a:t>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14" y="36257"/>
            <a:ext cx="3364497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0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0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314814" y="1192884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  <a:endParaRPr lang="en-US" sz="2000" b="1" dirty="0">
              <a:solidFill>
                <a:srgbClr val="C00000"/>
              </a:solidFill>
              <a:latin typeface="ChronicaPro-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1._________________</a:t>
            </a:r>
            <a:endParaRPr lang="en-US" sz="2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33021" y="5410077"/>
            <a:ext cx="369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</a:rPr>
              <a:t>w</a:t>
            </a:r>
            <a:r>
              <a:rPr lang="en-US" sz="2800" b="1" dirty="0" smtClean="0">
                <a:solidFill>
                  <a:srgbClr val="EF4B66"/>
                </a:solidFill>
              </a:rPr>
              <a:t>ooden statue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EF4B66"/>
                </a:solidFill>
              </a:rPr>
              <a:t>Rong</a:t>
            </a:r>
            <a:r>
              <a:rPr lang="en-US" sz="2800" b="1" dirty="0" smtClean="0">
                <a:solidFill>
                  <a:srgbClr val="EF4B66"/>
                </a:solidFill>
              </a:rPr>
              <a:t> house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53556" y="596618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947" y="48499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233021" y="2506816"/>
            <a:ext cx="2795587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35570" y="2533527"/>
            <a:ext cx="2795588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328642" y="5446719"/>
            <a:ext cx="3902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2._</a:t>
            </a:r>
            <a:r>
              <a:rPr lang="en-US" sz="2200" b="1" i="1" dirty="0" smtClean="0"/>
              <a:t>_____</a:t>
            </a:r>
            <a:r>
              <a:rPr lang="en-US" sz="2200" b="1" dirty="0" smtClean="0"/>
              <a:t>__________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328642" y="5446719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4</a:t>
            </a:r>
            <a:r>
              <a:rPr lang="en-US" sz="2200" dirty="0" smtClean="0"/>
              <a:t>._</a:t>
            </a:r>
            <a:r>
              <a:rPr lang="en-US" sz="2200" i="1" dirty="0" smtClean="0"/>
              <a:t>_____</a:t>
            </a:r>
            <a:r>
              <a:rPr lang="en-US" sz="2200" dirty="0" smtClean="0"/>
              <a:t>___________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835878" y="797241"/>
            <a:ext cx="111839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</a:t>
            </a:r>
            <a:r>
              <a:rPr lang="en-US" sz="2600" b="1" dirty="0" smtClean="0"/>
              <a:t>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049" y="122003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0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3</a:t>
            </a:r>
            <a:r>
              <a:rPr lang="en-US" sz="2200" dirty="0" smtClean="0"/>
              <a:t>._______________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2233022" y="5410077"/>
            <a:ext cx="324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weaving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bamboo flute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30049" y="787621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440" y="6760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18" y="2439873"/>
            <a:ext cx="2998932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2439874"/>
            <a:ext cx="3164318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360996" y="1410924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  <a:endParaRPr lang="en-US" sz="2000" b="1" dirty="0">
              <a:solidFill>
                <a:srgbClr val="C00000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3649921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328642" y="5446719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6._</a:t>
            </a:r>
            <a:r>
              <a:rPr lang="en-US" sz="2200" i="1" dirty="0" smtClean="0"/>
              <a:t>_____</a:t>
            </a:r>
            <a:r>
              <a:rPr lang="en-US" sz="2200" dirty="0" smtClean="0"/>
              <a:t>_____________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2996" y="846549"/>
            <a:ext cx="900665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</a:t>
            </a:r>
            <a:r>
              <a:rPr lang="en-US" sz="2600" b="1" dirty="0" smtClean="0"/>
              <a:t>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*VOCABULARY</a:t>
            </a:r>
            <a:endParaRPr lang="en-US" sz="30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5.___________________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2233022" y="5410077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gong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terraced fields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67167" y="836929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558" y="72530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887849" y="2620849"/>
            <a:ext cx="3041873" cy="276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328642" y="2620849"/>
            <a:ext cx="3041874" cy="276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370232" y="1459873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  <a:endParaRPr lang="en-US" sz="2000" b="1" dirty="0">
              <a:solidFill>
                <a:srgbClr val="C00000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3829353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2322832D-B0A4-4440-9EB4-9AEF05D2D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18298"/>
              </p:ext>
            </p:extLst>
          </p:nvPr>
        </p:nvGraphicFramePr>
        <p:xfrm>
          <a:off x="-1" y="1239499"/>
          <a:ext cx="11979565" cy="52255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0888">
                  <a:extLst>
                    <a:ext uri="{9D8B030D-6E8A-4147-A177-3AD203B41FA5}">
                      <a16:colId xmlns:a16="http://schemas.microsoft.com/office/drawing/2014/main" val="2195942287"/>
                    </a:ext>
                  </a:extLst>
                </a:gridCol>
                <a:gridCol w="3075977">
                  <a:extLst>
                    <a:ext uri="{9D8B030D-6E8A-4147-A177-3AD203B41FA5}">
                      <a16:colId xmlns:a16="http://schemas.microsoft.com/office/drawing/2014/main" val="2458920857"/>
                    </a:ext>
                  </a:extLst>
                </a:gridCol>
                <a:gridCol w="5942700">
                  <a:extLst>
                    <a:ext uri="{9D8B030D-6E8A-4147-A177-3AD203B41FA5}">
                      <a16:colId xmlns:a16="http://schemas.microsoft.com/office/drawing/2014/main" val="4199349852"/>
                    </a:ext>
                  </a:extLst>
                </a:gridCol>
              </a:tblGrid>
              <a:tr h="42738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.VnArial Narrow" panose="020B72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.VnArial Narrow" panose="020B72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97051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800" baseline="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the animals we keep on a farm like cows and sheep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6890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b. a large room for community activities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784635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c. a group smaller in size than other groups in the same country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018832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d. a traditional musical instrument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59282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e. work like growing, watering,</a:t>
                      </a:r>
                      <a:r>
                        <a:rPr lang="en-US" sz="2800" baseline="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weeding, and harvesting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9144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30610" y="622054"/>
            <a:ext cx="91224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words and phrases with their meanings.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920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954079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1. minority group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" y="2861869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2. livestock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" y="3827886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3. gardening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699303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4. gong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644126"/>
            <a:ext cx="2974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5.communal house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34108" y="571489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526" y="4288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25092 0.26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25547 -0.131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25391 0.27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5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022E-16 L 0.25547 0.00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4779 -0.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0959" y="422224"/>
            <a:ext cx="109452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728" y="2085916"/>
            <a:ext cx="11355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1. It’s </a:t>
            </a:r>
            <a:r>
              <a:rPr lang="en-US" sz="3200" dirty="0"/>
              <a:t>interesting to learn about the </a:t>
            </a:r>
            <a:r>
              <a:rPr lang="en-US" sz="3200" dirty="0" smtClean="0"/>
              <a:t>_______________ </a:t>
            </a:r>
            <a:r>
              <a:rPr lang="en-US" sz="3200" dirty="0"/>
              <a:t>of an ethnic group’s </a:t>
            </a:r>
            <a:r>
              <a:rPr lang="en-US" sz="3200" dirty="0" smtClean="0"/>
              <a:t>traditional </a:t>
            </a:r>
            <a:r>
              <a:rPr lang="en-US" sz="3200" dirty="0"/>
              <a:t>culture.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/>
              <a:t>2. Most mountain girls know how to </a:t>
            </a:r>
            <a:r>
              <a:rPr lang="en-US" sz="3200" dirty="0" smtClean="0"/>
              <a:t>______ </a:t>
            </a:r>
            <a:r>
              <a:rPr lang="en-US" sz="3200" dirty="0"/>
              <a:t>clothing.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/>
              <a:t>3. The Cham in </a:t>
            </a:r>
            <a:r>
              <a:rPr lang="en-US" sz="3200" dirty="0" err="1"/>
              <a:t>Ninh</a:t>
            </a:r>
            <a:r>
              <a:rPr lang="en-US" sz="3200" dirty="0"/>
              <a:t> </a:t>
            </a:r>
            <a:r>
              <a:rPr lang="en-US" sz="3200" dirty="0" err="1"/>
              <a:t>Thuan</a:t>
            </a:r>
            <a:r>
              <a:rPr lang="en-US" sz="3200" dirty="0"/>
              <a:t> </a:t>
            </a:r>
            <a:r>
              <a:rPr lang="en-US" sz="3200" dirty="0" smtClean="0"/>
              <a:t>_____ </a:t>
            </a:r>
            <a:r>
              <a:rPr lang="en-US" sz="3200" dirty="0"/>
              <a:t>sheep and cows.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5615" y="914667"/>
            <a:ext cx="9667635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communal house		unique features		minority group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raise				weave			livestock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284" y="2074312"/>
            <a:ext cx="328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unique features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2959" y="3580835"/>
            <a:ext cx="1442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weave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71450" y="4548129"/>
            <a:ext cx="120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raise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8353" y="42222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896" y="2994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75169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5613" y="1188842"/>
            <a:ext cx="109452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7382" y="2709659"/>
            <a:ext cx="113550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A _______________ is for community meetings and events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/>
              <a:t>5. There are fewer </a:t>
            </a:r>
            <a:r>
              <a:rPr lang="en-US" sz="3200" dirty="0" err="1"/>
              <a:t>Nung</a:t>
            </a:r>
            <a:r>
              <a:rPr lang="en-US" sz="3200" dirty="0"/>
              <a:t> than </a:t>
            </a:r>
            <a:r>
              <a:rPr lang="en-US" sz="3200" dirty="0" err="1"/>
              <a:t>Kinh</a:t>
            </a:r>
            <a:r>
              <a:rPr lang="en-US" sz="3200" dirty="0"/>
              <a:t>, so they are an ethnic </a:t>
            </a:r>
            <a:r>
              <a:rPr lang="en-US" sz="3200" dirty="0" smtClean="0"/>
              <a:t>______________.</a:t>
            </a:r>
          </a:p>
          <a:p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/>
              <a:t>6. Children in both the lowlands and highlands help raise their family’s _________.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70269" y="1681285"/>
            <a:ext cx="9667635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communal house		unique features		minority group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raise				weave			livestock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0269" y="2709659"/>
            <a:ext cx="328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communal house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692" y="4204678"/>
            <a:ext cx="279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minority group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5963" y="5645234"/>
            <a:ext cx="1831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livestock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43007" y="11888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550" y="10661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63618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2521" y="77873"/>
            <a:ext cx="3743187" cy="523220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3131" y="553088"/>
            <a:ext cx="71929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How to pronounce the sounds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/k/ </a:t>
            </a: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/g/</a:t>
            </a: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6" name="HƯỚNG DẪN PHÁT ÂM LỚP 8 - Unit 4- Ethnic groups of Viet Nam - -k- and -g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837" y="1045532"/>
            <a:ext cx="9753600" cy="53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21758" y="155716"/>
            <a:ext cx="4629878" cy="646331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066" y="1177769"/>
            <a:ext cx="11357934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</a:t>
            </a:r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/k/ 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g</a:t>
            </a:r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  <a:endParaRPr lang="en-US" sz="25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C224BE13-6A06-4482-94D1-E5C31D4CC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793949"/>
              </p:ext>
            </p:extLst>
          </p:nvPr>
        </p:nvGraphicFramePr>
        <p:xfrm>
          <a:off x="2988877" y="2124310"/>
          <a:ext cx="6880680" cy="41705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40340">
                  <a:extLst>
                    <a:ext uri="{9D8B030D-6E8A-4147-A177-3AD203B41FA5}">
                      <a16:colId xmlns:a16="http://schemas.microsoft.com/office/drawing/2014/main" val="594161866"/>
                    </a:ext>
                  </a:extLst>
                </a:gridCol>
                <a:gridCol w="3440340">
                  <a:extLst>
                    <a:ext uri="{9D8B030D-6E8A-4147-A177-3AD203B41FA5}">
                      <a16:colId xmlns:a16="http://schemas.microsoft.com/office/drawing/2014/main" val="4003255464"/>
                    </a:ext>
                  </a:extLst>
                </a:gridCol>
              </a:tblGrid>
              <a:tr h="72822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accent2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/k/</a:t>
                      </a:r>
                      <a:endParaRPr lang="en-US" sz="4000" dirty="0"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accent2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/g/</a:t>
                      </a:r>
                      <a:endParaRPr lang="en-US" sz="4000" dirty="0">
                        <a:latin typeface="ChronicaPro-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682559"/>
                  </a:ext>
                </a:extLst>
              </a:tr>
              <a:tr h="3442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i="0" dirty="0" smtClean="0">
                          <a:latin typeface="ChronicaPro-Book"/>
                        </a:rPr>
                        <a:t>ultural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b="0" i="0" dirty="0" smtClean="0">
                          <a:solidFill>
                            <a:schemeClr val="tx1"/>
                          </a:solidFill>
                          <a:latin typeface="ChronicaPro-Book"/>
                        </a:rPr>
                        <a:t>ommunal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musi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i="0" dirty="0" smtClean="0">
                          <a:latin typeface="ChronicaPro-Book"/>
                        </a:rPr>
                        <a:t>al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fol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k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overloo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k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ong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arden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athering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ti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er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pi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endParaRPr lang="en-US" sz="2800" i="0" dirty="0">
                        <a:latin typeface="ChronicaPro-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84174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370611" y="118151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031" y="10786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Track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066" y="228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40" y="46750"/>
            <a:ext cx="2557769" cy="584775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amboo hou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2" y="1443738"/>
            <a:ext cx="2596746" cy="144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thnic (group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830" y="265645"/>
            <a:ext cx="2639052" cy="154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ive-color sticky r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10" y="346637"/>
            <a:ext cx="2487415" cy="149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olk dan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24" y="4632731"/>
            <a:ext cx="2596697" cy="15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usical-instrume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7" y="3789780"/>
            <a:ext cx="2458285" cy="15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st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984" y="1359524"/>
            <a:ext cx="2503520" cy="15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Stilt hous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40" y="4707869"/>
            <a:ext cx="2484783" cy="15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Terraced fiel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053" y="3829865"/>
            <a:ext cx="2543979" cy="14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410047" y="25523"/>
            <a:ext cx="1686077" cy="300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2 minutes to start</a:t>
            </a:r>
          </a:p>
        </p:txBody>
      </p:sp>
      <p:pic>
        <p:nvPicPr>
          <p:cNvPr id="2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28519" y="325605"/>
            <a:ext cx="1662569" cy="805308"/>
          </a:xfrm>
          <a:prstGeom prst="rect">
            <a:avLst/>
          </a:prstGeom>
        </p:spPr>
      </p:pic>
      <p:sp>
        <p:nvSpPr>
          <p:cNvPr id="28" name="Sun 27"/>
          <p:cNvSpPr/>
          <p:nvPr/>
        </p:nvSpPr>
        <p:spPr>
          <a:xfrm>
            <a:off x="4692880" y="2641968"/>
            <a:ext cx="2267032" cy="1866245"/>
          </a:xfrm>
          <a:prstGeom prst="su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950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Kim’s Game</a:t>
            </a:r>
            <a:endParaRPr lang="en-GB" sz="1950" b="1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09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9720" y="415058"/>
            <a:ext cx="1064987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to the underlined words.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976" y="1062119"/>
            <a:ext cx="82018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The </a:t>
            </a:r>
            <a:r>
              <a:rPr lang="en-US" sz="2800" u="sng" dirty="0">
                <a:solidFill>
                  <a:srgbClr val="FF0000"/>
                </a:solidFill>
              </a:rPr>
              <a:t>kitchen</a:t>
            </a:r>
            <a:r>
              <a:rPr lang="en-US" sz="2800" dirty="0"/>
              <a:t> is for family </a:t>
            </a:r>
            <a:r>
              <a:rPr lang="en-US" sz="2800" u="sng" dirty="0">
                <a:solidFill>
                  <a:srgbClr val="FF0000"/>
                </a:solidFill>
              </a:rPr>
              <a:t>gatherings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</a:t>
            </a:r>
            <a:r>
              <a:rPr lang="en-US" sz="2800" u="sng" dirty="0">
                <a:solidFill>
                  <a:srgbClr val="FF0000"/>
                </a:solidFill>
              </a:rPr>
              <a:t>Tigers</a:t>
            </a:r>
            <a:r>
              <a:rPr lang="en-US" sz="2800" dirty="0"/>
              <a:t> and </a:t>
            </a:r>
            <a:r>
              <a:rPr lang="en-US" sz="2800" u="sng" dirty="0">
                <a:solidFill>
                  <a:srgbClr val="FF0000"/>
                </a:solidFill>
              </a:rPr>
              <a:t>monkeys</a:t>
            </a:r>
            <a:r>
              <a:rPr lang="en-US" sz="2800" dirty="0"/>
              <a:t> live in the forest.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I love the </a:t>
            </a:r>
            <a:r>
              <a:rPr lang="en-US" sz="2800" dirty="0" smtClean="0"/>
              <a:t>five-</a:t>
            </a:r>
            <a:r>
              <a:rPr lang="en-US" sz="2800" u="sng" dirty="0" err="1" smtClean="0">
                <a:solidFill>
                  <a:srgbClr val="FF0000"/>
                </a:solidFill>
              </a:rPr>
              <a:t>colour</a:t>
            </a:r>
            <a:r>
              <a:rPr lang="en-US" sz="2800" dirty="0" smtClean="0"/>
              <a:t> </a:t>
            </a:r>
            <a:r>
              <a:rPr lang="en-US" sz="2800" u="sng" dirty="0">
                <a:solidFill>
                  <a:srgbClr val="FF0000"/>
                </a:solidFill>
              </a:rPr>
              <a:t>sticky</a:t>
            </a:r>
            <a:r>
              <a:rPr lang="en-US" sz="2800" dirty="0"/>
              <a:t> rice.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Yesterday, we harvested </a:t>
            </a:r>
            <a:r>
              <a:rPr lang="en-US" sz="2800" u="sng" dirty="0">
                <a:solidFill>
                  <a:srgbClr val="FF0000"/>
                </a:solidFill>
              </a:rPr>
              <a:t>cucumbers</a:t>
            </a:r>
            <a:r>
              <a:rPr lang="en-US" sz="2800" dirty="0"/>
              <a:t> from our </a:t>
            </a:r>
            <a:r>
              <a:rPr lang="en-US" sz="2800" u="sng" dirty="0">
                <a:solidFill>
                  <a:srgbClr val="FF0000"/>
                </a:solidFill>
              </a:rPr>
              <a:t>garden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5. Most </a:t>
            </a:r>
            <a:r>
              <a:rPr lang="en-US" sz="2800" u="sng" dirty="0">
                <a:solidFill>
                  <a:srgbClr val="FF0000"/>
                </a:solidFill>
              </a:rPr>
              <a:t>girls</a:t>
            </a:r>
            <a:r>
              <a:rPr lang="en-US" sz="2800" dirty="0"/>
              <a:t> know how to </a:t>
            </a:r>
            <a:r>
              <a:rPr lang="en-US" sz="2800" u="sng" dirty="0">
                <a:solidFill>
                  <a:srgbClr val="FF0000"/>
                </a:solidFill>
              </a:rPr>
              <a:t>cook</a:t>
            </a:r>
            <a:r>
              <a:rPr lang="en-US" sz="28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420460" y="1098688"/>
            <a:ext cx="28369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EF4B6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/k/ 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US" sz="4400" b="1" dirty="0" smtClean="0">
                <a:solidFill>
                  <a:srgbClr val="EF4B6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/g/</a:t>
            </a:r>
            <a:endParaRPr lang="en-US" sz="4400" b="1" dirty="0">
              <a:solidFill>
                <a:srgbClr val="EF4B6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322" y="3055492"/>
            <a:ext cx="3260742" cy="266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98036" y="3937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579" y="29085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4" name="Track 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4725" y="191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7776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11144" y="334385"/>
            <a:ext cx="3614019" cy="76944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4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5613" y="1802998"/>
            <a:ext cx="9971383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- Learn by heart all the words that they have just learnt.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Prepare for Lesson 3 - A closer look </a:t>
            </a:r>
            <a:r>
              <a:rPr lang="en-US" sz="2800" dirty="0" smtClean="0"/>
              <a:t>2.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46" y="4128653"/>
            <a:ext cx="2749252" cy="26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735" y="0"/>
            <a:ext cx="12324735" cy="697598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442884" y="2027945"/>
            <a:ext cx="9173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FBB040"/>
                </a:solidFill>
                <a:latin typeface="UVN Bay Buom Nang" pitchFamily="2" charset="0"/>
              </a:rPr>
              <a:t>Goodbye.</a:t>
            </a:r>
          </a:p>
          <a:p>
            <a:pPr algn="ctr"/>
            <a:r>
              <a:rPr lang="en-GB" sz="7200" b="1" dirty="0">
                <a:solidFill>
                  <a:srgbClr val="FBB040"/>
                </a:solidFill>
                <a:latin typeface="UVN Bay Buom Nang" pitchFamily="2" charset="0"/>
              </a:rPr>
              <a:t>See you again.</a:t>
            </a:r>
            <a:endParaRPr lang="en-US" sz="7200" b="1" dirty="0">
              <a:solidFill>
                <a:srgbClr val="FBB040"/>
              </a:solidFill>
              <a:latin typeface="UVN Bay Buom Na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40" y="99212"/>
            <a:ext cx="2596745" cy="584775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amboo h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8" y="1207207"/>
            <a:ext cx="2596746" cy="151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thnic (group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977" y="1177560"/>
            <a:ext cx="2639052" cy="154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ive-color sticky r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79" y="1227995"/>
            <a:ext cx="2487415" cy="149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olk d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07" y="4081390"/>
            <a:ext cx="2596697" cy="15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usical-instrumen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05" y="4021449"/>
            <a:ext cx="2458285" cy="15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s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985" y="1223754"/>
            <a:ext cx="2503520" cy="15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Stilt hou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409" y="4119640"/>
            <a:ext cx="2484783" cy="15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Terraced fiel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56" y="4152351"/>
            <a:ext cx="2543979" cy="14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59291" y="2810009"/>
            <a:ext cx="3275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bamboo house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5974" y="292406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costume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4113" y="2811944"/>
            <a:ext cx="2596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five-color sticky rice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33985" y="2921190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post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40" y="566617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folk dance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3965" y="5692342"/>
            <a:ext cx="2596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musical instrument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9327" y="564916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stilt house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03558" y="5595291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terraced field</a:t>
            </a:r>
          </a:p>
        </p:txBody>
      </p:sp>
    </p:spTree>
    <p:extLst>
      <p:ext uri="{BB962C8B-B14F-4D97-AF65-F5344CB8AC3E}">
        <p14:creationId xmlns:p14="http://schemas.microsoft.com/office/powerpoint/2010/main" val="1912467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256492260"/>
              </p:ext>
            </p:extLst>
          </p:nvPr>
        </p:nvGraphicFramePr>
        <p:xfrm>
          <a:off x="3663426" y="2666102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solidFill>
            <a:srgbClr val="FBB04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2597" y="122865"/>
            <a:ext cx="12523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8" name="Oval 27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hord 28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851564" y="1498400"/>
            <a:ext cx="5606472" cy="625641"/>
          </a:xfrm>
          <a:prstGeom prst="roundRect">
            <a:avLst>
              <a:gd name="adj" fmla="val 42661"/>
            </a:avLst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   LESSON </a:t>
            </a:r>
            <a:r>
              <a:rPr lang="en-US" sz="2400" b="1" dirty="0">
                <a:solidFill>
                  <a:srgbClr val="0070C0"/>
                </a:solidFill>
              </a:rPr>
              <a:t>2: A CLOSER LOOK 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352976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68381" y="5123403"/>
            <a:ext cx="51192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600" dirty="0" smtClean="0"/>
              <a:t>communal </a:t>
            </a:r>
            <a:r>
              <a:rPr lang="en-US" sz="3600" dirty="0"/>
              <a:t>house (n</a:t>
            </a:r>
            <a:r>
              <a:rPr lang="en-US" sz="3600" dirty="0" smtClean="0"/>
              <a:t>):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6005580" y="5276197"/>
            <a:ext cx="5010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/>
              <a:t>rông</a:t>
            </a:r>
            <a:r>
              <a:rPr lang="en-US" sz="3600" dirty="0"/>
              <a:t>,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cộng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3013" y="5876362"/>
            <a:ext cx="3124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kəˈmjuːnəl</a:t>
            </a:r>
            <a:r>
              <a:rPr lang="en-US" sz="2800" b="1" dirty="0">
                <a:solidFill>
                  <a:srgbClr val="0FB7BD"/>
                </a:solidFill>
              </a:rPr>
              <a:t> </a:t>
            </a:r>
            <a:r>
              <a:rPr lang="en-US" sz="2800" b="1" dirty="0" err="1">
                <a:solidFill>
                  <a:srgbClr val="0FB7BD"/>
                </a:solidFill>
              </a:rPr>
              <a:t>haʊs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0" y="736003"/>
            <a:ext cx="5995347" cy="40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569794" y="5449183"/>
            <a:ext cx="8452960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 smtClean="0"/>
              <a:t>- minority </a:t>
            </a:r>
            <a:r>
              <a:rPr lang="en-US" sz="3600" dirty="0"/>
              <a:t>group (n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894121" y="5595809"/>
            <a:ext cx="3866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tộc</a:t>
            </a:r>
            <a:r>
              <a:rPr lang="en-US" sz="3600" dirty="0"/>
              <a:t> </a:t>
            </a:r>
            <a:r>
              <a:rPr lang="en-US" sz="3600" dirty="0" err="1"/>
              <a:t>thiểu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900077" y="6001043"/>
            <a:ext cx="3286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/</a:t>
            </a:r>
            <a:r>
              <a:rPr lang="en-US" sz="2800" b="1" dirty="0" err="1">
                <a:solidFill>
                  <a:srgbClr val="00A9A5"/>
                </a:solidFill>
              </a:rPr>
              <a:t>maɪˈnɔːrəti</a:t>
            </a:r>
            <a:r>
              <a:rPr lang="en-US" sz="2800" b="1" dirty="0">
                <a:solidFill>
                  <a:srgbClr val="00A9A5"/>
                </a:solidFill>
              </a:rPr>
              <a:t> </a:t>
            </a:r>
            <a:r>
              <a:rPr lang="en-US" sz="2800" b="1" dirty="0" err="1">
                <a:solidFill>
                  <a:srgbClr val="00A9A5"/>
                </a:solidFill>
              </a:rPr>
              <a:t>gru:p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78" y="893164"/>
            <a:ext cx="6240658" cy="43888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42603" y="4996701"/>
            <a:ext cx="3713331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 smtClean="0"/>
              <a:t>- livestock </a:t>
            </a:r>
            <a:r>
              <a:rPr lang="en-US" sz="3600" dirty="0"/>
              <a:t>(n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563025" y="5109824"/>
            <a:ext cx="2611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/>
              <a:t>gia</a:t>
            </a:r>
            <a:r>
              <a:rPr lang="en-US" sz="3600" dirty="0" smtClean="0"/>
              <a:t> </a:t>
            </a:r>
            <a:r>
              <a:rPr lang="en-US" sz="3600" dirty="0" err="1"/>
              <a:t>súc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483726" y="5715698"/>
            <a:ext cx="189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A9A5"/>
                </a:solidFill>
              </a:rPr>
              <a:t>/ˈ</a:t>
            </a:r>
            <a:r>
              <a:rPr lang="en-US" sz="2800" b="1" dirty="0" err="1">
                <a:solidFill>
                  <a:srgbClr val="00A9A5"/>
                </a:solidFill>
              </a:rPr>
              <a:t>laɪvstɒk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27" y="704970"/>
            <a:ext cx="4707273" cy="42123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54128" y="5126181"/>
            <a:ext cx="3240272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 smtClean="0"/>
              <a:t>- gong </a:t>
            </a:r>
            <a:r>
              <a:rPr lang="en-US" sz="3600" dirty="0"/>
              <a:t>(n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133877" y="5252624"/>
            <a:ext cx="5912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/>
              <a:t>cái</a:t>
            </a:r>
            <a:r>
              <a:rPr lang="en-US" sz="3600" dirty="0" smtClean="0"/>
              <a:t> </a:t>
            </a:r>
            <a:r>
              <a:rPr lang="en-US" sz="3600" dirty="0" err="1" smtClean="0"/>
              <a:t>cồng,cái</a:t>
            </a:r>
            <a:r>
              <a:rPr lang="en-US" sz="3600" dirty="0" smtClean="0"/>
              <a:t> </a:t>
            </a:r>
            <a:r>
              <a:rPr lang="en-US" sz="3600" dirty="0" err="1"/>
              <a:t>chiêng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3095549" y="5825067"/>
            <a:ext cx="1141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 /</a:t>
            </a:r>
            <a:r>
              <a:rPr lang="en-US" sz="2800" b="1" dirty="0" err="1">
                <a:solidFill>
                  <a:srgbClr val="00A9A5"/>
                </a:solidFill>
              </a:rPr>
              <a:t>ɡɒŋ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2" y="833635"/>
            <a:ext cx="6937141" cy="42925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89" y="1043090"/>
            <a:ext cx="4797605" cy="3262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734" y="1043091"/>
            <a:ext cx="4816997" cy="32626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7074" y="4594758"/>
            <a:ext cx="2566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indent="-144145">
              <a:spcAft>
                <a:spcPts val="0"/>
              </a:spcAft>
            </a:pP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raise (v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):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12734" y="4635793"/>
            <a:ext cx="2337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63061" y="5051291"/>
            <a:ext cx="1066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reiz</a:t>
            </a:r>
            <a:r>
              <a:rPr lang="en-US" sz="3200" b="1" dirty="0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endParaRPr lang="en-US" sz="3200" b="1" dirty="0">
              <a:solidFill>
                <a:srgbClr val="00B2A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Drople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3872</TotalTime>
  <Words>672</Words>
  <Application>Microsoft Office PowerPoint</Application>
  <PresentationFormat>Widescreen</PresentationFormat>
  <Paragraphs>187</Paragraphs>
  <Slides>23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.VnArial Narrow</vt:lpstr>
      <vt:lpstr>Arial</vt:lpstr>
      <vt:lpstr>Arial Narrow</vt:lpstr>
      <vt:lpstr>Bahnschrift SemiBold SemiConden</vt:lpstr>
      <vt:lpstr>Berlin Sans FB</vt:lpstr>
      <vt:lpstr>Calibri</vt:lpstr>
      <vt:lpstr>ChronicaPro-Book</vt:lpstr>
      <vt:lpstr>Myriad Pro</vt:lpstr>
      <vt:lpstr>Times New Roman</vt:lpstr>
      <vt:lpstr>Tw Cen MT</vt:lpstr>
      <vt:lpstr>UVN Bay Buom Nang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384</cp:revision>
  <dcterms:created xsi:type="dcterms:W3CDTF">2020-12-09T02:04:09Z</dcterms:created>
  <dcterms:modified xsi:type="dcterms:W3CDTF">2025-04-25T14:15:04Z</dcterms:modified>
</cp:coreProperties>
</file>