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41"/>
  </p:notesMasterIdLst>
  <p:sldIdLst>
    <p:sldId id="256" r:id="rId2"/>
    <p:sldId id="257" r:id="rId3"/>
    <p:sldId id="278" r:id="rId4"/>
    <p:sldId id="270" r:id="rId5"/>
    <p:sldId id="258" r:id="rId6"/>
    <p:sldId id="259" r:id="rId7"/>
    <p:sldId id="260" r:id="rId8"/>
    <p:sldId id="261" r:id="rId9"/>
    <p:sldId id="265" r:id="rId10"/>
    <p:sldId id="302" r:id="rId11"/>
    <p:sldId id="262" r:id="rId12"/>
    <p:sldId id="305" r:id="rId13"/>
    <p:sldId id="306" r:id="rId14"/>
    <p:sldId id="307" r:id="rId15"/>
    <p:sldId id="287" r:id="rId16"/>
    <p:sldId id="308" r:id="rId17"/>
    <p:sldId id="309" r:id="rId18"/>
    <p:sldId id="288" r:id="rId19"/>
    <p:sldId id="289" r:id="rId20"/>
    <p:sldId id="290" r:id="rId21"/>
    <p:sldId id="291" r:id="rId22"/>
    <p:sldId id="292" r:id="rId23"/>
    <p:sldId id="310" r:id="rId24"/>
    <p:sldId id="293" r:id="rId25"/>
    <p:sldId id="294" r:id="rId26"/>
    <p:sldId id="311" r:id="rId27"/>
    <p:sldId id="312" r:id="rId28"/>
    <p:sldId id="313" r:id="rId29"/>
    <p:sldId id="314" r:id="rId30"/>
    <p:sldId id="315" r:id="rId31"/>
    <p:sldId id="316" r:id="rId32"/>
    <p:sldId id="303" r:id="rId33"/>
    <p:sldId id="263" r:id="rId34"/>
    <p:sldId id="264" r:id="rId35"/>
    <p:sldId id="304" r:id="rId36"/>
    <p:sldId id="317" r:id="rId37"/>
    <p:sldId id="318" r:id="rId38"/>
    <p:sldId id="272" r:id="rId39"/>
    <p:sldId id="319" r:id="rId4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Albert Sans" panose="020B0604020202020204" charset="0"/>
      <p:regular r:id="rId46"/>
      <p:bold r:id="rId47"/>
      <p:italic r:id="rId48"/>
      <p:boldItalic r:id="rId49"/>
    </p:embeddedFont>
    <p:embeddedFont>
      <p:font typeface="Nunito Light" panose="020B0604020202020204" charset="0"/>
      <p:regular r:id="rId50"/>
      <p:italic r:id="rId51"/>
    </p:embeddedFont>
    <p:embeddedFont>
      <p:font typeface="Raleway Medium" panose="020B0604020202020204" charset="0"/>
      <p:regular r:id="rId52"/>
      <p:bold r:id="rId53"/>
      <p:italic r:id="rId54"/>
      <p:boldItalic r:id="rId55"/>
    </p:embeddedFont>
    <p:embeddedFont>
      <p:font typeface="Raleway" panose="020B0604020202020204" charset="0"/>
      <p:regular r:id="rId56"/>
      <p:bold r:id="rId57"/>
      <p:italic r:id="rId58"/>
      <p:boldItalic r:id="rId59"/>
    </p:embeddedFont>
    <p:embeddedFont>
      <p:font typeface="Anaheim" panose="020B0604020202020204" charset="0"/>
      <p:regular r:id="rId60"/>
      <p:bold r:id="rId61"/>
    </p:embeddedFont>
    <p:embeddedFont>
      <p:font typeface="Roboto" panose="020B0604020202020204" charset="0"/>
      <p:regular r:id="rId62"/>
      <p:bold r:id="rId63"/>
      <p:italic r:id="rId64"/>
      <p:boldItalic r:id="rId65"/>
    </p:embeddedFont>
    <p:embeddedFont>
      <p:font typeface="Cambria Math" panose="02040503050406030204" pitchFamily="18" charset="0"/>
      <p:regular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F36"/>
    <a:srgbClr val="B41C23"/>
    <a:srgbClr val="E76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BA4210E-F1FA-4FE9-8544-12619F9809DC}">
  <a:tblStyle styleId="{7BA4210E-F1FA-4FE9-8544-12619F9809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2303652-E052-491E-860E-7FA538F6A12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63" Type="http://schemas.openxmlformats.org/officeDocument/2006/relationships/font" Target="fonts/font22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66" Type="http://schemas.openxmlformats.org/officeDocument/2006/relationships/font" Target="fonts/font2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61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font" Target="fonts/font19.fntdata"/><Relationship Id="rId65" Type="http://schemas.openxmlformats.org/officeDocument/2006/relationships/font" Target="fonts/font2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64" Type="http://schemas.openxmlformats.org/officeDocument/2006/relationships/font" Target="fonts/font23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font" Target="fonts/font18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schemas.openxmlformats.org/officeDocument/2006/relationships/font" Target="fonts/font21.fntdata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" name="Google Shape;2459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0" name="Google Shape;2460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GV bấm</a:t>
            </a:r>
            <a:r>
              <a:rPr lang="en-US" baseline="0" smtClean="0"/>
              <a:t> vào mũi tên để chuyển sang slide Khởi Động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" name="Google Shape;2525;g1910c9cffe2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6" name="Google Shape;2526;g1910c9cffe2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" name="Google Shape;2525;g1910c9cffe2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6" name="Google Shape;2526;g1910c9cffe2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0424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" name="Google Shape;2525;g1910c9cffe2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6" name="Google Shape;2526;g1910c9cffe2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2404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" name="Google Shape;2525;g1910c9cffe2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6" name="Google Shape;2526;g1910c9cffe2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0996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" name="Google Shape;2525;g1910c9cffe2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6" name="Google Shape;2526;g1910c9cffe2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741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" name="Google Shape;2525;g1910c9cffe2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6" name="Google Shape;2526;g1910c9cffe2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5688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" name="Google Shape;2525;g1910c9cffe2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6" name="Google Shape;2526;g1910c9cffe2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4585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" name="Google Shape;2525;g1910c9cffe2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6" name="Google Shape;2526;g1910c9cffe2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6743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" name="Google Shape;2525;g1910c9cffe2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6" name="Google Shape;2526;g1910c9cffe2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47337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" name="Google Shape;2525;g1910c9cffe2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6" name="Google Shape;2526;g1910c9cffe2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1884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" name="Google Shape;2468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9" name="Google Shape;2469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" name="Google Shape;2525;g1910c9cffe2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6" name="Google Shape;2526;g1910c9cffe2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08418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" name="Google Shape;2525;g1910c9cffe2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6" name="Google Shape;2526;g1910c9cffe2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80189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" name="Google Shape;2525;g1910c9cffe2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6" name="Google Shape;2526;g1910c9cffe2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72536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" name="Google Shape;2525;g1910c9cffe2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6" name="Google Shape;2526;g1910c9cffe2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19125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" name="Google Shape;2525;g1910c9cffe2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6" name="Google Shape;2526;g1910c9cffe2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69961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" name="Google Shape;2525;g1910c9cffe2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6" name="Google Shape;2526;g1910c9cffe2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02763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" name="Google Shape;2525;g1910c9cffe2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6" name="Google Shape;2526;g1910c9cffe2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56576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" name="Google Shape;2525;g1910c9cffe2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6" name="Google Shape;2526;g1910c9cffe2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56453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" name="Google Shape;2525;g1910c9cffe2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6" name="Google Shape;2526;g1910c9cffe2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67090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" name="Google Shape;2525;g1910c9cffe2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6" name="Google Shape;2526;g1910c9cffe2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1675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g1e50c6340ff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9" name="Google Shape;2879;g1e50c6340ff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" name="Google Shape;2525;g1910c9cffe2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6" name="Google Shape;2526;g1910c9cffe2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33928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7" name="Google Shape;2497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8" name="Google Shape;2498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10066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6" name="Google Shape;2576;g1e50c6340f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7" name="Google Shape;2577;g1e50c6340f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3" name="Google Shape;2603;g1e50c6340f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4" name="Google Shape;2604;g1e50c6340f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3" name="Google Shape;2603;g1e50c6340f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4" name="Google Shape;2604;g1e50c6340f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16539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3" name="Google Shape;2603;g1e50c6340f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4" name="Google Shape;2604;g1e50c6340f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39317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3" name="Google Shape;2603;g1e50c6340f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4" name="Google Shape;2604;g1e50c6340f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56291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4" name="Google Shape;2924;g1e50c6340ff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5" name="Google Shape;2925;g1e50c6340ff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" name="Google Shape;2459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0" name="Google Shape;2460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9756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7" name="Google Shape;2477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8" name="Google Shape;2478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7" name="Google Shape;2497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8" name="Google Shape;2498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4" name="Google Shape;2504;g184d99d1a7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5" name="Google Shape;2505;g184d99d1a7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5" name="Google Shape;2515;g1e50c6340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6" name="Google Shape;2516;g1e50c6340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4" name="Google Shape;2614;g1e50c6340f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5" name="Google Shape;2615;g1e50c6340ff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7" name="Google Shape;2497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8" name="Google Shape;2498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8135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"/>
          <p:cNvGrpSpPr/>
          <p:nvPr/>
        </p:nvGrpSpPr>
        <p:grpSpPr>
          <a:xfrm>
            <a:off x="7698145" y="4395450"/>
            <a:ext cx="1445855" cy="748050"/>
            <a:chOff x="4174925" y="1507750"/>
            <a:chExt cx="1674025" cy="866200"/>
          </a:xfrm>
        </p:grpSpPr>
        <p:sp>
          <p:nvSpPr>
            <p:cNvPr id="15" name="Google Shape;15;p2"/>
            <p:cNvSpPr/>
            <p:nvPr/>
          </p:nvSpPr>
          <p:spPr>
            <a:xfrm>
              <a:off x="4174925" y="1507750"/>
              <a:ext cx="1674025" cy="866200"/>
            </a:xfrm>
            <a:custGeom>
              <a:avLst/>
              <a:gdLst/>
              <a:ahLst/>
              <a:cxnLst/>
              <a:rect l="l" t="t" r="r" b="b"/>
              <a:pathLst>
                <a:path w="66961" h="34648" extrusionOk="0">
                  <a:moveTo>
                    <a:pt x="28277" y="1322"/>
                  </a:moveTo>
                  <a:cubicBezTo>
                    <a:pt x="28575" y="1322"/>
                    <a:pt x="28718" y="1358"/>
                    <a:pt x="28718" y="1715"/>
                  </a:cubicBezTo>
                  <a:cubicBezTo>
                    <a:pt x="28694" y="5680"/>
                    <a:pt x="28670" y="9645"/>
                    <a:pt x="28670" y="13610"/>
                  </a:cubicBezTo>
                  <a:cubicBezTo>
                    <a:pt x="28432" y="13848"/>
                    <a:pt x="28135" y="13848"/>
                    <a:pt x="27849" y="13860"/>
                  </a:cubicBezTo>
                  <a:lnTo>
                    <a:pt x="23574" y="13860"/>
                  </a:lnTo>
                  <a:cubicBezTo>
                    <a:pt x="23277" y="13860"/>
                    <a:pt x="22979" y="13836"/>
                    <a:pt x="22753" y="13610"/>
                  </a:cubicBezTo>
                  <a:cubicBezTo>
                    <a:pt x="22741" y="9645"/>
                    <a:pt x="22741" y="5680"/>
                    <a:pt x="22717" y="1715"/>
                  </a:cubicBezTo>
                  <a:cubicBezTo>
                    <a:pt x="22717" y="1358"/>
                    <a:pt x="22860" y="1322"/>
                    <a:pt x="23158" y="1322"/>
                  </a:cubicBezTo>
                  <a:cubicBezTo>
                    <a:pt x="24009" y="1328"/>
                    <a:pt x="24860" y="1331"/>
                    <a:pt x="25713" y="1331"/>
                  </a:cubicBezTo>
                  <a:cubicBezTo>
                    <a:pt x="26566" y="1331"/>
                    <a:pt x="27420" y="1328"/>
                    <a:pt x="28277" y="1322"/>
                  </a:cubicBezTo>
                  <a:close/>
                  <a:moveTo>
                    <a:pt x="58412" y="1322"/>
                  </a:moveTo>
                  <a:cubicBezTo>
                    <a:pt x="58710" y="1322"/>
                    <a:pt x="58853" y="1358"/>
                    <a:pt x="58853" y="1715"/>
                  </a:cubicBezTo>
                  <a:cubicBezTo>
                    <a:pt x="58829" y="5680"/>
                    <a:pt x="58817" y="9645"/>
                    <a:pt x="58805" y="13610"/>
                  </a:cubicBezTo>
                  <a:cubicBezTo>
                    <a:pt x="58579" y="13848"/>
                    <a:pt x="58281" y="13848"/>
                    <a:pt x="57984" y="13860"/>
                  </a:cubicBezTo>
                  <a:lnTo>
                    <a:pt x="53721" y="13860"/>
                  </a:lnTo>
                  <a:cubicBezTo>
                    <a:pt x="53423" y="13860"/>
                    <a:pt x="53126" y="13836"/>
                    <a:pt x="52900" y="13610"/>
                  </a:cubicBezTo>
                  <a:cubicBezTo>
                    <a:pt x="52888" y="9645"/>
                    <a:pt x="52876" y="5680"/>
                    <a:pt x="52852" y="1715"/>
                  </a:cubicBezTo>
                  <a:cubicBezTo>
                    <a:pt x="52852" y="1358"/>
                    <a:pt x="52995" y="1322"/>
                    <a:pt x="53292" y="1322"/>
                  </a:cubicBezTo>
                  <a:cubicBezTo>
                    <a:pt x="54150" y="1328"/>
                    <a:pt x="55004" y="1331"/>
                    <a:pt x="55857" y="1331"/>
                  </a:cubicBezTo>
                  <a:cubicBezTo>
                    <a:pt x="56710" y="1331"/>
                    <a:pt x="57561" y="1328"/>
                    <a:pt x="58412" y="1322"/>
                  </a:cubicBezTo>
                  <a:close/>
                  <a:moveTo>
                    <a:pt x="13537" y="1370"/>
                  </a:moveTo>
                  <a:cubicBezTo>
                    <a:pt x="13657" y="1608"/>
                    <a:pt x="13597" y="1858"/>
                    <a:pt x="13597" y="2096"/>
                  </a:cubicBezTo>
                  <a:cubicBezTo>
                    <a:pt x="13609" y="5692"/>
                    <a:pt x="13621" y="9288"/>
                    <a:pt x="13609" y="12883"/>
                  </a:cubicBezTo>
                  <a:cubicBezTo>
                    <a:pt x="13609" y="13752"/>
                    <a:pt x="13549" y="13836"/>
                    <a:pt x="12716" y="13860"/>
                  </a:cubicBezTo>
                  <a:cubicBezTo>
                    <a:pt x="12025" y="13871"/>
                    <a:pt x="11335" y="13877"/>
                    <a:pt x="10644" y="13877"/>
                  </a:cubicBezTo>
                  <a:cubicBezTo>
                    <a:pt x="9954" y="13877"/>
                    <a:pt x="9263" y="13871"/>
                    <a:pt x="8573" y="13860"/>
                  </a:cubicBezTo>
                  <a:cubicBezTo>
                    <a:pt x="7763" y="13836"/>
                    <a:pt x="7680" y="13741"/>
                    <a:pt x="7680" y="12967"/>
                  </a:cubicBezTo>
                  <a:lnTo>
                    <a:pt x="7680" y="1953"/>
                  </a:lnTo>
                  <a:cubicBezTo>
                    <a:pt x="7680" y="1751"/>
                    <a:pt x="7632" y="1549"/>
                    <a:pt x="7739" y="1370"/>
                  </a:cubicBezTo>
                  <a:close/>
                  <a:moveTo>
                    <a:pt x="43684" y="1370"/>
                  </a:moveTo>
                  <a:cubicBezTo>
                    <a:pt x="43791" y="1608"/>
                    <a:pt x="43744" y="1858"/>
                    <a:pt x="43744" y="2096"/>
                  </a:cubicBezTo>
                  <a:cubicBezTo>
                    <a:pt x="43744" y="5692"/>
                    <a:pt x="43756" y="9288"/>
                    <a:pt x="43756" y="12883"/>
                  </a:cubicBezTo>
                  <a:cubicBezTo>
                    <a:pt x="43756" y="13752"/>
                    <a:pt x="43684" y="13836"/>
                    <a:pt x="42863" y="13860"/>
                  </a:cubicBezTo>
                  <a:cubicBezTo>
                    <a:pt x="42166" y="13871"/>
                    <a:pt x="41473" y="13877"/>
                    <a:pt x="40780" y="13877"/>
                  </a:cubicBezTo>
                  <a:cubicBezTo>
                    <a:pt x="40088" y="13877"/>
                    <a:pt x="39398" y="13871"/>
                    <a:pt x="38707" y="13860"/>
                  </a:cubicBezTo>
                  <a:cubicBezTo>
                    <a:pt x="37898" y="13836"/>
                    <a:pt x="37814" y="13741"/>
                    <a:pt x="37814" y="12967"/>
                  </a:cubicBezTo>
                  <a:lnTo>
                    <a:pt x="37814" y="1953"/>
                  </a:lnTo>
                  <a:cubicBezTo>
                    <a:pt x="37814" y="1751"/>
                    <a:pt x="37779" y="1549"/>
                    <a:pt x="37874" y="1370"/>
                  </a:cubicBezTo>
                  <a:close/>
                  <a:moveTo>
                    <a:pt x="45536" y="22062"/>
                  </a:moveTo>
                  <a:cubicBezTo>
                    <a:pt x="45553" y="22062"/>
                    <a:pt x="45571" y="22062"/>
                    <a:pt x="45589" y="22063"/>
                  </a:cubicBezTo>
                  <a:cubicBezTo>
                    <a:pt x="46047" y="22075"/>
                    <a:pt x="46506" y="22078"/>
                    <a:pt x="46964" y="22078"/>
                  </a:cubicBezTo>
                  <a:cubicBezTo>
                    <a:pt x="47423" y="22078"/>
                    <a:pt x="47881" y="22075"/>
                    <a:pt x="48339" y="22075"/>
                  </a:cubicBezTo>
                  <a:cubicBezTo>
                    <a:pt x="48792" y="22075"/>
                    <a:pt x="49247" y="22078"/>
                    <a:pt x="49704" y="22078"/>
                  </a:cubicBezTo>
                  <a:cubicBezTo>
                    <a:pt x="50161" y="22078"/>
                    <a:pt x="50619" y="22075"/>
                    <a:pt x="51078" y="22063"/>
                  </a:cubicBezTo>
                  <a:cubicBezTo>
                    <a:pt x="51094" y="22062"/>
                    <a:pt x="51109" y="22062"/>
                    <a:pt x="51124" y="22062"/>
                  </a:cubicBezTo>
                  <a:cubicBezTo>
                    <a:pt x="51444" y="22062"/>
                    <a:pt x="51542" y="22186"/>
                    <a:pt x="51542" y="22527"/>
                  </a:cubicBezTo>
                  <a:cubicBezTo>
                    <a:pt x="51518" y="23658"/>
                    <a:pt x="51518" y="24789"/>
                    <a:pt x="51542" y="25921"/>
                  </a:cubicBezTo>
                  <a:cubicBezTo>
                    <a:pt x="51542" y="26268"/>
                    <a:pt x="51416" y="26362"/>
                    <a:pt x="51113" y="26362"/>
                  </a:cubicBezTo>
                  <a:cubicBezTo>
                    <a:pt x="51094" y="26362"/>
                    <a:pt x="51074" y="26362"/>
                    <a:pt x="51054" y="26361"/>
                  </a:cubicBezTo>
                  <a:cubicBezTo>
                    <a:pt x="50143" y="26355"/>
                    <a:pt x="49229" y="26352"/>
                    <a:pt x="48316" y="26352"/>
                  </a:cubicBezTo>
                  <a:cubicBezTo>
                    <a:pt x="47402" y="26352"/>
                    <a:pt x="46488" y="26355"/>
                    <a:pt x="45577" y="26361"/>
                  </a:cubicBezTo>
                  <a:cubicBezTo>
                    <a:pt x="45220" y="26361"/>
                    <a:pt x="45113" y="26266"/>
                    <a:pt x="45125" y="25909"/>
                  </a:cubicBezTo>
                  <a:cubicBezTo>
                    <a:pt x="45149" y="24778"/>
                    <a:pt x="45149" y="23646"/>
                    <a:pt x="45125" y="22503"/>
                  </a:cubicBezTo>
                  <a:cubicBezTo>
                    <a:pt x="45125" y="22165"/>
                    <a:pt x="45231" y="22062"/>
                    <a:pt x="45536" y="22062"/>
                  </a:cubicBezTo>
                  <a:close/>
                  <a:moveTo>
                    <a:pt x="20931" y="22063"/>
                  </a:moveTo>
                  <a:cubicBezTo>
                    <a:pt x="21288" y="22063"/>
                    <a:pt x="21396" y="22170"/>
                    <a:pt x="21384" y="22527"/>
                  </a:cubicBezTo>
                  <a:cubicBezTo>
                    <a:pt x="21372" y="23658"/>
                    <a:pt x="21360" y="24789"/>
                    <a:pt x="21384" y="25921"/>
                  </a:cubicBezTo>
                  <a:cubicBezTo>
                    <a:pt x="21395" y="26277"/>
                    <a:pt x="21260" y="26362"/>
                    <a:pt x="20971" y="26362"/>
                  </a:cubicBezTo>
                  <a:cubicBezTo>
                    <a:pt x="20950" y="26362"/>
                    <a:pt x="20929" y="26362"/>
                    <a:pt x="20907" y="26361"/>
                  </a:cubicBezTo>
                  <a:cubicBezTo>
                    <a:pt x="20606" y="26357"/>
                    <a:pt x="20303" y="26356"/>
                    <a:pt x="19999" y="26356"/>
                  </a:cubicBezTo>
                  <a:cubicBezTo>
                    <a:pt x="19391" y="26356"/>
                    <a:pt x="18780" y="26361"/>
                    <a:pt x="18169" y="26361"/>
                  </a:cubicBezTo>
                  <a:lnTo>
                    <a:pt x="15502" y="26361"/>
                  </a:lnTo>
                  <a:cubicBezTo>
                    <a:pt x="15169" y="26361"/>
                    <a:pt x="14966" y="26337"/>
                    <a:pt x="14978" y="25909"/>
                  </a:cubicBezTo>
                  <a:cubicBezTo>
                    <a:pt x="15014" y="24766"/>
                    <a:pt x="15002" y="23635"/>
                    <a:pt x="14978" y="22503"/>
                  </a:cubicBezTo>
                  <a:cubicBezTo>
                    <a:pt x="14978" y="22134"/>
                    <a:pt x="15109" y="22063"/>
                    <a:pt x="15442" y="22063"/>
                  </a:cubicBezTo>
                  <a:cubicBezTo>
                    <a:pt x="16359" y="22069"/>
                    <a:pt x="17276" y="22072"/>
                    <a:pt x="18191" y="22072"/>
                  </a:cubicBezTo>
                  <a:cubicBezTo>
                    <a:pt x="19107" y="22072"/>
                    <a:pt x="20020" y="22069"/>
                    <a:pt x="20931" y="22063"/>
                  </a:cubicBezTo>
                  <a:close/>
                  <a:moveTo>
                    <a:pt x="35969" y="22063"/>
                  </a:moveTo>
                  <a:cubicBezTo>
                    <a:pt x="36314" y="22063"/>
                    <a:pt x="36445" y="22146"/>
                    <a:pt x="36433" y="22515"/>
                  </a:cubicBezTo>
                  <a:cubicBezTo>
                    <a:pt x="36409" y="23646"/>
                    <a:pt x="36397" y="24778"/>
                    <a:pt x="36433" y="25909"/>
                  </a:cubicBezTo>
                  <a:cubicBezTo>
                    <a:pt x="36454" y="26302"/>
                    <a:pt x="36295" y="26363"/>
                    <a:pt x="36015" y="26363"/>
                  </a:cubicBezTo>
                  <a:cubicBezTo>
                    <a:pt x="35981" y="26363"/>
                    <a:pt x="35946" y="26362"/>
                    <a:pt x="35909" y="26361"/>
                  </a:cubicBezTo>
                  <a:cubicBezTo>
                    <a:pt x="35612" y="26357"/>
                    <a:pt x="35314" y="26356"/>
                    <a:pt x="35017" y="26356"/>
                  </a:cubicBezTo>
                  <a:cubicBezTo>
                    <a:pt x="34422" y="26356"/>
                    <a:pt x="33830" y="26361"/>
                    <a:pt x="33242" y="26361"/>
                  </a:cubicBezTo>
                  <a:cubicBezTo>
                    <a:pt x="32802" y="26361"/>
                    <a:pt x="32355" y="26358"/>
                    <a:pt x="31909" y="26358"/>
                  </a:cubicBezTo>
                  <a:cubicBezTo>
                    <a:pt x="31462" y="26358"/>
                    <a:pt x="31016" y="26361"/>
                    <a:pt x="30575" y="26373"/>
                  </a:cubicBezTo>
                  <a:cubicBezTo>
                    <a:pt x="30552" y="26374"/>
                    <a:pt x="30529" y="26374"/>
                    <a:pt x="30508" y="26374"/>
                  </a:cubicBezTo>
                  <a:cubicBezTo>
                    <a:pt x="30153" y="26374"/>
                    <a:pt x="30016" y="26275"/>
                    <a:pt x="30028" y="25849"/>
                  </a:cubicBezTo>
                  <a:cubicBezTo>
                    <a:pt x="30063" y="24742"/>
                    <a:pt x="30051" y="23635"/>
                    <a:pt x="30028" y="22527"/>
                  </a:cubicBezTo>
                  <a:cubicBezTo>
                    <a:pt x="30028" y="22182"/>
                    <a:pt x="30123" y="22063"/>
                    <a:pt x="30480" y="22063"/>
                  </a:cubicBezTo>
                  <a:cubicBezTo>
                    <a:pt x="31397" y="22069"/>
                    <a:pt x="32311" y="22072"/>
                    <a:pt x="33224" y="22072"/>
                  </a:cubicBezTo>
                  <a:cubicBezTo>
                    <a:pt x="34138" y="22072"/>
                    <a:pt x="35052" y="22069"/>
                    <a:pt x="35969" y="22063"/>
                  </a:cubicBezTo>
                  <a:close/>
                  <a:moveTo>
                    <a:pt x="60982" y="22049"/>
                  </a:moveTo>
                  <a:cubicBezTo>
                    <a:pt x="61032" y="22049"/>
                    <a:pt x="61084" y="22050"/>
                    <a:pt x="61139" y="22051"/>
                  </a:cubicBezTo>
                  <a:cubicBezTo>
                    <a:pt x="61889" y="22051"/>
                    <a:pt x="62055" y="22265"/>
                    <a:pt x="62055" y="22968"/>
                  </a:cubicBezTo>
                  <a:cubicBezTo>
                    <a:pt x="62032" y="24075"/>
                    <a:pt x="62055" y="24694"/>
                    <a:pt x="62008" y="25647"/>
                  </a:cubicBezTo>
                  <a:cubicBezTo>
                    <a:pt x="61996" y="26040"/>
                    <a:pt x="62032" y="26373"/>
                    <a:pt x="61567" y="26373"/>
                  </a:cubicBezTo>
                  <a:cubicBezTo>
                    <a:pt x="61386" y="26376"/>
                    <a:pt x="61228" y="26379"/>
                    <a:pt x="61090" y="26379"/>
                  </a:cubicBezTo>
                  <a:cubicBezTo>
                    <a:pt x="60162" y="26379"/>
                    <a:pt x="60162" y="26239"/>
                    <a:pt x="60162" y="25016"/>
                  </a:cubicBezTo>
                  <a:lnTo>
                    <a:pt x="60162" y="23027"/>
                  </a:lnTo>
                  <a:cubicBezTo>
                    <a:pt x="60162" y="22142"/>
                    <a:pt x="60423" y="22049"/>
                    <a:pt x="60982" y="22049"/>
                  </a:cubicBezTo>
                  <a:close/>
                  <a:moveTo>
                    <a:pt x="5539" y="22048"/>
                  </a:moveTo>
                  <a:cubicBezTo>
                    <a:pt x="6287" y="22048"/>
                    <a:pt x="6287" y="22137"/>
                    <a:pt x="6287" y="23063"/>
                  </a:cubicBezTo>
                  <a:cubicBezTo>
                    <a:pt x="6287" y="23980"/>
                    <a:pt x="6263" y="24885"/>
                    <a:pt x="6298" y="25802"/>
                  </a:cubicBezTo>
                  <a:cubicBezTo>
                    <a:pt x="6319" y="26177"/>
                    <a:pt x="6244" y="26379"/>
                    <a:pt x="5926" y="26379"/>
                  </a:cubicBezTo>
                  <a:cubicBezTo>
                    <a:pt x="5871" y="26379"/>
                    <a:pt x="5809" y="26373"/>
                    <a:pt x="5739" y="26361"/>
                  </a:cubicBezTo>
                  <a:cubicBezTo>
                    <a:pt x="5638" y="26349"/>
                    <a:pt x="5536" y="26343"/>
                    <a:pt x="5437" y="26343"/>
                  </a:cubicBezTo>
                  <a:cubicBezTo>
                    <a:pt x="5337" y="26343"/>
                    <a:pt x="5239" y="26349"/>
                    <a:pt x="5144" y="26361"/>
                  </a:cubicBezTo>
                  <a:cubicBezTo>
                    <a:pt x="5100" y="26365"/>
                    <a:pt x="5060" y="26368"/>
                    <a:pt x="5022" y="26368"/>
                  </a:cubicBezTo>
                  <a:cubicBezTo>
                    <a:pt x="4741" y="26368"/>
                    <a:pt x="4624" y="26242"/>
                    <a:pt x="4655" y="25885"/>
                  </a:cubicBezTo>
                  <a:cubicBezTo>
                    <a:pt x="4691" y="25337"/>
                    <a:pt x="4655" y="24801"/>
                    <a:pt x="4655" y="24254"/>
                  </a:cubicBezTo>
                  <a:lnTo>
                    <a:pt x="4727" y="24254"/>
                  </a:lnTo>
                  <a:cubicBezTo>
                    <a:pt x="4727" y="23694"/>
                    <a:pt x="4751" y="23123"/>
                    <a:pt x="4727" y="22563"/>
                  </a:cubicBezTo>
                  <a:cubicBezTo>
                    <a:pt x="4703" y="22194"/>
                    <a:pt x="4810" y="22063"/>
                    <a:pt x="5203" y="22051"/>
                  </a:cubicBezTo>
                  <a:cubicBezTo>
                    <a:pt x="5329" y="22050"/>
                    <a:pt x="5441" y="22048"/>
                    <a:pt x="5539" y="22048"/>
                  </a:cubicBezTo>
                  <a:close/>
                  <a:moveTo>
                    <a:pt x="7525" y="1"/>
                  </a:moveTo>
                  <a:cubicBezTo>
                    <a:pt x="6406" y="1"/>
                    <a:pt x="6287" y="120"/>
                    <a:pt x="6287" y="1215"/>
                  </a:cubicBezTo>
                  <a:lnTo>
                    <a:pt x="6287" y="18908"/>
                  </a:lnTo>
                  <a:cubicBezTo>
                    <a:pt x="6287" y="19860"/>
                    <a:pt x="6287" y="19860"/>
                    <a:pt x="5298" y="19860"/>
                  </a:cubicBezTo>
                  <a:cubicBezTo>
                    <a:pt x="4378" y="19860"/>
                    <a:pt x="3457" y="19850"/>
                    <a:pt x="2533" y="19850"/>
                  </a:cubicBezTo>
                  <a:cubicBezTo>
                    <a:pt x="2070" y="19850"/>
                    <a:pt x="1607" y="19852"/>
                    <a:pt x="1143" y="19860"/>
                  </a:cubicBezTo>
                  <a:cubicBezTo>
                    <a:pt x="453" y="19872"/>
                    <a:pt x="12" y="20337"/>
                    <a:pt x="12" y="20968"/>
                  </a:cubicBezTo>
                  <a:cubicBezTo>
                    <a:pt x="0" y="21599"/>
                    <a:pt x="441" y="22039"/>
                    <a:pt x="1143" y="22063"/>
                  </a:cubicBezTo>
                  <a:cubicBezTo>
                    <a:pt x="1292" y="22075"/>
                    <a:pt x="1441" y="22081"/>
                    <a:pt x="1590" y="22081"/>
                  </a:cubicBezTo>
                  <a:cubicBezTo>
                    <a:pt x="1738" y="22081"/>
                    <a:pt x="1887" y="22075"/>
                    <a:pt x="2036" y="22063"/>
                  </a:cubicBezTo>
                  <a:cubicBezTo>
                    <a:pt x="2071" y="22060"/>
                    <a:pt x="2103" y="22058"/>
                    <a:pt x="2134" y="22058"/>
                  </a:cubicBezTo>
                  <a:cubicBezTo>
                    <a:pt x="2449" y="22058"/>
                    <a:pt x="2546" y="22227"/>
                    <a:pt x="2524" y="22575"/>
                  </a:cubicBezTo>
                  <a:cubicBezTo>
                    <a:pt x="2500" y="23432"/>
                    <a:pt x="2512" y="24301"/>
                    <a:pt x="2488" y="25159"/>
                  </a:cubicBezTo>
                  <a:cubicBezTo>
                    <a:pt x="2453" y="26302"/>
                    <a:pt x="2441" y="26302"/>
                    <a:pt x="1274" y="26361"/>
                  </a:cubicBezTo>
                  <a:cubicBezTo>
                    <a:pt x="1191" y="26361"/>
                    <a:pt x="1119" y="26361"/>
                    <a:pt x="1048" y="26373"/>
                  </a:cubicBezTo>
                  <a:cubicBezTo>
                    <a:pt x="691" y="26433"/>
                    <a:pt x="464" y="26635"/>
                    <a:pt x="453" y="27016"/>
                  </a:cubicBezTo>
                  <a:cubicBezTo>
                    <a:pt x="453" y="27433"/>
                    <a:pt x="667" y="27659"/>
                    <a:pt x="1072" y="27695"/>
                  </a:cubicBezTo>
                  <a:cubicBezTo>
                    <a:pt x="1220" y="27701"/>
                    <a:pt x="1372" y="27704"/>
                    <a:pt x="1523" y="27704"/>
                  </a:cubicBezTo>
                  <a:cubicBezTo>
                    <a:pt x="1673" y="27704"/>
                    <a:pt x="1822" y="27701"/>
                    <a:pt x="1965" y="27695"/>
                  </a:cubicBezTo>
                  <a:cubicBezTo>
                    <a:pt x="1994" y="27693"/>
                    <a:pt x="2022" y="27691"/>
                    <a:pt x="2047" y="27691"/>
                  </a:cubicBezTo>
                  <a:cubicBezTo>
                    <a:pt x="2316" y="27691"/>
                    <a:pt x="2403" y="27807"/>
                    <a:pt x="2381" y="28111"/>
                  </a:cubicBezTo>
                  <a:cubicBezTo>
                    <a:pt x="2179" y="30290"/>
                    <a:pt x="2060" y="32481"/>
                    <a:pt x="1667" y="34648"/>
                  </a:cubicBezTo>
                  <a:lnTo>
                    <a:pt x="3893" y="34648"/>
                  </a:lnTo>
                  <a:cubicBezTo>
                    <a:pt x="4191" y="34410"/>
                    <a:pt x="4239" y="34076"/>
                    <a:pt x="4286" y="33719"/>
                  </a:cubicBezTo>
                  <a:cubicBezTo>
                    <a:pt x="4489" y="32064"/>
                    <a:pt x="4679" y="30409"/>
                    <a:pt x="4763" y="28730"/>
                  </a:cubicBezTo>
                  <a:cubicBezTo>
                    <a:pt x="4774" y="28309"/>
                    <a:pt x="4895" y="27930"/>
                    <a:pt x="5427" y="27930"/>
                  </a:cubicBezTo>
                  <a:cubicBezTo>
                    <a:pt x="5451" y="27930"/>
                    <a:pt x="5475" y="27931"/>
                    <a:pt x="5501" y="27933"/>
                  </a:cubicBezTo>
                  <a:cubicBezTo>
                    <a:pt x="6096" y="27968"/>
                    <a:pt x="6048" y="28409"/>
                    <a:pt x="6048" y="28790"/>
                  </a:cubicBezTo>
                  <a:cubicBezTo>
                    <a:pt x="6060" y="30397"/>
                    <a:pt x="6048" y="31993"/>
                    <a:pt x="6048" y="33588"/>
                  </a:cubicBezTo>
                  <a:cubicBezTo>
                    <a:pt x="6048" y="33957"/>
                    <a:pt x="6001" y="34338"/>
                    <a:pt x="6263" y="34648"/>
                  </a:cubicBezTo>
                  <a:lnTo>
                    <a:pt x="7608" y="34648"/>
                  </a:lnTo>
                  <a:cubicBezTo>
                    <a:pt x="7882" y="34338"/>
                    <a:pt x="7834" y="33957"/>
                    <a:pt x="7834" y="33588"/>
                  </a:cubicBezTo>
                  <a:lnTo>
                    <a:pt x="7834" y="28790"/>
                  </a:lnTo>
                  <a:cubicBezTo>
                    <a:pt x="7834" y="28004"/>
                    <a:pt x="7918" y="27933"/>
                    <a:pt x="8680" y="27933"/>
                  </a:cubicBezTo>
                  <a:cubicBezTo>
                    <a:pt x="9335" y="27927"/>
                    <a:pt x="9989" y="27924"/>
                    <a:pt x="10644" y="27924"/>
                  </a:cubicBezTo>
                  <a:cubicBezTo>
                    <a:pt x="11299" y="27924"/>
                    <a:pt x="11954" y="27927"/>
                    <a:pt x="12609" y="27933"/>
                  </a:cubicBezTo>
                  <a:cubicBezTo>
                    <a:pt x="13371" y="27933"/>
                    <a:pt x="13442" y="28004"/>
                    <a:pt x="13442" y="28790"/>
                  </a:cubicBezTo>
                  <a:cubicBezTo>
                    <a:pt x="13466" y="30397"/>
                    <a:pt x="13442" y="31993"/>
                    <a:pt x="13442" y="33588"/>
                  </a:cubicBezTo>
                  <a:cubicBezTo>
                    <a:pt x="13442" y="33957"/>
                    <a:pt x="13407" y="34338"/>
                    <a:pt x="13680" y="34648"/>
                  </a:cubicBezTo>
                  <a:lnTo>
                    <a:pt x="15014" y="34648"/>
                  </a:lnTo>
                  <a:cubicBezTo>
                    <a:pt x="15288" y="34338"/>
                    <a:pt x="15252" y="33957"/>
                    <a:pt x="15252" y="33588"/>
                  </a:cubicBezTo>
                  <a:cubicBezTo>
                    <a:pt x="15264" y="31993"/>
                    <a:pt x="15252" y="30385"/>
                    <a:pt x="15264" y="28790"/>
                  </a:cubicBezTo>
                  <a:cubicBezTo>
                    <a:pt x="15264" y="28004"/>
                    <a:pt x="15335" y="27933"/>
                    <a:pt x="16097" y="27933"/>
                  </a:cubicBezTo>
                  <a:cubicBezTo>
                    <a:pt x="16800" y="27927"/>
                    <a:pt x="17505" y="27924"/>
                    <a:pt x="18211" y="27924"/>
                  </a:cubicBezTo>
                  <a:cubicBezTo>
                    <a:pt x="18916" y="27924"/>
                    <a:pt x="19622" y="27927"/>
                    <a:pt x="20324" y="27933"/>
                  </a:cubicBezTo>
                  <a:cubicBezTo>
                    <a:pt x="21086" y="27933"/>
                    <a:pt x="21157" y="28004"/>
                    <a:pt x="21169" y="28790"/>
                  </a:cubicBezTo>
                  <a:cubicBezTo>
                    <a:pt x="21181" y="30385"/>
                    <a:pt x="21169" y="31993"/>
                    <a:pt x="21169" y="33588"/>
                  </a:cubicBezTo>
                  <a:cubicBezTo>
                    <a:pt x="21169" y="33957"/>
                    <a:pt x="21122" y="34338"/>
                    <a:pt x="21396" y="34648"/>
                  </a:cubicBezTo>
                  <a:lnTo>
                    <a:pt x="22741" y="34648"/>
                  </a:lnTo>
                  <a:cubicBezTo>
                    <a:pt x="23027" y="34314"/>
                    <a:pt x="22967" y="33910"/>
                    <a:pt x="22967" y="33517"/>
                  </a:cubicBezTo>
                  <a:cubicBezTo>
                    <a:pt x="22967" y="31945"/>
                    <a:pt x="22955" y="30362"/>
                    <a:pt x="22967" y="28790"/>
                  </a:cubicBezTo>
                  <a:cubicBezTo>
                    <a:pt x="22967" y="28016"/>
                    <a:pt x="23051" y="27933"/>
                    <a:pt x="23813" y="27933"/>
                  </a:cubicBezTo>
                  <a:cubicBezTo>
                    <a:pt x="24444" y="27927"/>
                    <a:pt x="25075" y="27924"/>
                    <a:pt x="25704" y="27924"/>
                  </a:cubicBezTo>
                  <a:cubicBezTo>
                    <a:pt x="26334" y="27924"/>
                    <a:pt x="26962" y="27927"/>
                    <a:pt x="27587" y="27933"/>
                  </a:cubicBezTo>
                  <a:cubicBezTo>
                    <a:pt x="28349" y="27933"/>
                    <a:pt x="28420" y="28004"/>
                    <a:pt x="28432" y="28790"/>
                  </a:cubicBezTo>
                  <a:cubicBezTo>
                    <a:pt x="28444" y="30397"/>
                    <a:pt x="28432" y="31993"/>
                    <a:pt x="28432" y="33588"/>
                  </a:cubicBezTo>
                  <a:cubicBezTo>
                    <a:pt x="28432" y="33957"/>
                    <a:pt x="28396" y="34338"/>
                    <a:pt x="28658" y="34648"/>
                  </a:cubicBezTo>
                  <a:lnTo>
                    <a:pt x="30004" y="34648"/>
                  </a:lnTo>
                  <a:cubicBezTo>
                    <a:pt x="30278" y="34338"/>
                    <a:pt x="30230" y="33957"/>
                    <a:pt x="30230" y="33588"/>
                  </a:cubicBezTo>
                  <a:cubicBezTo>
                    <a:pt x="30242" y="31993"/>
                    <a:pt x="30230" y="30385"/>
                    <a:pt x="30230" y="28790"/>
                  </a:cubicBezTo>
                  <a:cubicBezTo>
                    <a:pt x="30230" y="28004"/>
                    <a:pt x="30313" y="27933"/>
                    <a:pt x="31075" y="27933"/>
                  </a:cubicBezTo>
                  <a:cubicBezTo>
                    <a:pt x="31778" y="27927"/>
                    <a:pt x="32483" y="27924"/>
                    <a:pt x="33189" y="27924"/>
                  </a:cubicBezTo>
                  <a:cubicBezTo>
                    <a:pt x="33894" y="27924"/>
                    <a:pt x="34600" y="27927"/>
                    <a:pt x="35302" y="27933"/>
                  </a:cubicBezTo>
                  <a:cubicBezTo>
                    <a:pt x="36064" y="27933"/>
                    <a:pt x="36136" y="28004"/>
                    <a:pt x="36136" y="28790"/>
                  </a:cubicBezTo>
                  <a:cubicBezTo>
                    <a:pt x="36159" y="30385"/>
                    <a:pt x="36136" y="31993"/>
                    <a:pt x="36136" y="33588"/>
                  </a:cubicBezTo>
                  <a:cubicBezTo>
                    <a:pt x="36136" y="33957"/>
                    <a:pt x="36100" y="34338"/>
                    <a:pt x="36374" y="34648"/>
                  </a:cubicBezTo>
                  <a:lnTo>
                    <a:pt x="37707" y="34648"/>
                  </a:lnTo>
                  <a:cubicBezTo>
                    <a:pt x="37981" y="34338"/>
                    <a:pt x="37945" y="33957"/>
                    <a:pt x="37945" y="33588"/>
                  </a:cubicBezTo>
                  <a:lnTo>
                    <a:pt x="37945" y="28790"/>
                  </a:lnTo>
                  <a:cubicBezTo>
                    <a:pt x="37945" y="28004"/>
                    <a:pt x="38029" y="27933"/>
                    <a:pt x="38791" y="27933"/>
                  </a:cubicBezTo>
                  <a:cubicBezTo>
                    <a:pt x="39440" y="27927"/>
                    <a:pt x="40091" y="27924"/>
                    <a:pt x="40745" y="27924"/>
                  </a:cubicBezTo>
                  <a:cubicBezTo>
                    <a:pt x="41398" y="27924"/>
                    <a:pt x="42053" y="27927"/>
                    <a:pt x="42708" y="27933"/>
                  </a:cubicBezTo>
                  <a:cubicBezTo>
                    <a:pt x="43470" y="27933"/>
                    <a:pt x="43541" y="28004"/>
                    <a:pt x="43553" y="28790"/>
                  </a:cubicBezTo>
                  <a:cubicBezTo>
                    <a:pt x="43565" y="30397"/>
                    <a:pt x="43553" y="31993"/>
                    <a:pt x="43553" y="33588"/>
                  </a:cubicBezTo>
                  <a:cubicBezTo>
                    <a:pt x="43553" y="33957"/>
                    <a:pt x="43517" y="34338"/>
                    <a:pt x="43779" y="34648"/>
                  </a:cubicBezTo>
                  <a:lnTo>
                    <a:pt x="45125" y="34648"/>
                  </a:lnTo>
                  <a:cubicBezTo>
                    <a:pt x="45399" y="34338"/>
                    <a:pt x="45351" y="33957"/>
                    <a:pt x="45351" y="33588"/>
                  </a:cubicBezTo>
                  <a:cubicBezTo>
                    <a:pt x="45363" y="31993"/>
                    <a:pt x="45351" y="30385"/>
                    <a:pt x="45363" y="28790"/>
                  </a:cubicBezTo>
                  <a:cubicBezTo>
                    <a:pt x="45363" y="28004"/>
                    <a:pt x="45446" y="27933"/>
                    <a:pt x="46208" y="27933"/>
                  </a:cubicBezTo>
                  <a:cubicBezTo>
                    <a:pt x="46911" y="27927"/>
                    <a:pt x="47613" y="27924"/>
                    <a:pt x="48316" y="27924"/>
                  </a:cubicBezTo>
                  <a:cubicBezTo>
                    <a:pt x="49018" y="27924"/>
                    <a:pt x="49721" y="27927"/>
                    <a:pt x="50423" y="27933"/>
                  </a:cubicBezTo>
                  <a:cubicBezTo>
                    <a:pt x="51185" y="27933"/>
                    <a:pt x="51268" y="28004"/>
                    <a:pt x="51268" y="28790"/>
                  </a:cubicBezTo>
                  <a:cubicBezTo>
                    <a:pt x="51280" y="30385"/>
                    <a:pt x="51268" y="31993"/>
                    <a:pt x="51268" y="33588"/>
                  </a:cubicBezTo>
                  <a:cubicBezTo>
                    <a:pt x="51268" y="33957"/>
                    <a:pt x="51233" y="34338"/>
                    <a:pt x="51507" y="34648"/>
                  </a:cubicBezTo>
                  <a:lnTo>
                    <a:pt x="52840" y="34648"/>
                  </a:lnTo>
                  <a:cubicBezTo>
                    <a:pt x="53126" y="34314"/>
                    <a:pt x="53078" y="33910"/>
                    <a:pt x="53078" y="33517"/>
                  </a:cubicBezTo>
                  <a:cubicBezTo>
                    <a:pt x="53078" y="31945"/>
                    <a:pt x="53066" y="30362"/>
                    <a:pt x="53078" y="28790"/>
                  </a:cubicBezTo>
                  <a:cubicBezTo>
                    <a:pt x="53078" y="28016"/>
                    <a:pt x="53150" y="27933"/>
                    <a:pt x="53912" y="27933"/>
                  </a:cubicBezTo>
                  <a:cubicBezTo>
                    <a:pt x="54543" y="27927"/>
                    <a:pt x="55174" y="27924"/>
                    <a:pt x="55805" y="27924"/>
                  </a:cubicBezTo>
                  <a:cubicBezTo>
                    <a:pt x="56436" y="27924"/>
                    <a:pt x="57067" y="27927"/>
                    <a:pt x="57698" y="27933"/>
                  </a:cubicBezTo>
                  <a:cubicBezTo>
                    <a:pt x="58460" y="27933"/>
                    <a:pt x="58531" y="28004"/>
                    <a:pt x="58531" y="28790"/>
                  </a:cubicBezTo>
                  <a:cubicBezTo>
                    <a:pt x="58543" y="30397"/>
                    <a:pt x="58531" y="31993"/>
                    <a:pt x="58531" y="33588"/>
                  </a:cubicBezTo>
                  <a:cubicBezTo>
                    <a:pt x="58531" y="33957"/>
                    <a:pt x="58495" y="34338"/>
                    <a:pt x="58769" y="34648"/>
                  </a:cubicBezTo>
                  <a:lnTo>
                    <a:pt x="60103" y="34648"/>
                  </a:lnTo>
                  <a:cubicBezTo>
                    <a:pt x="60377" y="34338"/>
                    <a:pt x="60329" y="33957"/>
                    <a:pt x="60329" y="33588"/>
                  </a:cubicBezTo>
                  <a:cubicBezTo>
                    <a:pt x="60329" y="31969"/>
                    <a:pt x="60317" y="30540"/>
                    <a:pt x="60329" y="28921"/>
                  </a:cubicBezTo>
                  <a:cubicBezTo>
                    <a:pt x="60341" y="28231"/>
                    <a:pt x="60547" y="27920"/>
                    <a:pt x="61219" y="27920"/>
                  </a:cubicBezTo>
                  <a:cubicBezTo>
                    <a:pt x="61232" y="27920"/>
                    <a:pt x="61245" y="27921"/>
                    <a:pt x="61258" y="27921"/>
                  </a:cubicBezTo>
                  <a:cubicBezTo>
                    <a:pt x="61770" y="27933"/>
                    <a:pt x="61901" y="28516"/>
                    <a:pt x="61924" y="28969"/>
                  </a:cubicBezTo>
                  <a:cubicBezTo>
                    <a:pt x="62032" y="30635"/>
                    <a:pt x="62198" y="32207"/>
                    <a:pt x="62389" y="33814"/>
                  </a:cubicBezTo>
                  <a:cubicBezTo>
                    <a:pt x="62425" y="34136"/>
                    <a:pt x="62436" y="34469"/>
                    <a:pt x="62770" y="34648"/>
                  </a:cubicBezTo>
                  <a:lnTo>
                    <a:pt x="65008" y="34648"/>
                  </a:lnTo>
                  <a:cubicBezTo>
                    <a:pt x="64699" y="32874"/>
                    <a:pt x="64496" y="31088"/>
                    <a:pt x="64389" y="29290"/>
                  </a:cubicBezTo>
                  <a:cubicBezTo>
                    <a:pt x="64365" y="28802"/>
                    <a:pt x="64270" y="27790"/>
                    <a:pt x="64270" y="27730"/>
                  </a:cubicBezTo>
                  <a:cubicBezTo>
                    <a:pt x="64270" y="27730"/>
                    <a:pt x="65163" y="27730"/>
                    <a:pt x="65734" y="27695"/>
                  </a:cubicBezTo>
                  <a:lnTo>
                    <a:pt x="65806" y="27695"/>
                  </a:lnTo>
                  <a:cubicBezTo>
                    <a:pt x="66627" y="27647"/>
                    <a:pt x="66639" y="26444"/>
                    <a:pt x="65818" y="26385"/>
                  </a:cubicBezTo>
                  <a:cubicBezTo>
                    <a:pt x="65695" y="26373"/>
                    <a:pt x="65548" y="26369"/>
                    <a:pt x="65393" y="26369"/>
                  </a:cubicBezTo>
                  <a:cubicBezTo>
                    <a:pt x="65084" y="26369"/>
                    <a:pt x="64742" y="26385"/>
                    <a:pt x="64496" y="26385"/>
                  </a:cubicBezTo>
                  <a:cubicBezTo>
                    <a:pt x="64199" y="26385"/>
                    <a:pt x="64210" y="26254"/>
                    <a:pt x="64199" y="25885"/>
                  </a:cubicBezTo>
                  <a:cubicBezTo>
                    <a:pt x="64199" y="25075"/>
                    <a:pt x="64151" y="24254"/>
                    <a:pt x="64139" y="23444"/>
                  </a:cubicBezTo>
                  <a:cubicBezTo>
                    <a:pt x="64175" y="22075"/>
                    <a:pt x="64175" y="22075"/>
                    <a:pt x="65532" y="22063"/>
                  </a:cubicBezTo>
                  <a:cubicBezTo>
                    <a:pt x="66425" y="22063"/>
                    <a:pt x="66913" y="21682"/>
                    <a:pt x="66937" y="21003"/>
                  </a:cubicBezTo>
                  <a:cubicBezTo>
                    <a:pt x="66961" y="20313"/>
                    <a:pt x="66425" y="19860"/>
                    <a:pt x="65520" y="19848"/>
                  </a:cubicBezTo>
                  <a:cubicBezTo>
                    <a:pt x="64599" y="19848"/>
                    <a:pt x="63681" y="19836"/>
                    <a:pt x="62763" y="19836"/>
                  </a:cubicBezTo>
                  <a:cubicBezTo>
                    <a:pt x="62151" y="19836"/>
                    <a:pt x="61539" y="19841"/>
                    <a:pt x="60924" y="19860"/>
                  </a:cubicBezTo>
                  <a:cubicBezTo>
                    <a:pt x="60885" y="19862"/>
                    <a:pt x="60848" y="19863"/>
                    <a:pt x="60812" y="19863"/>
                  </a:cubicBezTo>
                  <a:cubicBezTo>
                    <a:pt x="60286" y="19863"/>
                    <a:pt x="60150" y="19690"/>
                    <a:pt x="60150" y="19110"/>
                  </a:cubicBezTo>
                  <a:cubicBezTo>
                    <a:pt x="60174" y="13133"/>
                    <a:pt x="60174" y="7168"/>
                    <a:pt x="60174" y="1191"/>
                  </a:cubicBezTo>
                  <a:cubicBezTo>
                    <a:pt x="60174" y="60"/>
                    <a:pt x="60115" y="1"/>
                    <a:pt x="58936" y="1"/>
                  </a:cubicBezTo>
                  <a:lnTo>
                    <a:pt x="52697" y="1"/>
                  </a:lnTo>
                  <a:cubicBezTo>
                    <a:pt x="51590" y="1"/>
                    <a:pt x="51518" y="72"/>
                    <a:pt x="51518" y="1179"/>
                  </a:cubicBezTo>
                  <a:cubicBezTo>
                    <a:pt x="51518" y="7180"/>
                    <a:pt x="51518" y="13169"/>
                    <a:pt x="51530" y="19170"/>
                  </a:cubicBezTo>
                  <a:cubicBezTo>
                    <a:pt x="51530" y="19678"/>
                    <a:pt x="51441" y="19873"/>
                    <a:pt x="50912" y="19873"/>
                  </a:cubicBezTo>
                  <a:cubicBezTo>
                    <a:pt x="50896" y="19873"/>
                    <a:pt x="50880" y="19873"/>
                    <a:pt x="50864" y="19872"/>
                  </a:cubicBezTo>
                  <a:cubicBezTo>
                    <a:pt x="50036" y="19848"/>
                    <a:pt x="49206" y="19836"/>
                    <a:pt x="48375" y="19836"/>
                  </a:cubicBezTo>
                  <a:cubicBezTo>
                    <a:pt x="47545" y="19836"/>
                    <a:pt x="46714" y="19848"/>
                    <a:pt x="45887" y="19872"/>
                  </a:cubicBezTo>
                  <a:cubicBezTo>
                    <a:pt x="45863" y="19873"/>
                    <a:pt x="45840" y="19873"/>
                    <a:pt x="45818" y="19873"/>
                  </a:cubicBezTo>
                  <a:cubicBezTo>
                    <a:pt x="45278" y="19873"/>
                    <a:pt x="45113" y="19728"/>
                    <a:pt x="45113" y="19122"/>
                  </a:cubicBezTo>
                  <a:cubicBezTo>
                    <a:pt x="45137" y="13133"/>
                    <a:pt x="45125" y="7133"/>
                    <a:pt x="45125" y="1144"/>
                  </a:cubicBezTo>
                  <a:cubicBezTo>
                    <a:pt x="45125" y="179"/>
                    <a:pt x="44970" y="13"/>
                    <a:pt x="44029" y="13"/>
                  </a:cubicBezTo>
                  <a:lnTo>
                    <a:pt x="37636" y="13"/>
                  </a:lnTo>
                  <a:cubicBezTo>
                    <a:pt x="36540" y="13"/>
                    <a:pt x="36433" y="132"/>
                    <a:pt x="36433" y="1251"/>
                  </a:cubicBezTo>
                  <a:cubicBezTo>
                    <a:pt x="36433" y="7216"/>
                    <a:pt x="36421" y="13193"/>
                    <a:pt x="36445" y="19158"/>
                  </a:cubicBezTo>
                  <a:cubicBezTo>
                    <a:pt x="36445" y="19729"/>
                    <a:pt x="36291" y="19873"/>
                    <a:pt x="35784" y="19873"/>
                  </a:cubicBezTo>
                  <a:cubicBezTo>
                    <a:pt x="35763" y="19873"/>
                    <a:pt x="35741" y="19873"/>
                    <a:pt x="35719" y="19872"/>
                  </a:cubicBezTo>
                  <a:cubicBezTo>
                    <a:pt x="34827" y="19853"/>
                    <a:pt x="33938" y="19841"/>
                    <a:pt x="33051" y="19841"/>
                  </a:cubicBezTo>
                  <a:cubicBezTo>
                    <a:pt x="32281" y="19841"/>
                    <a:pt x="31511" y="19850"/>
                    <a:pt x="30742" y="19872"/>
                  </a:cubicBezTo>
                  <a:cubicBezTo>
                    <a:pt x="30724" y="19873"/>
                    <a:pt x="30706" y="19873"/>
                    <a:pt x="30688" y="19873"/>
                  </a:cubicBezTo>
                  <a:cubicBezTo>
                    <a:pt x="30139" y="19873"/>
                    <a:pt x="30016" y="19688"/>
                    <a:pt x="30028" y="19134"/>
                  </a:cubicBezTo>
                  <a:cubicBezTo>
                    <a:pt x="30040" y="13121"/>
                    <a:pt x="30051" y="7097"/>
                    <a:pt x="30040" y="1084"/>
                  </a:cubicBezTo>
                  <a:cubicBezTo>
                    <a:pt x="30040" y="120"/>
                    <a:pt x="29920" y="13"/>
                    <a:pt x="28968" y="13"/>
                  </a:cubicBezTo>
                  <a:lnTo>
                    <a:pt x="22586" y="13"/>
                  </a:lnTo>
                  <a:cubicBezTo>
                    <a:pt x="21431" y="13"/>
                    <a:pt x="21384" y="60"/>
                    <a:pt x="21384" y="1239"/>
                  </a:cubicBezTo>
                  <a:cubicBezTo>
                    <a:pt x="21384" y="7228"/>
                    <a:pt x="21384" y="13229"/>
                    <a:pt x="21396" y="19217"/>
                  </a:cubicBezTo>
                  <a:cubicBezTo>
                    <a:pt x="21396" y="19722"/>
                    <a:pt x="21274" y="19873"/>
                    <a:pt x="20798" y="19873"/>
                  </a:cubicBezTo>
                  <a:cubicBezTo>
                    <a:pt x="20779" y="19873"/>
                    <a:pt x="20760" y="19873"/>
                    <a:pt x="20741" y="19872"/>
                  </a:cubicBezTo>
                  <a:cubicBezTo>
                    <a:pt x="19842" y="19853"/>
                    <a:pt x="18944" y="19841"/>
                    <a:pt x="18044" y="19841"/>
                  </a:cubicBezTo>
                  <a:cubicBezTo>
                    <a:pt x="17262" y="19841"/>
                    <a:pt x="16478" y="19850"/>
                    <a:pt x="15693" y="19872"/>
                  </a:cubicBezTo>
                  <a:cubicBezTo>
                    <a:pt x="15673" y="19873"/>
                    <a:pt x="15654" y="19873"/>
                    <a:pt x="15636" y="19873"/>
                  </a:cubicBezTo>
                  <a:cubicBezTo>
                    <a:pt x="15090" y="19873"/>
                    <a:pt x="14978" y="19699"/>
                    <a:pt x="14978" y="19146"/>
                  </a:cubicBezTo>
                  <a:cubicBezTo>
                    <a:pt x="15002" y="13121"/>
                    <a:pt x="14990" y="7109"/>
                    <a:pt x="14990" y="1084"/>
                  </a:cubicBezTo>
                  <a:cubicBezTo>
                    <a:pt x="14990" y="179"/>
                    <a:pt x="14811" y="13"/>
                    <a:pt x="13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" name="Google Shape;16;p2"/>
            <p:cNvGrpSpPr/>
            <p:nvPr/>
          </p:nvGrpSpPr>
          <p:grpSpPr>
            <a:xfrm>
              <a:off x="4364825" y="1834275"/>
              <a:ext cx="1281425" cy="539675"/>
              <a:chOff x="4364825" y="1834275"/>
              <a:chExt cx="1281425" cy="539675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5118475" y="2199750"/>
                <a:ext cx="152125" cy="17420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6968" extrusionOk="0">
                    <a:moveTo>
                      <a:pt x="601" y="0"/>
                    </a:moveTo>
                    <a:cubicBezTo>
                      <a:pt x="128" y="0"/>
                      <a:pt x="13" y="170"/>
                      <a:pt x="13" y="693"/>
                    </a:cubicBezTo>
                    <a:cubicBezTo>
                      <a:pt x="37" y="2777"/>
                      <a:pt x="13" y="4872"/>
                      <a:pt x="1" y="6968"/>
                    </a:cubicBezTo>
                    <a:lnTo>
                      <a:pt x="6085" y="6968"/>
                    </a:lnTo>
                    <a:cubicBezTo>
                      <a:pt x="6073" y="4849"/>
                      <a:pt x="6049" y="2729"/>
                      <a:pt x="6061" y="610"/>
                    </a:cubicBezTo>
                    <a:cubicBezTo>
                      <a:pt x="6061" y="152"/>
                      <a:pt x="5940" y="2"/>
                      <a:pt x="5496" y="2"/>
                    </a:cubicBezTo>
                    <a:cubicBezTo>
                      <a:pt x="5478" y="2"/>
                      <a:pt x="5460" y="2"/>
                      <a:pt x="5442" y="3"/>
                    </a:cubicBezTo>
                    <a:cubicBezTo>
                      <a:pt x="4580" y="16"/>
                      <a:pt x="3714" y="25"/>
                      <a:pt x="2847" y="25"/>
                    </a:cubicBezTo>
                    <a:cubicBezTo>
                      <a:pt x="2133" y="25"/>
                      <a:pt x="1418" y="19"/>
                      <a:pt x="703" y="3"/>
                    </a:cubicBezTo>
                    <a:cubicBezTo>
                      <a:pt x="668" y="1"/>
                      <a:pt x="633" y="0"/>
                      <a:pt x="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4364825" y="2199750"/>
                <a:ext cx="152425" cy="174200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968" extrusionOk="0">
                    <a:moveTo>
                      <a:pt x="612" y="0"/>
                    </a:moveTo>
                    <a:cubicBezTo>
                      <a:pt x="137" y="0"/>
                      <a:pt x="12" y="170"/>
                      <a:pt x="12" y="693"/>
                    </a:cubicBezTo>
                    <a:cubicBezTo>
                      <a:pt x="48" y="2777"/>
                      <a:pt x="12" y="4872"/>
                      <a:pt x="0" y="6968"/>
                    </a:cubicBezTo>
                    <a:lnTo>
                      <a:pt x="6096" y="6968"/>
                    </a:lnTo>
                    <a:cubicBezTo>
                      <a:pt x="6084" y="4849"/>
                      <a:pt x="6061" y="2729"/>
                      <a:pt x="6072" y="610"/>
                    </a:cubicBezTo>
                    <a:cubicBezTo>
                      <a:pt x="6072" y="152"/>
                      <a:pt x="5951" y="2"/>
                      <a:pt x="5507" y="2"/>
                    </a:cubicBezTo>
                    <a:cubicBezTo>
                      <a:pt x="5490" y="2"/>
                      <a:pt x="5472" y="2"/>
                      <a:pt x="5453" y="3"/>
                    </a:cubicBezTo>
                    <a:cubicBezTo>
                      <a:pt x="4585" y="16"/>
                      <a:pt x="3716" y="25"/>
                      <a:pt x="2849" y="25"/>
                    </a:cubicBezTo>
                    <a:cubicBezTo>
                      <a:pt x="2136" y="25"/>
                      <a:pt x="1424" y="19"/>
                      <a:pt x="715" y="3"/>
                    </a:cubicBezTo>
                    <a:cubicBezTo>
                      <a:pt x="679" y="1"/>
                      <a:pt x="645" y="0"/>
                      <a:pt x="6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5496200" y="2199800"/>
                <a:ext cx="150050" cy="1741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6966" extrusionOk="0">
                    <a:moveTo>
                      <a:pt x="5520" y="0"/>
                    </a:moveTo>
                    <a:cubicBezTo>
                      <a:pt x="5507" y="0"/>
                      <a:pt x="5492" y="0"/>
                      <a:pt x="5478" y="1"/>
                    </a:cubicBezTo>
                    <a:cubicBezTo>
                      <a:pt x="4778" y="11"/>
                      <a:pt x="4079" y="14"/>
                      <a:pt x="3380" y="14"/>
                    </a:cubicBezTo>
                    <a:cubicBezTo>
                      <a:pt x="2426" y="14"/>
                      <a:pt x="1473" y="8"/>
                      <a:pt x="525" y="1"/>
                    </a:cubicBezTo>
                    <a:cubicBezTo>
                      <a:pt x="168" y="1"/>
                      <a:pt x="1" y="48"/>
                      <a:pt x="1" y="477"/>
                    </a:cubicBezTo>
                    <a:cubicBezTo>
                      <a:pt x="37" y="2632"/>
                      <a:pt x="25" y="4799"/>
                      <a:pt x="37" y="6966"/>
                    </a:cubicBezTo>
                    <a:lnTo>
                      <a:pt x="5978" y="6966"/>
                    </a:lnTo>
                    <a:cubicBezTo>
                      <a:pt x="5978" y="4823"/>
                      <a:pt x="5978" y="2692"/>
                      <a:pt x="6002" y="548"/>
                    </a:cubicBezTo>
                    <a:cubicBezTo>
                      <a:pt x="6002" y="169"/>
                      <a:pt x="5924" y="0"/>
                      <a:pt x="55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742850" y="2199800"/>
                <a:ext cx="150025" cy="174150"/>
              </a:xfrm>
              <a:custGeom>
                <a:avLst/>
                <a:gdLst/>
                <a:ahLst/>
                <a:cxnLst/>
                <a:rect l="l" t="t" r="r" b="b"/>
                <a:pathLst>
                  <a:path w="6001" h="6966" extrusionOk="0">
                    <a:moveTo>
                      <a:pt x="5520" y="0"/>
                    </a:moveTo>
                    <a:cubicBezTo>
                      <a:pt x="5506" y="0"/>
                      <a:pt x="5492" y="0"/>
                      <a:pt x="5477" y="1"/>
                    </a:cubicBezTo>
                    <a:cubicBezTo>
                      <a:pt x="4778" y="11"/>
                      <a:pt x="4078" y="14"/>
                      <a:pt x="3379" y="14"/>
                    </a:cubicBezTo>
                    <a:cubicBezTo>
                      <a:pt x="2423" y="14"/>
                      <a:pt x="1468" y="8"/>
                      <a:pt x="512" y="1"/>
                    </a:cubicBezTo>
                    <a:cubicBezTo>
                      <a:pt x="155" y="1"/>
                      <a:pt x="0" y="48"/>
                      <a:pt x="0" y="477"/>
                    </a:cubicBezTo>
                    <a:cubicBezTo>
                      <a:pt x="24" y="2632"/>
                      <a:pt x="24" y="4799"/>
                      <a:pt x="24" y="6966"/>
                    </a:cubicBezTo>
                    <a:lnTo>
                      <a:pt x="5965" y="6966"/>
                    </a:lnTo>
                    <a:cubicBezTo>
                      <a:pt x="5977" y="4823"/>
                      <a:pt x="5965" y="2692"/>
                      <a:pt x="5989" y="548"/>
                    </a:cubicBezTo>
                    <a:cubicBezTo>
                      <a:pt x="6001" y="169"/>
                      <a:pt x="5923" y="0"/>
                      <a:pt x="55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365425" y="1834275"/>
                <a:ext cx="151525" cy="170050"/>
              </a:xfrm>
              <a:custGeom>
                <a:avLst/>
                <a:gdLst/>
                <a:ahLst/>
                <a:cxnLst/>
                <a:rect l="l" t="t" r="r" b="b"/>
                <a:pathLst>
                  <a:path w="6061" h="6802" extrusionOk="0">
                    <a:moveTo>
                      <a:pt x="0" y="1"/>
                    </a:moveTo>
                    <a:lnTo>
                      <a:pt x="0" y="6228"/>
                    </a:lnTo>
                    <a:cubicBezTo>
                      <a:pt x="0" y="6740"/>
                      <a:pt x="179" y="6799"/>
                      <a:pt x="572" y="6799"/>
                    </a:cubicBezTo>
                    <a:cubicBezTo>
                      <a:pt x="1440" y="6786"/>
                      <a:pt x="2309" y="6777"/>
                      <a:pt x="3178" y="6777"/>
                    </a:cubicBezTo>
                    <a:cubicBezTo>
                      <a:pt x="3893" y="6777"/>
                      <a:pt x="4607" y="6783"/>
                      <a:pt x="5322" y="6799"/>
                    </a:cubicBezTo>
                    <a:cubicBezTo>
                      <a:pt x="5356" y="6801"/>
                      <a:pt x="5389" y="6801"/>
                      <a:pt x="5420" y="6801"/>
                    </a:cubicBezTo>
                    <a:cubicBezTo>
                      <a:pt x="5913" y="6801"/>
                      <a:pt x="6060" y="6617"/>
                      <a:pt x="6060" y="6002"/>
                    </a:cubicBezTo>
                    <a:cubicBezTo>
                      <a:pt x="6060" y="4001"/>
                      <a:pt x="6048" y="2001"/>
                      <a:pt x="60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5117600" y="1834275"/>
                <a:ext cx="151800" cy="170050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6802" extrusionOk="0">
                    <a:moveTo>
                      <a:pt x="0" y="1"/>
                    </a:moveTo>
                    <a:lnTo>
                      <a:pt x="0" y="6228"/>
                    </a:lnTo>
                    <a:cubicBezTo>
                      <a:pt x="0" y="6740"/>
                      <a:pt x="191" y="6799"/>
                      <a:pt x="572" y="6799"/>
                    </a:cubicBezTo>
                    <a:cubicBezTo>
                      <a:pt x="1440" y="6786"/>
                      <a:pt x="2309" y="6777"/>
                      <a:pt x="3178" y="6777"/>
                    </a:cubicBezTo>
                    <a:cubicBezTo>
                      <a:pt x="3893" y="6777"/>
                      <a:pt x="4607" y="6783"/>
                      <a:pt x="5322" y="6799"/>
                    </a:cubicBezTo>
                    <a:cubicBezTo>
                      <a:pt x="5357" y="6801"/>
                      <a:pt x="5390" y="6801"/>
                      <a:pt x="5422" y="6801"/>
                    </a:cubicBezTo>
                    <a:cubicBezTo>
                      <a:pt x="5925" y="6801"/>
                      <a:pt x="6072" y="6617"/>
                      <a:pt x="6060" y="6002"/>
                    </a:cubicBezTo>
                    <a:lnTo>
                      <a:pt x="606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4742850" y="1834275"/>
                <a:ext cx="150025" cy="170000"/>
              </a:xfrm>
              <a:custGeom>
                <a:avLst/>
                <a:gdLst/>
                <a:ahLst/>
                <a:cxnLst/>
                <a:rect l="l" t="t" r="r" b="b"/>
                <a:pathLst>
                  <a:path w="6001" h="6800" extrusionOk="0">
                    <a:moveTo>
                      <a:pt x="48" y="1"/>
                    </a:moveTo>
                    <a:cubicBezTo>
                      <a:pt x="36" y="2120"/>
                      <a:pt x="24" y="4228"/>
                      <a:pt x="0" y="6347"/>
                    </a:cubicBezTo>
                    <a:cubicBezTo>
                      <a:pt x="0" y="6728"/>
                      <a:pt x="143" y="6799"/>
                      <a:pt x="441" y="6799"/>
                    </a:cubicBezTo>
                    <a:cubicBezTo>
                      <a:pt x="1292" y="6793"/>
                      <a:pt x="2143" y="6790"/>
                      <a:pt x="2996" y="6790"/>
                    </a:cubicBezTo>
                    <a:cubicBezTo>
                      <a:pt x="3849" y="6790"/>
                      <a:pt x="4703" y="6793"/>
                      <a:pt x="5560" y="6799"/>
                    </a:cubicBezTo>
                    <a:cubicBezTo>
                      <a:pt x="5858" y="6799"/>
                      <a:pt x="6001" y="6728"/>
                      <a:pt x="5989" y="6347"/>
                    </a:cubicBezTo>
                    <a:cubicBezTo>
                      <a:pt x="5965" y="4228"/>
                      <a:pt x="5965" y="2120"/>
                      <a:pt x="59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494125" y="1839638"/>
                <a:ext cx="150025" cy="156300"/>
              </a:xfrm>
              <a:custGeom>
                <a:avLst/>
                <a:gdLst/>
                <a:ahLst/>
                <a:cxnLst/>
                <a:rect l="l" t="t" r="r" b="b"/>
                <a:pathLst>
                  <a:path w="6001" h="6252" extrusionOk="0">
                    <a:moveTo>
                      <a:pt x="60" y="1"/>
                    </a:moveTo>
                    <a:cubicBezTo>
                      <a:pt x="48" y="1953"/>
                      <a:pt x="36" y="3894"/>
                      <a:pt x="12" y="5846"/>
                    </a:cubicBezTo>
                    <a:cubicBezTo>
                      <a:pt x="0" y="6192"/>
                      <a:pt x="155" y="6251"/>
                      <a:pt x="452" y="6251"/>
                    </a:cubicBezTo>
                    <a:cubicBezTo>
                      <a:pt x="1304" y="6245"/>
                      <a:pt x="2158" y="6242"/>
                      <a:pt x="3012" y="6242"/>
                    </a:cubicBezTo>
                    <a:cubicBezTo>
                      <a:pt x="3867" y="6242"/>
                      <a:pt x="4721" y="6245"/>
                      <a:pt x="5572" y="6251"/>
                    </a:cubicBezTo>
                    <a:cubicBezTo>
                      <a:pt x="5870" y="6251"/>
                      <a:pt x="6001" y="6192"/>
                      <a:pt x="6001" y="5846"/>
                    </a:cubicBezTo>
                    <a:cubicBezTo>
                      <a:pt x="5977" y="3894"/>
                      <a:pt x="5977" y="1953"/>
                      <a:pt x="59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118500" y="2059300"/>
                <a:ext cx="1518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4301" extrusionOk="0">
                    <a:moveTo>
                      <a:pt x="463" y="0"/>
                    </a:moveTo>
                    <a:cubicBezTo>
                      <a:pt x="120" y="0"/>
                      <a:pt x="0" y="126"/>
                      <a:pt x="12" y="501"/>
                    </a:cubicBezTo>
                    <a:cubicBezTo>
                      <a:pt x="36" y="1596"/>
                      <a:pt x="36" y="2704"/>
                      <a:pt x="12" y="3811"/>
                    </a:cubicBezTo>
                    <a:cubicBezTo>
                      <a:pt x="1" y="4194"/>
                      <a:pt x="128" y="4300"/>
                      <a:pt x="465" y="4300"/>
                    </a:cubicBezTo>
                    <a:cubicBezTo>
                      <a:pt x="484" y="4300"/>
                      <a:pt x="504" y="4300"/>
                      <a:pt x="524" y="4299"/>
                    </a:cubicBezTo>
                    <a:cubicBezTo>
                      <a:pt x="794" y="4291"/>
                      <a:pt x="1065" y="4289"/>
                      <a:pt x="1336" y="4289"/>
                    </a:cubicBezTo>
                    <a:cubicBezTo>
                      <a:pt x="1880" y="4289"/>
                      <a:pt x="2425" y="4299"/>
                      <a:pt x="2965" y="4299"/>
                    </a:cubicBezTo>
                    <a:cubicBezTo>
                      <a:pt x="3544" y="4299"/>
                      <a:pt x="4118" y="4289"/>
                      <a:pt x="4691" y="4289"/>
                    </a:cubicBezTo>
                    <a:cubicBezTo>
                      <a:pt x="4977" y="4289"/>
                      <a:pt x="5262" y="4291"/>
                      <a:pt x="5548" y="4299"/>
                    </a:cubicBezTo>
                    <a:cubicBezTo>
                      <a:pt x="5567" y="4300"/>
                      <a:pt x="5586" y="4300"/>
                      <a:pt x="5603" y="4300"/>
                    </a:cubicBezTo>
                    <a:cubicBezTo>
                      <a:pt x="5953" y="4300"/>
                      <a:pt x="6071" y="4185"/>
                      <a:pt x="6060" y="3811"/>
                    </a:cubicBezTo>
                    <a:cubicBezTo>
                      <a:pt x="6036" y="2704"/>
                      <a:pt x="6036" y="1596"/>
                      <a:pt x="6060" y="489"/>
                    </a:cubicBezTo>
                    <a:cubicBezTo>
                      <a:pt x="6072" y="84"/>
                      <a:pt x="5917" y="1"/>
                      <a:pt x="5548" y="1"/>
                    </a:cubicBezTo>
                    <a:cubicBezTo>
                      <a:pt x="4709" y="7"/>
                      <a:pt x="3869" y="10"/>
                      <a:pt x="3030" y="10"/>
                    </a:cubicBezTo>
                    <a:cubicBezTo>
                      <a:pt x="2191" y="10"/>
                      <a:pt x="1351" y="7"/>
                      <a:pt x="512" y="1"/>
                    </a:cubicBezTo>
                    <a:cubicBezTo>
                      <a:pt x="495" y="0"/>
                      <a:pt x="479" y="0"/>
                      <a:pt x="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4365125" y="2059300"/>
                <a:ext cx="15152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6061" h="4312" extrusionOk="0">
                    <a:moveTo>
                      <a:pt x="420" y="0"/>
                    </a:moveTo>
                    <a:cubicBezTo>
                      <a:pt x="110" y="0"/>
                      <a:pt x="12" y="124"/>
                      <a:pt x="12" y="465"/>
                    </a:cubicBezTo>
                    <a:cubicBezTo>
                      <a:pt x="24" y="1561"/>
                      <a:pt x="36" y="2680"/>
                      <a:pt x="12" y="3775"/>
                    </a:cubicBezTo>
                    <a:cubicBezTo>
                      <a:pt x="1" y="4195"/>
                      <a:pt x="140" y="4312"/>
                      <a:pt x="503" y="4312"/>
                    </a:cubicBezTo>
                    <a:cubicBezTo>
                      <a:pt x="522" y="4312"/>
                      <a:pt x="540" y="4312"/>
                      <a:pt x="560" y="4311"/>
                    </a:cubicBezTo>
                    <a:cubicBezTo>
                      <a:pt x="907" y="4296"/>
                      <a:pt x="1254" y="4291"/>
                      <a:pt x="1602" y="4291"/>
                    </a:cubicBezTo>
                    <a:cubicBezTo>
                      <a:pt x="2066" y="4291"/>
                      <a:pt x="2531" y="4299"/>
                      <a:pt x="3001" y="4299"/>
                    </a:cubicBezTo>
                    <a:cubicBezTo>
                      <a:pt x="3572" y="4299"/>
                      <a:pt x="4154" y="4294"/>
                      <a:pt x="4729" y="4294"/>
                    </a:cubicBezTo>
                    <a:cubicBezTo>
                      <a:pt x="5017" y="4294"/>
                      <a:pt x="5302" y="4295"/>
                      <a:pt x="5584" y="4299"/>
                    </a:cubicBezTo>
                    <a:cubicBezTo>
                      <a:pt x="5600" y="4300"/>
                      <a:pt x="5616" y="4300"/>
                      <a:pt x="5631" y="4300"/>
                    </a:cubicBezTo>
                    <a:cubicBezTo>
                      <a:pt x="5951" y="4300"/>
                      <a:pt x="6049" y="4176"/>
                      <a:pt x="6049" y="3835"/>
                    </a:cubicBezTo>
                    <a:cubicBezTo>
                      <a:pt x="6037" y="2704"/>
                      <a:pt x="6037" y="1573"/>
                      <a:pt x="6049" y="441"/>
                    </a:cubicBezTo>
                    <a:cubicBezTo>
                      <a:pt x="6060" y="84"/>
                      <a:pt x="5918" y="1"/>
                      <a:pt x="5572" y="1"/>
                    </a:cubicBezTo>
                    <a:cubicBezTo>
                      <a:pt x="4721" y="7"/>
                      <a:pt x="3870" y="10"/>
                      <a:pt x="3018" y="10"/>
                    </a:cubicBezTo>
                    <a:cubicBezTo>
                      <a:pt x="2167" y="10"/>
                      <a:pt x="1316" y="7"/>
                      <a:pt x="465" y="1"/>
                    </a:cubicBezTo>
                    <a:cubicBezTo>
                      <a:pt x="449" y="0"/>
                      <a:pt x="434" y="0"/>
                      <a:pt x="4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742850" y="2059275"/>
                <a:ext cx="150025" cy="107825"/>
              </a:xfrm>
              <a:custGeom>
                <a:avLst/>
                <a:gdLst/>
                <a:ahLst/>
                <a:cxnLst/>
                <a:rect l="l" t="t" r="r" b="b"/>
                <a:pathLst>
                  <a:path w="6001" h="4313" extrusionOk="0">
                    <a:moveTo>
                      <a:pt x="5576" y="1"/>
                    </a:moveTo>
                    <a:cubicBezTo>
                      <a:pt x="5560" y="1"/>
                      <a:pt x="5542" y="1"/>
                      <a:pt x="5525" y="2"/>
                    </a:cubicBezTo>
                    <a:cubicBezTo>
                      <a:pt x="5243" y="6"/>
                      <a:pt x="4962" y="7"/>
                      <a:pt x="4682" y="7"/>
                    </a:cubicBezTo>
                    <a:cubicBezTo>
                      <a:pt x="4122" y="7"/>
                      <a:pt x="3564" y="2"/>
                      <a:pt x="3001" y="2"/>
                    </a:cubicBezTo>
                    <a:cubicBezTo>
                      <a:pt x="2167" y="2"/>
                      <a:pt x="1322" y="14"/>
                      <a:pt x="488" y="14"/>
                    </a:cubicBezTo>
                    <a:cubicBezTo>
                      <a:pt x="462" y="13"/>
                      <a:pt x="436" y="12"/>
                      <a:pt x="411" y="12"/>
                    </a:cubicBezTo>
                    <a:cubicBezTo>
                      <a:pt x="140" y="12"/>
                      <a:pt x="0" y="82"/>
                      <a:pt x="0" y="442"/>
                    </a:cubicBezTo>
                    <a:cubicBezTo>
                      <a:pt x="24" y="1597"/>
                      <a:pt x="24" y="2752"/>
                      <a:pt x="0" y="3907"/>
                    </a:cubicBezTo>
                    <a:cubicBezTo>
                      <a:pt x="0" y="4252"/>
                      <a:pt x="131" y="4312"/>
                      <a:pt x="429" y="4312"/>
                    </a:cubicBezTo>
                    <a:cubicBezTo>
                      <a:pt x="1286" y="4306"/>
                      <a:pt x="2140" y="4303"/>
                      <a:pt x="2993" y="4303"/>
                    </a:cubicBezTo>
                    <a:cubicBezTo>
                      <a:pt x="3846" y="4303"/>
                      <a:pt x="4697" y="4306"/>
                      <a:pt x="5549" y="4312"/>
                    </a:cubicBezTo>
                    <a:cubicBezTo>
                      <a:pt x="5906" y="4312"/>
                      <a:pt x="5989" y="4193"/>
                      <a:pt x="5989" y="3848"/>
                    </a:cubicBezTo>
                    <a:cubicBezTo>
                      <a:pt x="5965" y="2717"/>
                      <a:pt x="5965" y="1585"/>
                      <a:pt x="5989" y="454"/>
                    </a:cubicBezTo>
                    <a:cubicBezTo>
                      <a:pt x="6000" y="105"/>
                      <a:pt x="5873" y="1"/>
                      <a:pt x="55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5495925" y="2059300"/>
                <a:ext cx="15032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6013" h="4312" extrusionOk="0">
                    <a:moveTo>
                      <a:pt x="5597" y="0"/>
                    </a:moveTo>
                    <a:cubicBezTo>
                      <a:pt x="5581" y="0"/>
                      <a:pt x="5565" y="0"/>
                      <a:pt x="5548" y="1"/>
                    </a:cubicBezTo>
                    <a:cubicBezTo>
                      <a:pt x="5267" y="9"/>
                      <a:pt x="4986" y="12"/>
                      <a:pt x="4706" y="12"/>
                    </a:cubicBezTo>
                    <a:cubicBezTo>
                      <a:pt x="4146" y="12"/>
                      <a:pt x="3588" y="1"/>
                      <a:pt x="3024" y="1"/>
                    </a:cubicBezTo>
                    <a:cubicBezTo>
                      <a:pt x="2469" y="1"/>
                      <a:pt x="1908" y="6"/>
                      <a:pt x="1349" y="6"/>
                    </a:cubicBezTo>
                    <a:cubicBezTo>
                      <a:pt x="1069" y="6"/>
                      <a:pt x="790" y="5"/>
                      <a:pt x="512" y="1"/>
                    </a:cubicBezTo>
                    <a:cubicBezTo>
                      <a:pt x="202" y="1"/>
                      <a:pt x="0" y="25"/>
                      <a:pt x="12" y="430"/>
                    </a:cubicBezTo>
                    <a:cubicBezTo>
                      <a:pt x="36" y="1584"/>
                      <a:pt x="36" y="2739"/>
                      <a:pt x="12" y="3894"/>
                    </a:cubicBezTo>
                    <a:cubicBezTo>
                      <a:pt x="12" y="4228"/>
                      <a:pt x="119" y="4311"/>
                      <a:pt x="441" y="4311"/>
                    </a:cubicBezTo>
                    <a:cubicBezTo>
                      <a:pt x="1292" y="4305"/>
                      <a:pt x="2143" y="4302"/>
                      <a:pt x="2994" y="4302"/>
                    </a:cubicBezTo>
                    <a:cubicBezTo>
                      <a:pt x="3846" y="4302"/>
                      <a:pt x="4697" y="4305"/>
                      <a:pt x="5548" y="4311"/>
                    </a:cubicBezTo>
                    <a:cubicBezTo>
                      <a:pt x="5906" y="4311"/>
                      <a:pt x="6013" y="4204"/>
                      <a:pt x="6013" y="3859"/>
                    </a:cubicBezTo>
                    <a:cubicBezTo>
                      <a:pt x="5989" y="2727"/>
                      <a:pt x="5989" y="1584"/>
                      <a:pt x="6013" y="453"/>
                    </a:cubicBezTo>
                    <a:cubicBezTo>
                      <a:pt x="6013" y="114"/>
                      <a:pt x="5905" y="0"/>
                      <a:pt x="55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>
              <a:off x="5133975" y="1944425"/>
              <a:ext cx="54775" cy="22650"/>
            </a:xfrm>
            <a:custGeom>
              <a:avLst/>
              <a:gdLst/>
              <a:ahLst/>
              <a:cxnLst/>
              <a:rect l="l" t="t" r="r" b="b"/>
              <a:pathLst>
                <a:path w="2191" h="906" extrusionOk="0">
                  <a:moveTo>
                    <a:pt x="452" y="0"/>
                  </a:moveTo>
                  <a:cubicBezTo>
                    <a:pt x="202" y="0"/>
                    <a:pt x="0" y="203"/>
                    <a:pt x="0" y="453"/>
                  </a:cubicBezTo>
                  <a:cubicBezTo>
                    <a:pt x="0" y="715"/>
                    <a:pt x="202" y="905"/>
                    <a:pt x="452" y="905"/>
                  </a:cubicBezTo>
                  <a:lnTo>
                    <a:pt x="1738" y="905"/>
                  </a:lnTo>
                  <a:cubicBezTo>
                    <a:pt x="2000" y="905"/>
                    <a:pt x="2191" y="715"/>
                    <a:pt x="2191" y="453"/>
                  </a:cubicBezTo>
                  <a:cubicBezTo>
                    <a:pt x="2191" y="203"/>
                    <a:pt x="2000" y="0"/>
                    <a:pt x="1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133975" y="1869700"/>
              <a:ext cx="54775" cy="22650"/>
            </a:xfrm>
            <a:custGeom>
              <a:avLst/>
              <a:gdLst/>
              <a:ahLst/>
              <a:cxnLst/>
              <a:rect l="l" t="t" r="r" b="b"/>
              <a:pathLst>
                <a:path w="2191" h="906" extrusionOk="0">
                  <a:moveTo>
                    <a:pt x="452" y="1"/>
                  </a:moveTo>
                  <a:cubicBezTo>
                    <a:pt x="202" y="1"/>
                    <a:pt x="0" y="203"/>
                    <a:pt x="0" y="453"/>
                  </a:cubicBezTo>
                  <a:cubicBezTo>
                    <a:pt x="0" y="703"/>
                    <a:pt x="202" y="906"/>
                    <a:pt x="452" y="906"/>
                  </a:cubicBezTo>
                  <a:lnTo>
                    <a:pt x="1738" y="906"/>
                  </a:lnTo>
                  <a:cubicBezTo>
                    <a:pt x="2000" y="906"/>
                    <a:pt x="2191" y="703"/>
                    <a:pt x="2191" y="453"/>
                  </a:cubicBezTo>
                  <a:cubicBezTo>
                    <a:pt x="2191" y="203"/>
                    <a:pt x="2000" y="1"/>
                    <a:pt x="17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133975" y="1794700"/>
              <a:ext cx="54775" cy="22650"/>
            </a:xfrm>
            <a:custGeom>
              <a:avLst/>
              <a:gdLst/>
              <a:ahLst/>
              <a:cxnLst/>
              <a:rect l="l" t="t" r="r" b="b"/>
              <a:pathLst>
                <a:path w="2191" h="906" extrusionOk="0">
                  <a:moveTo>
                    <a:pt x="452" y="0"/>
                  </a:moveTo>
                  <a:cubicBezTo>
                    <a:pt x="202" y="0"/>
                    <a:pt x="0" y="203"/>
                    <a:pt x="0" y="453"/>
                  </a:cubicBezTo>
                  <a:cubicBezTo>
                    <a:pt x="0" y="703"/>
                    <a:pt x="202" y="905"/>
                    <a:pt x="452" y="905"/>
                  </a:cubicBezTo>
                  <a:lnTo>
                    <a:pt x="1738" y="905"/>
                  </a:lnTo>
                  <a:cubicBezTo>
                    <a:pt x="2000" y="905"/>
                    <a:pt x="2191" y="703"/>
                    <a:pt x="2191" y="453"/>
                  </a:cubicBezTo>
                  <a:cubicBezTo>
                    <a:pt x="2191" y="203"/>
                    <a:pt x="2000" y="0"/>
                    <a:pt x="1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133975" y="1719675"/>
              <a:ext cx="54775" cy="22650"/>
            </a:xfrm>
            <a:custGeom>
              <a:avLst/>
              <a:gdLst/>
              <a:ahLst/>
              <a:cxnLst/>
              <a:rect l="l" t="t" r="r" b="b"/>
              <a:pathLst>
                <a:path w="2191" h="906" extrusionOk="0">
                  <a:moveTo>
                    <a:pt x="452" y="1"/>
                  </a:moveTo>
                  <a:cubicBezTo>
                    <a:pt x="202" y="1"/>
                    <a:pt x="0" y="203"/>
                    <a:pt x="0" y="453"/>
                  </a:cubicBezTo>
                  <a:cubicBezTo>
                    <a:pt x="0" y="703"/>
                    <a:pt x="202" y="906"/>
                    <a:pt x="452" y="906"/>
                  </a:cubicBezTo>
                  <a:lnTo>
                    <a:pt x="1738" y="906"/>
                  </a:lnTo>
                  <a:cubicBezTo>
                    <a:pt x="2000" y="906"/>
                    <a:pt x="2191" y="703"/>
                    <a:pt x="2191" y="453"/>
                  </a:cubicBezTo>
                  <a:cubicBezTo>
                    <a:pt x="2191" y="203"/>
                    <a:pt x="2000" y="1"/>
                    <a:pt x="17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133975" y="1644675"/>
              <a:ext cx="54775" cy="22650"/>
            </a:xfrm>
            <a:custGeom>
              <a:avLst/>
              <a:gdLst/>
              <a:ahLst/>
              <a:cxnLst/>
              <a:rect l="l" t="t" r="r" b="b"/>
              <a:pathLst>
                <a:path w="2191" h="906" extrusionOk="0">
                  <a:moveTo>
                    <a:pt x="452" y="1"/>
                  </a:moveTo>
                  <a:cubicBezTo>
                    <a:pt x="202" y="1"/>
                    <a:pt x="0" y="203"/>
                    <a:pt x="0" y="453"/>
                  </a:cubicBezTo>
                  <a:cubicBezTo>
                    <a:pt x="0" y="703"/>
                    <a:pt x="202" y="905"/>
                    <a:pt x="452" y="905"/>
                  </a:cubicBezTo>
                  <a:lnTo>
                    <a:pt x="1738" y="905"/>
                  </a:lnTo>
                  <a:cubicBezTo>
                    <a:pt x="2000" y="905"/>
                    <a:pt x="2191" y="703"/>
                    <a:pt x="2191" y="453"/>
                  </a:cubicBezTo>
                  <a:cubicBezTo>
                    <a:pt x="2191" y="203"/>
                    <a:pt x="2000" y="1"/>
                    <a:pt x="17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133975" y="2323625"/>
              <a:ext cx="54775" cy="22650"/>
            </a:xfrm>
            <a:custGeom>
              <a:avLst/>
              <a:gdLst/>
              <a:ahLst/>
              <a:cxnLst/>
              <a:rect l="l" t="t" r="r" b="b"/>
              <a:pathLst>
                <a:path w="2191" h="906" extrusionOk="0">
                  <a:moveTo>
                    <a:pt x="452" y="1"/>
                  </a:moveTo>
                  <a:cubicBezTo>
                    <a:pt x="202" y="1"/>
                    <a:pt x="0" y="191"/>
                    <a:pt x="0" y="453"/>
                  </a:cubicBezTo>
                  <a:cubicBezTo>
                    <a:pt x="0" y="703"/>
                    <a:pt x="202" y="906"/>
                    <a:pt x="452" y="906"/>
                  </a:cubicBezTo>
                  <a:lnTo>
                    <a:pt x="1738" y="906"/>
                  </a:lnTo>
                  <a:cubicBezTo>
                    <a:pt x="2000" y="906"/>
                    <a:pt x="2191" y="703"/>
                    <a:pt x="2191" y="453"/>
                  </a:cubicBezTo>
                  <a:cubicBezTo>
                    <a:pt x="2191" y="191"/>
                    <a:pt x="2000" y="1"/>
                    <a:pt x="17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133975" y="2248625"/>
              <a:ext cx="54775" cy="22650"/>
            </a:xfrm>
            <a:custGeom>
              <a:avLst/>
              <a:gdLst/>
              <a:ahLst/>
              <a:cxnLst/>
              <a:rect l="l" t="t" r="r" b="b"/>
              <a:pathLst>
                <a:path w="2191" h="906" extrusionOk="0">
                  <a:moveTo>
                    <a:pt x="452" y="0"/>
                  </a:moveTo>
                  <a:cubicBezTo>
                    <a:pt x="202" y="0"/>
                    <a:pt x="0" y="203"/>
                    <a:pt x="0" y="453"/>
                  </a:cubicBezTo>
                  <a:cubicBezTo>
                    <a:pt x="0" y="703"/>
                    <a:pt x="202" y="905"/>
                    <a:pt x="452" y="905"/>
                  </a:cubicBezTo>
                  <a:lnTo>
                    <a:pt x="1738" y="905"/>
                  </a:lnTo>
                  <a:cubicBezTo>
                    <a:pt x="2000" y="905"/>
                    <a:pt x="2191" y="703"/>
                    <a:pt x="2191" y="453"/>
                  </a:cubicBezTo>
                  <a:cubicBezTo>
                    <a:pt x="2191" y="203"/>
                    <a:pt x="2000" y="0"/>
                    <a:pt x="1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133975" y="2095625"/>
              <a:ext cx="54775" cy="22650"/>
            </a:xfrm>
            <a:custGeom>
              <a:avLst/>
              <a:gdLst/>
              <a:ahLst/>
              <a:cxnLst/>
              <a:rect l="l" t="t" r="r" b="b"/>
              <a:pathLst>
                <a:path w="2191" h="906" extrusionOk="0">
                  <a:moveTo>
                    <a:pt x="452" y="1"/>
                  </a:moveTo>
                  <a:cubicBezTo>
                    <a:pt x="202" y="1"/>
                    <a:pt x="0" y="203"/>
                    <a:pt x="0" y="453"/>
                  </a:cubicBezTo>
                  <a:cubicBezTo>
                    <a:pt x="0" y="703"/>
                    <a:pt x="202" y="905"/>
                    <a:pt x="452" y="905"/>
                  </a:cubicBezTo>
                  <a:lnTo>
                    <a:pt x="1738" y="905"/>
                  </a:lnTo>
                  <a:cubicBezTo>
                    <a:pt x="2000" y="905"/>
                    <a:pt x="2191" y="703"/>
                    <a:pt x="2191" y="453"/>
                  </a:cubicBezTo>
                  <a:cubicBezTo>
                    <a:pt x="2191" y="203"/>
                    <a:pt x="2000" y="1"/>
                    <a:pt x="17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757125" y="1944425"/>
              <a:ext cx="55100" cy="22650"/>
            </a:xfrm>
            <a:custGeom>
              <a:avLst/>
              <a:gdLst/>
              <a:ahLst/>
              <a:cxnLst/>
              <a:rect l="l" t="t" r="r" b="b"/>
              <a:pathLst>
                <a:path w="2204" h="906" extrusionOk="0">
                  <a:moveTo>
                    <a:pt x="453" y="0"/>
                  </a:moveTo>
                  <a:cubicBezTo>
                    <a:pt x="203" y="0"/>
                    <a:pt x="1" y="203"/>
                    <a:pt x="1" y="453"/>
                  </a:cubicBezTo>
                  <a:cubicBezTo>
                    <a:pt x="1" y="715"/>
                    <a:pt x="203" y="905"/>
                    <a:pt x="453" y="905"/>
                  </a:cubicBezTo>
                  <a:lnTo>
                    <a:pt x="1751" y="905"/>
                  </a:lnTo>
                  <a:cubicBezTo>
                    <a:pt x="2001" y="905"/>
                    <a:pt x="2203" y="715"/>
                    <a:pt x="2203" y="453"/>
                  </a:cubicBezTo>
                  <a:cubicBezTo>
                    <a:pt x="2203" y="203"/>
                    <a:pt x="2001" y="0"/>
                    <a:pt x="1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757125" y="1869700"/>
              <a:ext cx="55100" cy="22650"/>
            </a:xfrm>
            <a:custGeom>
              <a:avLst/>
              <a:gdLst/>
              <a:ahLst/>
              <a:cxnLst/>
              <a:rect l="l" t="t" r="r" b="b"/>
              <a:pathLst>
                <a:path w="2204" h="906" extrusionOk="0">
                  <a:moveTo>
                    <a:pt x="453" y="1"/>
                  </a:moveTo>
                  <a:cubicBezTo>
                    <a:pt x="203" y="1"/>
                    <a:pt x="1" y="203"/>
                    <a:pt x="1" y="453"/>
                  </a:cubicBezTo>
                  <a:cubicBezTo>
                    <a:pt x="1" y="703"/>
                    <a:pt x="203" y="906"/>
                    <a:pt x="453" y="906"/>
                  </a:cubicBezTo>
                  <a:lnTo>
                    <a:pt x="1751" y="906"/>
                  </a:lnTo>
                  <a:cubicBezTo>
                    <a:pt x="2001" y="906"/>
                    <a:pt x="2203" y="703"/>
                    <a:pt x="2203" y="453"/>
                  </a:cubicBezTo>
                  <a:cubicBezTo>
                    <a:pt x="2203" y="203"/>
                    <a:pt x="2001" y="1"/>
                    <a:pt x="1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57125" y="1794700"/>
              <a:ext cx="55100" cy="22650"/>
            </a:xfrm>
            <a:custGeom>
              <a:avLst/>
              <a:gdLst/>
              <a:ahLst/>
              <a:cxnLst/>
              <a:rect l="l" t="t" r="r" b="b"/>
              <a:pathLst>
                <a:path w="2204" h="906" extrusionOk="0">
                  <a:moveTo>
                    <a:pt x="453" y="0"/>
                  </a:moveTo>
                  <a:cubicBezTo>
                    <a:pt x="203" y="0"/>
                    <a:pt x="1" y="203"/>
                    <a:pt x="1" y="453"/>
                  </a:cubicBezTo>
                  <a:cubicBezTo>
                    <a:pt x="1" y="703"/>
                    <a:pt x="203" y="905"/>
                    <a:pt x="453" y="905"/>
                  </a:cubicBezTo>
                  <a:lnTo>
                    <a:pt x="1751" y="905"/>
                  </a:lnTo>
                  <a:cubicBezTo>
                    <a:pt x="2001" y="905"/>
                    <a:pt x="2203" y="703"/>
                    <a:pt x="2203" y="453"/>
                  </a:cubicBezTo>
                  <a:cubicBezTo>
                    <a:pt x="2203" y="203"/>
                    <a:pt x="2001" y="0"/>
                    <a:pt x="1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57125" y="1719675"/>
              <a:ext cx="55100" cy="22650"/>
            </a:xfrm>
            <a:custGeom>
              <a:avLst/>
              <a:gdLst/>
              <a:ahLst/>
              <a:cxnLst/>
              <a:rect l="l" t="t" r="r" b="b"/>
              <a:pathLst>
                <a:path w="2204" h="906" extrusionOk="0">
                  <a:moveTo>
                    <a:pt x="453" y="1"/>
                  </a:moveTo>
                  <a:cubicBezTo>
                    <a:pt x="203" y="1"/>
                    <a:pt x="1" y="203"/>
                    <a:pt x="1" y="453"/>
                  </a:cubicBezTo>
                  <a:cubicBezTo>
                    <a:pt x="1" y="703"/>
                    <a:pt x="203" y="906"/>
                    <a:pt x="453" y="906"/>
                  </a:cubicBezTo>
                  <a:lnTo>
                    <a:pt x="1751" y="906"/>
                  </a:lnTo>
                  <a:cubicBezTo>
                    <a:pt x="2001" y="906"/>
                    <a:pt x="2203" y="703"/>
                    <a:pt x="2203" y="453"/>
                  </a:cubicBezTo>
                  <a:cubicBezTo>
                    <a:pt x="2203" y="203"/>
                    <a:pt x="2001" y="1"/>
                    <a:pt x="1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57125" y="1644675"/>
              <a:ext cx="55100" cy="22650"/>
            </a:xfrm>
            <a:custGeom>
              <a:avLst/>
              <a:gdLst/>
              <a:ahLst/>
              <a:cxnLst/>
              <a:rect l="l" t="t" r="r" b="b"/>
              <a:pathLst>
                <a:path w="2204" h="906" extrusionOk="0">
                  <a:moveTo>
                    <a:pt x="453" y="1"/>
                  </a:moveTo>
                  <a:cubicBezTo>
                    <a:pt x="203" y="1"/>
                    <a:pt x="1" y="203"/>
                    <a:pt x="1" y="453"/>
                  </a:cubicBezTo>
                  <a:cubicBezTo>
                    <a:pt x="1" y="703"/>
                    <a:pt x="203" y="905"/>
                    <a:pt x="453" y="905"/>
                  </a:cubicBezTo>
                  <a:lnTo>
                    <a:pt x="1751" y="905"/>
                  </a:lnTo>
                  <a:cubicBezTo>
                    <a:pt x="2001" y="905"/>
                    <a:pt x="2203" y="703"/>
                    <a:pt x="2203" y="453"/>
                  </a:cubicBezTo>
                  <a:cubicBezTo>
                    <a:pt x="2203" y="203"/>
                    <a:pt x="2001" y="1"/>
                    <a:pt x="1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757125" y="2323625"/>
              <a:ext cx="55100" cy="22650"/>
            </a:xfrm>
            <a:custGeom>
              <a:avLst/>
              <a:gdLst/>
              <a:ahLst/>
              <a:cxnLst/>
              <a:rect l="l" t="t" r="r" b="b"/>
              <a:pathLst>
                <a:path w="2204" h="906" extrusionOk="0">
                  <a:moveTo>
                    <a:pt x="453" y="1"/>
                  </a:moveTo>
                  <a:cubicBezTo>
                    <a:pt x="203" y="1"/>
                    <a:pt x="1" y="191"/>
                    <a:pt x="1" y="453"/>
                  </a:cubicBezTo>
                  <a:cubicBezTo>
                    <a:pt x="1" y="703"/>
                    <a:pt x="203" y="906"/>
                    <a:pt x="453" y="906"/>
                  </a:cubicBezTo>
                  <a:lnTo>
                    <a:pt x="1751" y="906"/>
                  </a:lnTo>
                  <a:cubicBezTo>
                    <a:pt x="2001" y="906"/>
                    <a:pt x="2203" y="703"/>
                    <a:pt x="2203" y="453"/>
                  </a:cubicBezTo>
                  <a:cubicBezTo>
                    <a:pt x="2203" y="191"/>
                    <a:pt x="2001" y="1"/>
                    <a:pt x="1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757125" y="2248625"/>
              <a:ext cx="55100" cy="22650"/>
            </a:xfrm>
            <a:custGeom>
              <a:avLst/>
              <a:gdLst/>
              <a:ahLst/>
              <a:cxnLst/>
              <a:rect l="l" t="t" r="r" b="b"/>
              <a:pathLst>
                <a:path w="2204" h="906" extrusionOk="0">
                  <a:moveTo>
                    <a:pt x="453" y="0"/>
                  </a:moveTo>
                  <a:cubicBezTo>
                    <a:pt x="203" y="0"/>
                    <a:pt x="1" y="203"/>
                    <a:pt x="1" y="453"/>
                  </a:cubicBezTo>
                  <a:cubicBezTo>
                    <a:pt x="1" y="703"/>
                    <a:pt x="203" y="905"/>
                    <a:pt x="453" y="905"/>
                  </a:cubicBezTo>
                  <a:lnTo>
                    <a:pt x="1751" y="905"/>
                  </a:lnTo>
                  <a:cubicBezTo>
                    <a:pt x="2001" y="905"/>
                    <a:pt x="2203" y="703"/>
                    <a:pt x="2203" y="453"/>
                  </a:cubicBezTo>
                  <a:cubicBezTo>
                    <a:pt x="2203" y="203"/>
                    <a:pt x="2001" y="0"/>
                    <a:pt x="1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757125" y="2095625"/>
              <a:ext cx="55100" cy="22650"/>
            </a:xfrm>
            <a:custGeom>
              <a:avLst/>
              <a:gdLst/>
              <a:ahLst/>
              <a:cxnLst/>
              <a:rect l="l" t="t" r="r" b="b"/>
              <a:pathLst>
                <a:path w="2204" h="906" extrusionOk="0">
                  <a:moveTo>
                    <a:pt x="453" y="1"/>
                  </a:moveTo>
                  <a:cubicBezTo>
                    <a:pt x="203" y="1"/>
                    <a:pt x="1" y="203"/>
                    <a:pt x="1" y="453"/>
                  </a:cubicBezTo>
                  <a:cubicBezTo>
                    <a:pt x="1" y="703"/>
                    <a:pt x="203" y="905"/>
                    <a:pt x="453" y="905"/>
                  </a:cubicBezTo>
                  <a:lnTo>
                    <a:pt x="1751" y="905"/>
                  </a:lnTo>
                  <a:cubicBezTo>
                    <a:pt x="2001" y="905"/>
                    <a:pt x="2203" y="703"/>
                    <a:pt x="2203" y="453"/>
                  </a:cubicBezTo>
                  <a:cubicBezTo>
                    <a:pt x="2203" y="203"/>
                    <a:pt x="2001" y="1"/>
                    <a:pt x="1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80300" y="1945000"/>
              <a:ext cx="55100" cy="22650"/>
            </a:xfrm>
            <a:custGeom>
              <a:avLst/>
              <a:gdLst/>
              <a:ahLst/>
              <a:cxnLst/>
              <a:rect l="l" t="t" r="r" b="b"/>
              <a:pathLst>
                <a:path w="2204" h="906" extrusionOk="0">
                  <a:moveTo>
                    <a:pt x="453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03"/>
                    <a:pt x="203" y="906"/>
                    <a:pt x="453" y="906"/>
                  </a:cubicBezTo>
                  <a:lnTo>
                    <a:pt x="1751" y="906"/>
                  </a:lnTo>
                  <a:cubicBezTo>
                    <a:pt x="2001" y="906"/>
                    <a:pt x="2203" y="703"/>
                    <a:pt x="2203" y="453"/>
                  </a:cubicBezTo>
                  <a:cubicBezTo>
                    <a:pt x="2203" y="203"/>
                    <a:pt x="2001" y="1"/>
                    <a:pt x="1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80300" y="1870000"/>
              <a:ext cx="55100" cy="22650"/>
            </a:xfrm>
            <a:custGeom>
              <a:avLst/>
              <a:gdLst/>
              <a:ahLst/>
              <a:cxnLst/>
              <a:rect l="l" t="t" r="r" b="b"/>
              <a:pathLst>
                <a:path w="2204" h="906" extrusionOk="0">
                  <a:moveTo>
                    <a:pt x="453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03"/>
                    <a:pt x="203" y="905"/>
                    <a:pt x="453" y="905"/>
                  </a:cubicBezTo>
                  <a:lnTo>
                    <a:pt x="1751" y="905"/>
                  </a:lnTo>
                  <a:cubicBezTo>
                    <a:pt x="2001" y="905"/>
                    <a:pt x="2203" y="703"/>
                    <a:pt x="2203" y="453"/>
                  </a:cubicBezTo>
                  <a:cubicBezTo>
                    <a:pt x="2203" y="203"/>
                    <a:pt x="2001" y="1"/>
                    <a:pt x="1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380300" y="1795000"/>
              <a:ext cx="55100" cy="22650"/>
            </a:xfrm>
            <a:custGeom>
              <a:avLst/>
              <a:gdLst/>
              <a:ahLst/>
              <a:cxnLst/>
              <a:rect l="l" t="t" r="r" b="b"/>
              <a:pathLst>
                <a:path w="2204" h="906" extrusionOk="0">
                  <a:moveTo>
                    <a:pt x="453" y="0"/>
                  </a:moveTo>
                  <a:cubicBezTo>
                    <a:pt x="203" y="0"/>
                    <a:pt x="0" y="203"/>
                    <a:pt x="0" y="453"/>
                  </a:cubicBezTo>
                  <a:cubicBezTo>
                    <a:pt x="0" y="703"/>
                    <a:pt x="203" y="905"/>
                    <a:pt x="453" y="905"/>
                  </a:cubicBezTo>
                  <a:lnTo>
                    <a:pt x="1751" y="905"/>
                  </a:lnTo>
                  <a:cubicBezTo>
                    <a:pt x="2001" y="905"/>
                    <a:pt x="2203" y="703"/>
                    <a:pt x="2203" y="453"/>
                  </a:cubicBezTo>
                  <a:cubicBezTo>
                    <a:pt x="2203" y="203"/>
                    <a:pt x="2001" y="0"/>
                    <a:pt x="1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380300" y="1719975"/>
              <a:ext cx="55100" cy="22650"/>
            </a:xfrm>
            <a:custGeom>
              <a:avLst/>
              <a:gdLst/>
              <a:ahLst/>
              <a:cxnLst/>
              <a:rect l="l" t="t" r="r" b="b"/>
              <a:pathLst>
                <a:path w="2204" h="906" extrusionOk="0">
                  <a:moveTo>
                    <a:pt x="453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03"/>
                    <a:pt x="203" y="906"/>
                    <a:pt x="453" y="906"/>
                  </a:cubicBezTo>
                  <a:lnTo>
                    <a:pt x="1751" y="906"/>
                  </a:lnTo>
                  <a:cubicBezTo>
                    <a:pt x="2001" y="906"/>
                    <a:pt x="2203" y="703"/>
                    <a:pt x="2203" y="453"/>
                  </a:cubicBezTo>
                  <a:cubicBezTo>
                    <a:pt x="2203" y="203"/>
                    <a:pt x="2001" y="1"/>
                    <a:pt x="1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80300" y="1644975"/>
              <a:ext cx="55100" cy="22650"/>
            </a:xfrm>
            <a:custGeom>
              <a:avLst/>
              <a:gdLst/>
              <a:ahLst/>
              <a:cxnLst/>
              <a:rect l="l" t="t" r="r" b="b"/>
              <a:pathLst>
                <a:path w="2204" h="906" extrusionOk="0">
                  <a:moveTo>
                    <a:pt x="453" y="0"/>
                  </a:moveTo>
                  <a:cubicBezTo>
                    <a:pt x="203" y="0"/>
                    <a:pt x="0" y="203"/>
                    <a:pt x="0" y="453"/>
                  </a:cubicBezTo>
                  <a:cubicBezTo>
                    <a:pt x="0" y="703"/>
                    <a:pt x="203" y="905"/>
                    <a:pt x="453" y="905"/>
                  </a:cubicBezTo>
                  <a:lnTo>
                    <a:pt x="1751" y="905"/>
                  </a:lnTo>
                  <a:cubicBezTo>
                    <a:pt x="2001" y="905"/>
                    <a:pt x="2203" y="703"/>
                    <a:pt x="2203" y="453"/>
                  </a:cubicBezTo>
                  <a:cubicBezTo>
                    <a:pt x="2203" y="203"/>
                    <a:pt x="2001" y="0"/>
                    <a:pt x="1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80300" y="2323925"/>
              <a:ext cx="55100" cy="22650"/>
            </a:xfrm>
            <a:custGeom>
              <a:avLst/>
              <a:gdLst/>
              <a:ahLst/>
              <a:cxnLst/>
              <a:rect l="l" t="t" r="r" b="b"/>
              <a:pathLst>
                <a:path w="2204" h="906" extrusionOk="0">
                  <a:moveTo>
                    <a:pt x="453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03"/>
                    <a:pt x="203" y="905"/>
                    <a:pt x="453" y="905"/>
                  </a:cubicBezTo>
                  <a:lnTo>
                    <a:pt x="1751" y="905"/>
                  </a:lnTo>
                  <a:cubicBezTo>
                    <a:pt x="2001" y="905"/>
                    <a:pt x="2203" y="703"/>
                    <a:pt x="2203" y="453"/>
                  </a:cubicBezTo>
                  <a:cubicBezTo>
                    <a:pt x="2203" y="203"/>
                    <a:pt x="2001" y="1"/>
                    <a:pt x="1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380300" y="2248925"/>
              <a:ext cx="55100" cy="22650"/>
            </a:xfrm>
            <a:custGeom>
              <a:avLst/>
              <a:gdLst/>
              <a:ahLst/>
              <a:cxnLst/>
              <a:rect l="l" t="t" r="r" b="b"/>
              <a:pathLst>
                <a:path w="2204" h="906" extrusionOk="0">
                  <a:moveTo>
                    <a:pt x="453" y="0"/>
                  </a:moveTo>
                  <a:cubicBezTo>
                    <a:pt x="203" y="0"/>
                    <a:pt x="0" y="203"/>
                    <a:pt x="0" y="453"/>
                  </a:cubicBezTo>
                  <a:cubicBezTo>
                    <a:pt x="0" y="703"/>
                    <a:pt x="203" y="905"/>
                    <a:pt x="453" y="905"/>
                  </a:cubicBezTo>
                  <a:lnTo>
                    <a:pt x="1751" y="905"/>
                  </a:lnTo>
                  <a:cubicBezTo>
                    <a:pt x="2001" y="905"/>
                    <a:pt x="2203" y="703"/>
                    <a:pt x="2203" y="453"/>
                  </a:cubicBezTo>
                  <a:cubicBezTo>
                    <a:pt x="2203" y="203"/>
                    <a:pt x="2001" y="0"/>
                    <a:pt x="1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380300" y="2095925"/>
              <a:ext cx="55100" cy="22650"/>
            </a:xfrm>
            <a:custGeom>
              <a:avLst/>
              <a:gdLst/>
              <a:ahLst/>
              <a:cxnLst/>
              <a:rect l="l" t="t" r="r" b="b"/>
              <a:pathLst>
                <a:path w="2204" h="906" extrusionOk="0">
                  <a:moveTo>
                    <a:pt x="453" y="0"/>
                  </a:moveTo>
                  <a:cubicBezTo>
                    <a:pt x="203" y="0"/>
                    <a:pt x="0" y="203"/>
                    <a:pt x="0" y="453"/>
                  </a:cubicBezTo>
                  <a:cubicBezTo>
                    <a:pt x="0" y="703"/>
                    <a:pt x="203" y="905"/>
                    <a:pt x="453" y="905"/>
                  </a:cubicBezTo>
                  <a:lnTo>
                    <a:pt x="1751" y="905"/>
                  </a:lnTo>
                  <a:cubicBezTo>
                    <a:pt x="2001" y="905"/>
                    <a:pt x="2203" y="703"/>
                    <a:pt x="2203" y="453"/>
                  </a:cubicBezTo>
                  <a:cubicBezTo>
                    <a:pt x="2203" y="203"/>
                    <a:pt x="2001" y="0"/>
                    <a:pt x="1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516150" y="1943525"/>
              <a:ext cx="55100" cy="22650"/>
            </a:xfrm>
            <a:custGeom>
              <a:avLst/>
              <a:gdLst/>
              <a:ahLst/>
              <a:cxnLst/>
              <a:rect l="l" t="t" r="r" b="b"/>
              <a:pathLst>
                <a:path w="2204" h="906" extrusionOk="0">
                  <a:moveTo>
                    <a:pt x="453" y="0"/>
                  </a:moveTo>
                  <a:cubicBezTo>
                    <a:pt x="203" y="0"/>
                    <a:pt x="1" y="203"/>
                    <a:pt x="1" y="453"/>
                  </a:cubicBezTo>
                  <a:cubicBezTo>
                    <a:pt x="1" y="703"/>
                    <a:pt x="203" y="905"/>
                    <a:pt x="453" y="905"/>
                  </a:cubicBezTo>
                  <a:lnTo>
                    <a:pt x="1751" y="905"/>
                  </a:lnTo>
                  <a:cubicBezTo>
                    <a:pt x="2001" y="905"/>
                    <a:pt x="2203" y="703"/>
                    <a:pt x="2203" y="453"/>
                  </a:cubicBezTo>
                  <a:cubicBezTo>
                    <a:pt x="2203" y="203"/>
                    <a:pt x="2001" y="0"/>
                    <a:pt x="1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516150" y="1868525"/>
              <a:ext cx="55100" cy="22625"/>
            </a:xfrm>
            <a:custGeom>
              <a:avLst/>
              <a:gdLst/>
              <a:ahLst/>
              <a:cxnLst/>
              <a:rect l="l" t="t" r="r" b="b"/>
              <a:pathLst>
                <a:path w="2204" h="905" extrusionOk="0">
                  <a:moveTo>
                    <a:pt x="453" y="0"/>
                  </a:moveTo>
                  <a:cubicBezTo>
                    <a:pt x="203" y="0"/>
                    <a:pt x="1" y="202"/>
                    <a:pt x="1" y="453"/>
                  </a:cubicBezTo>
                  <a:cubicBezTo>
                    <a:pt x="1" y="703"/>
                    <a:pt x="203" y="905"/>
                    <a:pt x="453" y="905"/>
                  </a:cubicBezTo>
                  <a:lnTo>
                    <a:pt x="1751" y="905"/>
                  </a:lnTo>
                  <a:cubicBezTo>
                    <a:pt x="2001" y="905"/>
                    <a:pt x="2203" y="703"/>
                    <a:pt x="2203" y="453"/>
                  </a:cubicBezTo>
                  <a:cubicBezTo>
                    <a:pt x="2203" y="202"/>
                    <a:pt x="2001" y="0"/>
                    <a:pt x="1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516150" y="1793500"/>
              <a:ext cx="55100" cy="22650"/>
            </a:xfrm>
            <a:custGeom>
              <a:avLst/>
              <a:gdLst/>
              <a:ahLst/>
              <a:cxnLst/>
              <a:rect l="l" t="t" r="r" b="b"/>
              <a:pathLst>
                <a:path w="2204" h="906" extrusionOk="0">
                  <a:moveTo>
                    <a:pt x="453" y="1"/>
                  </a:moveTo>
                  <a:cubicBezTo>
                    <a:pt x="203" y="1"/>
                    <a:pt x="1" y="203"/>
                    <a:pt x="1" y="453"/>
                  </a:cubicBezTo>
                  <a:cubicBezTo>
                    <a:pt x="1" y="703"/>
                    <a:pt x="203" y="906"/>
                    <a:pt x="453" y="906"/>
                  </a:cubicBezTo>
                  <a:lnTo>
                    <a:pt x="1751" y="906"/>
                  </a:lnTo>
                  <a:cubicBezTo>
                    <a:pt x="2001" y="906"/>
                    <a:pt x="2203" y="703"/>
                    <a:pt x="2203" y="453"/>
                  </a:cubicBezTo>
                  <a:cubicBezTo>
                    <a:pt x="2203" y="203"/>
                    <a:pt x="2001" y="1"/>
                    <a:pt x="1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516150" y="1718500"/>
              <a:ext cx="55100" cy="22650"/>
            </a:xfrm>
            <a:custGeom>
              <a:avLst/>
              <a:gdLst/>
              <a:ahLst/>
              <a:cxnLst/>
              <a:rect l="l" t="t" r="r" b="b"/>
              <a:pathLst>
                <a:path w="2204" h="906" extrusionOk="0">
                  <a:moveTo>
                    <a:pt x="453" y="0"/>
                  </a:moveTo>
                  <a:cubicBezTo>
                    <a:pt x="203" y="0"/>
                    <a:pt x="1" y="203"/>
                    <a:pt x="1" y="453"/>
                  </a:cubicBezTo>
                  <a:cubicBezTo>
                    <a:pt x="1" y="703"/>
                    <a:pt x="203" y="905"/>
                    <a:pt x="453" y="905"/>
                  </a:cubicBezTo>
                  <a:lnTo>
                    <a:pt x="1751" y="905"/>
                  </a:lnTo>
                  <a:cubicBezTo>
                    <a:pt x="2001" y="905"/>
                    <a:pt x="2203" y="703"/>
                    <a:pt x="2203" y="453"/>
                  </a:cubicBezTo>
                  <a:cubicBezTo>
                    <a:pt x="2203" y="203"/>
                    <a:pt x="2001" y="0"/>
                    <a:pt x="1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516150" y="1643475"/>
              <a:ext cx="55100" cy="22650"/>
            </a:xfrm>
            <a:custGeom>
              <a:avLst/>
              <a:gdLst/>
              <a:ahLst/>
              <a:cxnLst/>
              <a:rect l="l" t="t" r="r" b="b"/>
              <a:pathLst>
                <a:path w="2204" h="906" extrusionOk="0">
                  <a:moveTo>
                    <a:pt x="453" y="1"/>
                  </a:moveTo>
                  <a:cubicBezTo>
                    <a:pt x="203" y="1"/>
                    <a:pt x="1" y="203"/>
                    <a:pt x="1" y="453"/>
                  </a:cubicBezTo>
                  <a:cubicBezTo>
                    <a:pt x="1" y="703"/>
                    <a:pt x="203" y="906"/>
                    <a:pt x="453" y="906"/>
                  </a:cubicBezTo>
                  <a:lnTo>
                    <a:pt x="1751" y="906"/>
                  </a:lnTo>
                  <a:cubicBezTo>
                    <a:pt x="2001" y="906"/>
                    <a:pt x="2203" y="703"/>
                    <a:pt x="2203" y="453"/>
                  </a:cubicBezTo>
                  <a:cubicBezTo>
                    <a:pt x="2203" y="203"/>
                    <a:pt x="2001" y="1"/>
                    <a:pt x="1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516150" y="2322450"/>
              <a:ext cx="55100" cy="22625"/>
            </a:xfrm>
            <a:custGeom>
              <a:avLst/>
              <a:gdLst/>
              <a:ahLst/>
              <a:cxnLst/>
              <a:rect l="l" t="t" r="r" b="b"/>
              <a:pathLst>
                <a:path w="2204" h="905" extrusionOk="0">
                  <a:moveTo>
                    <a:pt x="453" y="0"/>
                  </a:moveTo>
                  <a:cubicBezTo>
                    <a:pt x="203" y="0"/>
                    <a:pt x="1" y="202"/>
                    <a:pt x="1" y="453"/>
                  </a:cubicBezTo>
                  <a:cubicBezTo>
                    <a:pt x="1" y="703"/>
                    <a:pt x="203" y="905"/>
                    <a:pt x="453" y="905"/>
                  </a:cubicBezTo>
                  <a:lnTo>
                    <a:pt x="1751" y="905"/>
                  </a:lnTo>
                  <a:cubicBezTo>
                    <a:pt x="2001" y="905"/>
                    <a:pt x="2203" y="703"/>
                    <a:pt x="2203" y="453"/>
                  </a:cubicBezTo>
                  <a:cubicBezTo>
                    <a:pt x="2203" y="202"/>
                    <a:pt x="2001" y="0"/>
                    <a:pt x="1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516150" y="2247425"/>
              <a:ext cx="55100" cy="22650"/>
            </a:xfrm>
            <a:custGeom>
              <a:avLst/>
              <a:gdLst/>
              <a:ahLst/>
              <a:cxnLst/>
              <a:rect l="l" t="t" r="r" b="b"/>
              <a:pathLst>
                <a:path w="2204" h="906" extrusionOk="0">
                  <a:moveTo>
                    <a:pt x="453" y="1"/>
                  </a:moveTo>
                  <a:cubicBezTo>
                    <a:pt x="203" y="1"/>
                    <a:pt x="1" y="203"/>
                    <a:pt x="1" y="453"/>
                  </a:cubicBezTo>
                  <a:cubicBezTo>
                    <a:pt x="1" y="703"/>
                    <a:pt x="203" y="906"/>
                    <a:pt x="453" y="906"/>
                  </a:cubicBezTo>
                  <a:lnTo>
                    <a:pt x="1751" y="906"/>
                  </a:lnTo>
                  <a:cubicBezTo>
                    <a:pt x="2001" y="906"/>
                    <a:pt x="2203" y="703"/>
                    <a:pt x="2203" y="453"/>
                  </a:cubicBezTo>
                  <a:cubicBezTo>
                    <a:pt x="2203" y="203"/>
                    <a:pt x="2001" y="1"/>
                    <a:pt x="1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516150" y="2094425"/>
              <a:ext cx="55100" cy="22650"/>
            </a:xfrm>
            <a:custGeom>
              <a:avLst/>
              <a:gdLst/>
              <a:ahLst/>
              <a:cxnLst/>
              <a:rect l="l" t="t" r="r" b="b"/>
              <a:pathLst>
                <a:path w="2204" h="906" extrusionOk="0">
                  <a:moveTo>
                    <a:pt x="453" y="1"/>
                  </a:moveTo>
                  <a:cubicBezTo>
                    <a:pt x="203" y="1"/>
                    <a:pt x="1" y="203"/>
                    <a:pt x="1" y="453"/>
                  </a:cubicBezTo>
                  <a:cubicBezTo>
                    <a:pt x="1" y="703"/>
                    <a:pt x="203" y="906"/>
                    <a:pt x="453" y="906"/>
                  </a:cubicBezTo>
                  <a:lnTo>
                    <a:pt x="1751" y="906"/>
                  </a:lnTo>
                  <a:cubicBezTo>
                    <a:pt x="2001" y="906"/>
                    <a:pt x="2203" y="703"/>
                    <a:pt x="2203" y="453"/>
                  </a:cubicBezTo>
                  <a:cubicBezTo>
                    <a:pt x="2203" y="203"/>
                    <a:pt x="2001" y="1"/>
                    <a:pt x="1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_ONLY_1"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2" name="Google Shape;1662;p14"/>
          <p:cNvGrpSpPr/>
          <p:nvPr/>
        </p:nvGrpSpPr>
        <p:grpSpPr>
          <a:xfrm>
            <a:off x="22573" y="3119228"/>
            <a:ext cx="597824" cy="2024284"/>
            <a:chOff x="6444250" y="1082400"/>
            <a:chExt cx="655150" cy="2218150"/>
          </a:xfrm>
        </p:grpSpPr>
        <p:sp>
          <p:nvSpPr>
            <p:cNvPr id="1663" name="Google Shape;1663;p14"/>
            <p:cNvSpPr/>
            <p:nvPr/>
          </p:nvSpPr>
          <p:spPr>
            <a:xfrm>
              <a:off x="6444250" y="1202350"/>
              <a:ext cx="655150" cy="2098200"/>
            </a:xfrm>
            <a:custGeom>
              <a:avLst/>
              <a:gdLst/>
              <a:ahLst/>
              <a:cxnLst/>
              <a:rect l="l" t="t" r="r" b="b"/>
              <a:pathLst>
                <a:path w="26206" h="83928" extrusionOk="0">
                  <a:moveTo>
                    <a:pt x="14776" y="1144"/>
                  </a:moveTo>
                  <a:cubicBezTo>
                    <a:pt x="15038" y="1144"/>
                    <a:pt x="15145" y="1180"/>
                    <a:pt x="15145" y="1489"/>
                  </a:cubicBezTo>
                  <a:cubicBezTo>
                    <a:pt x="15133" y="8943"/>
                    <a:pt x="15145" y="16408"/>
                    <a:pt x="15133" y="23861"/>
                  </a:cubicBezTo>
                  <a:cubicBezTo>
                    <a:pt x="14879" y="23861"/>
                    <a:pt x="13260" y="23866"/>
                    <a:pt x="12152" y="23866"/>
                  </a:cubicBezTo>
                  <a:cubicBezTo>
                    <a:pt x="11598" y="23866"/>
                    <a:pt x="11172" y="23865"/>
                    <a:pt x="11109" y="23861"/>
                  </a:cubicBezTo>
                  <a:lnTo>
                    <a:pt x="11109" y="23230"/>
                  </a:lnTo>
                  <a:lnTo>
                    <a:pt x="11109" y="3847"/>
                  </a:lnTo>
                  <a:cubicBezTo>
                    <a:pt x="11109" y="3370"/>
                    <a:pt x="11097" y="1775"/>
                    <a:pt x="11097" y="1561"/>
                  </a:cubicBezTo>
                  <a:cubicBezTo>
                    <a:pt x="11097" y="1180"/>
                    <a:pt x="11252" y="1144"/>
                    <a:pt x="11573" y="1144"/>
                  </a:cubicBezTo>
                  <a:cubicBezTo>
                    <a:pt x="12103" y="1150"/>
                    <a:pt x="12636" y="1153"/>
                    <a:pt x="13170" y="1153"/>
                  </a:cubicBezTo>
                  <a:cubicBezTo>
                    <a:pt x="13704" y="1153"/>
                    <a:pt x="14240" y="1150"/>
                    <a:pt x="14776" y="1144"/>
                  </a:cubicBezTo>
                  <a:close/>
                  <a:moveTo>
                    <a:pt x="20467" y="67307"/>
                  </a:moveTo>
                  <a:lnTo>
                    <a:pt x="20467" y="67307"/>
                  </a:lnTo>
                  <a:cubicBezTo>
                    <a:pt x="20455" y="67807"/>
                    <a:pt x="20467" y="68271"/>
                    <a:pt x="20467" y="68712"/>
                  </a:cubicBezTo>
                  <a:cubicBezTo>
                    <a:pt x="20467" y="68839"/>
                    <a:pt x="20383" y="68860"/>
                    <a:pt x="20291" y="68860"/>
                  </a:cubicBezTo>
                  <a:cubicBezTo>
                    <a:pt x="20245" y="68860"/>
                    <a:pt x="20197" y="68855"/>
                    <a:pt x="20158" y="68855"/>
                  </a:cubicBezTo>
                  <a:lnTo>
                    <a:pt x="18336" y="68855"/>
                  </a:lnTo>
                  <a:cubicBezTo>
                    <a:pt x="19027" y="68366"/>
                    <a:pt x="19800" y="67878"/>
                    <a:pt x="20467" y="67307"/>
                  </a:cubicBezTo>
                  <a:close/>
                  <a:moveTo>
                    <a:pt x="5787" y="67295"/>
                  </a:moveTo>
                  <a:cubicBezTo>
                    <a:pt x="6537" y="67914"/>
                    <a:pt x="7204" y="68366"/>
                    <a:pt x="7930" y="68855"/>
                  </a:cubicBezTo>
                  <a:cubicBezTo>
                    <a:pt x="7602" y="68861"/>
                    <a:pt x="7275" y="68864"/>
                    <a:pt x="6946" y="68864"/>
                  </a:cubicBezTo>
                  <a:cubicBezTo>
                    <a:pt x="6617" y="68864"/>
                    <a:pt x="6287" y="68861"/>
                    <a:pt x="5953" y="68855"/>
                  </a:cubicBezTo>
                  <a:cubicBezTo>
                    <a:pt x="5751" y="68855"/>
                    <a:pt x="5787" y="68700"/>
                    <a:pt x="5787" y="68557"/>
                  </a:cubicBezTo>
                  <a:lnTo>
                    <a:pt x="5787" y="67295"/>
                  </a:lnTo>
                  <a:close/>
                  <a:moveTo>
                    <a:pt x="11073" y="1"/>
                  </a:moveTo>
                  <a:cubicBezTo>
                    <a:pt x="10013" y="1"/>
                    <a:pt x="9966" y="49"/>
                    <a:pt x="9966" y="1096"/>
                  </a:cubicBezTo>
                  <a:lnTo>
                    <a:pt x="9966" y="47459"/>
                  </a:lnTo>
                  <a:cubicBezTo>
                    <a:pt x="9966" y="47852"/>
                    <a:pt x="9930" y="48090"/>
                    <a:pt x="9478" y="48245"/>
                  </a:cubicBezTo>
                  <a:cubicBezTo>
                    <a:pt x="2917" y="50519"/>
                    <a:pt x="0" y="58008"/>
                    <a:pt x="3275" y="64152"/>
                  </a:cubicBezTo>
                  <a:cubicBezTo>
                    <a:pt x="3346" y="64283"/>
                    <a:pt x="3536" y="64604"/>
                    <a:pt x="3536" y="64604"/>
                  </a:cubicBezTo>
                  <a:cubicBezTo>
                    <a:pt x="3322" y="64604"/>
                    <a:pt x="3050" y="64588"/>
                    <a:pt x="2797" y="64588"/>
                  </a:cubicBezTo>
                  <a:cubicBezTo>
                    <a:pt x="2670" y="64588"/>
                    <a:pt x="2548" y="64592"/>
                    <a:pt x="2441" y="64604"/>
                  </a:cubicBezTo>
                  <a:cubicBezTo>
                    <a:pt x="1965" y="64616"/>
                    <a:pt x="1572" y="65009"/>
                    <a:pt x="1560" y="65497"/>
                  </a:cubicBezTo>
                  <a:cubicBezTo>
                    <a:pt x="1512" y="65973"/>
                    <a:pt x="1858" y="66414"/>
                    <a:pt x="2334" y="66473"/>
                  </a:cubicBezTo>
                  <a:cubicBezTo>
                    <a:pt x="2501" y="66497"/>
                    <a:pt x="2673" y="66500"/>
                    <a:pt x="2846" y="66500"/>
                  </a:cubicBezTo>
                  <a:cubicBezTo>
                    <a:pt x="2903" y="66500"/>
                    <a:pt x="2961" y="66500"/>
                    <a:pt x="3018" y="66500"/>
                  </a:cubicBezTo>
                  <a:cubicBezTo>
                    <a:pt x="3133" y="66500"/>
                    <a:pt x="3247" y="66501"/>
                    <a:pt x="3358" y="66509"/>
                  </a:cubicBezTo>
                  <a:cubicBezTo>
                    <a:pt x="3929" y="66545"/>
                    <a:pt x="3917" y="66628"/>
                    <a:pt x="3917" y="67081"/>
                  </a:cubicBezTo>
                  <a:cubicBezTo>
                    <a:pt x="3846" y="70236"/>
                    <a:pt x="3739" y="73391"/>
                    <a:pt x="3310" y="76534"/>
                  </a:cubicBezTo>
                  <a:cubicBezTo>
                    <a:pt x="2965" y="79058"/>
                    <a:pt x="2465" y="81547"/>
                    <a:pt x="1501" y="83928"/>
                  </a:cubicBezTo>
                  <a:lnTo>
                    <a:pt x="3560" y="83928"/>
                  </a:lnTo>
                  <a:cubicBezTo>
                    <a:pt x="3917" y="83714"/>
                    <a:pt x="3953" y="83333"/>
                    <a:pt x="4060" y="82987"/>
                  </a:cubicBezTo>
                  <a:cubicBezTo>
                    <a:pt x="5251" y="79142"/>
                    <a:pt x="5644" y="75189"/>
                    <a:pt x="5894" y="71200"/>
                  </a:cubicBezTo>
                  <a:cubicBezTo>
                    <a:pt x="5962" y="70198"/>
                    <a:pt x="5878" y="70176"/>
                    <a:pt x="6829" y="70176"/>
                  </a:cubicBezTo>
                  <a:cubicBezTo>
                    <a:pt x="6872" y="70176"/>
                    <a:pt x="6918" y="70176"/>
                    <a:pt x="6965" y="70176"/>
                  </a:cubicBezTo>
                  <a:lnTo>
                    <a:pt x="7251" y="70176"/>
                  </a:lnTo>
                  <a:cubicBezTo>
                    <a:pt x="8889" y="70186"/>
                    <a:pt x="10526" y="70203"/>
                    <a:pt x="12164" y="70203"/>
                  </a:cubicBezTo>
                  <a:cubicBezTo>
                    <a:pt x="12550" y="70203"/>
                    <a:pt x="12937" y="70202"/>
                    <a:pt x="13323" y="70200"/>
                  </a:cubicBezTo>
                  <a:cubicBezTo>
                    <a:pt x="15478" y="70188"/>
                    <a:pt x="17645" y="70200"/>
                    <a:pt x="19800" y="70176"/>
                  </a:cubicBezTo>
                  <a:cubicBezTo>
                    <a:pt x="20181" y="70176"/>
                    <a:pt x="20336" y="70331"/>
                    <a:pt x="20360" y="70724"/>
                  </a:cubicBezTo>
                  <a:cubicBezTo>
                    <a:pt x="20443" y="72212"/>
                    <a:pt x="20539" y="73700"/>
                    <a:pt x="20705" y="75189"/>
                  </a:cubicBezTo>
                  <a:cubicBezTo>
                    <a:pt x="21003" y="77891"/>
                    <a:pt x="21443" y="80582"/>
                    <a:pt x="22301" y="83178"/>
                  </a:cubicBezTo>
                  <a:cubicBezTo>
                    <a:pt x="22384" y="83452"/>
                    <a:pt x="22467" y="83737"/>
                    <a:pt x="22706" y="83928"/>
                  </a:cubicBezTo>
                  <a:lnTo>
                    <a:pt x="24777" y="83928"/>
                  </a:lnTo>
                  <a:cubicBezTo>
                    <a:pt x="24658" y="83630"/>
                    <a:pt x="24539" y="83321"/>
                    <a:pt x="24432" y="83011"/>
                  </a:cubicBezTo>
                  <a:cubicBezTo>
                    <a:pt x="22694" y="77760"/>
                    <a:pt x="22432" y="72319"/>
                    <a:pt x="22360" y="66854"/>
                  </a:cubicBezTo>
                  <a:cubicBezTo>
                    <a:pt x="22360" y="66533"/>
                    <a:pt x="22491" y="66497"/>
                    <a:pt x="22741" y="66497"/>
                  </a:cubicBezTo>
                  <a:cubicBezTo>
                    <a:pt x="23057" y="66504"/>
                    <a:pt x="23378" y="66511"/>
                    <a:pt x="23697" y="66511"/>
                  </a:cubicBezTo>
                  <a:cubicBezTo>
                    <a:pt x="23931" y="66511"/>
                    <a:pt x="24165" y="66507"/>
                    <a:pt x="24396" y="66497"/>
                  </a:cubicBezTo>
                  <a:cubicBezTo>
                    <a:pt x="25015" y="66473"/>
                    <a:pt x="25420" y="66080"/>
                    <a:pt x="25420" y="65557"/>
                  </a:cubicBezTo>
                  <a:cubicBezTo>
                    <a:pt x="25420" y="65021"/>
                    <a:pt x="24992" y="64604"/>
                    <a:pt x="24361" y="64592"/>
                  </a:cubicBezTo>
                  <a:cubicBezTo>
                    <a:pt x="24190" y="64588"/>
                    <a:pt x="24021" y="64587"/>
                    <a:pt x="23849" y="64587"/>
                  </a:cubicBezTo>
                  <a:cubicBezTo>
                    <a:pt x="23505" y="64587"/>
                    <a:pt x="23150" y="64592"/>
                    <a:pt x="22753" y="64592"/>
                  </a:cubicBezTo>
                  <a:cubicBezTo>
                    <a:pt x="22872" y="64390"/>
                    <a:pt x="22944" y="64259"/>
                    <a:pt x="23015" y="64128"/>
                  </a:cubicBezTo>
                  <a:cubicBezTo>
                    <a:pt x="26206" y="58091"/>
                    <a:pt x="23408" y="50674"/>
                    <a:pt x="17014" y="48328"/>
                  </a:cubicBezTo>
                  <a:cubicBezTo>
                    <a:pt x="16419" y="48114"/>
                    <a:pt x="16276" y="47852"/>
                    <a:pt x="16276" y="47245"/>
                  </a:cubicBezTo>
                  <a:cubicBezTo>
                    <a:pt x="16300" y="31814"/>
                    <a:pt x="16300" y="16372"/>
                    <a:pt x="16288" y="942"/>
                  </a:cubicBezTo>
                  <a:cubicBezTo>
                    <a:pt x="16288" y="108"/>
                    <a:pt x="16193" y="1"/>
                    <a:pt x="15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4"/>
            <p:cNvSpPr/>
            <p:nvPr/>
          </p:nvSpPr>
          <p:spPr>
            <a:xfrm>
              <a:off x="6647250" y="3187200"/>
              <a:ext cx="250350" cy="113075"/>
            </a:xfrm>
            <a:custGeom>
              <a:avLst/>
              <a:gdLst/>
              <a:ahLst/>
              <a:cxnLst/>
              <a:rect l="l" t="t" r="r" b="b"/>
              <a:pathLst>
                <a:path w="10014" h="4523" extrusionOk="0">
                  <a:moveTo>
                    <a:pt x="4898" y="1"/>
                  </a:moveTo>
                  <a:cubicBezTo>
                    <a:pt x="4239" y="1"/>
                    <a:pt x="3578" y="4"/>
                    <a:pt x="2917" y="10"/>
                  </a:cubicBezTo>
                  <a:cubicBezTo>
                    <a:pt x="2465" y="21"/>
                    <a:pt x="2227" y="295"/>
                    <a:pt x="2191" y="736"/>
                  </a:cubicBezTo>
                  <a:cubicBezTo>
                    <a:pt x="2167" y="1057"/>
                    <a:pt x="2358" y="1462"/>
                    <a:pt x="2120" y="1676"/>
                  </a:cubicBezTo>
                  <a:cubicBezTo>
                    <a:pt x="2018" y="1759"/>
                    <a:pt x="1888" y="1782"/>
                    <a:pt x="1747" y="1782"/>
                  </a:cubicBezTo>
                  <a:cubicBezTo>
                    <a:pt x="1569" y="1782"/>
                    <a:pt x="1374" y="1745"/>
                    <a:pt x="1196" y="1745"/>
                  </a:cubicBezTo>
                  <a:cubicBezTo>
                    <a:pt x="1170" y="1745"/>
                    <a:pt x="1145" y="1746"/>
                    <a:pt x="1120" y="1748"/>
                  </a:cubicBezTo>
                  <a:lnTo>
                    <a:pt x="834" y="1748"/>
                  </a:lnTo>
                  <a:cubicBezTo>
                    <a:pt x="286" y="1772"/>
                    <a:pt x="36" y="2010"/>
                    <a:pt x="24" y="2557"/>
                  </a:cubicBezTo>
                  <a:cubicBezTo>
                    <a:pt x="0" y="3212"/>
                    <a:pt x="24" y="3867"/>
                    <a:pt x="24" y="4522"/>
                  </a:cubicBezTo>
                  <a:lnTo>
                    <a:pt x="10002" y="4522"/>
                  </a:lnTo>
                  <a:cubicBezTo>
                    <a:pt x="10002" y="4093"/>
                    <a:pt x="10014" y="3677"/>
                    <a:pt x="10014" y="3248"/>
                  </a:cubicBezTo>
                  <a:cubicBezTo>
                    <a:pt x="10014" y="1760"/>
                    <a:pt x="10002" y="1748"/>
                    <a:pt x="8513" y="1748"/>
                  </a:cubicBezTo>
                  <a:cubicBezTo>
                    <a:pt x="7656" y="1748"/>
                    <a:pt x="7644" y="1748"/>
                    <a:pt x="7632" y="879"/>
                  </a:cubicBezTo>
                  <a:cubicBezTo>
                    <a:pt x="7620" y="367"/>
                    <a:pt x="7430" y="10"/>
                    <a:pt x="6870" y="10"/>
                  </a:cubicBezTo>
                  <a:cubicBezTo>
                    <a:pt x="6215" y="4"/>
                    <a:pt x="5558" y="1"/>
                    <a:pt x="48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4"/>
            <p:cNvSpPr/>
            <p:nvPr/>
          </p:nvSpPr>
          <p:spPr>
            <a:xfrm>
              <a:off x="6693400" y="1082400"/>
              <a:ext cx="158650" cy="103925"/>
            </a:xfrm>
            <a:custGeom>
              <a:avLst/>
              <a:gdLst/>
              <a:ahLst/>
              <a:cxnLst/>
              <a:rect l="l" t="t" r="r" b="b"/>
              <a:pathLst>
                <a:path w="6346" h="4157" extrusionOk="0">
                  <a:moveTo>
                    <a:pt x="1036" y="1"/>
                  </a:moveTo>
                  <a:cubicBezTo>
                    <a:pt x="357" y="1"/>
                    <a:pt x="36" y="322"/>
                    <a:pt x="24" y="1025"/>
                  </a:cubicBezTo>
                  <a:cubicBezTo>
                    <a:pt x="12" y="1906"/>
                    <a:pt x="36" y="2787"/>
                    <a:pt x="12" y="3668"/>
                  </a:cubicBezTo>
                  <a:cubicBezTo>
                    <a:pt x="0" y="4022"/>
                    <a:pt x="87" y="4157"/>
                    <a:pt x="431" y="4157"/>
                  </a:cubicBezTo>
                  <a:cubicBezTo>
                    <a:pt x="445" y="4157"/>
                    <a:pt x="460" y="4156"/>
                    <a:pt x="476" y="4156"/>
                  </a:cubicBezTo>
                  <a:cubicBezTo>
                    <a:pt x="864" y="4141"/>
                    <a:pt x="1252" y="4136"/>
                    <a:pt x="1639" y="4136"/>
                  </a:cubicBezTo>
                  <a:cubicBezTo>
                    <a:pt x="2154" y="4136"/>
                    <a:pt x="2669" y="4144"/>
                    <a:pt x="3179" y="4144"/>
                  </a:cubicBezTo>
                  <a:cubicBezTo>
                    <a:pt x="3798" y="4144"/>
                    <a:pt x="4422" y="4139"/>
                    <a:pt x="5045" y="4139"/>
                  </a:cubicBezTo>
                  <a:cubicBezTo>
                    <a:pt x="5356" y="4139"/>
                    <a:pt x="5667" y="4140"/>
                    <a:pt x="5977" y="4144"/>
                  </a:cubicBezTo>
                  <a:cubicBezTo>
                    <a:pt x="5993" y="4145"/>
                    <a:pt x="6009" y="4145"/>
                    <a:pt x="6025" y="4145"/>
                  </a:cubicBezTo>
                  <a:cubicBezTo>
                    <a:pt x="6260" y="4145"/>
                    <a:pt x="6334" y="4056"/>
                    <a:pt x="6334" y="3799"/>
                  </a:cubicBezTo>
                  <a:cubicBezTo>
                    <a:pt x="6334" y="2858"/>
                    <a:pt x="6346" y="1918"/>
                    <a:pt x="6334" y="977"/>
                  </a:cubicBezTo>
                  <a:cubicBezTo>
                    <a:pt x="6322" y="298"/>
                    <a:pt x="6001" y="1"/>
                    <a:pt x="53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4"/>
            <p:cNvSpPr/>
            <p:nvPr/>
          </p:nvSpPr>
          <p:spPr>
            <a:xfrm>
              <a:off x="6471625" y="1794100"/>
              <a:ext cx="601900" cy="1023075"/>
            </a:xfrm>
            <a:custGeom>
              <a:avLst/>
              <a:gdLst/>
              <a:ahLst/>
              <a:cxnLst/>
              <a:rect l="l" t="t" r="r" b="b"/>
              <a:pathLst>
                <a:path w="24076" h="40923" extrusionOk="0">
                  <a:moveTo>
                    <a:pt x="10026" y="1"/>
                  </a:moveTo>
                  <a:lnTo>
                    <a:pt x="10026" y="24158"/>
                  </a:lnTo>
                  <a:cubicBezTo>
                    <a:pt x="10026" y="25015"/>
                    <a:pt x="10014" y="25039"/>
                    <a:pt x="9192" y="25277"/>
                  </a:cubicBezTo>
                  <a:cubicBezTo>
                    <a:pt x="2858" y="27171"/>
                    <a:pt x="1" y="34731"/>
                    <a:pt x="3477" y="40422"/>
                  </a:cubicBezTo>
                  <a:cubicBezTo>
                    <a:pt x="3692" y="40779"/>
                    <a:pt x="3918" y="40922"/>
                    <a:pt x="4335" y="40922"/>
                  </a:cubicBezTo>
                  <a:cubicBezTo>
                    <a:pt x="6906" y="40916"/>
                    <a:pt x="9475" y="40913"/>
                    <a:pt x="12044" y="40913"/>
                  </a:cubicBezTo>
                  <a:cubicBezTo>
                    <a:pt x="14613" y="40913"/>
                    <a:pt x="17181" y="40916"/>
                    <a:pt x="19753" y="40922"/>
                  </a:cubicBezTo>
                  <a:cubicBezTo>
                    <a:pt x="20170" y="40922"/>
                    <a:pt x="20396" y="40779"/>
                    <a:pt x="20610" y="40422"/>
                  </a:cubicBezTo>
                  <a:cubicBezTo>
                    <a:pt x="24075" y="34731"/>
                    <a:pt x="21218" y="27171"/>
                    <a:pt x="14884" y="25277"/>
                  </a:cubicBezTo>
                  <a:cubicBezTo>
                    <a:pt x="14074" y="25039"/>
                    <a:pt x="14050" y="25004"/>
                    <a:pt x="14050" y="24158"/>
                  </a:cubicBezTo>
                  <a:lnTo>
                    <a:pt x="1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4"/>
            <p:cNvSpPr/>
            <p:nvPr/>
          </p:nvSpPr>
          <p:spPr>
            <a:xfrm>
              <a:off x="6612725" y="2865650"/>
              <a:ext cx="318500" cy="58000"/>
            </a:xfrm>
            <a:custGeom>
              <a:avLst/>
              <a:gdLst/>
              <a:ahLst/>
              <a:cxnLst/>
              <a:rect l="l" t="t" r="r" b="b"/>
              <a:pathLst>
                <a:path w="12740" h="2320" extrusionOk="0">
                  <a:moveTo>
                    <a:pt x="0" y="1"/>
                  </a:moveTo>
                  <a:cubicBezTo>
                    <a:pt x="1801" y="1581"/>
                    <a:pt x="4124" y="2320"/>
                    <a:pt x="6399" y="2320"/>
                  </a:cubicBezTo>
                  <a:cubicBezTo>
                    <a:pt x="8785" y="2320"/>
                    <a:pt x="11118" y="1507"/>
                    <a:pt x="1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4"/>
            <p:cNvSpPr/>
            <p:nvPr/>
          </p:nvSpPr>
          <p:spPr>
            <a:xfrm>
              <a:off x="6736250" y="3065100"/>
              <a:ext cx="67300" cy="115325"/>
            </a:xfrm>
            <a:custGeom>
              <a:avLst/>
              <a:gdLst/>
              <a:ahLst/>
              <a:cxnLst/>
              <a:rect l="l" t="t" r="r" b="b"/>
              <a:pathLst>
                <a:path w="2692" h="4613" extrusionOk="0">
                  <a:moveTo>
                    <a:pt x="1346" y="0"/>
                  </a:moveTo>
                  <a:cubicBezTo>
                    <a:pt x="905" y="1131"/>
                    <a:pt x="489" y="2107"/>
                    <a:pt x="167" y="3108"/>
                  </a:cubicBezTo>
                  <a:cubicBezTo>
                    <a:pt x="0" y="3608"/>
                    <a:pt x="215" y="4143"/>
                    <a:pt x="667" y="4405"/>
                  </a:cubicBezTo>
                  <a:cubicBezTo>
                    <a:pt x="869" y="4544"/>
                    <a:pt x="1105" y="4612"/>
                    <a:pt x="1341" y="4612"/>
                  </a:cubicBezTo>
                  <a:cubicBezTo>
                    <a:pt x="1593" y="4612"/>
                    <a:pt x="1845" y="4535"/>
                    <a:pt x="2060" y="4382"/>
                  </a:cubicBezTo>
                  <a:cubicBezTo>
                    <a:pt x="2501" y="4108"/>
                    <a:pt x="2691" y="3560"/>
                    <a:pt x="2513" y="3072"/>
                  </a:cubicBezTo>
                  <a:cubicBezTo>
                    <a:pt x="2179" y="2084"/>
                    <a:pt x="1774" y="1119"/>
                    <a:pt x="13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4"/>
            <p:cNvSpPr/>
            <p:nvPr/>
          </p:nvSpPr>
          <p:spPr>
            <a:xfrm>
              <a:off x="6624625" y="2658500"/>
              <a:ext cx="57775" cy="57750"/>
            </a:xfrm>
            <a:custGeom>
              <a:avLst/>
              <a:gdLst/>
              <a:ahLst/>
              <a:cxnLst/>
              <a:rect l="l" t="t" r="r" b="b"/>
              <a:pathLst>
                <a:path w="2311" h="2310" extrusionOk="0">
                  <a:moveTo>
                    <a:pt x="1227" y="0"/>
                  </a:moveTo>
                  <a:cubicBezTo>
                    <a:pt x="608" y="0"/>
                    <a:pt x="24" y="548"/>
                    <a:pt x="12" y="1143"/>
                  </a:cubicBezTo>
                  <a:cubicBezTo>
                    <a:pt x="1" y="1858"/>
                    <a:pt x="441" y="2310"/>
                    <a:pt x="1191" y="2310"/>
                  </a:cubicBezTo>
                  <a:cubicBezTo>
                    <a:pt x="1977" y="2310"/>
                    <a:pt x="2298" y="1989"/>
                    <a:pt x="2298" y="1203"/>
                  </a:cubicBezTo>
                  <a:cubicBezTo>
                    <a:pt x="2310" y="488"/>
                    <a:pt x="1882" y="12"/>
                    <a:pt x="1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4"/>
            <p:cNvSpPr/>
            <p:nvPr/>
          </p:nvSpPr>
          <p:spPr>
            <a:xfrm>
              <a:off x="6660975" y="2767725"/>
              <a:ext cx="44050" cy="43550"/>
            </a:xfrm>
            <a:custGeom>
              <a:avLst/>
              <a:gdLst/>
              <a:ahLst/>
              <a:cxnLst/>
              <a:rect l="l" t="t" r="r" b="b"/>
              <a:pathLst>
                <a:path w="1762" h="1742" extrusionOk="0">
                  <a:moveTo>
                    <a:pt x="975" y="1"/>
                  </a:moveTo>
                  <a:cubicBezTo>
                    <a:pt x="416" y="1"/>
                    <a:pt x="47" y="334"/>
                    <a:pt x="35" y="846"/>
                  </a:cubicBezTo>
                  <a:cubicBezTo>
                    <a:pt x="0" y="1327"/>
                    <a:pt x="395" y="1741"/>
                    <a:pt x="869" y="1741"/>
                  </a:cubicBezTo>
                  <a:cubicBezTo>
                    <a:pt x="889" y="1741"/>
                    <a:pt x="908" y="1740"/>
                    <a:pt x="928" y="1739"/>
                  </a:cubicBezTo>
                  <a:cubicBezTo>
                    <a:pt x="1511" y="1727"/>
                    <a:pt x="1761" y="1453"/>
                    <a:pt x="1761" y="822"/>
                  </a:cubicBezTo>
                  <a:cubicBezTo>
                    <a:pt x="1761" y="251"/>
                    <a:pt x="1523" y="13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4"/>
            <p:cNvSpPr/>
            <p:nvPr/>
          </p:nvSpPr>
          <p:spPr>
            <a:xfrm>
              <a:off x="6724025" y="2710575"/>
              <a:ext cx="47075" cy="40225"/>
            </a:xfrm>
            <a:custGeom>
              <a:avLst/>
              <a:gdLst/>
              <a:ahLst/>
              <a:cxnLst/>
              <a:rect l="l" t="t" r="r" b="b"/>
              <a:pathLst>
                <a:path w="1883" h="1609" extrusionOk="0">
                  <a:moveTo>
                    <a:pt x="1062" y="0"/>
                  </a:moveTo>
                  <a:cubicBezTo>
                    <a:pt x="24" y="0"/>
                    <a:pt x="1" y="1585"/>
                    <a:pt x="1061" y="1608"/>
                  </a:cubicBezTo>
                  <a:cubicBezTo>
                    <a:pt x="1071" y="1608"/>
                    <a:pt x="1082" y="1608"/>
                    <a:pt x="1092" y="1608"/>
                  </a:cubicBezTo>
                  <a:cubicBezTo>
                    <a:pt x="1597" y="1608"/>
                    <a:pt x="1882" y="1324"/>
                    <a:pt x="1882" y="822"/>
                  </a:cubicBezTo>
                  <a:cubicBezTo>
                    <a:pt x="1882" y="287"/>
                    <a:pt x="1620" y="13"/>
                    <a:pt x="1097" y="1"/>
                  </a:cubicBezTo>
                  <a:cubicBezTo>
                    <a:pt x="1085" y="0"/>
                    <a:pt x="1073" y="0"/>
                    <a:pt x="10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4"/>
            <p:cNvSpPr/>
            <p:nvPr/>
          </p:nvSpPr>
          <p:spPr>
            <a:xfrm>
              <a:off x="6593275" y="2742425"/>
              <a:ext cx="26025" cy="22375"/>
            </a:xfrm>
            <a:custGeom>
              <a:avLst/>
              <a:gdLst/>
              <a:ahLst/>
              <a:cxnLst/>
              <a:rect l="l" t="t" r="r" b="b"/>
              <a:pathLst>
                <a:path w="1041" h="895" extrusionOk="0">
                  <a:moveTo>
                    <a:pt x="588" y="1"/>
                  </a:moveTo>
                  <a:cubicBezTo>
                    <a:pt x="0" y="24"/>
                    <a:pt x="27" y="894"/>
                    <a:pt x="600" y="894"/>
                  </a:cubicBezTo>
                  <a:cubicBezTo>
                    <a:pt x="608" y="894"/>
                    <a:pt x="616" y="894"/>
                    <a:pt x="623" y="894"/>
                  </a:cubicBezTo>
                  <a:cubicBezTo>
                    <a:pt x="885" y="870"/>
                    <a:pt x="1016" y="691"/>
                    <a:pt x="1040" y="417"/>
                  </a:cubicBezTo>
                  <a:cubicBezTo>
                    <a:pt x="981" y="179"/>
                    <a:pt x="838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4"/>
            <p:cNvSpPr/>
            <p:nvPr/>
          </p:nvSpPr>
          <p:spPr>
            <a:xfrm>
              <a:off x="6732975" y="2638525"/>
              <a:ext cx="21150" cy="20050"/>
            </a:xfrm>
            <a:custGeom>
              <a:avLst/>
              <a:gdLst/>
              <a:ahLst/>
              <a:cxnLst/>
              <a:rect l="l" t="t" r="r" b="b"/>
              <a:pathLst>
                <a:path w="846" h="802" extrusionOk="0">
                  <a:moveTo>
                    <a:pt x="405" y="0"/>
                  </a:moveTo>
                  <a:cubicBezTo>
                    <a:pt x="222" y="0"/>
                    <a:pt x="59" y="68"/>
                    <a:pt x="48" y="287"/>
                  </a:cubicBezTo>
                  <a:cubicBezTo>
                    <a:pt x="0" y="549"/>
                    <a:pt x="203" y="799"/>
                    <a:pt x="465" y="799"/>
                  </a:cubicBezTo>
                  <a:cubicBezTo>
                    <a:pt x="482" y="801"/>
                    <a:pt x="499" y="802"/>
                    <a:pt x="516" y="802"/>
                  </a:cubicBezTo>
                  <a:cubicBezTo>
                    <a:pt x="709" y="802"/>
                    <a:pt x="812" y="673"/>
                    <a:pt x="834" y="454"/>
                  </a:cubicBezTo>
                  <a:cubicBezTo>
                    <a:pt x="846" y="192"/>
                    <a:pt x="762" y="13"/>
                    <a:pt x="453" y="1"/>
                  </a:cubicBezTo>
                  <a:cubicBezTo>
                    <a:pt x="437" y="1"/>
                    <a:pt x="421" y="0"/>
                    <a:pt x="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4"/>
            <p:cNvSpPr/>
            <p:nvPr/>
          </p:nvSpPr>
          <p:spPr>
            <a:xfrm>
              <a:off x="6709450" y="1254450"/>
              <a:ext cx="87250" cy="20850"/>
            </a:xfrm>
            <a:custGeom>
              <a:avLst/>
              <a:gdLst/>
              <a:ahLst/>
              <a:cxnLst/>
              <a:rect l="l" t="t" r="r" b="b"/>
              <a:pathLst>
                <a:path w="3490" h="834" extrusionOk="0">
                  <a:moveTo>
                    <a:pt x="418" y="1"/>
                  </a:moveTo>
                  <a:cubicBezTo>
                    <a:pt x="179" y="1"/>
                    <a:pt x="1" y="191"/>
                    <a:pt x="1" y="417"/>
                  </a:cubicBezTo>
                  <a:cubicBezTo>
                    <a:pt x="1" y="655"/>
                    <a:pt x="179" y="834"/>
                    <a:pt x="418" y="834"/>
                  </a:cubicBezTo>
                  <a:lnTo>
                    <a:pt x="3073" y="834"/>
                  </a:lnTo>
                  <a:cubicBezTo>
                    <a:pt x="3299" y="834"/>
                    <a:pt x="3489" y="655"/>
                    <a:pt x="3489" y="417"/>
                  </a:cubicBezTo>
                  <a:cubicBezTo>
                    <a:pt x="3489" y="191"/>
                    <a:pt x="3299" y="1"/>
                    <a:pt x="3073" y="1"/>
                  </a:cubicBezTo>
                  <a:close/>
                </a:path>
              </a:pathLst>
            </a:custGeom>
            <a:solidFill>
              <a:srgbClr val="0605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4"/>
            <p:cNvSpPr/>
            <p:nvPr/>
          </p:nvSpPr>
          <p:spPr>
            <a:xfrm>
              <a:off x="6737725" y="1758075"/>
              <a:ext cx="57475" cy="20875"/>
            </a:xfrm>
            <a:custGeom>
              <a:avLst/>
              <a:gdLst/>
              <a:ahLst/>
              <a:cxnLst/>
              <a:rect l="l" t="t" r="r" b="b"/>
              <a:pathLst>
                <a:path w="2299" h="835" extrusionOk="0">
                  <a:moveTo>
                    <a:pt x="418" y="1"/>
                  </a:moveTo>
                  <a:cubicBezTo>
                    <a:pt x="179" y="1"/>
                    <a:pt x="1" y="191"/>
                    <a:pt x="1" y="418"/>
                  </a:cubicBezTo>
                  <a:cubicBezTo>
                    <a:pt x="1" y="656"/>
                    <a:pt x="179" y="834"/>
                    <a:pt x="418" y="834"/>
                  </a:cubicBezTo>
                  <a:lnTo>
                    <a:pt x="1882" y="834"/>
                  </a:lnTo>
                  <a:cubicBezTo>
                    <a:pt x="2108" y="834"/>
                    <a:pt x="2299" y="656"/>
                    <a:pt x="2299" y="418"/>
                  </a:cubicBezTo>
                  <a:cubicBezTo>
                    <a:pt x="2299" y="191"/>
                    <a:pt x="2108" y="1"/>
                    <a:pt x="1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4"/>
            <p:cNvSpPr/>
            <p:nvPr/>
          </p:nvSpPr>
          <p:spPr>
            <a:xfrm>
              <a:off x="6737725" y="1670275"/>
              <a:ext cx="57475" cy="20850"/>
            </a:xfrm>
            <a:custGeom>
              <a:avLst/>
              <a:gdLst/>
              <a:ahLst/>
              <a:cxnLst/>
              <a:rect l="l" t="t" r="r" b="b"/>
              <a:pathLst>
                <a:path w="2299" h="834" extrusionOk="0">
                  <a:moveTo>
                    <a:pt x="418" y="1"/>
                  </a:moveTo>
                  <a:cubicBezTo>
                    <a:pt x="179" y="1"/>
                    <a:pt x="1" y="179"/>
                    <a:pt x="1" y="417"/>
                  </a:cubicBezTo>
                  <a:cubicBezTo>
                    <a:pt x="1" y="643"/>
                    <a:pt x="179" y="834"/>
                    <a:pt x="418" y="834"/>
                  </a:cubicBezTo>
                  <a:lnTo>
                    <a:pt x="1882" y="834"/>
                  </a:lnTo>
                  <a:cubicBezTo>
                    <a:pt x="2108" y="834"/>
                    <a:pt x="2299" y="643"/>
                    <a:pt x="2299" y="417"/>
                  </a:cubicBezTo>
                  <a:cubicBezTo>
                    <a:pt x="2299" y="179"/>
                    <a:pt x="2108" y="1"/>
                    <a:pt x="1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4"/>
            <p:cNvSpPr/>
            <p:nvPr/>
          </p:nvSpPr>
          <p:spPr>
            <a:xfrm>
              <a:off x="6737725" y="1582175"/>
              <a:ext cx="57475" cy="20850"/>
            </a:xfrm>
            <a:custGeom>
              <a:avLst/>
              <a:gdLst/>
              <a:ahLst/>
              <a:cxnLst/>
              <a:rect l="l" t="t" r="r" b="b"/>
              <a:pathLst>
                <a:path w="2299" h="834" extrusionOk="0">
                  <a:moveTo>
                    <a:pt x="418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34"/>
                    <a:pt x="418" y="834"/>
                  </a:cubicBezTo>
                  <a:lnTo>
                    <a:pt x="1882" y="834"/>
                  </a:lnTo>
                  <a:cubicBezTo>
                    <a:pt x="2108" y="834"/>
                    <a:pt x="2299" y="643"/>
                    <a:pt x="2299" y="417"/>
                  </a:cubicBezTo>
                  <a:cubicBezTo>
                    <a:pt x="2299" y="191"/>
                    <a:pt x="2108" y="0"/>
                    <a:pt x="1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4"/>
            <p:cNvSpPr/>
            <p:nvPr/>
          </p:nvSpPr>
          <p:spPr>
            <a:xfrm>
              <a:off x="6737725" y="1494075"/>
              <a:ext cx="57475" cy="20850"/>
            </a:xfrm>
            <a:custGeom>
              <a:avLst/>
              <a:gdLst/>
              <a:ahLst/>
              <a:cxnLst/>
              <a:rect l="l" t="t" r="r" b="b"/>
              <a:pathLst>
                <a:path w="2299" h="834" extrusionOk="0">
                  <a:moveTo>
                    <a:pt x="418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55"/>
                    <a:pt x="179" y="833"/>
                    <a:pt x="418" y="833"/>
                  </a:cubicBezTo>
                  <a:lnTo>
                    <a:pt x="1882" y="833"/>
                  </a:lnTo>
                  <a:cubicBezTo>
                    <a:pt x="2108" y="833"/>
                    <a:pt x="2299" y="655"/>
                    <a:pt x="2299" y="417"/>
                  </a:cubicBezTo>
                  <a:cubicBezTo>
                    <a:pt x="2299" y="191"/>
                    <a:pt x="2108" y="0"/>
                    <a:pt x="1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4"/>
            <p:cNvSpPr/>
            <p:nvPr/>
          </p:nvSpPr>
          <p:spPr>
            <a:xfrm>
              <a:off x="6737725" y="1406250"/>
              <a:ext cx="57475" cy="20875"/>
            </a:xfrm>
            <a:custGeom>
              <a:avLst/>
              <a:gdLst/>
              <a:ahLst/>
              <a:cxnLst/>
              <a:rect l="l" t="t" r="r" b="b"/>
              <a:pathLst>
                <a:path w="2299" h="835" extrusionOk="0">
                  <a:moveTo>
                    <a:pt x="418" y="1"/>
                  </a:moveTo>
                  <a:cubicBezTo>
                    <a:pt x="179" y="1"/>
                    <a:pt x="1" y="179"/>
                    <a:pt x="1" y="417"/>
                  </a:cubicBezTo>
                  <a:cubicBezTo>
                    <a:pt x="1" y="644"/>
                    <a:pt x="179" y="834"/>
                    <a:pt x="418" y="834"/>
                  </a:cubicBezTo>
                  <a:lnTo>
                    <a:pt x="1882" y="834"/>
                  </a:lnTo>
                  <a:cubicBezTo>
                    <a:pt x="2108" y="834"/>
                    <a:pt x="2299" y="644"/>
                    <a:pt x="2299" y="417"/>
                  </a:cubicBezTo>
                  <a:cubicBezTo>
                    <a:pt x="2299" y="179"/>
                    <a:pt x="2108" y="1"/>
                    <a:pt x="1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4"/>
            <p:cNvSpPr/>
            <p:nvPr/>
          </p:nvSpPr>
          <p:spPr>
            <a:xfrm>
              <a:off x="6737725" y="1318150"/>
              <a:ext cx="57475" cy="20850"/>
            </a:xfrm>
            <a:custGeom>
              <a:avLst/>
              <a:gdLst/>
              <a:ahLst/>
              <a:cxnLst/>
              <a:rect l="l" t="t" r="r" b="b"/>
              <a:pathLst>
                <a:path w="2299" h="834" extrusionOk="0">
                  <a:moveTo>
                    <a:pt x="418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55"/>
                    <a:pt x="179" y="834"/>
                    <a:pt x="418" y="834"/>
                  </a:cubicBezTo>
                  <a:lnTo>
                    <a:pt x="1882" y="834"/>
                  </a:lnTo>
                  <a:cubicBezTo>
                    <a:pt x="2108" y="834"/>
                    <a:pt x="2299" y="655"/>
                    <a:pt x="2299" y="417"/>
                  </a:cubicBezTo>
                  <a:cubicBezTo>
                    <a:pt x="2299" y="191"/>
                    <a:pt x="2108" y="0"/>
                    <a:pt x="1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4"/>
            <p:cNvSpPr/>
            <p:nvPr/>
          </p:nvSpPr>
          <p:spPr>
            <a:xfrm>
              <a:off x="6737725" y="2285825"/>
              <a:ext cx="57475" cy="20875"/>
            </a:xfrm>
            <a:custGeom>
              <a:avLst/>
              <a:gdLst/>
              <a:ahLst/>
              <a:cxnLst/>
              <a:rect l="l" t="t" r="r" b="b"/>
              <a:pathLst>
                <a:path w="2299" h="835" extrusionOk="0">
                  <a:moveTo>
                    <a:pt x="418" y="1"/>
                  </a:moveTo>
                  <a:cubicBezTo>
                    <a:pt x="179" y="1"/>
                    <a:pt x="1" y="191"/>
                    <a:pt x="1" y="417"/>
                  </a:cubicBezTo>
                  <a:cubicBezTo>
                    <a:pt x="1" y="655"/>
                    <a:pt x="179" y="834"/>
                    <a:pt x="418" y="834"/>
                  </a:cubicBezTo>
                  <a:lnTo>
                    <a:pt x="1882" y="834"/>
                  </a:lnTo>
                  <a:cubicBezTo>
                    <a:pt x="2108" y="834"/>
                    <a:pt x="2299" y="655"/>
                    <a:pt x="2299" y="417"/>
                  </a:cubicBezTo>
                  <a:cubicBezTo>
                    <a:pt x="2299" y="191"/>
                    <a:pt x="2108" y="1"/>
                    <a:pt x="1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4"/>
            <p:cNvSpPr/>
            <p:nvPr/>
          </p:nvSpPr>
          <p:spPr>
            <a:xfrm>
              <a:off x="6737725" y="2198025"/>
              <a:ext cx="57475" cy="20850"/>
            </a:xfrm>
            <a:custGeom>
              <a:avLst/>
              <a:gdLst/>
              <a:ahLst/>
              <a:cxnLst/>
              <a:rect l="l" t="t" r="r" b="b"/>
              <a:pathLst>
                <a:path w="2299" h="834" extrusionOk="0">
                  <a:moveTo>
                    <a:pt x="418" y="0"/>
                  </a:moveTo>
                  <a:cubicBezTo>
                    <a:pt x="179" y="0"/>
                    <a:pt x="1" y="179"/>
                    <a:pt x="1" y="417"/>
                  </a:cubicBezTo>
                  <a:cubicBezTo>
                    <a:pt x="1" y="643"/>
                    <a:pt x="179" y="834"/>
                    <a:pt x="418" y="834"/>
                  </a:cubicBezTo>
                  <a:lnTo>
                    <a:pt x="1882" y="834"/>
                  </a:lnTo>
                  <a:cubicBezTo>
                    <a:pt x="2108" y="834"/>
                    <a:pt x="2299" y="643"/>
                    <a:pt x="2299" y="417"/>
                  </a:cubicBezTo>
                  <a:cubicBezTo>
                    <a:pt x="2299" y="179"/>
                    <a:pt x="2108" y="0"/>
                    <a:pt x="1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4"/>
            <p:cNvSpPr/>
            <p:nvPr/>
          </p:nvSpPr>
          <p:spPr>
            <a:xfrm>
              <a:off x="6737725" y="2109925"/>
              <a:ext cx="57475" cy="20850"/>
            </a:xfrm>
            <a:custGeom>
              <a:avLst/>
              <a:gdLst/>
              <a:ahLst/>
              <a:cxnLst/>
              <a:rect l="l" t="t" r="r" b="b"/>
              <a:pathLst>
                <a:path w="2299" h="834" extrusionOk="0">
                  <a:moveTo>
                    <a:pt x="418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55"/>
                    <a:pt x="179" y="833"/>
                    <a:pt x="418" y="833"/>
                  </a:cubicBezTo>
                  <a:lnTo>
                    <a:pt x="1882" y="833"/>
                  </a:lnTo>
                  <a:cubicBezTo>
                    <a:pt x="2108" y="833"/>
                    <a:pt x="2299" y="655"/>
                    <a:pt x="2299" y="417"/>
                  </a:cubicBezTo>
                  <a:cubicBezTo>
                    <a:pt x="2299" y="191"/>
                    <a:pt x="2108" y="0"/>
                    <a:pt x="1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4"/>
            <p:cNvSpPr/>
            <p:nvPr/>
          </p:nvSpPr>
          <p:spPr>
            <a:xfrm>
              <a:off x="6737725" y="2022100"/>
              <a:ext cx="57475" cy="20875"/>
            </a:xfrm>
            <a:custGeom>
              <a:avLst/>
              <a:gdLst/>
              <a:ahLst/>
              <a:cxnLst/>
              <a:rect l="l" t="t" r="r" b="b"/>
              <a:pathLst>
                <a:path w="2299" h="835" extrusionOk="0">
                  <a:moveTo>
                    <a:pt x="418" y="1"/>
                  </a:moveTo>
                  <a:cubicBezTo>
                    <a:pt x="179" y="1"/>
                    <a:pt x="1" y="179"/>
                    <a:pt x="1" y="417"/>
                  </a:cubicBezTo>
                  <a:cubicBezTo>
                    <a:pt x="1" y="644"/>
                    <a:pt x="179" y="834"/>
                    <a:pt x="418" y="834"/>
                  </a:cubicBezTo>
                  <a:lnTo>
                    <a:pt x="1882" y="834"/>
                  </a:lnTo>
                  <a:cubicBezTo>
                    <a:pt x="2108" y="834"/>
                    <a:pt x="2299" y="644"/>
                    <a:pt x="2299" y="417"/>
                  </a:cubicBezTo>
                  <a:cubicBezTo>
                    <a:pt x="2299" y="179"/>
                    <a:pt x="2108" y="1"/>
                    <a:pt x="1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4"/>
            <p:cNvSpPr/>
            <p:nvPr/>
          </p:nvSpPr>
          <p:spPr>
            <a:xfrm>
              <a:off x="6737725" y="1934000"/>
              <a:ext cx="57475" cy="20850"/>
            </a:xfrm>
            <a:custGeom>
              <a:avLst/>
              <a:gdLst/>
              <a:ahLst/>
              <a:cxnLst/>
              <a:rect l="l" t="t" r="r" b="b"/>
              <a:pathLst>
                <a:path w="2299" h="834" extrusionOk="0">
                  <a:moveTo>
                    <a:pt x="418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55"/>
                    <a:pt x="179" y="834"/>
                    <a:pt x="418" y="834"/>
                  </a:cubicBezTo>
                  <a:lnTo>
                    <a:pt x="1882" y="834"/>
                  </a:lnTo>
                  <a:cubicBezTo>
                    <a:pt x="2108" y="834"/>
                    <a:pt x="2299" y="655"/>
                    <a:pt x="2299" y="417"/>
                  </a:cubicBezTo>
                  <a:cubicBezTo>
                    <a:pt x="2299" y="191"/>
                    <a:pt x="2108" y="0"/>
                    <a:pt x="1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4"/>
            <p:cNvSpPr/>
            <p:nvPr/>
          </p:nvSpPr>
          <p:spPr>
            <a:xfrm>
              <a:off x="6737725" y="1846200"/>
              <a:ext cx="57475" cy="20850"/>
            </a:xfrm>
            <a:custGeom>
              <a:avLst/>
              <a:gdLst/>
              <a:ahLst/>
              <a:cxnLst/>
              <a:rect l="l" t="t" r="r" b="b"/>
              <a:pathLst>
                <a:path w="2299" h="834" extrusionOk="0">
                  <a:moveTo>
                    <a:pt x="418" y="0"/>
                  </a:moveTo>
                  <a:cubicBezTo>
                    <a:pt x="179" y="0"/>
                    <a:pt x="1" y="179"/>
                    <a:pt x="1" y="417"/>
                  </a:cubicBezTo>
                  <a:cubicBezTo>
                    <a:pt x="1" y="643"/>
                    <a:pt x="179" y="834"/>
                    <a:pt x="418" y="834"/>
                  </a:cubicBezTo>
                  <a:lnTo>
                    <a:pt x="1882" y="834"/>
                  </a:lnTo>
                  <a:cubicBezTo>
                    <a:pt x="2108" y="834"/>
                    <a:pt x="2299" y="643"/>
                    <a:pt x="2299" y="417"/>
                  </a:cubicBezTo>
                  <a:cubicBezTo>
                    <a:pt x="2299" y="179"/>
                    <a:pt x="2108" y="0"/>
                    <a:pt x="1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4"/>
            <p:cNvSpPr/>
            <p:nvPr/>
          </p:nvSpPr>
          <p:spPr>
            <a:xfrm>
              <a:off x="6737725" y="2637950"/>
              <a:ext cx="57475" cy="20875"/>
            </a:xfrm>
            <a:custGeom>
              <a:avLst/>
              <a:gdLst/>
              <a:ahLst/>
              <a:cxnLst/>
              <a:rect l="l" t="t" r="r" b="b"/>
              <a:pathLst>
                <a:path w="2299" h="835" extrusionOk="0">
                  <a:moveTo>
                    <a:pt x="418" y="1"/>
                  </a:moveTo>
                  <a:cubicBezTo>
                    <a:pt x="179" y="1"/>
                    <a:pt x="1" y="179"/>
                    <a:pt x="1" y="417"/>
                  </a:cubicBezTo>
                  <a:cubicBezTo>
                    <a:pt x="1" y="644"/>
                    <a:pt x="179" y="834"/>
                    <a:pt x="418" y="834"/>
                  </a:cubicBezTo>
                  <a:lnTo>
                    <a:pt x="1882" y="834"/>
                  </a:lnTo>
                  <a:cubicBezTo>
                    <a:pt x="2108" y="834"/>
                    <a:pt x="2299" y="644"/>
                    <a:pt x="2299" y="417"/>
                  </a:cubicBezTo>
                  <a:cubicBezTo>
                    <a:pt x="2299" y="179"/>
                    <a:pt x="2108" y="1"/>
                    <a:pt x="1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4"/>
            <p:cNvSpPr/>
            <p:nvPr/>
          </p:nvSpPr>
          <p:spPr>
            <a:xfrm>
              <a:off x="6737725" y="2549850"/>
              <a:ext cx="57475" cy="20850"/>
            </a:xfrm>
            <a:custGeom>
              <a:avLst/>
              <a:gdLst/>
              <a:ahLst/>
              <a:cxnLst/>
              <a:rect l="l" t="t" r="r" b="b"/>
              <a:pathLst>
                <a:path w="2299" h="834" extrusionOk="0">
                  <a:moveTo>
                    <a:pt x="418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34"/>
                    <a:pt x="418" y="834"/>
                  </a:cubicBezTo>
                  <a:lnTo>
                    <a:pt x="1882" y="834"/>
                  </a:lnTo>
                  <a:cubicBezTo>
                    <a:pt x="2108" y="834"/>
                    <a:pt x="2299" y="643"/>
                    <a:pt x="2299" y="417"/>
                  </a:cubicBezTo>
                  <a:cubicBezTo>
                    <a:pt x="2299" y="191"/>
                    <a:pt x="2108" y="0"/>
                    <a:pt x="1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4"/>
            <p:cNvSpPr/>
            <p:nvPr/>
          </p:nvSpPr>
          <p:spPr>
            <a:xfrm>
              <a:off x="6737725" y="2461750"/>
              <a:ext cx="57475" cy="20850"/>
            </a:xfrm>
            <a:custGeom>
              <a:avLst/>
              <a:gdLst/>
              <a:ahLst/>
              <a:cxnLst/>
              <a:rect l="l" t="t" r="r" b="b"/>
              <a:pathLst>
                <a:path w="2299" h="834" extrusionOk="0">
                  <a:moveTo>
                    <a:pt x="418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55"/>
                    <a:pt x="179" y="834"/>
                    <a:pt x="418" y="834"/>
                  </a:cubicBezTo>
                  <a:lnTo>
                    <a:pt x="1882" y="834"/>
                  </a:lnTo>
                  <a:cubicBezTo>
                    <a:pt x="2108" y="834"/>
                    <a:pt x="2299" y="655"/>
                    <a:pt x="2299" y="417"/>
                  </a:cubicBezTo>
                  <a:cubicBezTo>
                    <a:pt x="2299" y="191"/>
                    <a:pt x="2108" y="0"/>
                    <a:pt x="1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4"/>
            <p:cNvSpPr/>
            <p:nvPr/>
          </p:nvSpPr>
          <p:spPr>
            <a:xfrm>
              <a:off x="6737725" y="2373925"/>
              <a:ext cx="57475" cy="20875"/>
            </a:xfrm>
            <a:custGeom>
              <a:avLst/>
              <a:gdLst/>
              <a:ahLst/>
              <a:cxnLst/>
              <a:rect l="l" t="t" r="r" b="b"/>
              <a:pathLst>
                <a:path w="2299" h="835" extrusionOk="0">
                  <a:moveTo>
                    <a:pt x="418" y="1"/>
                  </a:moveTo>
                  <a:cubicBezTo>
                    <a:pt x="179" y="1"/>
                    <a:pt x="1" y="191"/>
                    <a:pt x="1" y="418"/>
                  </a:cubicBezTo>
                  <a:cubicBezTo>
                    <a:pt x="1" y="644"/>
                    <a:pt x="179" y="834"/>
                    <a:pt x="418" y="834"/>
                  </a:cubicBezTo>
                  <a:lnTo>
                    <a:pt x="1882" y="834"/>
                  </a:lnTo>
                  <a:cubicBezTo>
                    <a:pt x="2108" y="834"/>
                    <a:pt x="2299" y="644"/>
                    <a:pt x="2299" y="418"/>
                  </a:cubicBezTo>
                  <a:cubicBezTo>
                    <a:pt x="2299" y="191"/>
                    <a:pt x="2108" y="1"/>
                    <a:pt x="1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userDrawn="1">
  <p:cSld name="TITLE_ONLY_1_1"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6" name="Google Shape;1696;p15"/>
          <p:cNvGrpSpPr/>
          <p:nvPr/>
        </p:nvGrpSpPr>
        <p:grpSpPr>
          <a:xfrm rot="-1393521">
            <a:off x="50386" y="74232"/>
            <a:ext cx="511082" cy="655002"/>
            <a:chOff x="-5220725" y="1178629"/>
            <a:chExt cx="413255" cy="529627"/>
          </a:xfrm>
        </p:grpSpPr>
        <p:sp>
          <p:nvSpPr>
            <p:cNvPr id="1697" name="Google Shape;1697;p15"/>
            <p:cNvSpPr/>
            <p:nvPr/>
          </p:nvSpPr>
          <p:spPr>
            <a:xfrm>
              <a:off x="-5220725" y="1308525"/>
              <a:ext cx="190500" cy="1905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5"/>
            <p:cNvSpPr/>
            <p:nvPr/>
          </p:nvSpPr>
          <p:spPr>
            <a:xfrm rot="-1288199">
              <a:off x="-4984416" y="1201483"/>
              <a:ext cx="154093" cy="154093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5"/>
            <p:cNvSpPr/>
            <p:nvPr/>
          </p:nvSpPr>
          <p:spPr>
            <a:xfrm rot="-2077056">
              <a:off x="-5033122" y="1523906"/>
              <a:ext cx="154199" cy="154199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00" name="Google Shape;1700;p15"/>
            <p:cNvCxnSpPr>
              <a:stCxn id="1699" idx="0"/>
              <a:endCxn id="1697" idx="5"/>
            </p:cNvCxnSpPr>
            <p:nvPr/>
          </p:nvCxnSpPr>
          <p:spPr>
            <a:xfrm rot="-9402987">
              <a:off x="-5068767" y="1485171"/>
              <a:ext cx="79690" cy="3817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1" name="Google Shape;1701;p15"/>
            <p:cNvCxnSpPr>
              <a:stCxn id="1698" idx="2"/>
              <a:endCxn id="1697" idx="7"/>
            </p:cNvCxnSpPr>
            <p:nvPr/>
          </p:nvCxnSpPr>
          <p:spPr>
            <a:xfrm rot="1389696" flipH="1">
              <a:off x="-5049179" y="1292350"/>
              <a:ext cx="61018" cy="58458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753" name="Google Shape;1753;p15"/>
          <p:cNvGrpSpPr/>
          <p:nvPr/>
        </p:nvGrpSpPr>
        <p:grpSpPr>
          <a:xfrm>
            <a:off x="8244376" y="3819924"/>
            <a:ext cx="711915" cy="1328040"/>
            <a:chOff x="541725" y="1145025"/>
            <a:chExt cx="786125" cy="1466475"/>
          </a:xfrm>
        </p:grpSpPr>
        <p:sp>
          <p:nvSpPr>
            <p:cNvPr id="1754" name="Google Shape;1754;p15"/>
            <p:cNvSpPr/>
            <p:nvPr/>
          </p:nvSpPr>
          <p:spPr>
            <a:xfrm>
              <a:off x="541725" y="1145025"/>
              <a:ext cx="782250" cy="1466475"/>
            </a:xfrm>
            <a:custGeom>
              <a:avLst/>
              <a:gdLst/>
              <a:ahLst/>
              <a:cxnLst/>
              <a:rect l="l" t="t" r="r" b="b"/>
              <a:pathLst>
                <a:path w="31290" h="58659" extrusionOk="0">
                  <a:moveTo>
                    <a:pt x="23065" y="0"/>
                  </a:moveTo>
                  <a:cubicBezTo>
                    <a:pt x="21500" y="0"/>
                    <a:pt x="20013" y="892"/>
                    <a:pt x="19312" y="2377"/>
                  </a:cubicBezTo>
                  <a:cubicBezTo>
                    <a:pt x="18967" y="3104"/>
                    <a:pt x="19062" y="3735"/>
                    <a:pt x="19705" y="4223"/>
                  </a:cubicBezTo>
                  <a:cubicBezTo>
                    <a:pt x="19979" y="4437"/>
                    <a:pt x="19931" y="4592"/>
                    <a:pt x="19824" y="4830"/>
                  </a:cubicBezTo>
                  <a:cubicBezTo>
                    <a:pt x="18443" y="7961"/>
                    <a:pt x="17074" y="11105"/>
                    <a:pt x="15717" y="14248"/>
                  </a:cubicBezTo>
                  <a:cubicBezTo>
                    <a:pt x="15582" y="14550"/>
                    <a:pt x="15437" y="14642"/>
                    <a:pt x="15124" y="14642"/>
                  </a:cubicBezTo>
                  <a:cubicBezTo>
                    <a:pt x="15104" y="14642"/>
                    <a:pt x="15083" y="14641"/>
                    <a:pt x="15062" y="14641"/>
                  </a:cubicBezTo>
                  <a:cubicBezTo>
                    <a:pt x="15027" y="14639"/>
                    <a:pt x="14993" y="14639"/>
                    <a:pt x="14960" y="14639"/>
                  </a:cubicBezTo>
                  <a:cubicBezTo>
                    <a:pt x="14165" y="14639"/>
                    <a:pt x="13559" y="15042"/>
                    <a:pt x="13228" y="15796"/>
                  </a:cubicBezTo>
                  <a:cubicBezTo>
                    <a:pt x="11418" y="19903"/>
                    <a:pt x="9621" y="24011"/>
                    <a:pt x="7835" y="28130"/>
                  </a:cubicBezTo>
                  <a:cubicBezTo>
                    <a:pt x="7430" y="29059"/>
                    <a:pt x="7739" y="30000"/>
                    <a:pt x="8621" y="30512"/>
                  </a:cubicBezTo>
                  <a:cubicBezTo>
                    <a:pt x="8859" y="30631"/>
                    <a:pt x="9002" y="30893"/>
                    <a:pt x="8954" y="31155"/>
                  </a:cubicBezTo>
                  <a:cubicBezTo>
                    <a:pt x="8930" y="32036"/>
                    <a:pt x="8918" y="32917"/>
                    <a:pt x="8906" y="33798"/>
                  </a:cubicBezTo>
                  <a:cubicBezTo>
                    <a:pt x="8882" y="34643"/>
                    <a:pt x="9252" y="35238"/>
                    <a:pt x="10025" y="35584"/>
                  </a:cubicBezTo>
                  <a:cubicBezTo>
                    <a:pt x="10656" y="35858"/>
                    <a:pt x="11299" y="36120"/>
                    <a:pt x="11930" y="36393"/>
                  </a:cubicBezTo>
                  <a:cubicBezTo>
                    <a:pt x="12215" y="36521"/>
                    <a:pt x="12485" y="36583"/>
                    <a:pt x="12744" y="36583"/>
                  </a:cubicBezTo>
                  <a:cubicBezTo>
                    <a:pt x="13213" y="36583"/>
                    <a:pt x="13644" y="36379"/>
                    <a:pt x="14050" y="35989"/>
                  </a:cubicBezTo>
                  <a:cubicBezTo>
                    <a:pt x="14681" y="35381"/>
                    <a:pt x="15336" y="34798"/>
                    <a:pt x="15967" y="34179"/>
                  </a:cubicBezTo>
                  <a:cubicBezTo>
                    <a:pt x="16096" y="34032"/>
                    <a:pt x="16276" y="33954"/>
                    <a:pt x="16460" y="33954"/>
                  </a:cubicBezTo>
                  <a:cubicBezTo>
                    <a:pt x="16530" y="33954"/>
                    <a:pt x="16600" y="33965"/>
                    <a:pt x="16669" y="33988"/>
                  </a:cubicBezTo>
                  <a:cubicBezTo>
                    <a:pt x="16849" y="34025"/>
                    <a:pt x="17019" y="34043"/>
                    <a:pt x="17181" y="34043"/>
                  </a:cubicBezTo>
                  <a:cubicBezTo>
                    <a:pt x="17962" y="34043"/>
                    <a:pt x="18533" y="33618"/>
                    <a:pt x="18908" y="32810"/>
                  </a:cubicBezTo>
                  <a:cubicBezTo>
                    <a:pt x="19074" y="32452"/>
                    <a:pt x="19229" y="32095"/>
                    <a:pt x="19384" y="31726"/>
                  </a:cubicBezTo>
                  <a:cubicBezTo>
                    <a:pt x="19688" y="31036"/>
                    <a:pt x="19782" y="30822"/>
                    <a:pt x="20151" y="30822"/>
                  </a:cubicBezTo>
                  <a:cubicBezTo>
                    <a:pt x="20317" y="30822"/>
                    <a:pt x="20539" y="30866"/>
                    <a:pt x="20860" y="30928"/>
                  </a:cubicBezTo>
                  <a:cubicBezTo>
                    <a:pt x="21015" y="30965"/>
                    <a:pt x="21176" y="30980"/>
                    <a:pt x="21334" y="30980"/>
                  </a:cubicBezTo>
                  <a:cubicBezTo>
                    <a:pt x="21383" y="30980"/>
                    <a:pt x="21431" y="30979"/>
                    <a:pt x="21479" y="30976"/>
                  </a:cubicBezTo>
                  <a:cubicBezTo>
                    <a:pt x="21531" y="30970"/>
                    <a:pt x="21580" y="30966"/>
                    <a:pt x="21625" y="30966"/>
                  </a:cubicBezTo>
                  <a:cubicBezTo>
                    <a:pt x="22072" y="30966"/>
                    <a:pt x="22178" y="31279"/>
                    <a:pt x="22265" y="31690"/>
                  </a:cubicBezTo>
                  <a:cubicBezTo>
                    <a:pt x="22979" y="35036"/>
                    <a:pt x="22932" y="38382"/>
                    <a:pt x="22241" y="41727"/>
                  </a:cubicBezTo>
                  <a:cubicBezTo>
                    <a:pt x="22110" y="42358"/>
                    <a:pt x="21944" y="42966"/>
                    <a:pt x="21753" y="43609"/>
                  </a:cubicBezTo>
                  <a:cubicBezTo>
                    <a:pt x="21575" y="44251"/>
                    <a:pt x="21360" y="44883"/>
                    <a:pt x="21134" y="45514"/>
                  </a:cubicBezTo>
                  <a:cubicBezTo>
                    <a:pt x="20932" y="46109"/>
                    <a:pt x="20693" y="46680"/>
                    <a:pt x="20432" y="47335"/>
                  </a:cubicBezTo>
                  <a:cubicBezTo>
                    <a:pt x="19741" y="45454"/>
                    <a:pt x="19169" y="45061"/>
                    <a:pt x="17229" y="45061"/>
                  </a:cubicBezTo>
                  <a:lnTo>
                    <a:pt x="2929" y="45061"/>
                  </a:lnTo>
                  <a:cubicBezTo>
                    <a:pt x="2888" y="45060"/>
                    <a:pt x="2846" y="45059"/>
                    <a:pt x="2804" y="45059"/>
                  </a:cubicBezTo>
                  <a:cubicBezTo>
                    <a:pt x="2513" y="45059"/>
                    <a:pt x="2222" y="45095"/>
                    <a:pt x="1941" y="45168"/>
                  </a:cubicBezTo>
                  <a:cubicBezTo>
                    <a:pt x="715" y="45537"/>
                    <a:pt x="0" y="46692"/>
                    <a:pt x="191" y="48061"/>
                  </a:cubicBezTo>
                  <a:cubicBezTo>
                    <a:pt x="334" y="49157"/>
                    <a:pt x="1215" y="49835"/>
                    <a:pt x="2548" y="49835"/>
                  </a:cubicBezTo>
                  <a:cubicBezTo>
                    <a:pt x="2739" y="49835"/>
                    <a:pt x="2935" y="49846"/>
                    <a:pt x="3132" y="49846"/>
                  </a:cubicBezTo>
                  <a:cubicBezTo>
                    <a:pt x="3231" y="49846"/>
                    <a:pt x="3330" y="49843"/>
                    <a:pt x="3429" y="49835"/>
                  </a:cubicBezTo>
                  <a:cubicBezTo>
                    <a:pt x="3463" y="49832"/>
                    <a:pt x="3497" y="49830"/>
                    <a:pt x="3531" y="49830"/>
                  </a:cubicBezTo>
                  <a:cubicBezTo>
                    <a:pt x="3805" y="49830"/>
                    <a:pt x="4071" y="49957"/>
                    <a:pt x="4251" y="50169"/>
                  </a:cubicBezTo>
                  <a:cubicBezTo>
                    <a:pt x="6084" y="52026"/>
                    <a:pt x="7942" y="53872"/>
                    <a:pt x="9811" y="55705"/>
                  </a:cubicBezTo>
                  <a:cubicBezTo>
                    <a:pt x="10121" y="55991"/>
                    <a:pt x="10049" y="56098"/>
                    <a:pt x="9764" y="56348"/>
                  </a:cubicBezTo>
                  <a:cubicBezTo>
                    <a:pt x="9073" y="56944"/>
                    <a:pt x="8668" y="57706"/>
                    <a:pt x="8716" y="58658"/>
                  </a:cubicBezTo>
                  <a:lnTo>
                    <a:pt x="10597" y="58658"/>
                  </a:lnTo>
                  <a:cubicBezTo>
                    <a:pt x="11133" y="57801"/>
                    <a:pt x="11942" y="57706"/>
                    <a:pt x="12871" y="57706"/>
                  </a:cubicBezTo>
                  <a:cubicBezTo>
                    <a:pt x="15348" y="57723"/>
                    <a:pt x="17824" y="57732"/>
                    <a:pt x="20302" y="57732"/>
                  </a:cubicBezTo>
                  <a:cubicBezTo>
                    <a:pt x="22780" y="57732"/>
                    <a:pt x="25259" y="57723"/>
                    <a:pt x="27742" y="57706"/>
                  </a:cubicBezTo>
                  <a:cubicBezTo>
                    <a:pt x="28516" y="57706"/>
                    <a:pt x="29147" y="57741"/>
                    <a:pt x="29290" y="58658"/>
                  </a:cubicBezTo>
                  <a:lnTo>
                    <a:pt x="31171" y="58658"/>
                  </a:lnTo>
                  <a:cubicBezTo>
                    <a:pt x="31290" y="58158"/>
                    <a:pt x="31242" y="57646"/>
                    <a:pt x="31195" y="57146"/>
                  </a:cubicBezTo>
                  <a:cubicBezTo>
                    <a:pt x="31040" y="56289"/>
                    <a:pt x="30516" y="55765"/>
                    <a:pt x="29683" y="55586"/>
                  </a:cubicBezTo>
                  <a:cubicBezTo>
                    <a:pt x="29337" y="55515"/>
                    <a:pt x="29278" y="55372"/>
                    <a:pt x="29278" y="55050"/>
                  </a:cubicBezTo>
                  <a:cubicBezTo>
                    <a:pt x="29302" y="53955"/>
                    <a:pt x="29302" y="52872"/>
                    <a:pt x="29278" y="51776"/>
                  </a:cubicBezTo>
                  <a:cubicBezTo>
                    <a:pt x="29266" y="50288"/>
                    <a:pt x="28349" y="49002"/>
                    <a:pt x="26920" y="48585"/>
                  </a:cubicBezTo>
                  <a:cubicBezTo>
                    <a:pt x="26337" y="48407"/>
                    <a:pt x="26373" y="48204"/>
                    <a:pt x="26539" y="47740"/>
                  </a:cubicBezTo>
                  <a:cubicBezTo>
                    <a:pt x="28659" y="42037"/>
                    <a:pt x="29278" y="36191"/>
                    <a:pt x="27885" y="30226"/>
                  </a:cubicBezTo>
                  <a:cubicBezTo>
                    <a:pt x="27635" y="29178"/>
                    <a:pt x="27551" y="28309"/>
                    <a:pt x="28397" y="27535"/>
                  </a:cubicBezTo>
                  <a:cubicBezTo>
                    <a:pt x="28409" y="27523"/>
                    <a:pt x="28409" y="27499"/>
                    <a:pt x="28421" y="27488"/>
                  </a:cubicBezTo>
                  <a:cubicBezTo>
                    <a:pt x="30766" y="23606"/>
                    <a:pt x="29075" y="18546"/>
                    <a:pt x="24861" y="16879"/>
                  </a:cubicBezTo>
                  <a:cubicBezTo>
                    <a:pt x="24623" y="16772"/>
                    <a:pt x="24230" y="16796"/>
                    <a:pt x="24468" y="16272"/>
                  </a:cubicBezTo>
                  <a:cubicBezTo>
                    <a:pt x="25658" y="13617"/>
                    <a:pt x="26801" y="10950"/>
                    <a:pt x="27956" y="8295"/>
                  </a:cubicBezTo>
                  <a:cubicBezTo>
                    <a:pt x="28028" y="8120"/>
                    <a:pt x="28082" y="7999"/>
                    <a:pt x="28286" y="7999"/>
                  </a:cubicBezTo>
                  <a:cubicBezTo>
                    <a:pt x="28319" y="7999"/>
                    <a:pt x="28355" y="8002"/>
                    <a:pt x="28397" y="8009"/>
                  </a:cubicBezTo>
                  <a:cubicBezTo>
                    <a:pt x="28516" y="8029"/>
                    <a:pt x="28630" y="8038"/>
                    <a:pt x="28739" y="8038"/>
                  </a:cubicBezTo>
                  <a:cubicBezTo>
                    <a:pt x="29418" y="8038"/>
                    <a:pt x="29878" y="7656"/>
                    <a:pt x="30135" y="6937"/>
                  </a:cubicBezTo>
                  <a:cubicBezTo>
                    <a:pt x="30838" y="5009"/>
                    <a:pt x="30004" y="2770"/>
                    <a:pt x="28159" y="1842"/>
                  </a:cubicBezTo>
                  <a:cubicBezTo>
                    <a:pt x="26956" y="1234"/>
                    <a:pt x="25706" y="699"/>
                    <a:pt x="24432" y="234"/>
                  </a:cubicBezTo>
                  <a:cubicBezTo>
                    <a:pt x="23981" y="76"/>
                    <a:pt x="23520" y="0"/>
                    <a:pt x="230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5"/>
            <p:cNvSpPr/>
            <p:nvPr/>
          </p:nvSpPr>
          <p:spPr>
            <a:xfrm>
              <a:off x="806625" y="2581700"/>
              <a:ext cx="470325" cy="29800"/>
            </a:xfrm>
            <a:custGeom>
              <a:avLst/>
              <a:gdLst/>
              <a:ahLst/>
              <a:cxnLst/>
              <a:rect l="l" t="t" r="r" b="b"/>
              <a:pathLst>
                <a:path w="18813" h="1192" extrusionOk="0">
                  <a:moveTo>
                    <a:pt x="17896" y="0"/>
                  </a:moveTo>
                  <a:cubicBezTo>
                    <a:pt x="12455" y="24"/>
                    <a:pt x="7026" y="24"/>
                    <a:pt x="1584" y="24"/>
                  </a:cubicBezTo>
                  <a:cubicBezTo>
                    <a:pt x="596" y="24"/>
                    <a:pt x="311" y="239"/>
                    <a:pt x="1" y="1191"/>
                  </a:cubicBezTo>
                  <a:lnTo>
                    <a:pt x="18694" y="1191"/>
                  </a:lnTo>
                  <a:cubicBezTo>
                    <a:pt x="18682" y="1060"/>
                    <a:pt x="18682" y="941"/>
                    <a:pt x="18694" y="810"/>
                  </a:cubicBezTo>
                  <a:cubicBezTo>
                    <a:pt x="18813" y="155"/>
                    <a:pt x="18539" y="0"/>
                    <a:pt x="178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5"/>
            <p:cNvSpPr/>
            <p:nvPr/>
          </p:nvSpPr>
          <p:spPr>
            <a:xfrm>
              <a:off x="1320975" y="2573425"/>
              <a:ext cx="6875" cy="38075"/>
            </a:xfrm>
            <a:custGeom>
              <a:avLst/>
              <a:gdLst/>
              <a:ahLst/>
              <a:cxnLst/>
              <a:rect l="l" t="t" r="r" b="b"/>
              <a:pathLst>
                <a:path w="275" h="1523" extrusionOk="0">
                  <a:moveTo>
                    <a:pt x="78" y="1"/>
                  </a:moveTo>
                  <a:cubicBezTo>
                    <a:pt x="60" y="1"/>
                    <a:pt x="43" y="4"/>
                    <a:pt x="25" y="10"/>
                  </a:cubicBezTo>
                  <a:cubicBezTo>
                    <a:pt x="13" y="510"/>
                    <a:pt x="13" y="1010"/>
                    <a:pt x="1" y="1522"/>
                  </a:cubicBezTo>
                  <a:cubicBezTo>
                    <a:pt x="275" y="1034"/>
                    <a:pt x="60" y="510"/>
                    <a:pt x="132" y="10"/>
                  </a:cubicBezTo>
                  <a:cubicBezTo>
                    <a:pt x="114" y="4"/>
                    <a:pt x="96" y="1"/>
                    <a:pt x="78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5"/>
            <p:cNvSpPr/>
            <p:nvPr/>
          </p:nvSpPr>
          <p:spPr>
            <a:xfrm>
              <a:off x="946225" y="1588875"/>
              <a:ext cx="307825" cy="295750"/>
            </a:xfrm>
            <a:custGeom>
              <a:avLst/>
              <a:gdLst/>
              <a:ahLst/>
              <a:cxnLst/>
              <a:rect l="l" t="t" r="r" b="b"/>
              <a:pathLst>
                <a:path w="12313" h="11830" extrusionOk="0">
                  <a:moveTo>
                    <a:pt x="5942" y="0"/>
                  </a:moveTo>
                  <a:cubicBezTo>
                    <a:pt x="5167" y="0"/>
                    <a:pt x="4386" y="154"/>
                    <a:pt x="3644" y="470"/>
                  </a:cubicBezTo>
                  <a:cubicBezTo>
                    <a:pt x="1430" y="1399"/>
                    <a:pt x="1" y="3566"/>
                    <a:pt x="25" y="5959"/>
                  </a:cubicBezTo>
                  <a:cubicBezTo>
                    <a:pt x="49" y="9202"/>
                    <a:pt x="2680" y="11829"/>
                    <a:pt x="5932" y="11829"/>
                  </a:cubicBezTo>
                  <a:cubicBezTo>
                    <a:pt x="5939" y="11829"/>
                    <a:pt x="5947" y="11829"/>
                    <a:pt x="5954" y="11829"/>
                  </a:cubicBezTo>
                  <a:cubicBezTo>
                    <a:pt x="8347" y="11817"/>
                    <a:pt x="10502" y="10365"/>
                    <a:pt x="11407" y="8150"/>
                  </a:cubicBezTo>
                  <a:cubicBezTo>
                    <a:pt x="12312" y="5935"/>
                    <a:pt x="11800" y="3399"/>
                    <a:pt x="10097" y="1709"/>
                  </a:cubicBezTo>
                  <a:cubicBezTo>
                    <a:pt x="8968" y="595"/>
                    <a:pt x="7467" y="0"/>
                    <a:pt x="59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5"/>
            <p:cNvSpPr/>
            <p:nvPr/>
          </p:nvSpPr>
          <p:spPr>
            <a:xfrm>
              <a:off x="769125" y="1548225"/>
              <a:ext cx="234875" cy="411400"/>
            </a:xfrm>
            <a:custGeom>
              <a:avLst/>
              <a:gdLst/>
              <a:ahLst/>
              <a:cxnLst/>
              <a:rect l="l" t="t" r="r" b="b"/>
              <a:pathLst>
                <a:path w="9395" h="16456" extrusionOk="0">
                  <a:moveTo>
                    <a:pt x="5936" y="0"/>
                  </a:moveTo>
                  <a:cubicBezTo>
                    <a:pt x="5688" y="0"/>
                    <a:pt x="5518" y="167"/>
                    <a:pt x="5359" y="525"/>
                  </a:cubicBezTo>
                  <a:cubicBezTo>
                    <a:pt x="3811" y="4109"/>
                    <a:pt x="2239" y="7692"/>
                    <a:pt x="656" y="11264"/>
                  </a:cubicBezTo>
                  <a:cubicBezTo>
                    <a:pt x="489" y="11645"/>
                    <a:pt x="548" y="11776"/>
                    <a:pt x="929" y="11931"/>
                  </a:cubicBezTo>
                  <a:cubicBezTo>
                    <a:pt x="2906" y="12717"/>
                    <a:pt x="4870" y="13526"/>
                    <a:pt x="6835" y="14348"/>
                  </a:cubicBezTo>
                  <a:cubicBezTo>
                    <a:pt x="7037" y="14431"/>
                    <a:pt x="7430" y="14443"/>
                    <a:pt x="7275" y="14800"/>
                  </a:cubicBezTo>
                  <a:cubicBezTo>
                    <a:pt x="7215" y="14935"/>
                    <a:pt x="7138" y="14981"/>
                    <a:pt x="7056" y="14981"/>
                  </a:cubicBezTo>
                  <a:cubicBezTo>
                    <a:pt x="6913" y="14981"/>
                    <a:pt x="6754" y="14841"/>
                    <a:pt x="6633" y="14789"/>
                  </a:cubicBezTo>
                  <a:cubicBezTo>
                    <a:pt x="4680" y="14003"/>
                    <a:pt x="2739" y="13181"/>
                    <a:pt x="787" y="12395"/>
                  </a:cubicBezTo>
                  <a:cubicBezTo>
                    <a:pt x="667" y="12346"/>
                    <a:pt x="521" y="12217"/>
                    <a:pt x="386" y="12217"/>
                  </a:cubicBezTo>
                  <a:cubicBezTo>
                    <a:pt x="293" y="12217"/>
                    <a:pt x="204" y="12278"/>
                    <a:pt x="132" y="12467"/>
                  </a:cubicBezTo>
                  <a:cubicBezTo>
                    <a:pt x="1" y="12824"/>
                    <a:pt x="60" y="13062"/>
                    <a:pt x="429" y="13229"/>
                  </a:cubicBezTo>
                  <a:cubicBezTo>
                    <a:pt x="2870" y="14265"/>
                    <a:pt x="5299" y="15324"/>
                    <a:pt x="7728" y="16384"/>
                  </a:cubicBezTo>
                  <a:cubicBezTo>
                    <a:pt x="7842" y="16432"/>
                    <a:pt x="7944" y="16456"/>
                    <a:pt x="8034" y="16456"/>
                  </a:cubicBezTo>
                  <a:cubicBezTo>
                    <a:pt x="8235" y="16456"/>
                    <a:pt x="8379" y="16337"/>
                    <a:pt x="8478" y="16098"/>
                  </a:cubicBezTo>
                  <a:cubicBezTo>
                    <a:pt x="8716" y="15562"/>
                    <a:pt x="8919" y="15003"/>
                    <a:pt x="9180" y="14491"/>
                  </a:cubicBezTo>
                  <a:cubicBezTo>
                    <a:pt x="9395" y="14098"/>
                    <a:pt x="9323" y="13919"/>
                    <a:pt x="8942" y="13669"/>
                  </a:cubicBezTo>
                  <a:cubicBezTo>
                    <a:pt x="6287" y="11955"/>
                    <a:pt x="5049" y="8716"/>
                    <a:pt x="5882" y="5668"/>
                  </a:cubicBezTo>
                  <a:cubicBezTo>
                    <a:pt x="6371" y="3823"/>
                    <a:pt x="7466" y="2418"/>
                    <a:pt x="9097" y="1311"/>
                  </a:cubicBezTo>
                  <a:cubicBezTo>
                    <a:pt x="8133" y="894"/>
                    <a:pt x="7240" y="525"/>
                    <a:pt x="6371" y="120"/>
                  </a:cubicBezTo>
                  <a:cubicBezTo>
                    <a:pt x="6201" y="41"/>
                    <a:pt x="6059" y="0"/>
                    <a:pt x="5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5"/>
            <p:cNvSpPr/>
            <p:nvPr/>
          </p:nvSpPr>
          <p:spPr>
            <a:xfrm>
              <a:off x="582800" y="2308450"/>
              <a:ext cx="434600" cy="46450"/>
            </a:xfrm>
            <a:custGeom>
              <a:avLst/>
              <a:gdLst/>
              <a:ahLst/>
              <a:cxnLst/>
              <a:rect l="l" t="t" r="r" b="b"/>
              <a:pathLst>
                <a:path w="17384" h="1858" extrusionOk="0">
                  <a:moveTo>
                    <a:pt x="1215" y="0"/>
                  </a:moveTo>
                  <a:cubicBezTo>
                    <a:pt x="346" y="12"/>
                    <a:pt x="0" y="346"/>
                    <a:pt x="0" y="1155"/>
                  </a:cubicBezTo>
                  <a:cubicBezTo>
                    <a:pt x="0" y="1751"/>
                    <a:pt x="179" y="1858"/>
                    <a:pt x="1120" y="1858"/>
                  </a:cubicBezTo>
                  <a:lnTo>
                    <a:pt x="16407" y="1858"/>
                  </a:lnTo>
                  <a:cubicBezTo>
                    <a:pt x="17324" y="1858"/>
                    <a:pt x="17384" y="1786"/>
                    <a:pt x="17229" y="870"/>
                  </a:cubicBezTo>
                  <a:cubicBezTo>
                    <a:pt x="17134" y="286"/>
                    <a:pt x="16776" y="0"/>
                    <a:pt x="160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5"/>
            <p:cNvSpPr/>
            <p:nvPr/>
          </p:nvSpPr>
          <p:spPr>
            <a:xfrm>
              <a:off x="1056975" y="1181625"/>
              <a:ext cx="207775" cy="125525"/>
            </a:xfrm>
            <a:custGeom>
              <a:avLst/>
              <a:gdLst/>
              <a:ahLst/>
              <a:cxnLst/>
              <a:rect l="l" t="t" r="r" b="b"/>
              <a:pathLst>
                <a:path w="8311" h="5021" extrusionOk="0">
                  <a:moveTo>
                    <a:pt x="2463" y="1"/>
                  </a:moveTo>
                  <a:cubicBezTo>
                    <a:pt x="1592" y="1"/>
                    <a:pt x="752" y="422"/>
                    <a:pt x="238" y="1163"/>
                  </a:cubicBezTo>
                  <a:cubicBezTo>
                    <a:pt x="0" y="1509"/>
                    <a:pt x="24" y="1651"/>
                    <a:pt x="429" y="1830"/>
                  </a:cubicBezTo>
                  <a:cubicBezTo>
                    <a:pt x="2739" y="2806"/>
                    <a:pt x="5025" y="3806"/>
                    <a:pt x="7322" y="4807"/>
                  </a:cubicBezTo>
                  <a:cubicBezTo>
                    <a:pt x="7640" y="4941"/>
                    <a:pt x="7852" y="5020"/>
                    <a:pt x="7996" y="5020"/>
                  </a:cubicBezTo>
                  <a:cubicBezTo>
                    <a:pt x="8246" y="5020"/>
                    <a:pt x="8288" y="4781"/>
                    <a:pt x="8311" y="4176"/>
                  </a:cubicBezTo>
                  <a:lnTo>
                    <a:pt x="8311" y="4045"/>
                  </a:lnTo>
                  <a:cubicBezTo>
                    <a:pt x="8263" y="2961"/>
                    <a:pt x="7787" y="2104"/>
                    <a:pt x="6799" y="1628"/>
                  </a:cubicBezTo>
                  <a:cubicBezTo>
                    <a:pt x="5691" y="1104"/>
                    <a:pt x="4560" y="628"/>
                    <a:pt x="3417" y="175"/>
                  </a:cubicBezTo>
                  <a:cubicBezTo>
                    <a:pt x="3105" y="57"/>
                    <a:pt x="2782" y="1"/>
                    <a:pt x="2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5"/>
            <p:cNvSpPr/>
            <p:nvPr/>
          </p:nvSpPr>
          <p:spPr>
            <a:xfrm>
              <a:off x="1012625" y="1657175"/>
              <a:ext cx="187825" cy="160175"/>
            </a:xfrm>
            <a:custGeom>
              <a:avLst/>
              <a:gdLst/>
              <a:ahLst/>
              <a:cxnLst/>
              <a:rect l="l" t="t" r="r" b="b"/>
              <a:pathLst>
                <a:path w="7513" h="6407" extrusionOk="0">
                  <a:moveTo>
                    <a:pt x="3239" y="1"/>
                  </a:moveTo>
                  <a:cubicBezTo>
                    <a:pt x="1453" y="1"/>
                    <a:pt x="0" y="1465"/>
                    <a:pt x="48" y="3263"/>
                  </a:cubicBezTo>
                  <a:cubicBezTo>
                    <a:pt x="80" y="5164"/>
                    <a:pt x="1639" y="6406"/>
                    <a:pt x="3263" y="6406"/>
                  </a:cubicBezTo>
                  <a:cubicBezTo>
                    <a:pt x="4059" y="6406"/>
                    <a:pt x="4870" y="6108"/>
                    <a:pt x="5525" y="5442"/>
                  </a:cubicBezTo>
                  <a:cubicBezTo>
                    <a:pt x="7513" y="3418"/>
                    <a:pt x="6072" y="1"/>
                    <a:pt x="3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5"/>
            <p:cNvSpPr/>
            <p:nvPr/>
          </p:nvSpPr>
          <p:spPr>
            <a:xfrm>
              <a:off x="1138525" y="1203650"/>
              <a:ext cx="28900" cy="48400"/>
            </a:xfrm>
            <a:custGeom>
              <a:avLst/>
              <a:gdLst/>
              <a:ahLst/>
              <a:cxnLst/>
              <a:rect l="l" t="t" r="r" b="b"/>
              <a:pathLst>
                <a:path w="1156" h="1936" extrusionOk="0">
                  <a:moveTo>
                    <a:pt x="879" y="0"/>
                  </a:moveTo>
                  <a:cubicBezTo>
                    <a:pt x="771" y="0"/>
                    <a:pt x="673" y="75"/>
                    <a:pt x="643" y="175"/>
                  </a:cubicBezTo>
                  <a:cubicBezTo>
                    <a:pt x="453" y="640"/>
                    <a:pt x="262" y="1092"/>
                    <a:pt x="72" y="1556"/>
                  </a:cubicBezTo>
                  <a:cubicBezTo>
                    <a:pt x="0" y="1663"/>
                    <a:pt x="48" y="1806"/>
                    <a:pt x="155" y="1878"/>
                  </a:cubicBezTo>
                  <a:cubicBezTo>
                    <a:pt x="194" y="1917"/>
                    <a:pt x="245" y="1936"/>
                    <a:pt x="295" y="1936"/>
                  </a:cubicBezTo>
                  <a:cubicBezTo>
                    <a:pt x="369" y="1936"/>
                    <a:pt x="441" y="1896"/>
                    <a:pt x="477" y="1818"/>
                  </a:cubicBezTo>
                  <a:cubicBezTo>
                    <a:pt x="715" y="1318"/>
                    <a:pt x="929" y="806"/>
                    <a:pt x="1132" y="330"/>
                  </a:cubicBezTo>
                  <a:cubicBezTo>
                    <a:pt x="1155" y="139"/>
                    <a:pt x="1060" y="44"/>
                    <a:pt x="941" y="8"/>
                  </a:cubicBezTo>
                  <a:cubicBezTo>
                    <a:pt x="920" y="3"/>
                    <a:pt x="899" y="0"/>
                    <a:pt x="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5"/>
            <p:cNvSpPr/>
            <p:nvPr/>
          </p:nvSpPr>
          <p:spPr>
            <a:xfrm>
              <a:off x="1167400" y="1215475"/>
              <a:ext cx="29200" cy="47975"/>
            </a:xfrm>
            <a:custGeom>
              <a:avLst/>
              <a:gdLst/>
              <a:ahLst/>
              <a:cxnLst/>
              <a:rect l="l" t="t" r="r" b="b"/>
              <a:pathLst>
                <a:path w="1168" h="1919" extrusionOk="0">
                  <a:moveTo>
                    <a:pt x="868" y="0"/>
                  </a:moveTo>
                  <a:cubicBezTo>
                    <a:pt x="778" y="0"/>
                    <a:pt x="693" y="58"/>
                    <a:pt x="667" y="155"/>
                  </a:cubicBezTo>
                  <a:cubicBezTo>
                    <a:pt x="465" y="631"/>
                    <a:pt x="262" y="1119"/>
                    <a:pt x="72" y="1595"/>
                  </a:cubicBezTo>
                  <a:cubicBezTo>
                    <a:pt x="0" y="1774"/>
                    <a:pt x="96" y="1881"/>
                    <a:pt x="274" y="1917"/>
                  </a:cubicBezTo>
                  <a:cubicBezTo>
                    <a:pt x="283" y="1918"/>
                    <a:pt x="292" y="1918"/>
                    <a:pt x="301" y="1918"/>
                  </a:cubicBezTo>
                  <a:cubicBezTo>
                    <a:pt x="399" y="1918"/>
                    <a:pt x="491" y="1860"/>
                    <a:pt x="524" y="1762"/>
                  </a:cubicBezTo>
                  <a:cubicBezTo>
                    <a:pt x="715" y="1286"/>
                    <a:pt x="929" y="809"/>
                    <a:pt x="1120" y="321"/>
                  </a:cubicBezTo>
                  <a:cubicBezTo>
                    <a:pt x="1167" y="202"/>
                    <a:pt x="1096" y="59"/>
                    <a:pt x="965" y="24"/>
                  </a:cubicBezTo>
                  <a:cubicBezTo>
                    <a:pt x="933" y="8"/>
                    <a:pt x="900" y="0"/>
                    <a:pt x="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5"/>
            <p:cNvSpPr/>
            <p:nvPr/>
          </p:nvSpPr>
          <p:spPr>
            <a:xfrm>
              <a:off x="1109950" y="1192200"/>
              <a:ext cx="27700" cy="47850"/>
            </a:xfrm>
            <a:custGeom>
              <a:avLst/>
              <a:gdLst/>
              <a:ahLst/>
              <a:cxnLst/>
              <a:rect l="l" t="t" r="r" b="b"/>
              <a:pathLst>
                <a:path w="1108" h="1914" extrusionOk="0">
                  <a:moveTo>
                    <a:pt x="870" y="0"/>
                  </a:moveTo>
                  <a:cubicBezTo>
                    <a:pt x="790" y="0"/>
                    <a:pt x="715" y="38"/>
                    <a:pt x="679" y="109"/>
                  </a:cubicBezTo>
                  <a:cubicBezTo>
                    <a:pt x="453" y="597"/>
                    <a:pt x="239" y="1098"/>
                    <a:pt x="48" y="1598"/>
                  </a:cubicBezTo>
                  <a:cubicBezTo>
                    <a:pt x="0" y="1717"/>
                    <a:pt x="72" y="1848"/>
                    <a:pt x="191" y="1895"/>
                  </a:cubicBezTo>
                  <a:cubicBezTo>
                    <a:pt x="220" y="1908"/>
                    <a:pt x="249" y="1914"/>
                    <a:pt x="278" y="1914"/>
                  </a:cubicBezTo>
                  <a:cubicBezTo>
                    <a:pt x="357" y="1914"/>
                    <a:pt x="430" y="1870"/>
                    <a:pt x="465" y="1800"/>
                  </a:cubicBezTo>
                  <a:cubicBezTo>
                    <a:pt x="691" y="1288"/>
                    <a:pt x="917" y="764"/>
                    <a:pt x="1108" y="324"/>
                  </a:cubicBezTo>
                  <a:cubicBezTo>
                    <a:pt x="1108" y="121"/>
                    <a:pt x="1048" y="50"/>
                    <a:pt x="953" y="14"/>
                  </a:cubicBezTo>
                  <a:cubicBezTo>
                    <a:pt x="926" y="5"/>
                    <a:pt x="897" y="0"/>
                    <a:pt x="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5"/>
            <p:cNvSpPr/>
            <p:nvPr/>
          </p:nvSpPr>
          <p:spPr>
            <a:xfrm>
              <a:off x="1197150" y="1227500"/>
              <a:ext cx="28600" cy="47800"/>
            </a:xfrm>
            <a:custGeom>
              <a:avLst/>
              <a:gdLst/>
              <a:ahLst/>
              <a:cxnLst/>
              <a:rect l="l" t="t" r="r" b="b"/>
              <a:pathLst>
                <a:path w="1144" h="1912" extrusionOk="0">
                  <a:moveTo>
                    <a:pt x="856" y="0"/>
                  </a:moveTo>
                  <a:cubicBezTo>
                    <a:pt x="777" y="0"/>
                    <a:pt x="703" y="47"/>
                    <a:pt x="668" y="126"/>
                  </a:cubicBezTo>
                  <a:cubicBezTo>
                    <a:pt x="453" y="626"/>
                    <a:pt x="239" y="1150"/>
                    <a:pt x="37" y="1674"/>
                  </a:cubicBezTo>
                  <a:cubicBezTo>
                    <a:pt x="1" y="1793"/>
                    <a:pt x="84" y="1912"/>
                    <a:pt x="299" y="1912"/>
                  </a:cubicBezTo>
                  <a:cubicBezTo>
                    <a:pt x="334" y="1900"/>
                    <a:pt x="430" y="1864"/>
                    <a:pt x="465" y="1805"/>
                  </a:cubicBezTo>
                  <a:cubicBezTo>
                    <a:pt x="680" y="1317"/>
                    <a:pt x="894" y="817"/>
                    <a:pt x="1084" y="317"/>
                  </a:cubicBezTo>
                  <a:cubicBezTo>
                    <a:pt x="1144" y="197"/>
                    <a:pt x="1073" y="55"/>
                    <a:pt x="942" y="19"/>
                  </a:cubicBezTo>
                  <a:cubicBezTo>
                    <a:pt x="913" y="6"/>
                    <a:pt x="884" y="0"/>
                    <a:pt x="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userDrawn="1">
  <p:cSld name="CUSTOM_10">
    <p:spTree>
      <p:nvGrpSpPr>
        <p:cNvPr id="1" name="Shape 17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userDrawn="1">
  <p:cSld name="CUSTOM_10_1"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6" name="Google Shape;1896;p18"/>
          <p:cNvGrpSpPr/>
          <p:nvPr/>
        </p:nvGrpSpPr>
        <p:grpSpPr>
          <a:xfrm flipH="1">
            <a:off x="187709" y="3819924"/>
            <a:ext cx="711915" cy="1328040"/>
            <a:chOff x="541725" y="1145025"/>
            <a:chExt cx="786125" cy="1466475"/>
          </a:xfrm>
        </p:grpSpPr>
        <p:sp>
          <p:nvSpPr>
            <p:cNvPr id="1897" name="Google Shape;1897;p18"/>
            <p:cNvSpPr/>
            <p:nvPr/>
          </p:nvSpPr>
          <p:spPr>
            <a:xfrm>
              <a:off x="541725" y="1145025"/>
              <a:ext cx="782250" cy="1466475"/>
            </a:xfrm>
            <a:custGeom>
              <a:avLst/>
              <a:gdLst/>
              <a:ahLst/>
              <a:cxnLst/>
              <a:rect l="l" t="t" r="r" b="b"/>
              <a:pathLst>
                <a:path w="31290" h="58659" extrusionOk="0">
                  <a:moveTo>
                    <a:pt x="23065" y="0"/>
                  </a:moveTo>
                  <a:cubicBezTo>
                    <a:pt x="21500" y="0"/>
                    <a:pt x="20013" y="892"/>
                    <a:pt x="19312" y="2377"/>
                  </a:cubicBezTo>
                  <a:cubicBezTo>
                    <a:pt x="18967" y="3104"/>
                    <a:pt x="19062" y="3735"/>
                    <a:pt x="19705" y="4223"/>
                  </a:cubicBezTo>
                  <a:cubicBezTo>
                    <a:pt x="19979" y="4437"/>
                    <a:pt x="19931" y="4592"/>
                    <a:pt x="19824" y="4830"/>
                  </a:cubicBezTo>
                  <a:cubicBezTo>
                    <a:pt x="18443" y="7961"/>
                    <a:pt x="17074" y="11105"/>
                    <a:pt x="15717" y="14248"/>
                  </a:cubicBezTo>
                  <a:cubicBezTo>
                    <a:pt x="15582" y="14550"/>
                    <a:pt x="15437" y="14642"/>
                    <a:pt x="15124" y="14642"/>
                  </a:cubicBezTo>
                  <a:cubicBezTo>
                    <a:pt x="15104" y="14642"/>
                    <a:pt x="15083" y="14641"/>
                    <a:pt x="15062" y="14641"/>
                  </a:cubicBezTo>
                  <a:cubicBezTo>
                    <a:pt x="15027" y="14639"/>
                    <a:pt x="14993" y="14639"/>
                    <a:pt x="14960" y="14639"/>
                  </a:cubicBezTo>
                  <a:cubicBezTo>
                    <a:pt x="14165" y="14639"/>
                    <a:pt x="13559" y="15042"/>
                    <a:pt x="13228" y="15796"/>
                  </a:cubicBezTo>
                  <a:cubicBezTo>
                    <a:pt x="11418" y="19903"/>
                    <a:pt x="9621" y="24011"/>
                    <a:pt x="7835" y="28130"/>
                  </a:cubicBezTo>
                  <a:cubicBezTo>
                    <a:pt x="7430" y="29059"/>
                    <a:pt x="7739" y="30000"/>
                    <a:pt x="8621" y="30512"/>
                  </a:cubicBezTo>
                  <a:cubicBezTo>
                    <a:pt x="8859" y="30631"/>
                    <a:pt x="9002" y="30893"/>
                    <a:pt x="8954" y="31155"/>
                  </a:cubicBezTo>
                  <a:cubicBezTo>
                    <a:pt x="8930" y="32036"/>
                    <a:pt x="8918" y="32917"/>
                    <a:pt x="8906" y="33798"/>
                  </a:cubicBezTo>
                  <a:cubicBezTo>
                    <a:pt x="8882" y="34643"/>
                    <a:pt x="9252" y="35238"/>
                    <a:pt x="10025" y="35584"/>
                  </a:cubicBezTo>
                  <a:cubicBezTo>
                    <a:pt x="10656" y="35858"/>
                    <a:pt x="11299" y="36120"/>
                    <a:pt x="11930" y="36393"/>
                  </a:cubicBezTo>
                  <a:cubicBezTo>
                    <a:pt x="12215" y="36521"/>
                    <a:pt x="12485" y="36583"/>
                    <a:pt x="12744" y="36583"/>
                  </a:cubicBezTo>
                  <a:cubicBezTo>
                    <a:pt x="13213" y="36583"/>
                    <a:pt x="13644" y="36379"/>
                    <a:pt x="14050" y="35989"/>
                  </a:cubicBezTo>
                  <a:cubicBezTo>
                    <a:pt x="14681" y="35381"/>
                    <a:pt x="15336" y="34798"/>
                    <a:pt x="15967" y="34179"/>
                  </a:cubicBezTo>
                  <a:cubicBezTo>
                    <a:pt x="16096" y="34032"/>
                    <a:pt x="16276" y="33954"/>
                    <a:pt x="16460" y="33954"/>
                  </a:cubicBezTo>
                  <a:cubicBezTo>
                    <a:pt x="16530" y="33954"/>
                    <a:pt x="16600" y="33965"/>
                    <a:pt x="16669" y="33988"/>
                  </a:cubicBezTo>
                  <a:cubicBezTo>
                    <a:pt x="16849" y="34025"/>
                    <a:pt x="17019" y="34043"/>
                    <a:pt x="17181" y="34043"/>
                  </a:cubicBezTo>
                  <a:cubicBezTo>
                    <a:pt x="17962" y="34043"/>
                    <a:pt x="18533" y="33618"/>
                    <a:pt x="18908" y="32810"/>
                  </a:cubicBezTo>
                  <a:cubicBezTo>
                    <a:pt x="19074" y="32452"/>
                    <a:pt x="19229" y="32095"/>
                    <a:pt x="19384" y="31726"/>
                  </a:cubicBezTo>
                  <a:cubicBezTo>
                    <a:pt x="19688" y="31036"/>
                    <a:pt x="19782" y="30822"/>
                    <a:pt x="20151" y="30822"/>
                  </a:cubicBezTo>
                  <a:cubicBezTo>
                    <a:pt x="20317" y="30822"/>
                    <a:pt x="20539" y="30866"/>
                    <a:pt x="20860" y="30928"/>
                  </a:cubicBezTo>
                  <a:cubicBezTo>
                    <a:pt x="21015" y="30965"/>
                    <a:pt x="21176" y="30980"/>
                    <a:pt x="21334" y="30980"/>
                  </a:cubicBezTo>
                  <a:cubicBezTo>
                    <a:pt x="21383" y="30980"/>
                    <a:pt x="21431" y="30979"/>
                    <a:pt x="21479" y="30976"/>
                  </a:cubicBezTo>
                  <a:cubicBezTo>
                    <a:pt x="21531" y="30970"/>
                    <a:pt x="21580" y="30966"/>
                    <a:pt x="21625" y="30966"/>
                  </a:cubicBezTo>
                  <a:cubicBezTo>
                    <a:pt x="22072" y="30966"/>
                    <a:pt x="22178" y="31279"/>
                    <a:pt x="22265" y="31690"/>
                  </a:cubicBezTo>
                  <a:cubicBezTo>
                    <a:pt x="22979" y="35036"/>
                    <a:pt x="22932" y="38382"/>
                    <a:pt x="22241" y="41727"/>
                  </a:cubicBezTo>
                  <a:cubicBezTo>
                    <a:pt x="22110" y="42358"/>
                    <a:pt x="21944" y="42966"/>
                    <a:pt x="21753" y="43609"/>
                  </a:cubicBezTo>
                  <a:cubicBezTo>
                    <a:pt x="21575" y="44251"/>
                    <a:pt x="21360" y="44883"/>
                    <a:pt x="21134" y="45514"/>
                  </a:cubicBezTo>
                  <a:cubicBezTo>
                    <a:pt x="20932" y="46109"/>
                    <a:pt x="20693" y="46680"/>
                    <a:pt x="20432" y="47335"/>
                  </a:cubicBezTo>
                  <a:cubicBezTo>
                    <a:pt x="19741" y="45454"/>
                    <a:pt x="19169" y="45061"/>
                    <a:pt x="17229" y="45061"/>
                  </a:cubicBezTo>
                  <a:lnTo>
                    <a:pt x="2929" y="45061"/>
                  </a:lnTo>
                  <a:cubicBezTo>
                    <a:pt x="2888" y="45060"/>
                    <a:pt x="2846" y="45059"/>
                    <a:pt x="2804" y="45059"/>
                  </a:cubicBezTo>
                  <a:cubicBezTo>
                    <a:pt x="2513" y="45059"/>
                    <a:pt x="2222" y="45095"/>
                    <a:pt x="1941" y="45168"/>
                  </a:cubicBezTo>
                  <a:cubicBezTo>
                    <a:pt x="715" y="45537"/>
                    <a:pt x="0" y="46692"/>
                    <a:pt x="191" y="48061"/>
                  </a:cubicBezTo>
                  <a:cubicBezTo>
                    <a:pt x="334" y="49157"/>
                    <a:pt x="1215" y="49835"/>
                    <a:pt x="2548" y="49835"/>
                  </a:cubicBezTo>
                  <a:cubicBezTo>
                    <a:pt x="2739" y="49835"/>
                    <a:pt x="2935" y="49846"/>
                    <a:pt x="3132" y="49846"/>
                  </a:cubicBezTo>
                  <a:cubicBezTo>
                    <a:pt x="3231" y="49846"/>
                    <a:pt x="3330" y="49843"/>
                    <a:pt x="3429" y="49835"/>
                  </a:cubicBezTo>
                  <a:cubicBezTo>
                    <a:pt x="3463" y="49832"/>
                    <a:pt x="3497" y="49830"/>
                    <a:pt x="3531" y="49830"/>
                  </a:cubicBezTo>
                  <a:cubicBezTo>
                    <a:pt x="3805" y="49830"/>
                    <a:pt x="4071" y="49957"/>
                    <a:pt x="4251" y="50169"/>
                  </a:cubicBezTo>
                  <a:cubicBezTo>
                    <a:pt x="6084" y="52026"/>
                    <a:pt x="7942" y="53872"/>
                    <a:pt x="9811" y="55705"/>
                  </a:cubicBezTo>
                  <a:cubicBezTo>
                    <a:pt x="10121" y="55991"/>
                    <a:pt x="10049" y="56098"/>
                    <a:pt x="9764" y="56348"/>
                  </a:cubicBezTo>
                  <a:cubicBezTo>
                    <a:pt x="9073" y="56944"/>
                    <a:pt x="8668" y="57706"/>
                    <a:pt x="8716" y="58658"/>
                  </a:cubicBezTo>
                  <a:lnTo>
                    <a:pt x="10597" y="58658"/>
                  </a:lnTo>
                  <a:cubicBezTo>
                    <a:pt x="11133" y="57801"/>
                    <a:pt x="11942" y="57706"/>
                    <a:pt x="12871" y="57706"/>
                  </a:cubicBezTo>
                  <a:cubicBezTo>
                    <a:pt x="15348" y="57723"/>
                    <a:pt x="17824" y="57732"/>
                    <a:pt x="20302" y="57732"/>
                  </a:cubicBezTo>
                  <a:cubicBezTo>
                    <a:pt x="22780" y="57732"/>
                    <a:pt x="25259" y="57723"/>
                    <a:pt x="27742" y="57706"/>
                  </a:cubicBezTo>
                  <a:cubicBezTo>
                    <a:pt x="28516" y="57706"/>
                    <a:pt x="29147" y="57741"/>
                    <a:pt x="29290" y="58658"/>
                  </a:cubicBezTo>
                  <a:lnTo>
                    <a:pt x="31171" y="58658"/>
                  </a:lnTo>
                  <a:cubicBezTo>
                    <a:pt x="31290" y="58158"/>
                    <a:pt x="31242" y="57646"/>
                    <a:pt x="31195" y="57146"/>
                  </a:cubicBezTo>
                  <a:cubicBezTo>
                    <a:pt x="31040" y="56289"/>
                    <a:pt x="30516" y="55765"/>
                    <a:pt x="29683" y="55586"/>
                  </a:cubicBezTo>
                  <a:cubicBezTo>
                    <a:pt x="29337" y="55515"/>
                    <a:pt x="29278" y="55372"/>
                    <a:pt x="29278" y="55050"/>
                  </a:cubicBezTo>
                  <a:cubicBezTo>
                    <a:pt x="29302" y="53955"/>
                    <a:pt x="29302" y="52872"/>
                    <a:pt x="29278" y="51776"/>
                  </a:cubicBezTo>
                  <a:cubicBezTo>
                    <a:pt x="29266" y="50288"/>
                    <a:pt x="28349" y="49002"/>
                    <a:pt x="26920" y="48585"/>
                  </a:cubicBezTo>
                  <a:cubicBezTo>
                    <a:pt x="26337" y="48407"/>
                    <a:pt x="26373" y="48204"/>
                    <a:pt x="26539" y="47740"/>
                  </a:cubicBezTo>
                  <a:cubicBezTo>
                    <a:pt x="28659" y="42037"/>
                    <a:pt x="29278" y="36191"/>
                    <a:pt x="27885" y="30226"/>
                  </a:cubicBezTo>
                  <a:cubicBezTo>
                    <a:pt x="27635" y="29178"/>
                    <a:pt x="27551" y="28309"/>
                    <a:pt x="28397" y="27535"/>
                  </a:cubicBezTo>
                  <a:cubicBezTo>
                    <a:pt x="28409" y="27523"/>
                    <a:pt x="28409" y="27499"/>
                    <a:pt x="28421" y="27488"/>
                  </a:cubicBezTo>
                  <a:cubicBezTo>
                    <a:pt x="30766" y="23606"/>
                    <a:pt x="29075" y="18546"/>
                    <a:pt x="24861" y="16879"/>
                  </a:cubicBezTo>
                  <a:cubicBezTo>
                    <a:pt x="24623" y="16772"/>
                    <a:pt x="24230" y="16796"/>
                    <a:pt x="24468" y="16272"/>
                  </a:cubicBezTo>
                  <a:cubicBezTo>
                    <a:pt x="25658" y="13617"/>
                    <a:pt x="26801" y="10950"/>
                    <a:pt x="27956" y="8295"/>
                  </a:cubicBezTo>
                  <a:cubicBezTo>
                    <a:pt x="28028" y="8120"/>
                    <a:pt x="28082" y="7999"/>
                    <a:pt x="28286" y="7999"/>
                  </a:cubicBezTo>
                  <a:cubicBezTo>
                    <a:pt x="28319" y="7999"/>
                    <a:pt x="28355" y="8002"/>
                    <a:pt x="28397" y="8009"/>
                  </a:cubicBezTo>
                  <a:cubicBezTo>
                    <a:pt x="28516" y="8029"/>
                    <a:pt x="28630" y="8038"/>
                    <a:pt x="28739" y="8038"/>
                  </a:cubicBezTo>
                  <a:cubicBezTo>
                    <a:pt x="29418" y="8038"/>
                    <a:pt x="29878" y="7656"/>
                    <a:pt x="30135" y="6937"/>
                  </a:cubicBezTo>
                  <a:cubicBezTo>
                    <a:pt x="30838" y="5009"/>
                    <a:pt x="30004" y="2770"/>
                    <a:pt x="28159" y="1842"/>
                  </a:cubicBezTo>
                  <a:cubicBezTo>
                    <a:pt x="26956" y="1234"/>
                    <a:pt x="25706" y="699"/>
                    <a:pt x="24432" y="234"/>
                  </a:cubicBezTo>
                  <a:cubicBezTo>
                    <a:pt x="23981" y="76"/>
                    <a:pt x="23520" y="0"/>
                    <a:pt x="230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8"/>
            <p:cNvSpPr/>
            <p:nvPr/>
          </p:nvSpPr>
          <p:spPr>
            <a:xfrm>
              <a:off x="806625" y="2581700"/>
              <a:ext cx="470325" cy="29800"/>
            </a:xfrm>
            <a:custGeom>
              <a:avLst/>
              <a:gdLst/>
              <a:ahLst/>
              <a:cxnLst/>
              <a:rect l="l" t="t" r="r" b="b"/>
              <a:pathLst>
                <a:path w="18813" h="1192" extrusionOk="0">
                  <a:moveTo>
                    <a:pt x="17896" y="0"/>
                  </a:moveTo>
                  <a:cubicBezTo>
                    <a:pt x="12455" y="24"/>
                    <a:pt x="7026" y="24"/>
                    <a:pt x="1584" y="24"/>
                  </a:cubicBezTo>
                  <a:cubicBezTo>
                    <a:pt x="596" y="24"/>
                    <a:pt x="311" y="239"/>
                    <a:pt x="1" y="1191"/>
                  </a:cubicBezTo>
                  <a:lnTo>
                    <a:pt x="18694" y="1191"/>
                  </a:lnTo>
                  <a:cubicBezTo>
                    <a:pt x="18682" y="1060"/>
                    <a:pt x="18682" y="941"/>
                    <a:pt x="18694" y="810"/>
                  </a:cubicBezTo>
                  <a:cubicBezTo>
                    <a:pt x="18813" y="155"/>
                    <a:pt x="18539" y="0"/>
                    <a:pt x="178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8"/>
            <p:cNvSpPr/>
            <p:nvPr/>
          </p:nvSpPr>
          <p:spPr>
            <a:xfrm>
              <a:off x="1320975" y="2573425"/>
              <a:ext cx="6875" cy="38075"/>
            </a:xfrm>
            <a:custGeom>
              <a:avLst/>
              <a:gdLst/>
              <a:ahLst/>
              <a:cxnLst/>
              <a:rect l="l" t="t" r="r" b="b"/>
              <a:pathLst>
                <a:path w="275" h="1523" extrusionOk="0">
                  <a:moveTo>
                    <a:pt x="78" y="1"/>
                  </a:moveTo>
                  <a:cubicBezTo>
                    <a:pt x="60" y="1"/>
                    <a:pt x="43" y="4"/>
                    <a:pt x="25" y="10"/>
                  </a:cubicBezTo>
                  <a:cubicBezTo>
                    <a:pt x="13" y="510"/>
                    <a:pt x="13" y="1010"/>
                    <a:pt x="1" y="1522"/>
                  </a:cubicBezTo>
                  <a:cubicBezTo>
                    <a:pt x="275" y="1034"/>
                    <a:pt x="60" y="510"/>
                    <a:pt x="132" y="10"/>
                  </a:cubicBezTo>
                  <a:cubicBezTo>
                    <a:pt x="114" y="4"/>
                    <a:pt x="96" y="1"/>
                    <a:pt x="78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8"/>
            <p:cNvSpPr/>
            <p:nvPr/>
          </p:nvSpPr>
          <p:spPr>
            <a:xfrm>
              <a:off x="946225" y="1588875"/>
              <a:ext cx="307825" cy="295750"/>
            </a:xfrm>
            <a:custGeom>
              <a:avLst/>
              <a:gdLst/>
              <a:ahLst/>
              <a:cxnLst/>
              <a:rect l="l" t="t" r="r" b="b"/>
              <a:pathLst>
                <a:path w="12313" h="11830" extrusionOk="0">
                  <a:moveTo>
                    <a:pt x="5942" y="0"/>
                  </a:moveTo>
                  <a:cubicBezTo>
                    <a:pt x="5167" y="0"/>
                    <a:pt x="4386" y="154"/>
                    <a:pt x="3644" y="470"/>
                  </a:cubicBezTo>
                  <a:cubicBezTo>
                    <a:pt x="1430" y="1399"/>
                    <a:pt x="1" y="3566"/>
                    <a:pt x="25" y="5959"/>
                  </a:cubicBezTo>
                  <a:cubicBezTo>
                    <a:pt x="49" y="9202"/>
                    <a:pt x="2680" y="11829"/>
                    <a:pt x="5932" y="11829"/>
                  </a:cubicBezTo>
                  <a:cubicBezTo>
                    <a:pt x="5939" y="11829"/>
                    <a:pt x="5947" y="11829"/>
                    <a:pt x="5954" y="11829"/>
                  </a:cubicBezTo>
                  <a:cubicBezTo>
                    <a:pt x="8347" y="11817"/>
                    <a:pt x="10502" y="10365"/>
                    <a:pt x="11407" y="8150"/>
                  </a:cubicBezTo>
                  <a:cubicBezTo>
                    <a:pt x="12312" y="5935"/>
                    <a:pt x="11800" y="3399"/>
                    <a:pt x="10097" y="1709"/>
                  </a:cubicBezTo>
                  <a:cubicBezTo>
                    <a:pt x="8968" y="595"/>
                    <a:pt x="7467" y="0"/>
                    <a:pt x="59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8"/>
            <p:cNvSpPr/>
            <p:nvPr/>
          </p:nvSpPr>
          <p:spPr>
            <a:xfrm>
              <a:off x="769125" y="1548225"/>
              <a:ext cx="234875" cy="411400"/>
            </a:xfrm>
            <a:custGeom>
              <a:avLst/>
              <a:gdLst/>
              <a:ahLst/>
              <a:cxnLst/>
              <a:rect l="l" t="t" r="r" b="b"/>
              <a:pathLst>
                <a:path w="9395" h="16456" extrusionOk="0">
                  <a:moveTo>
                    <a:pt x="5936" y="0"/>
                  </a:moveTo>
                  <a:cubicBezTo>
                    <a:pt x="5688" y="0"/>
                    <a:pt x="5518" y="167"/>
                    <a:pt x="5359" y="525"/>
                  </a:cubicBezTo>
                  <a:cubicBezTo>
                    <a:pt x="3811" y="4109"/>
                    <a:pt x="2239" y="7692"/>
                    <a:pt x="656" y="11264"/>
                  </a:cubicBezTo>
                  <a:cubicBezTo>
                    <a:pt x="489" y="11645"/>
                    <a:pt x="548" y="11776"/>
                    <a:pt x="929" y="11931"/>
                  </a:cubicBezTo>
                  <a:cubicBezTo>
                    <a:pt x="2906" y="12717"/>
                    <a:pt x="4870" y="13526"/>
                    <a:pt x="6835" y="14348"/>
                  </a:cubicBezTo>
                  <a:cubicBezTo>
                    <a:pt x="7037" y="14431"/>
                    <a:pt x="7430" y="14443"/>
                    <a:pt x="7275" y="14800"/>
                  </a:cubicBezTo>
                  <a:cubicBezTo>
                    <a:pt x="7215" y="14935"/>
                    <a:pt x="7138" y="14981"/>
                    <a:pt x="7056" y="14981"/>
                  </a:cubicBezTo>
                  <a:cubicBezTo>
                    <a:pt x="6913" y="14981"/>
                    <a:pt x="6754" y="14841"/>
                    <a:pt x="6633" y="14789"/>
                  </a:cubicBezTo>
                  <a:cubicBezTo>
                    <a:pt x="4680" y="14003"/>
                    <a:pt x="2739" y="13181"/>
                    <a:pt x="787" y="12395"/>
                  </a:cubicBezTo>
                  <a:cubicBezTo>
                    <a:pt x="667" y="12346"/>
                    <a:pt x="521" y="12217"/>
                    <a:pt x="386" y="12217"/>
                  </a:cubicBezTo>
                  <a:cubicBezTo>
                    <a:pt x="293" y="12217"/>
                    <a:pt x="204" y="12278"/>
                    <a:pt x="132" y="12467"/>
                  </a:cubicBezTo>
                  <a:cubicBezTo>
                    <a:pt x="1" y="12824"/>
                    <a:pt x="60" y="13062"/>
                    <a:pt x="429" y="13229"/>
                  </a:cubicBezTo>
                  <a:cubicBezTo>
                    <a:pt x="2870" y="14265"/>
                    <a:pt x="5299" y="15324"/>
                    <a:pt x="7728" y="16384"/>
                  </a:cubicBezTo>
                  <a:cubicBezTo>
                    <a:pt x="7842" y="16432"/>
                    <a:pt x="7944" y="16456"/>
                    <a:pt x="8034" y="16456"/>
                  </a:cubicBezTo>
                  <a:cubicBezTo>
                    <a:pt x="8235" y="16456"/>
                    <a:pt x="8379" y="16337"/>
                    <a:pt x="8478" y="16098"/>
                  </a:cubicBezTo>
                  <a:cubicBezTo>
                    <a:pt x="8716" y="15562"/>
                    <a:pt x="8919" y="15003"/>
                    <a:pt x="9180" y="14491"/>
                  </a:cubicBezTo>
                  <a:cubicBezTo>
                    <a:pt x="9395" y="14098"/>
                    <a:pt x="9323" y="13919"/>
                    <a:pt x="8942" y="13669"/>
                  </a:cubicBezTo>
                  <a:cubicBezTo>
                    <a:pt x="6287" y="11955"/>
                    <a:pt x="5049" y="8716"/>
                    <a:pt x="5882" y="5668"/>
                  </a:cubicBezTo>
                  <a:cubicBezTo>
                    <a:pt x="6371" y="3823"/>
                    <a:pt x="7466" y="2418"/>
                    <a:pt x="9097" y="1311"/>
                  </a:cubicBezTo>
                  <a:cubicBezTo>
                    <a:pt x="8133" y="894"/>
                    <a:pt x="7240" y="525"/>
                    <a:pt x="6371" y="120"/>
                  </a:cubicBezTo>
                  <a:cubicBezTo>
                    <a:pt x="6201" y="41"/>
                    <a:pt x="6059" y="0"/>
                    <a:pt x="5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8"/>
            <p:cNvSpPr/>
            <p:nvPr/>
          </p:nvSpPr>
          <p:spPr>
            <a:xfrm>
              <a:off x="582800" y="2308450"/>
              <a:ext cx="434600" cy="46450"/>
            </a:xfrm>
            <a:custGeom>
              <a:avLst/>
              <a:gdLst/>
              <a:ahLst/>
              <a:cxnLst/>
              <a:rect l="l" t="t" r="r" b="b"/>
              <a:pathLst>
                <a:path w="17384" h="1858" extrusionOk="0">
                  <a:moveTo>
                    <a:pt x="1215" y="0"/>
                  </a:moveTo>
                  <a:cubicBezTo>
                    <a:pt x="346" y="12"/>
                    <a:pt x="0" y="346"/>
                    <a:pt x="0" y="1155"/>
                  </a:cubicBezTo>
                  <a:cubicBezTo>
                    <a:pt x="0" y="1751"/>
                    <a:pt x="179" y="1858"/>
                    <a:pt x="1120" y="1858"/>
                  </a:cubicBezTo>
                  <a:lnTo>
                    <a:pt x="16407" y="1858"/>
                  </a:lnTo>
                  <a:cubicBezTo>
                    <a:pt x="17324" y="1858"/>
                    <a:pt x="17384" y="1786"/>
                    <a:pt x="17229" y="870"/>
                  </a:cubicBezTo>
                  <a:cubicBezTo>
                    <a:pt x="17134" y="286"/>
                    <a:pt x="16776" y="0"/>
                    <a:pt x="160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8"/>
            <p:cNvSpPr/>
            <p:nvPr/>
          </p:nvSpPr>
          <p:spPr>
            <a:xfrm>
              <a:off x="1056975" y="1181625"/>
              <a:ext cx="207775" cy="125525"/>
            </a:xfrm>
            <a:custGeom>
              <a:avLst/>
              <a:gdLst/>
              <a:ahLst/>
              <a:cxnLst/>
              <a:rect l="l" t="t" r="r" b="b"/>
              <a:pathLst>
                <a:path w="8311" h="5021" extrusionOk="0">
                  <a:moveTo>
                    <a:pt x="2463" y="1"/>
                  </a:moveTo>
                  <a:cubicBezTo>
                    <a:pt x="1592" y="1"/>
                    <a:pt x="752" y="422"/>
                    <a:pt x="238" y="1163"/>
                  </a:cubicBezTo>
                  <a:cubicBezTo>
                    <a:pt x="0" y="1509"/>
                    <a:pt x="24" y="1651"/>
                    <a:pt x="429" y="1830"/>
                  </a:cubicBezTo>
                  <a:cubicBezTo>
                    <a:pt x="2739" y="2806"/>
                    <a:pt x="5025" y="3806"/>
                    <a:pt x="7322" y="4807"/>
                  </a:cubicBezTo>
                  <a:cubicBezTo>
                    <a:pt x="7640" y="4941"/>
                    <a:pt x="7852" y="5020"/>
                    <a:pt x="7996" y="5020"/>
                  </a:cubicBezTo>
                  <a:cubicBezTo>
                    <a:pt x="8246" y="5020"/>
                    <a:pt x="8288" y="4781"/>
                    <a:pt x="8311" y="4176"/>
                  </a:cubicBezTo>
                  <a:lnTo>
                    <a:pt x="8311" y="4045"/>
                  </a:lnTo>
                  <a:cubicBezTo>
                    <a:pt x="8263" y="2961"/>
                    <a:pt x="7787" y="2104"/>
                    <a:pt x="6799" y="1628"/>
                  </a:cubicBezTo>
                  <a:cubicBezTo>
                    <a:pt x="5691" y="1104"/>
                    <a:pt x="4560" y="628"/>
                    <a:pt x="3417" y="175"/>
                  </a:cubicBezTo>
                  <a:cubicBezTo>
                    <a:pt x="3105" y="57"/>
                    <a:pt x="2782" y="1"/>
                    <a:pt x="2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8"/>
            <p:cNvSpPr/>
            <p:nvPr/>
          </p:nvSpPr>
          <p:spPr>
            <a:xfrm>
              <a:off x="1012625" y="1657175"/>
              <a:ext cx="187825" cy="160175"/>
            </a:xfrm>
            <a:custGeom>
              <a:avLst/>
              <a:gdLst/>
              <a:ahLst/>
              <a:cxnLst/>
              <a:rect l="l" t="t" r="r" b="b"/>
              <a:pathLst>
                <a:path w="7513" h="6407" extrusionOk="0">
                  <a:moveTo>
                    <a:pt x="3239" y="1"/>
                  </a:moveTo>
                  <a:cubicBezTo>
                    <a:pt x="1453" y="1"/>
                    <a:pt x="0" y="1465"/>
                    <a:pt x="48" y="3263"/>
                  </a:cubicBezTo>
                  <a:cubicBezTo>
                    <a:pt x="80" y="5164"/>
                    <a:pt x="1639" y="6406"/>
                    <a:pt x="3263" y="6406"/>
                  </a:cubicBezTo>
                  <a:cubicBezTo>
                    <a:pt x="4059" y="6406"/>
                    <a:pt x="4870" y="6108"/>
                    <a:pt x="5525" y="5442"/>
                  </a:cubicBezTo>
                  <a:cubicBezTo>
                    <a:pt x="7513" y="3418"/>
                    <a:pt x="6072" y="1"/>
                    <a:pt x="3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8"/>
            <p:cNvSpPr/>
            <p:nvPr/>
          </p:nvSpPr>
          <p:spPr>
            <a:xfrm>
              <a:off x="1138525" y="1203650"/>
              <a:ext cx="28900" cy="48400"/>
            </a:xfrm>
            <a:custGeom>
              <a:avLst/>
              <a:gdLst/>
              <a:ahLst/>
              <a:cxnLst/>
              <a:rect l="l" t="t" r="r" b="b"/>
              <a:pathLst>
                <a:path w="1156" h="1936" extrusionOk="0">
                  <a:moveTo>
                    <a:pt x="879" y="0"/>
                  </a:moveTo>
                  <a:cubicBezTo>
                    <a:pt x="771" y="0"/>
                    <a:pt x="673" y="75"/>
                    <a:pt x="643" y="175"/>
                  </a:cubicBezTo>
                  <a:cubicBezTo>
                    <a:pt x="453" y="640"/>
                    <a:pt x="262" y="1092"/>
                    <a:pt x="72" y="1556"/>
                  </a:cubicBezTo>
                  <a:cubicBezTo>
                    <a:pt x="0" y="1663"/>
                    <a:pt x="48" y="1806"/>
                    <a:pt x="155" y="1878"/>
                  </a:cubicBezTo>
                  <a:cubicBezTo>
                    <a:pt x="194" y="1917"/>
                    <a:pt x="245" y="1936"/>
                    <a:pt x="295" y="1936"/>
                  </a:cubicBezTo>
                  <a:cubicBezTo>
                    <a:pt x="369" y="1936"/>
                    <a:pt x="441" y="1896"/>
                    <a:pt x="477" y="1818"/>
                  </a:cubicBezTo>
                  <a:cubicBezTo>
                    <a:pt x="715" y="1318"/>
                    <a:pt x="929" y="806"/>
                    <a:pt x="1132" y="330"/>
                  </a:cubicBezTo>
                  <a:cubicBezTo>
                    <a:pt x="1155" y="139"/>
                    <a:pt x="1060" y="44"/>
                    <a:pt x="941" y="8"/>
                  </a:cubicBezTo>
                  <a:cubicBezTo>
                    <a:pt x="920" y="3"/>
                    <a:pt x="899" y="0"/>
                    <a:pt x="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8"/>
            <p:cNvSpPr/>
            <p:nvPr/>
          </p:nvSpPr>
          <p:spPr>
            <a:xfrm>
              <a:off x="1167400" y="1215475"/>
              <a:ext cx="29200" cy="47975"/>
            </a:xfrm>
            <a:custGeom>
              <a:avLst/>
              <a:gdLst/>
              <a:ahLst/>
              <a:cxnLst/>
              <a:rect l="l" t="t" r="r" b="b"/>
              <a:pathLst>
                <a:path w="1168" h="1919" extrusionOk="0">
                  <a:moveTo>
                    <a:pt x="868" y="0"/>
                  </a:moveTo>
                  <a:cubicBezTo>
                    <a:pt x="778" y="0"/>
                    <a:pt x="693" y="58"/>
                    <a:pt x="667" y="155"/>
                  </a:cubicBezTo>
                  <a:cubicBezTo>
                    <a:pt x="465" y="631"/>
                    <a:pt x="262" y="1119"/>
                    <a:pt x="72" y="1595"/>
                  </a:cubicBezTo>
                  <a:cubicBezTo>
                    <a:pt x="0" y="1774"/>
                    <a:pt x="96" y="1881"/>
                    <a:pt x="274" y="1917"/>
                  </a:cubicBezTo>
                  <a:cubicBezTo>
                    <a:pt x="283" y="1918"/>
                    <a:pt x="292" y="1918"/>
                    <a:pt x="301" y="1918"/>
                  </a:cubicBezTo>
                  <a:cubicBezTo>
                    <a:pt x="399" y="1918"/>
                    <a:pt x="491" y="1860"/>
                    <a:pt x="524" y="1762"/>
                  </a:cubicBezTo>
                  <a:cubicBezTo>
                    <a:pt x="715" y="1286"/>
                    <a:pt x="929" y="809"/>
                    <a:pt x="1120" y="321"/>
                  </a:cubicBezTo>
                  <a:cubicBezTo>
                    <a:pt x="1167" y="202"/>
                    <a:pt x="1096" y="59"/>
                    <a:pt x="965" y="24"/>
                  </a:cubicBezTo>
                  <a:cubicBezTo>
                    <a:pt x="933" y="8"/>
                    <a:pt x="900" y="0"/>
                    <a:pt x="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8"/>
            <p:cNvSpPr/>
            <p:nvPr/>
          </p:nvSpPr>
          <p:spPr>
            <a:xfrm>
              <a:off x="1109950" y="1192200"/>
              <a:ext cx="27700" cy="47850"/>
            </a:xfrm>
            <a:custGeom>
              <a:avLst/>
              <a:gdLst/>
              <a:ahLst/>
              <a:cxnLst/>
              <a:rect l="l" t="t" r="r" b="b"/>
              <a:pathLst>
                <a:path w="1108" h="1914" extrusionOk="0">
                  <a:moveTo>
                    <a:pt x="870" y="0"/>
                  </a:moveTo>
                  <a:cubicBezTo>
                    <a:pt x="790" y="0"/>
                    <a:pt x="715" y="38"/>
                    <a:pt x="679" y="109"/>
                  </a:cubicBezTo>
                  <a:cubicBezTo>
                    <a:pt x="453" y="597"/>
                    <a:pt x="239" y="1098"/>
                    <a:pt x="48" y="1598"/>
                  </a:cubicBezTo>
                  <a:cubicBezTo>
                    <a:pt x="0" y="1717"/>
                    <a:pt x="72" y="1848"/>
                    <a:pt x="191" y="1895"/>
                  </a:cubicBezTo>
                  <a:cubicBezTo>
                    <a:pt x="220" y="1908"/>
                    <a:pt x="249" y="1914"/>
                    <a:pt x="278" y="1914"/>
                  </a:cubicBezTo>
                  <a:cubicBezTo>
                    <a:pt x="357" y="1914"/>
                    <a:pt x="430" y="1870"/>
                    <a:pt x="465" y="1800"/>
                  </a:cubicBezTo>
                  <a:cubicBezTo>
                    <a:pt x="691" y="1288"/>
                    <a:pt x="917" y="764"/>
                    <a:pt x="1108" y="324"/>
                  </a:cubicBezTo>
                  <a:cubicBezTo>
                    <a:pt x="1108" y="121"/>
                    <a:pt x="1048" y="50"/>
                    <a:pt x="953" y="14"/>
                  </a:cubicBezTo>
                  <a:cubicBezTo>
                    <a:pt x="926" y="5"/>
                    <a:pt x="897" y="0"/>
                    <a:pt x="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8"/>
            <p:cNvSpPr/>
            <p:nvPr/>
          </p:nvSpPr>
          <p:spPr>
            <a:xfrm>
              <a:off x="1197150" y="1227500"/>
              <a:ext cx="28600" cy="47800"/>
            </a:xfrm>
            <a:custGeom>
              <a:avLst/>
              <a:gdLst/>
              <a:ahLst/>
              <a:cxnLst/>
              <a:rect l="l" t="t" r="r" b="b"/>
              <a:pathLst>
                <a:path w="1144" h="1912" extrusionOk="0">
                  <a:moveTo>
                    <a:pt x="856" y="0"/>
                  </a:moveTo>
                  <a:cubicBezTo>
                    <a:pt x="777" y="0"/>
                    <a:pt x="703" y="47"/>
                    <a:pt x="668" y="126"/>
                  </a:cubicBezTo>
                  <a:cubicBezTo>
                    <a:pt x="453" y="626"/>
                    <a:pt x="239" y="1150"/>
                    <a:pt x="37" y="1674"/>
                  </a:cubicBezTo>
                  <a:cubicBezTo>
                    <a:pt x="1" y="1793"/>
                    <a:pt x="84" y="1912"/>
                    <a:pt x="299" y="1912"/>
                  </a:cubicBezTo>
                  <a:cubicBezTo>
                    <a:pt x="334" y="1900"/>
                    <a:pt x="430" y="1864"/>
                    <a:pt x="465" y="1805"/>
                  </a:cubicBezTo>
                  <a:cubicBezTo>
                    <a:pt x="680" y="1317"/>
                    <a:pt x="894" y="817"/>
                    <a:pt x="1084" y="317"/>
                  </a:cubicBezTo>
                  <a:cubicBezTo>
                    <a:pt x="1144" y="197"/>
                    <a:pt x="1073" y="55"/>
                    <a:pt x="942" y="19"/>
                  </a:cubicBezTo>
                  <a:cubicBezTo>
                    <a:pt x="913" y="6"/>
                    <a:pt x="884" y="0"/>
                    <a:pt x="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userDrawn="1">
  <p:cSld name="CUSTOM_10_1_1">
    <p:spTree>
      <p:nvGrpSpPr>
        <p:cNvPr id="1" name="Shape 19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CUSTOM_6">
    <p:spTree>
      <p:nvGrpSpPr>
        <p:cNvPr id="1" name="Shape 20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7" name="Google Shape;2367;p25"/>
          <p:cNvGrpSpPr/>
          <p:nvPr/>
        </p:nvGrpSpPr>
        <p:grpSpPr>
          <a:xfrm flipH="1">
            <a:off x="8492778" y="3119228"/>
            <a:ext cx="597824" cy="2024284"/>
            <a:chOff x="6444250" y="1082400"/>
            <a:chExt cx="655150" cy="2218150"/>
          </a:xfrm>
        </p:grpSpPr>
        <p:sp>
          <p:nvSpPr>
            <p:cNvPr id="2368" name="Google Shape;2368;p25"/>
            <p:cNvSpPr/>
            <p:nvPr/>
          </p:nvSpPr>
          <p:spPr>
            <a:xfrm>
              <a:off x="6444250" y="1202350"/>
              <a:ext cx="655150" cy="2098200"/>
            </a:xfrm>
            <a:custGeom>
              <a:avLst/>
              <a:gdLst/>
              <a:ahLst/>
              <a:cxnLst/>
              <a:rect l="l" t="t" r="r" b="b"/>
              <a:pathLst>
                <a:path w="26206" h="83928" extrusionOk="0">
                  <a:moveTo>
                    <a:pt x="14776" y="1144"/>
                  </a:moveTo>
                  <a:cubicBezTo>
                    <a:pt x="15038" y="1144"/>
                    <a:pt x="15145" y="1180"/>
                    <a:pt x="15145" y="1489"/>
                  </a:cubicBezTo>
                  <a:cubicBezTo>
                    <a:pt x="15133" y="8943"/>
                    <a:pt x="15145" y="16408"/>
                    <a:pt x="15133" y="23861"/>
                  </a:cubicBezTo>
                  <a:cubicBezTo>
                    <a:pt x="14879" y="23861"/>
                    <a:pt x="13260" y="23866"/>
                    <a:pt x="12152" y="23866"/>
                  </a:cubicBezTo>
                  <a:cubicBezTo>
                    <a:pt x="11598" y="23866"/>
                    <a:pt x="11172" y="23865"/>
                    <a:pt x="11109" y="23861"/>
                  </a:cubicBezTo>
                  <a:lnTo>
                    <a:pt x="11109" y="23230"/>
                  </a:lnTo>
                  <a:lnTo>
                    <a:pt x="11109" y="3847"/>
                  </a:lnTo>
                  <a:cubicBezTo>
                    <a:pt x="11109" y="3370"/>
                    <a:pt x="11097" y="1775"/>
                    <a:pt x="11097" y="1561"/>
                  </a:cubicBezTo>
                  <a:cubicBezTo>
                    <a:pt x="11097" y="1180"/>
                    <a:pt x="11252" y="1144"/>
                    <a:pt x="11573" y="1144"/>
                  </a:cubicBezTo>
                  <a:cubicBezTo>
                    <a:pt x="12103" y="1150"/>
                    <a:pt x="12636" y="1153"/>
                    <a:pt x="13170" y="1153"/>
                  </a:cubicBezTo>
                  <a:cubicBezTo>
                    <a:pt x="13704" y="1153"/>
                    <a:pt x="14240" y="1150"/>
                    <a:pt x="14776" y="1144"/>
                  </a:cubicBezTo>
                  <a:close/>
                  <a:moveTo>
                    <a:pt x="20467" y="67307"/>
                  </a:moveTo>
                  <a:lnTo>
                    <a:pt x="20467" y="67307"/>
                  </a:lnTo>
                  <a:cubicBezTo>
                    <a:pt x="20455" y="67807"/>
                    <a:pt x="20467" y="68271"/>
                    <a:pt x="20467" y="68712"/>
                  </a:cubicBezTo>
                  <a:cubicBezTo>
                    <a:pt x="20467" y="68839"/>
                    <a:pt x="20383" y="68860"/>
                    <a:pt x="20291" y="68860"/>
                  </a:cubicBezTo>
                  <a:cubicBezTo>
                    <a:pt x="20245" y="68860"/>
                    <a:pt x="20197" y="68855"/>
                    <a:pt x="20158" y="68855"/>
                  </a:cubicBezTo>
                  <a:lnTo>
                    <a:pt x="18336" y="68855"/>
                  </a:lnTo>
                  <a:cubicBezTo>
                    <a:pt x="19027" y="68366"/>
                    <a:pt x="19800" y="67878"/>
                    <a:pt x="20467" y="67307"/>
                  </a:cubicBezTo>
                  <a:close/>
                  <a:moveTo>
                    <a:pt x="5787" y="67295"/>
                  </a:moveTo>
                  <a:cubicBezTo>
                    <a:pt x="6537" y="67914"/>
                    <a:pt x="7204" y="68366"/>
                    <a:pt x="7930" y="68855"/>
                  </a:cubicBezTo>
                  <a:cubicBezTo>
                    <a:pt x="7602" y="68861"/>
                    <a:pt x="7275" y="68864"/>
                    <a:pt x="6946" y="68864"/>
                  </a:cubicBezTo>
                  <a:cubicBezTo>
                    <a:pt x="6617" y="68864"/>
                    <a:pt x="6287" y="68861"/>
                    <a:pt x="5953" y="68855"/>
                  </a:cubicBezTo>
                  <a:cubicBezTo>
                    <a:pt x="5751" y="68855"/>
                    <a:pt x="5787" y="68700"/>
                    <a:pt x="5787" y="68557"/>
                  </a:cubicBezTo>
                  <a:lnTo>
                    <a:pt x="5787" y="67295"/>
                  </a:lnTo>
                  <a:close/>
                  <a:moveTo>
                    <a:pt x="11073" y="1"/>
                  </a:moveTo>
                  <a:cubicBezTo>
                    <a:pt x="10013" y="1"/>
                    <a:pt x="9966" y="49"/>
                    <a:pt x="9966" y="1096"/>
                  </a:cubicBezTo>
                  <a:lnTo>
                    <a:pt x="9966" y="47459"/>
                  </a:lnTo>
                  <a:cubicBezTo>
                    <a:pt x="9966" y="47852"/>
                    <a:pt x="9930" y="48090"/>
                    <a:pt x="9478" y="48245"/>
                  </a:cubicBezTo>
                  <a:cubicBezTo>
                    <a:pt x="2917" y="50519"/>
                    <a:pt x="0" y="58008"/>
                    <a:pt x="3275" y="64152"/>
                  </a:cubicBezTo>
                  <a:cubicBezTo>
                    <a:pt x="3346" y="64283"/>
                    <a:pt x="3536" y="64604"/>
                    <a:pt x="3536" y="64604"/>
                  </a:cubicBezTo>
                  <a:cubicBezTo>
                    <a:pt x="3322" y="64604"/>
                    <a:pt x="3050" y="64588"/>
                    <a:pt x="2797" y="64588"/>
                  </a:cubicBezTo>
                  <a:cubicBezTo>
                    <a:pt x="2670" y="64588"/>
                    <a:pt x="2548" y="64592"/>
                    <a:pt x="2441" y="64604"/>
                  </a:cubicBezTo>
                  <a:cubicBezTo>
                    <a:pt x="1965" y="64616"/>
                    <a:pt x="1572" y="65009"/>
                    <a:pt x="1560" y="65497"/>
                  </a:cubicBezTo>
                  <a:cubicBezTo>
                    <a:pt x="1512" y="65973"/>
                    <a:pt x="1858" y="66414"/>
                    <a:pt x="2334" y="66473"/>
                  </a:cubicBezTo>
                  <a:cubicBezTo>
                    <a:pt x="2501" y="66497"/>
                    <a:pt x="2673" y="66500"/>
                    <a:pt x="2846" y="66500"/>
                  </a:cubicBezTo>
                  <a:cubicBezTo>
                    <a:pt x="2903" y="66500"/>
                    <a:pt x="2961" y="66500"/>
                    <a:pt x="3018" y="66500"/>
                  </a:cubicBezTo>
                  <a:cubicBezTo>
                    <a:pt x="3133" y="66500"/>
                    <a:pt x="3247" y="66501"/>
                    <a:pt x="3358" y="66509"/>
                  </a:cubicBezTo>
                  <a:cubicBezTo>
                    <a:pt x="3929" y="66545"/>
                    <a:pt x="3917" y="66628"/>
                    <a:pt x="3917" y="67081"/>
                  </a:cubicBezTo>
                  <a:cubicBezTo>
                    <a:pt x="3846" y="70236"/>
                    <a:pt x="3739" y="73391"/>
                    <a:pt x="3310" y="76534"/>
                  </a:cubicBezTo>
                  <a:cubicBezTo>
                    <a:pt x="2965" y="79058"/>
                    <a:pt x="2465" y="81547"/>
                    <a:pt x="1501" y="83928"/>
                  </a:cubicBezTo>
                  <a:lnTo>
                    <a:pt x="3560" y="83928"/>
                  </a:lnTo>
                  <a:cubicBezTo>
                    <a:pt x="3917" y="83714"/>
                    <a:pt x="3953" y="83333"/>
                    <a:pt x="4060" y="82987"/>
                  </a:cubicBezTo>
                  <a:cubicBezTo>
                    <a:pt x="5251" y="79142"/>
                    <a:pt x="5644" y="75189"/>
                    <a:pt x="5894" y="71200"/>
                  </a:cubicBezTo>
                  <a:cubicBezTo>
                    <a:pt x="5962" y="70198"/>
                    <a:pt x="5878" y="70176"/>
                    <a:pt x="6829" y="70176"/>
                  </a:cubicBezTo>
                  <a:cubicBezTo>
                    <a:pt x="6872" y="70176"/>
                    <a:pt x="6918" y="70176"/>
                    <a:pt x="6965" y="70176"/>
                  </a:cubicBezTo>
                  <a:lnTo>
                    <a:pt x="7251" y="70176"/>
                  </a:lnTo>
                  <a:cubicBezTo>
                    <a:pt x="8889" y="70186"/>
                    <a:pt x="10526" y="70203"/>
                    <a:pt x="12164" y="70203"/>
                  </a:cubicBezTo>
                  <a:cubicBezTo>
                    <a:pt x="12550" y="70203"/>
                    <a:pt x="12937" y="70202"/>
                    <a:pt x="13323" y="70200"/>
                  </a:cubicBezTo>
                  <a:cubicBezTo>
                    <a:pt x="15478" y="70188"/>
                    <a:pt x="17645" y="70200"/>
                    <a:pt x="19800" y="70176"/>
                  </a:cubicBezTo>
                  <a:cubicBezTo>
                    <a:pt x="20181" y="70176"/>
                    <a:pt x="20336" y="70331"/>
                    <a:pt x="20360" y="70724"/>
                  </a:cubicBezTo>
                  <a:cubicBezTo>
                    <a:pt x="20443" y="72212"/>
                    <a:pt x="20539" y="73700"/>
                    <a:pt x="20705" y="75189"/>
                  </a:cubicBezTo>
                  <a:cubicBezTo>
                    <a:pt x="21003" y="77891"/>
                    <a:pt x="21443" y="80582"/>
                    <a:pt x="22301" y="83178"/>
                  </a:cubicBezTo>
                  <a:cubicBezTo>
                    <a:pt x="22384" y="83452"/>
                    <a:pt x="22467" y="83737"/>
                    <a:pt x="22706" y="83928"/>
                  </a:cubicBezTo>
                  <a:lnTo>
                    <a:pt x="24777" y="83928"/>
                  </a:lnTo>
                  <a:cubicBezTo>
                    <a:pt x="24658" y="83630"/>
                    <a:pt x="24539" y="83321"/>
                    <a:pt x="24432" y="83011"/>
                  </a:cubicBezTo>
                  <a:cubicBezTo>
                    <a:pt x="22694" y="77760"/>
                    <a:pt x="22432" y="72319"/>
                    <a:pt x="22360" y="66854"/>
                  </a:cubicBezTo>
                  <a:cubicBezTo>
                    <a:pt x="22360" y="66533"/>
                    <a:pt x="22491" y="66497"/>
                    <a:pt x="22741" y="66497"/>
                  </a:cubicBezTo>
                  <a:cubicBezTo>
                    <a:pt x="23057" y="66504"/>
                    <a:pt x="23378" y="66511"/>
                    <a:pt x="23697" y="66511"/>
                  </a:cubicBezTo>
                  <a:cubicBezTo>
                    <a:pt x="23931" y="66511"/>
                    <a:pt x="24165" y="66507"/>
                    <a:pt x="24396" y="66497"/>
                  </a:cubicBezTo>
                  <a:cubicBezTo>
                    <a:pt x="25015" y="66473"/>
                    <a:pt x="25420" y="66080"/>
                    <a:pt x="25420" y="65557"/>
                  </a:cubicBezTo>
                  <a:cubicBezTo>
                    <a:pt x="25420" y="65021"/>
                    <a:pt x="24992" y="64604"/>
                    <a:pt x="24361" y="64592"/>
                  </a:cubicBezTo>
                  <a:cubicBezTo>
                    <a:pt x="24190" y="64588"/>
                    <a:pt x="24021" y="64587"/>
                    <a:pt x="23849" y="64587"/>
                  </a:cubicBezTo>
                  <a:cubicBezTo>
                    <a:pt x="23505" y="64587"/>
                    <a:pt x="23150" y="64592"/>
                    <a:pt x="22753" y="64592"/>
                  </a:cubicBezTo>
                  <a:cubicBezTo>
                    <a:pt x="22872" y="64390"/>
                    <a:pt x="22944" y="64259"/>
                    <a:pt x="23015" y="64128"/>
                  </a:cubicBezTo>
                  <a:cubicBezTo>
                    <a:pt x="26206" y="58091"/>
                    <a:pt x="23408" y="50674"/>
                    <a:pt x="17014" y="48328"/>
                  </a:cubicBezTo>
                  <a:cubicBezTo>
                    <a:pt x="16419" y="48114"/>
                    <a:pt x="16276" y="47852"/>
                    <a:pt x="16276" y="47245"/>
                  </a:cubicBezTo>
                  <a:cubicBezTo>
                    <a:pt x="16300" y="31814"/>
                    <a:pt x="16300" y="16372"/>
                    <a:pt x="16288" y="942"/>
                  </a:cubicBezTo>
                  <a:cubicBezTo>
                    <a:pt x="16288" y="108"/>
                    <a:pt x="16193" y="1"/>
                    <a:pt x="15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5"/>
            <p:cNvSpPr/>
            <p:nvPr/>
          </p:nvSpPr>
          <p:spPr>
            <a:xfrm>
              <a:off x="6647250" y="3187200"/>
              <a:ext cx="250350" cy="113075"/>
            </a:xfrm>
            <a:custGeom>
              <a:avLst/>
              <a:gdLst/>
              <a:ahLst/>
              <a:cxnLst/>
              <a:rect l="l" t="t" r="r" b="b"/>
              <a:pathLst>
                <a:path w="10014" h="4523" extrusionOk="0">
                  <a:moveTo>
                    <a:pt x="4898" y="1"/>
                  </a:moveTo>
                  <a:cubicBezTo>
                    <a:pt x="4239" y="1"/>
                    <a:pt x="3578" y="4"/>
                    <a:pt x="2917" y="10"/>
                  </a:cubicBezTo>
                  <a:cubicBezTo>
                    <a:pt x="2465" y="21"/>
                    <a:pt x="2227" y="295"/>
                    <a:pt x="2191" y="736"/>
                  </a:cubicBezTo>
                  <a:cubicBezTo>
                    <a:pt x="2167" y="1057"/>
                    <a:pt x="2358" y="1462"/>
                    <a:pt x="2120" y="1676"/>
                  </a:cubicBezTo>
                  <a:cubicBezTo>
                    <a:pt x="2018" y="1759"/>
                    <a:pt x="1888" y="1782"/>
                    <a:pt x="1747" y="1782"/>
                  </a:cubicBezTo>
                  <a:cubicBezTo>
                    <a:pt x="1569" y="1782"/>
                    <a:pt x="1374" y="1745"/>
                    <a:pt x="1196" y="1745"/>
                  </a:cubicBezTo>
                  <a:cubicBezTo>
                    <a:pt x="1170" y="1745"/>
                    <a:pt x="1145" y="1746"/>
                    <a:pt x="1120" y="1748"/>
                  </a:cubicBezTo>
                  <a:lnTo>
                    <a:pt x="834" y="1748"/>
                  </a:lnTo>
                  <a:cubicBezTo>
                    <a:pt x="286" y="1772"/>
                    <a:pt x="36" y="2010"/>
                    <a:pt x="24" y="2557"/>
                  </a:cubicBezTo>
                  <a:cubicBezTo>
                    <a:pt x="0" y="3212"/>
                    <a:pt x="24" y="3867"/>
                    <a:pt x="24" y="4522"/>
                  </a:cubicBezTo>
                  <a:lnTo>
                    <a:pt x="10002" y="4522"/>
                  </a:lnTo>
                  <a:cubicBezTo>
                    <a:pt x="10002" y="4093"/>
                    <a:pt x="10014" y="3677"/>
                    <a:pt x="10014" y="3248"/>
                  </a:cubicBezTo>
                  <a:cubicBezTo>
                    <a:pt x="10014" y="1760"/>
                    <a:pt x="10002" y="1748"/>
                    <a:pt x="8513" y="1748"/>
                  </a:cubicBezTo>
                  <a:cubicBezTo>
                    <a:pt x="7656" y="1748"/>
                    <a:pt x="7644" y="1748"/>
                    <a:pt x="7632" y="879"/>
                  </a:cubicBezTo>
                  <a:cubicBezTo>
                    <a:pt x="7620" y="367"/>
                    <a:pt x="7430" y="10"/>
                    <a:pt x="6870" y="10"/>
                  </a:cubicBezTo>
                  <a:cubicBezTo>
                    <a:pt x="6215" y="4"/>
                    <a:pt x="5558" y="1"/>
                    <a:pt x="48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5"/>
            <p:cNvSpPr/>
            <p:nvPr/>
          </p:nvSpPr>
          <p:spPr>
            <a:xfrm>
              <a:off x="6693400" y="1082400"/>
              <a:ext cx="158650" cy="103925"/>
            </a:xfrm>
            <a:custGeom>
              <a:avLst/>
              <a:gdLst/>
              <a:ahLst/>
              <a:cxnLst/>
              <a:rect l="l" t="t" r="r" b="b"/>
              <a:pathLst>
                <a:path w="6346" h="4157" extrusionOk="0">
                  <a:moveTo>
                    <a:pt x="1036" y="1"/>
                  </a:moveTo>
                  <a:cubicBezTo>
                    <a:pt x="357" y="1"/>
                    <a:pt x="36" y="322"/>
                    <a:pt x="24" y="1025"/>
                  </a:cubicBezTo>
                  <a:cubicBezTo>
                    <a:pt x="12" y="1906"/>
                    <a:pt x="36" y="2787"/>
                    <a:pt x="12" y="3668"/>
                  </a:cubicBezTo>
                  <a:cubicBezTo>
                    <a:pt x="0" y="4022"/>
                    <a:pt x="87" y="4157"/>
                    <a:pt x="431" y="4157"/>
                  </a:cubicBezTo>
                  <a:cubicBezTo>
                    <a:pt x="445" y="4157"/>
                    <a:pt x="460" y="4156"/>
                    <a:pt x="476" y="4156"/>
                  </a:cubicBezTo>
                  <a:cubicBezTo>
                    <a:pt x="864" y="4141"/>
                    <a:pt x="1252" y="4136"/>
                    <a:pt x="1639" y="4136"/>
                  </a:cubicBezTo>
                  <a:cubicBezTo>
                    <a:pt x="2154" y="4136"/>
                    <a:pt x="2669" y="4144"/>
                    <a:pt x="3179" y="4144"/>
                  </a:cubicBezTo>
                  <a:cubicBezTo>
                    <a:pt x="3798" y="4144"/>
                    <a:pt x="4422" y="4139"/>
                    <a:pt x="5045" y="4139"/>
                  </a:cubicBezTo>
                  <a:cubicBezTo>
                    <a:pt x="5356" y="4139"/>
                    <a:pt x="5667" y="4140"/>
                    <a:pt x="5977" y="4144"/>
                  </a:cubicBezTo>
                  <a:cubicBezTo>
                    <a:pt x="5993" y="4145"/>
                    <a:pt x="6009" y="4145"/>
                    <a:pt x="6025" y="4145"/>
                  </a:cubicBezTo>
                  <a:cubicBezTo>
                    <a:pt x="6260" y="4145"/>
                    <a:pt x="6334" y="4056"/>
                    <a:pt x="6334" y="3799"/>
                  </a:cubicBezTo>
                  <a:cubicBezTo>
                    <a:pt x="6334" y="2858"/>
                    <a:pt x="6346" y="1918"/>
                    <a:pt x="6334" y="977"/>
                  </a:cubicBezTo>
                  <a:cubicBezTo>
                    <a:pt x="6322" y="298"/>
                    <a:pt x="6001" y="1"/>
                    <a:pt x="53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5"/>
            <p:cNvSpPr/>
            <p:nvPr/>
          </p:nvSpPr>
          <p:spPr>
            <a:xfrm>
              <a:off x="6471625" y="1794100"/>
              <a:ext cx="601900" cy="1023075"/>
            </a:xfrm>
            <a:custGeom>
              <a:avLst/>
              <a:gdLst/>
              <a:ahLst/>
              <a:cxnLst/>
              <a:rect l="l" t="t" r="r" b="b"/>
              <a:pathLst>
                <a:path w="24076" h="40923" extrusionOk="0">
                  <a:moveTo>
                    <a:pt x="10026" y="1"/>
                  </a:moveTo>
                  <a:lnTo>
                    <a:pt x="10026" y="24158"/>
                  </a:lnTo>
                  <a:cubicBezTo>
                    <a:pt x="10026" y="25015"/>
                    <a:pt x="10014" y="25039"/>
                    <a:pt x="9192" y="25277"/>
                  </a:cubicBezTo>
                  <a:cubicBezTo>
                    <a:pt x="2858" y="27171"/>
                    <a:pt x="1" y="34731"/>
                    <a:pt x="3477" y="40422"/>
                  </a:cubicBezTo>
                  <a:cubicBezTo>
                    <a:pt x="3692" y="40779"/>
                    <a:pt x="3918" y="40922"/>
                    <a:pt x="4335" y="40922"/>
                  </a:cubicBezTo>
                  <a:cubicBezTo>
                    <a:pt x="6906" y="40916"/>
                    <a:pt x="9475" y="40913"/>
                    <a:pt x="12044" y="40913"/>
                  </a:cubicBezTo>
                  <a:cubicBezTo>
                    <a:pt x="14613" y="40913"/>
                    <a:pt x="17181" y="40916"/>
                    <a:pt x="19753" y="40922"/>
                  </a:cubicBezTo>
                  <a:cubicBezTo>
                    <a:pt x="20170" y="40922"/>
                    <a:pt x="20396" y="40779"/>
                    <a:pt x="20610" y="40422"/>
                  </a:cubicBezTo>
                  <a:cubicBezTo>
                    <a:pt x="24075" y="34731"/>
                    <a:pt x="21218" y="27171"/>
                    <a:pt x="14884" y="25277"/>
                  </a:cubicBezTo>
                  <a:cubicBezTo>
                    <a:pt x="14074" y="25039"/>
                    <a:pt x="14050" y="25004"/>
                    <a:pt x="14050" y="24158"/>
                  </a:cubicBezTo>
                  <a:lnTo>
                    <a:pt x="1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5"/>
            <p:cNvSpPr/>
            <p:nvPr/>
          </p:nvSpPr>
          <p:spPr>
            <a:xfrm>
              <a:off x="6612725" y="2865650"/>
              <a:ext cx="318500" cy="58000"/>
            </a:xfrm>
            <a:custGeom>
              <a:avLst/>
              <a:gdLst/>
              <a:ahLst/>
              <a:cxnLst/>
              <a:rect l="l" t="t" r="r" b="b"/>
              <a:pathLst>
                <a:path w="12740" h="2320" extrusionOk="0">
                  <a:moveTo>
                    <a:pt x="0" y="1"/>
                  </a:moveTo>
                  <a:cubicBezTo>
                    <a:pt x="1801" y="1581"/>
                    <a:pt x="4124" y="2320"/>
                    <a:pt x="6399" y="2320"/>
                  </a:cubicBezTo>
                  <a:cubicBezTo>
                    <a:pt x="8785" y="2320"/>
                    <a:pt x="11118" y="1507"/>
                    <a:pt x="1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5"/>
            <p:cNvSpPr/>
            <p:nvPr/>
          </p:nvSpPr>
          <p:spPr>
            <a:xfrm>
              <a:off x="6736250" y="3065100"/>
              <a:ext cx="67300" cy="115325"/>
            </a:xfrm>
            <a:custGeom>
              <a:avLst/>
              <a:gdLst/>
              <a:ahLst/>
              <a:cxnLst/>
              <a:rect l="l" t="t" r="r" b="b"/>
              <a:pathLst>
                <a:path w="2692" h="4613" extrusionOk="0">
                  <a:moveTo>
                    <a:pt x="1346" y="0"/>
                  </a:moveTo>
                  <a:cubicBezTo>
                    <a:pt x="905" y="1131"/>
                    <a:pt x="489" y="2107"/>
                    <a:pt x="167" y="3108"/>
                  </a:cubicBezTo>
                  <a:cubicBezTo>
                    <a:pt x="0" y="3608"/>
                    <a:pt x="215" y="4143"/>
                    <a:pt x="667" y="4405"/>
                  </a:cubicBezTo>
                  <a:cubicBezTo>
                    <a:pt x="869" y="4544"/>
                    <a:pt x="1105" y="4612"/>
                    <a:pt x="1341" y="4612"/>
                  </a:cubicBezTo>
                  <a:cubicBezTo>
                    <a:pt x="1593" y="4612"/>
                    <a:pt x="1845" y="4535"/>
                    <a:pt x="2060" y="4382"/>
                  </a:cubicBezTo>
                  <a:cubicBezTo>
                    <a:pt x="2501" y="4108"/>
                    <a:pt x="2691" y="3560"/>
                    <a:pt x="2513" y="3072"/>
                  </a:cubicBezTo>
                  <a:cubicBezTo>
                    <a:pt x="2179" y="2084"/>
                    <a:pt x="1774" y="1119"/>
                    <a:pt x="13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5"/>
            <p:cNvSpPr/>
            <p:nvPr/>
          </p:nvSpPr>
          <p:spPr>
            <a:xfrm>
              <a:off x="6624625" y="2658500"/>
              <a:ext cx="57775" cy="57750"/>
            </a:xfrm>
            <a:custGeom>
              <a:avLst/>
              <a:gdLst/>
              <a:ahLst/>
              <a:cxnLst/>
              <a:rect l="l" t="t" r="r" b="b"/>
              <a:pathLst>
                <a:path w="2311" h="2310" extrusionOk="0">
                  <a:moveTo>
                    <a:pt x="1227" y="0"/>
                  </a:moveTo>
                  <a:cubicBezTo>
                    <a:pt x="608" y="0"/>
                    <a:pt x="24" y="548"/>
                    <a:pt x="12" y="1143"/>
                  </a:cubicBezTo>
                  <a:cubicBezTo>
                    <a:pt x="1" y="1858"/>
                    <a:pt x="441" y="2310"/>
                    <a:pt x="1191" y="2310"/>
                  </a:cubicBezTo>
                  <a:cubicBezTo>
                    <a:pt x="1977" y="2310"/>
                    <a:pt x="2298" y="1989"/>
                    <a:pt x="2298" y="1203"/>
                  </a:cubicBezTo>
                  <a:cubicBezTo>
                    <a:pt x="2310" y="488"/>
                    <a:pt x="1882" y="12"/>
                    <a:pt x="1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5"/>
            <p:cNvSpPr/>
            <p:nvPr/>
          </p:nvSpPr>
          <p:spPr>
            <a:xfrm>
              <a:off x="6660975" y="2767725"/>
              <a:ext cx="44050" cy="43550"/>
            </a:xfrm>
            <a:custGeom>
              <a:avLst/>
              <a:gdLst/>
              <a:ahLst/>
              <a:cxnLst/>
              <a:rect l="l" t="t" r="r" b="b"/>
              <a:pathLst>
                <a:path w="1762" h="1742" extrusionOk="0">
                  <a:moveTo>
                    <a:pt x="975" y="1"/>
                  </a:moveTo>
                  <a:cubicBezTo>
                    <a:pt x="416" y="1"/>
                    <a:pt x="47" y="334"/>
                    <a:pt x="35" y="846"/>
                  </a:cubicBezTo>
                  <a:cubicBezTo>
                    <a:pt x="0" y="1327"/>
                    <a:pt x="395" y="1741"/>
                    <a:pt x="869" y="1741"/>
                  </a:cubicBezTo>
                  <a:cubicBezTo>
                    <a:pt x="889" y="1741"/>
                    <a:pt x="908" y="1740"/>
                    <a:pt x="928" y="1739"/>
                  </a:cubicBezTo>
                  <a:cubicBezTo>
                    <a:pt x="1511" y="1727"/>
                    <a:pt x="1761" y="1453"/>
                    <a:pt x="1761" y="822"/>
                  </a:cubicBezTo>
                  <a:cubicBezTo>
                    <a:pt x="1761" y="251"/>
                    <a:pt x="1523" y="13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5"/>
            <p:cNvSpPr/>
            <p:nvPr/>
          </p:nvSpPr>
          <p:spPr>
            <a:xfrm>
              <a:off x="6724025" y="2710575"/>
              <a:ext cx="47075" cy="40225"/>
            </a:xfrm>
            <a:custGeom>
              <a:avLst/>
              <a:gdLst/>
              <a:ahLst/>
              <a:cxnLst/>
              <a:rect l="l" t="t" r="r" b="b"/>
              <a:pathLst>
                <a:path w="1883" h="1609" extrusionOk="0">
                  <a:moveTo>
                    <a:pt x="1062" y="0"/>
                  </a:moveTo>
                  <a:cubicBezTo>
                    <a:pt x="24" y="0"/>
                    <a:pt x="1" y="1585"/>
                    <a:pt x="1061" y="1608"/>
                  </a:cubicBezTo>
                  <a:cubicBezTo>
                    <a:pt x="1071" y="1608"/>
                    <a:pt x="1082" y="1608"/>
                    <a:pt x="1092" y="1608"/>
                  </a:cubicBezTo>
                  <a:cubicBezTo>
                    <a:pt x="1597" y="1608"/>
                    <a:pt x="1882" y="1324"/>
                    <a:pt x="1882" y="822"/>
                  </a:cubicBezTo>
                  <a:cubicBezTo>
                    <a:pt x="1882" y="287"/>
                    <a:pt x="1620" y="13"/>
                    <a:pt x="1097" y="1"/>
                  </a:cubicBezTo>
                  <a:cubicBezTo>
                    <a:pt x="1085" y="0"/>
                    <a:pt x="1073" y="0"/>
                    <a:pt x="10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5"/>
            <p:cNvSpPr/>
            <p:nvPr/>
          </p:nvSpPr>
          <p:spPr>
            <a:xfrm>
              <a:off x="6593275" y="2742425"/>
              <a:ext cx="26025" cy="22375"/>
            </a:xfrm>
            <a:custGeom>
              <a:avLst/>
              <a:gdLst/>
              <a:ahLst/>
              <a:cxnLst/>
              <a:rect l="l" t="t" r="r" b="b"/>
              <a:pathLst>
                <a:path w="1041" h="895" extrusionOk="0">
                  <a:moveTo>
                    <a:pt x="588" y="1"/>
                  </a:moveTo>
                  <a:cubicBezTo>
                    <a:pt x="0" y="24"/>
                    <a:pt x="27" y="894"/>
                    <a:pt x="600" y="894"/>
                  </a:cubicBezTo>
                  <a:cubicBezTo>
                    <a:pt x="608" y="894"/>
                    <a:pt x="616" y="894"/>
                    <a:pt x="623" y="894"/>
                  </a:cubicBezTo>
                  <a:cubicBezTo>
                    <a:pt x="885" y="870"/>
                    <a:pt x="1016" y="691"/>
                    <a:pt x="1040" y="417"/>
                  </a:cubicBezTo>
                  <a:cubicBezTo>
                    <a:pt x="981" y="179"/>
                    <a:pt x="838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5"/>
            <p:cNvSpPr/>
            <p:nvPr/>
          </p:nvSpPr>
          <p:spPr>
            <a:xfrm>
              <a:off x="6732975" y="2638525"/>
              <a:ext cx="21150" cy="20050"/>
            </a:xfrm>
            <a:custGeom>
              <a:avLst/>
              <a:gdLst/>
              <a:ahLst/>
              <a:cxnLst/>
              <a:rect l="l" t="t" r="r" b="b"/>
              <a:pathLst>
                <a:path w="846" h="802" extrusionOk="0">
                  <a:moveTo>
                    <a:pt x="405" y="0"/>
                  </a:moveTo>
                  <a:cubicBezTo>
                    <a:pt x="222" y="0"/>
                    <a:pt x="59" y="68"/>
                    <a:pt x="48" y="287"/>
                  </a:cubicBezTo>
                  <a:cubicBezTo>
                    <a:pt x="0" y="549"/>
                    <a:pt x="203" y="799"/>
                    <a:pt x="465" y="799"/>
                  </a:cubicBezTo>
                  <a:cubicBezTo>
                    <a:pt x="482" y="801"/>
                    <a:pt x="499" y="802"/>
                    <a:pt x="516" y="802"/>
                  </a:cubicBezTo>
                  <a:cubicBezTo>
                    <a:pt x="709" y="802"/>
                    <a:pt x="812" y="673"/>
                    <a:pt x="834" y="454"/>
                  </a:cubicBezTo>
                  <a:cubicBezTo>
                    <a:pt x="846" y="192"/>
                    <a:pt x="762" y="13"/>
                    <a:pt x="453" y="1"/>
                  </a:cubicBezTo>
                  <a:cubicBezTo>
                    <a:pt x="437" y="1"/>
                    <a:pt x="421" y="0"/>
                    <a:pt x="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5"/>
            <p:cNvSpPr/>
            <p:nvPr/>
          </p:nvSpPr>
          <p:spPr>
            <a:xfrm>
              <a:off x="6709450" y="1254450"/>
              <a:ext cx="87250" cy="20850"/>
            </a:xfrm>
            <a:custGeom>
              <a:avLst/>
              <a:gdLst/>
              <a:ahLst/>
              <a:cxnLst/>
              <a:rect l="l" t="t" r="r" b="b"/>
              <a:pathLst>
                <a:path w="3490" h="834" extrusionOk="0">
                  <a:moveTo>
                    <a:pt x="418" y="1"/>
                  </a:moveTo>
                  <a:cubicBezTo>
                    <a:pt x="179" y="1"/>
                    <a:pt x="1" y="191"/>
                    <a:pt x="1" y="417"/>
                  </a:cubicBezTo>
                  <a:cubicBezTo>
                    <a:pt x="1" y="655"/>
                    <a:pt x="179" y="834"/>
                    <a:pt x="418" y="834"/>
                  </a:cubicBezTo>
                  <a:lnTo>
                    <a:pt x="3073" y="834"/>
                  </a:lnTo>
                  <a:cubicBezTo>
                    <a:pt x="3299" y="834"/>
                    <a:pt x="3489" y="655"/>
                    <a:pt x="3489" y="417"/>
                  </a:cubicBezTo>
                  <a:cubicBezTo>
                    <a:pt x="3489" y="191"/>
                    <a:pt x="3299" y="1"/>
                    <a:pt x="3073" y="1"/>
                  </a:cubicBezTo>
                  <a:close/>
                </a:path>
              </a:pathLst>
            </a:custGeom>
            <a:solidFill>
              <a:srgbClr val="0605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5"/>
            <p:cNvSpPr/>
            <p:nvPr/>
          </p:nvSpPr>
          <p:spPr>
            <a:xfrm>
              <a:off x="6737725" y="1758075"/>
              <a:ext cx="57475" cy="20875"/>
            </a:xfrm>
            <a:custGeom>
              <a:avLst/>
              <a:gdLst/>
              <a:ahLst/>
              <a:cxnLst/>
              <a:rect l="l" t="t" r="r" b="b"/>
              <a:pathLst>
                <a:path w="2299" h="835" extrusionOk="0">
                  <a:moveTo>
                    <a:pt x="418" y="1"/>
                  </a:moveTo>
                  <a:cubicBezTo>
                    <a:pt x="179" y="1"/>
                    <a:pt x="1" y="191"/>
                    <a:pt x="1" y="418"/>
                  </a:cubicBezTo>
                  <a:cubicBezTo>
                    <a:pt x="1" y="656"/>
                    <a:pt x="179" y="834"/>
                    <a:pt x="418" y="834"/>
                  </a:cubicBezTo>
                  <a:lnTo>
                    <a:pt x="1882" y="834"/>
                  </a:lnTo>
                  <a:cubicBezTo>
                    <a:pt x="2108" y="834"/>
                    <a:pt x="2299" y="656"/>
                    <a:pt x="2299" y="418"/>
                  </a:cubicBezTo>
                  <a:cubicBezTo>
                    <a:pt x="2299" y="191"/>
                    <a:pt x="2108" y="1"/>
                    <a:pt x="1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5"/>
            <p:cNvSpPr/>
            <p:nvPr/>
          </p:nvSpPr>
          <p:spPr>
            <a:xfrm>
              <a:off x="6737725" y="1670275"/>
              <a:ext cx="57475" cy="20850"/>
            </a:xfrm>
            <a:custGeom>
              <a:avLst/>
              <a:gdLst/>
              <a:ahLst/>
              <a:cxnLst/>
              <a:rect l="l" t="t" r="r" b="b"/>
              <a:pathLst>
                <a:path w="2299" h="834" extrusionOk="0">
                  <a:moveTo>
                    <a:pt x="418" y="1"/>
                  </a:moveTo>
                  <a:cubicBezTo>
                    <a:pt x="179" y="1"/>
                    <a:pt x="1" y="179"/>
                    <a:pt x="1" y="417"/>
                  </a:cubicBezTo>
                  <a:cubicBezTo>
                    <a:pt x="1" y="643"/>
                    <a:pt x="179" y="834"/>
                    <a:pt x="418" y="834"/>
                  </a:cubicBezTo>
                  <a:lnTo>
                    <a:pt x="1882" y="834"/>
                  </a:lnTo>
                  <a:cubicBezTo>
                    <a:pt x="2108" y="834"/>
                    <a:pt x="2299" y="643"/>
                    <a:pt x="2299" y="417"/>
                  </a:cubicBezTo>
                  <a:cubicBezTo>
                    <a:pt x="2299" y="179"/>
                    <a:pt x="2108" y="1"/>
                    <a:pt x="1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5"/>
            <p:cNvSpPr/>
            <p:nvPr/>
          </p:nvSpPr>
          <p:spPr>
            <a:xfrm>
              <a:off x="6737725" y="1582175"/>
              <a:ext cx="57475" cy="20850"/>
            </a:xfrm>
            <a:custGeom>
              <a:avLst/>
              <a:gdLst/>
              <a:ahLst/>
              <a:cxnLst/>
              <a:rect l="l" t="t" r="r" b="b"/>
              <a:pathLst>
                <a:path w="2299" h="834" extrusionOk="0">
                  <a:moveTo>
                    <a:pt x="418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34"/>
                    <a:pt x="418" y="834"/>
                  </a:cubicBezTo>
                  <a:lnTo>
                    <a:pt x="1882" y="834"/>
                  </a:lnTo>
                  <a:cubicBezTo>
                    <a:pt x="2108" y="834"/>
                    <a:pt x="2299" y="643"/>
                    <a:pt x="2299" y="417"/>
                  </a:cubicBezTo>
                  <a:cubicBezTo>
                    <a:pt x="2299" y="191"/>
                    <a:pt x="2108" y="0"/>
                    <a:pt x="1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5"/>
            <p:cNvSpPr/>
            <p:nvPr/>
          </p:nvSpPr>
          <p:spPr>
            <a:xfrm>
              <a:off x="6737725" y="1494075"/>
              <a:ext cx="57475" cy="20850"/>
            </a:xfrm>
            <a:custGeom>
              <a:avLst/>
              <a:gdLst/>
              <a:ahLst/>
              <a:cxnLst/>
              <a:rect l="l" t="t" r="r" b="b"/>
              <a:pathLst>
                <a:path w="2299" h="834" extrusionOk="0">
                  <a:moveTo>
                    <a:pt x="418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55"/>
                    <a:pt x="179" y="833"/>
                    <a:pt x="418" y="833"/>
                  </a:cubicBezTo>
                  <a:lnTo>
                    <a:pt x="1882" y="833"/>
                  </a:lnTo>
                  <a:cubicBezTo>
                    <a:pt x="2108" y="833"/>
                    <a:pt x="2299" y="655"/>
                    <a:pt x="2299" y="417"/>
                  </a:cubicBezTo>
                  <a:cubicBezTo>
                    <a:pt x="2299" y="191"/>
                    <a:pt x="2108" y="0"/>
                    <a:pt x="1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5"/>
            <p:cNvSpPr/>
            <p:nvPr/>
          </p:nvSpPr>
          <p:spPr>
            <a:xfrm>
              <a:off x="6737725" y="1406250"/>
              <a:ext cx="57475" cy="20875"/>
            </a:xfrm>
            <a:custGeom>
              <a:avLst/>
              <a:gdLst/>
              <a:ahLst/>
              <a:cxnLst/>
              <a:rect l="l" t="t" r="r" b="b"/>
              <a:pathLst>
                <a:path w="2299" h="835" extrusionOk="0">
                  <a:moveTo>
                    <a:pt x="418" y="1"/>
                  </a:moveTo>
                  <a:cubicBezTo>
                    <a:pt x="179" y="1"/>
                    <a:pt x="1" y="179"/>
                    <a:pt x="1" y="417"/>
                  </a:cubicBezTo>
                  <a:cubicBezTo>
                    <a:pt x="1" y="644"/>
                    <a:pt x="179" y="834"/>
                    <a:pt x="418" y="834"/>
                  </a:cubicBezTo>
                  <a:lnTo>
                    <a:pt x="1882" y="834"/>
                  </a:lnTo>
                  <a:cubicBezTo>
                    <a:pt x="2108" y="834"/>
                    <a:pt x="2299" y="644"/>
                    <a:pt x="2299" y="417"/>
                  </a:cubicBezTo>
                  <a:cubicBezTo>
                    <a:pt x="2299" y="179"/>
                    <a:pt x="2108" y="1"/>
                    <a:pt x="1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5"/>
            <p:cNvSpPr/>
            <p:nvPr/>
          </p:nvSpPr>
          <p:spPr>
            <a:xfrm>
              <a:off x="6737725" y="1318150"/>
              <a:ext cx="57475" cy="20850"/>
            </a:xfrm>
            <a:custGeom>
              <a:avLst/>
              <a:gdLst/>
              <a:ahLst/>
              <a:cxnLst/>
              <a:rect l="l" t="t" r="r" b="b"/>
              <a:pathLst>
                <a:path w="2299" h="834" extrusionOk="0">
                  <a:moveTo>
                    <a:pt x="418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55"/>
                    <a:pt x="179" y="834"/>
                    <a:pt x="418" y="834"/>
                  </a:cubicBezTo>
                  <a:lnTo>
                    <a:pt x="1882" y="834"/>
                  </a:lnTo>
                  <a:cubicBezTo>
                    <a:pt x="2108" y="834"/>
                    <a:pt x="2299" y="655"/>
                    <a:pt x="2299" y="417"/>
                  </a:cubicBezTo>
                  <a:cubicBezTo>
                    <a:pt x="2299" y="191"/>
                    <a:pt x="2108" y="0"/>
                    <a:pt x="1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5"/>
            <p:cNvSpPr/>
            <p:nvPr/>
          </p:nvSpPr>
          <p:spPr>
            <a:xfrm>
              <a:off x="6737725" y="2285825"/>
              <a:ext cx="57475" cy="20875"/>
            </a:xfrm>
            <a:custGeom>
              <a:avLst/>
              <a:gdLst/>
              <a:ahLst/>
              <a:cxnLst/>
              <a:rect l="l" t="t" r="r" b="b"/>
              <a:pathLst>
                <a:path w="2299" h="835" extrusionOk="0">
                  <a:moveTo>
                    <a:pt x="418" y="1"/>
                  </a:moveTo>
                  <a:cubicBezTo>
                    <a:pt x="179" y="1"/>
                    <a:pt x="1" y="191"/>
                    <a:pt x="1" y="417"/>
                  </a:cubicBezTo>
                  <a:cubicBezTo>
                    <a:pt x="1" y="655"/>
                    <a:pt x="179" y="834"/>
                    <a:pt x="418" y="834"/>
                  </a:cubicBezTo>
                  <a:lnTo>
                    <a:pt x="1882" y="834"/>
                  </a:lnTo>
                  <a:cubicBezTo>
                    <a:pt x="2108" y="834"/>
                    <a:pt x="2299" y="655"/>
                    <a:pt x="2299" y="417"/>
                  </a:cubicBezTo>
                  <a:cubicBezTo>
                    <a:pt x="2299" y="191"/>
                    <a:pt x="2108" y="1"/>
                    <a:pt x="1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5"/>
            <p:cNvSpPr/>
            <p:nvPr/>
          </p:nvSpPr>
          <p:spPr>
            <a:xfrm>
              <a:off x="6737725" y="2198025"/>
              <a:ext cx="57475" cy="20850"/>
            </a:xfrm>
            <a:custGeom>
              <a:avLst/>
              <a:gdLst/>
              <a:ahLst/>
              <a:cxnLst/>
              <a:rect l="l" t="t" r="r" b="b"/>
              <a:pathLst>
                <a:path w="2299" h="834" extrusionOk="0">
                  <a:moveTo>
                    <a:pt x="418" y="0"/>
                  </a:moveTo>
                  <a:cubicBezTo>
                    <a:pt x="179" y="0"/>
                    <a:pt x="1" y="179"/>
                    <a:pt x="1" y="417"/>
                  </a:cubicBezTo>
                  <a:cubicBezTo>
                    <a:pt x="1" y="643"/>
                    <a:pt x="179" y="834"/>
                    <a:pt x="418" y="834"/>
                  </a:cubicBezTo>
                  <a:lnTo>
                    <a:pt x="1882" y="834"/>
                  </a:lnTo>
                  <a:cubicBezTo>
                    <a:pt x="2108" y="834"/>
                    <a:pt x="2299" y="643"/>
                    <a:pt x="2299" y="417"/>
                  </a:cubicBezTo>
                  <a:cubicBezTo>
                    <a:pt x="2299" y="179"/>
                    <a:pt x="2108" y="0"/>
                    <a:pt x="1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5"/>
            <p:cNvSpPr/>
            <p:nvPr/>
          </p:nvSpPr>
          <p:spPr>
            <a:xfrm>
              <a:off x="6737725" y="2109925"/>
              <a:ext cx="57475" cy="20850"/>
            </a:xfrm>
            <a:custGeom>
              <a:avLst/>
              <a:gdLst/>
              <a:ahLst/>
              <a:cxnLst/>
              <a:rect l="l" t="t" r="r" b="b"/>
              <a:pathLst>
                <a:path w="2299" h="834" extrusionOk="0">
                  <a:moveTo>
                    <a:pt x="418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55"/>
                    <a:pt x="179" y="833"/>
                    <a:pt x="418" y="833"/>
                  </a:cubicBezTo>
                  <a:lnTo>
                    <a:pt x="1882" y="833"/>
                  </a:lnTo>
                  <a:cubicBezTo>
                    <a:pt x="2108" y="833"/>
                    <a:pt x="2299" y="655"/>
                    <a:pt x="2299" y="417"/>
                  </a:cubicBezTo>
                  <a:cubicBezTo>
                    <a:pt x="2299" y="191"/>
                    <a:pt x="2108" y="0"/>
                    <a:pt x="1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5"/>
            <p:cNvSpPr/>
            <p:nvPr/>
          </p:nvSpPr>
          <p:spPr>
            <a:xfrm>
              <a:off x="6737725" y="2022100"/>
              <a:ext cx="57475" cy="20875"/>
            </a:xfrm>
            <a:custGeom>
              <a:avLst/>
              <a:gdLst/>
              <a:ahLst/>
              <a:cxnLst/>
              <a:rect l="l" t="t" r="r" b="b"/>
              <a:pathLst>
                <a:path w="2299" h="835" extrusionOk="0">
                  <a:moveTo>
                    <a:pt x="418" y="1"/>
                  </a:moveTo>
                  <a:cubicBezTo>
                    <a:pt x="179" y="1"/>
                    <a:pt x="1" y="179"/>
                    <a:pt x="1" y="417"/>
                  </a:cubicBezTo>
                  <a:cubicBezTo>
                    <a:pt x="1" y="644"/>
                    <a:pt x="179" y="834"/>
                    <a:pt x="418" y="834"/>
                  </a:cubicBezTo>
                  <a:lnTo>
                    <a:pt x="1882" y="834"/>
                  </a:lnTo>
                  <a:cubicBezTo>
                    <a:pt x="2108" y="834"/>
                    <a:pt x="2299" y="644"/>
                    <a:pt x="2299" y="417"/>
                  </a:cubicBezTo>
                  <a:cubicBezTo>
                    <a:pt x="2299" y="179"/>
                    <a:pt x="2108" y="1"/>
                    <a:pt x="1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5"/>
            <p:cNvSpPr/>
            <p:nvPr/>
          </p:nvSpPr>
          <p:spPr>
            <a:xfrm>
              <a:off x="6737725" y="1934000"/>
              <a:ext cx="57475" cy="20850"/>
            </a:xfrm>
            <a:custGeom>
              <a:avLst/>
              <a:gdLst/>
              <a:ahLst/>
              <a:cxnLst/>
              <a:rect l="l" t="t" r="r" b="b"/>
              <a:pathLst>
                <a:path w="2299" h="834" extrusionOk="0">
                  <a:moveTo>
                    <a:pt x="418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55"/>
                    <a:pt x="179" y="834"/>
                    <a:pt x="418" y="834"/>
                  </a:cubicBezTo>
                  <a:lnTo>
                    <a:pt x="1882" y="834"/>
                  </a:lnTo>
                  <a:cubicBezTo>
                    <a:pt x="2108" y="834"/>
                    <a:pt x="2299" y="655"/>
                    <a:pt x="2299" y="417"/>
                  </a:cubicBezTo>
                  <a:cubicBezTo>
                    <a:pt x="2299" y="191"/>
                    <a:pt x="2108" y="0"/>
                    <a:pt x="1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5"/>
            <p:cNvSpPr/>
            <p:nvPr/>
          </p:nvSpPr>
          <p:spPr>
            <a:xfrm>
              <a:off x="6737725" y="1846200"/>
              <a:ext cx="57475" cy="20850"/>
            </a:xfrm>
            <a:custGeom>
              <a:avLst/>
              <a:gdLst/>
              <a:ahLst/>
              <a:cxnLst/>
              <a:rect l="l" t="t" r="r" b="b"/>
              <a:pathLst>
                <a:path w="2299" h="834" extrusionOk="0">
                  <a:moveTo>
                    <a:pt x="418" y="0"/>
                  </a:moveTo>
                  <a:cubicBezTo>
                    <a:pt x="179" y="0"/>
                    <a:pt x="1" y="179"/>
                    <a:pt x="1" y="417"/>
                  </a:cubicBezTo>
                  <a:cubicBezTo>
                    <a:pt x="1" y="643"/>
                    <a:pt x="179" y="834"/>
                    <a:pt x="418" y="834"/>
                  </a:cubicBezTo>
                  <a:lnTo>
                    <a:pt x="1882" y="834"/>
                  </a:lnTo>
                  <a:cubicBezTo>
                    <a:pt x="2108" y="834"/>
                    <a:pt x="2299" y="643"/>
                    <a:pt x="2299" y="417"/>
                  </a:cubicBezTo>
                  <a:cubicBezTo>
                    <a:pt x="2299" y="179"/>
                    <a:pt x="2108" y="0"/>
                    <a:pt x="1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5"/>
            <p:cNvSpPr/>
            <p:nvPr/>
          </p:nvSpPr>
          <p:spPr>
            <a:xfrm>
              <a:off x="6737725" y="2637950"/>
              <a:ext cx="57475" cy="20875"/>
            </a:xfrm>
            <a:custGeom>
              <a:avLst/>
              <a:gdLst/>
              <a:ahLst/>
              <a:cxnLst/>
              <a:rect l="l" t="t" r="r" b="b"/>
              <a:pathLst>
                <a:path w="2299" h="835" extrusionOk="0">
                  <a:moveTo>
                    <a:pt x="418" y="1"/>
                  </a:moveTo>
                  <a:cubicBezTo>
                    <a:pt x="179" y="1"/>
                    <a:pt x="1" y="179"/>
                    <a:pt x="1" y="417"/>
                  </a:cubicBezTo>
                  <a:cubicBezTo>
                    <a:pt x="1" y="644"/>
                    <a:pt x="179" y="834"/>
                    <a:pt x="418" y="834"/>
                  </a:cubicBezTo>
                  <a:lnTo>
                    <a:pt x="1882" y="834"/>
                  </a:lnTo>
                  <a:cubicBezTo>
                    <a:pt x="2108" y="834"/>
                    <a:pt x="2299" y="644"/>
                    <a:pt x="2299" y="417"/>
                  </a:cubicBezTo>
                  <a:cubicBezTo>
                    <a:pt x="2299" y="179"/>
                    <a:pt x="2108" y="1"/>
                    <a:pt x="1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5"/>
            <p:cNvSpPr/>
            <p:nvPr/>
          </p:nvSpPr>
          <p:spPr>
            <a:xfrm>
              <a:off x="6737725" y="2549850"/>
              <a:ext cx="57475" cy="20850"/>
            </a:xfrm>
            <a:custGeom>
              <a:avLst/>
              <a:gdLst/>
              <a:ahLst/>
              <a:cxnLst/>
              <a:rect l="l" t="t" r="r" b="b"/>
              <a:pathLst>
                <a:path w="2299" h="834" extrusionOk="0">
                  <a:moveTo>
                    <a:pt x="418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34"/>
                    <a:pt x="418" y="834"/>
                  </a:cubicBezTo>
                  <a:lnTo>
                    <a:pt x="1882" y="834"/>
                  </a:lnTo>
                  <a:cubicBezTo>
                    <a:pt x="2108" y="834"/>
                    <a:pt x="2299" y="643"/>
                    <a:pt x="2299" y="417"/>
                  </a:cubicBezTo>
                  <a:cubicBezTo>
                    <a:pt x="2299" y="191"/>
                    <a:pt x="2108" y="0"/>
                    <a:pt x="1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5"/>
            <p:cNvSpPr/>
            <p:nvPr/>
          </p:nvSpPr>
          <p:spPr>
            <a:xfrm>
              <a:off x="6737725" y="2461750"/>
              <a:ext cx="57475" cy="20850"/>
            </a:xfrm>
            <a:custGeom>
              <a:avLst/>
              <a:gdLst/>
              <a:ahLst/>
              <a:cxnLst/>
              <a:rect l="l" t="t" r="r" b="b"/>
              <a:pathLst>
                <a:path w="2299" h="834" extrusionOk="0">
                  <a:moveTo>
                    <a:pt x="418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55"/>
                    <a:pt x="179" y="834"/>
                    <a:pt x="418" y="834"/>
                  </a:cubicBezTo>
                  <a:lnTo>
                    <a:pt x="1882" y="834"/>
                  </a:lnTo>
                  <a:cubicBezTo>
                    <a:pt x="2108" y="834"/>
                    <a:pt x="2299" y="655"/>
                    <a:pt x="2299" y="417"/>
                  </a:cubicBezTo>
                  <a:cubicBezTo>
                    <a:pt x="2299" y="191"/>
                    <a:pt x="2108" y="0"/>
                    <a:pt x="1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5"/>
            <p:cNvSpPr/>
            <p:nvPr/>
          </p:nvSpPr>
          <p:spPr>
            <a:xfrm>
              <a:off x="6737725" y="2373925"/>
              <a:ext cx="57475" cy="20875"/>
            </a:xfrm>
            <a:custGeom>
              <a:avLst/>
              <a:gdLst/>
              <a:ahLst/>
              <a:cxnLst/>
              <a:rect l="l" t="t" r="r" b="b"/>
              <a:pathLst>
                <a:path w="2299" h="835" extrusionOk="0">
                  <a:moveTo>
                    <a:pt x="418" y="1"/>
                  </a:moveTo>
                  <a:cubicBezTo>
                    <a:pt x="179" y="1"/>
                    <a:pt x="1" y="191"/>
                    <a:pt x="1" y="418"/>
                  </a:cubicBezTo>
                  <a:cubicBezTo>
                    <a:pt x="1" y="644"/>
                    <a:pt x="179" y="834"/>
                    <a:pt x="418" y="834"/>
                  </a:cubicBezTo>
                  <a:lnTo>
                    <a:pt x="1882" y="834"/>
                  </a:lnTo>
                  <a:cubicBezTo>
                    <a:pt x="2108" y="834"/>
                    <a:pt x="2299" y="644"/>
                    <a:pt x="2299" y="418"/>
                  </a:cubicBezTo>
                  <a:cubicBezTo>
                    <a:pt x="2299" y="191"/>
                    <a:pt x="2108" y="1"/>
                    <a:pt x="1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1" name="Google Shape;591;p3"/>
          <p:cNvGrpSpPr/>
          <p:nvPr/>
        </p:nvGrpSpPr>
        <p:grpSpPr>
          <a:xfrm flipH="1">
            <a:off x="8015925" y="3892263"/>
            <a:ext cx="929900" cy="1251225"/>
            <a:chOff x="5104500" y="3125125"/>
            <a:chExt cx="929900" cy="1251225"/>
          </a:xfrm>
        </p:grpSpPr>
        <p:sp>
          <p:nvSpPr>
            <p:cNvPr id="592" name="Google Shape;592;p3"/>
            <p:cNvSpPr/>
            <p:nvPr/>
          </p:nvSpPr>
          <p:spPr>
            <a:xfrm>
              <a:off x="5269100" y="3455625"/>
              <a:ext cx="225950" cy="316125"/>
            </a:xfrm>
            <a:custGeom>
              <a:avLst/>
              <a:gdLst/>
              <a:ahLst/>
              <a:cxnLst/>
              <a:rect l="l" t="t" r="r" b="b"/>
              <a:pathLst>
                <a:path w="9038" h="12645" extrusionOk="0">
                  <a:moveTo>
                    <a:pt x="108" y="0"/>
                  </a:moveTo>
                  <a:cubicBezTo>
                    <a:pt x="108" y="2465"/>
                    <a:pt x="0" y="4894"/>
                    <a:pt x="0" y="7358"/>
                  </a:cubicBezTo>
                  <a:cubicBezTo>
                    <a:pt x="0" y="7680"/>
                    <a:pt x="298" y="7811"/>
                    <a:pt x="643" y="7846"/>
                  </a:cubicBezTo>
                  <a:cubicBezTo>
                    <a:pt x="1417" y="7894"/>
                    <a:pt x="1786" y="8287"/>
                    <a:pt x="1941" y="9061"/>
                  </a:cubicBezTo>
                  <a:cubicBezTo>
                    <a:pt x="2072" y="9739"/>
                    <a:pt x="1870" y="10370"/>
                    <a:pt x="1655" y="11013"/>
                  </a:cubicBezTo>
                  <a:cubicBezTo>
                    <a:pt x="1560" y="11311"/>
                    <a:pt x="1060" y="11537"/>
                    <a:pt x="1393" y="11882"/>
                  </a:cubicBezTo>
                  <a:cubicBezTo>
                    <a:pt x="1620" y="12121"/>
                    <a:pt x="2001" y="12180"/>
                    <a:pt x="2346" y="12252"/>
                  </a:cubicBezTo>
                  <a:cubicBezTo>
                    <a:pt x="2501" y="12283"/>
                    <a:pt x="2658" y="12299"/>
                    <a:pt x="2816" y="12299"/>
                  </a:cubicBezTo>
                  <a:cubicBezTo>
                    <a:pt x="3130" y="12299"/>
                    <a:pt x="3445" y="12236"/>
                    <a:pt x="3739" y="12109"/>
                  </a:cubicBezTo>
                  <a:cubicBezTo>
                    <a:pt x="4191" y="12002"/>
                    <a:pt x="4644" y="11942"/>
                    <a:pt x="5108" y="11942"/>
                  </a:cubicBezTo>
                  <a:cubicBezTo>
                    <a:pt x="5370" y="11942"/>
                    <a:pt x="5882" y="12240"/>
                    <a:pt x="6120" y="12311"/>
                  </a:cubicBezTo>
                  <a:cubicBezTo>
                    <a:pt x="6865" y="12575"/>
                    <a:pt x="7810" y="12645"/>
                    <a:pt x="8332" y="12645"/>
                  </a:cubicBezTo>
                  <a:cubicBezTo>
                    <a:pt x="8469" y="12645"/>
                    <a:pt x="8577" y="12640"/>
                    <a:pt x="8644" y="12633"/>
                  </a:cubicBezTo>
                  <a:cubicBezTo>
                    <a:pt x="9025" y="12609"/>
                    <a:pt x="8990" y="12335"/>
                    <a:pt x="8990" y="12073"/>
                  </a:cubicBezTo>
                  <a:cubicBezTo>
                    <a:pt x="8978" y="10751"/>
                    <a:pt x="8954" y="9442"/>
                    <a:pt x="8978" y="8120"/>
                  </a:cubicBezTo>
                  <a:cubicBezTo>
                    <a:pt x="9037" y="5417"/>
                    <a:pt x="9013" y="2703"/>
                    <a:pt x="9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5742075" y="4122950"/>
              <a:ext cx="250350" cy="253350"/>
            </a:xfrm>
            <a:custGeom>
              <a:avLst/>
              <a:gdLst/>
              <a:ahLst/>
              <a:cxnLst/>
              <a:rect l="l" t="t" r="r" b="b"/>
              <a:pathLst>
                <a:path w="10014" h="10134" extrusionOk="0">
                  <a:moveTo>
                    <a:pt x="9978" y="1"/>
                  </a:moveTo>
                  <a:lnTo>
                    <a:pt x="0" y="13"/>
                  </a:lnTo>
                  <a:lnTo>
                    <a:pt x="0" y="8835"/>
                  </a:lnTo>
                  <a:cubicBezTo>
                    <a:pt x="0" y="9276"/>
                    <a:pt x="72" y="9716"/>
                    <a:pt x="203" y="10133"/>
                  </a:cubicBezTo>
                  <a:lnTo>
                    <a:pt x="9799" y="10121"/>
                  </a:lnTo>
                  <a:cubicBezTo>
                    <a:pt x="9965" y="9811"/>
                    <a:pt x="9834" y="9761"/>
                    <a:pt x="9618" y="9761"/>
                  </a:cubicBezTo>
                  <a:cubicBezTo>
                    <a:pt x="9585" y="9761"/>
                    <a:pt x="9550" y="9762"/>
                    <a:pt x="9514" y="9764"/>
                  </a:cubicBezTo>
                  <a:lnTo>
                    <a:pt x="5311" y="9764"/>
                  </a:lnTo>
                  <a:cubicBezTo>
                    <a:pt x="4906" y="9764"/>
                    <a:pt x="4501" y="9740"/>
                    <a:pt x="4513" y="9216"/>
                  </a:cubicBezTo>
                  <a:cubicBezTo>
                    <a:pt x="4513" y="8740"/>
                    <a:pt x="4918" y="8728"/>
                    <a:pt x="5299" y="8728"/>
                  </a:cubicBezTo>
                  <a:lnTo>
                    <a:pt x="9549" y="8728"/>
                  </a:lnTo>
                  <a:cubicBezTo>
                    <a:pt x="9835" y="8728"/>
                    <a:pt x="10014" y="8716"/>
                    <a:pt x="10014" y="8335"/>
                  </a:cubicBezTo>
                  <a:cubicBezTo>
                    <a:pt x="9990" y="5561"/>
                    <a:pt x="9990" y="2787"/>
                    <a:pt x="99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5915025" y="3780775"/>
              <a:ext cx="119375" cy="120175"/>
            </a:xfrm>
            <a:custGeom>
              <a:avLst/>
              <a:gdLst/>
              <a:ahLst/>
              <a:cxnLst/>
              <a:rect l="l" t="t" r="r" b="b"/>
              <a:pathLst>
                <a:path w="4775" h="4807" extrusionOk="0">
                  <a:moveTo>
                    <a:pt x="2353" y="1"/>
                  </a:moveTo>
                  <a:cubicBezTo>
                    <a:pt x="2228" y="1"/>
                    <a:pt x="2098" y="7"/>
                    <a:pt x="1965" y="19"/>
                  </a:cubicBezTo>
                  <a:cubicBezTo>
                    <a:pt x="929" y="115"/>
                    <a:pt x="0" y="1258"/>
                    <a:pt x="0" y="2413"/>
                  </a:cubicBezTo>
                  <a:cubicBezTo>
                    <a:pt x="0" y="3568"/>
                    <a:pt x="988" y="4699"/>
                    <a:pt x="2084" y="4794"/>
                  </a:cubicBezTo>
                  <a:cubicBezTo>
                    <a:pt x="2178" y="4802"/>
                    <a:pt x="2271" y="4806"/>
                    <a:pt x="2362" y="4806"/>
                  </a:cubicBezTo>
                  <a:cubicBezTo>
                    <a:pt x="3586" y="4806"/>
                    <a:pt x="4531" y="4076"/>
                    <a:pt x="4774" y="2913"/>
                  </a:cubicBezTo>
                  <a:lnTo>
                    <a:pt x="4774" y="1901"/>
                  </a:lnTo>
                  <a:cubicBezTo>
                    <a:pt x="4525" y="673"/>
                    <a:pt x="3660" y="1"/>
                    <a:pt x="23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5892100" y="3712175"/>
              <a:ext cx="44975" cy="44100"/>
            </a:xfrm>
            <a:custGeom>
              <a:avLst/>
              <a:gdLst/>
              <a:ahLst/>
              <a:cxnLst/>
              <a:rect l="l" t="t" r="r" b="b"/>
              <a:pathLst>
                <a:path w="1799" h="1764" extrusionOk="0">
                  <a:moveTo>
                    <a:pt x="923" y="0"/>
                  </a:moveTo>
                  <a:cubicBezTo>
                    <a:pt x="905" y="0"/>
                    <a:pt x="887" y="0"/>
                    <a:pt x="869" y="1"/>
                  </a:cubicBezTo>
                  <a:cubicBezTo>
                    <a:pt x="334" y="13"/>
                    <a:pt x="0" y="382"/>
                    <a:pt x="24" y="930"/>
                  </a:cubicBezTo>
                  <a:cubicBezTo>
                    <a:pt x="48" y="1454"/>
                    <a:pt x="369" y="1763"/>
                    <a:pt x="917" y="1763"/>
                  </a:cubicBezTo>
                  <a:cubicBezTo>
                    <a:pt x="1465" y="1763"/>
                    <a:pt x="1798" y="1406"/>
                    <a:pt x="1786" y="858"/>
                  </a:cubicBezTo>
                  <a:cubicBezTo>
                    <a:pt x="1786" y="329"/>
                    <a:pt x="1430" y="0"/>
                    <a:pt x="9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5826300" y="3655650"/>
              <a:ext cx="31875" cy="30975"/>
            </a:xfrm>
            <a:custGeom>
              <a:avLst/>
              <a:gdLst/>
              <a:ahLst/>
              <a:cxnLst/>
              <a:rect l="l" t="t" r="r" b="b"/>
              <a:pathLst>
                <a:path w="1275" h="1239" extrusionOk="0">
                  <a:moveTo>
                    <a:pt x="680" y="0"/>
                  </a:moveTo>
                  <a:cubicBezTo>
                    <a:pt x="299" y="24"/>
                    <a:pt x="49" y="226"/>
                    <a:pt x="37" y="619"/>
                  </a:cubicBezTo>
                  <a:cubicBezTo>
                    <a:pt x="1" y="953"/>
                    <a:pt x="263" y="1238"/>
                    <a:pt x="608" y="1238"/>
                  </a:cubicBezTo>
                  <a:cubicBezTo>
                    <a:pt x="622" y="1239"/>
                    <a:pt x="635" y="1239"/>
                    <a:pt x="648" y="1239"/>
                  </a:cubicBezTo>
                  <a:cubicBezTo>
                    <a:pt x="988" y="1239"/>
                    <a:pt x="1275" y="1091"/>
                    <a:pt x="1275" y="667"/>
                  </a:cubicBezTo>
                  <a:cubicBezTo>
                    <a:pt x="1275" y="286"/>
                    <a:pt x="1073" y="6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5269400" y="3762125"/>
              <a:ext cx="213925" cy="612075"/>
            </a:xfrm>
            <a:custGeom>
              <a:avLst/>
              <a:gdLst/>
              <a:ahLst/>
              <a:cxnLst/>
              <a:rect l="l" t="t" r="r" b="b"/>
              <a:pathLst>
                <a:path w="8557" h="24483" extrusionOk="0">
                  <a:moveTo>
                    <a:pt x="227" y="0"/>
                  </a:moveTo>
                  <a:cubicBezTo>
                    <a:pt x="102" y="0"/>
                    <a:pt x="49" y="116"/>
                    <a:pt x="24" y="289"/>
                  </a:cubicBezTo>
                  <a:cubicBezTo>
                    <a:pt x="12" y="456"/>
                    <a:pt x="12" y="623"/>
                    <a:pt x="24" y="801"/>
                  </a:cubicBezTo>
                  <a:lnTo>
                    <a:pt x="24" y="23733"/>
                  </a:lnTo>
                  <a:cubicBezTo>
                    <a:pt x="24" y="23971"/>
                    <a:pt x="12" y="24221"/>
                    <a:pt x="0" y="24471"/>
                  </a:cubicBezTo>
                  <a:lnTo>
                    <a:pt x="8537" y="24483"/>
                  </a:lnTo>
                  <a:cubicBezTo>
                    <a:pt x="8525" y="23602"/>
                    <a:pt x="8513" y="22721"/>
                    <a:pt x="8513" y="21839"/>
                  </a:cubicBezTo>
                  <a:lnTo>
                    <a:pt x="8513" y="1670"/>
                  </a:lnTo>
                  <a:cubicBezTo>
                    <a:pt x="8513" y="1355"/>
                    <a:pt x="8557" y="1074"/>
                    <a:pt x="8204" y="1074"/>
                  </a:cubicBezTo>
                  <a:cubicBezTo>
                    <a:pt x="8145" y="1074"/>
                    <a:pt x="8074" y="1082"/>
                    <a:pt x="7989" y="1099"/>
                  </a:cubicBezTo>
                  <a:cubicBezTo>
                    <a:pt x="7755" y="1145"/>
                    <a:pt x="7523" y="1167"/>
                    <a:pt x="7293" y="1167"/>
                  </a:cubicBezTo>
                  <a:cubicBezTo>
                    <a:pt x="6635" y="1167"/>
                    <a:pt x="5996" y="991"/>
                    <a:pt x="5370" y="718"/>
                  </a:cubicBezTo>
                  <a:cubicBezTo>
                    <a:pt x="5022" y="571"/>
                    <a:pt x="4596" y="425"/>
                    <a:pt x="4228" y="425"/>
                  </a:cubicBezTo>
                  <a:cubicBezTo>
                    <a:pt x="4118" y="425"/>
                    <a:pt x="4013" y="438"/>
                    <a:pt x="3918" y="468"/>
                  </a:cubicBezTo>
                  <a:cubicBezTo>
                    <a:pt x="3441" y="622"/>
                    <a:pt x="2981" y="700"/>
                    <a:pt x="2534" y="700"/>
                  </a:cubicBezTo>
                  <a:cubicBezTo>
                    <a:pt x="1810" y="700"/>
                    <a:pt x="1118" y="495"/>
                    <a:pt x="441" y="75"/>
                  </a:cubicBezTo>
                  <a:cubicBezTo>
                    <a:pt x="353" y="23"/>
                    <a:pt x="283" y="0"/>
                    <a:pt x="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5788550" y="3803250"/>
              <a:ext cx="38675" cy="37275"/>
            </a:xfrm>
            <a:custGeom>
              <a:avLst/>
              <a:gdLst/>
              <a:ahLst/>
              <a:cxnLst/>
              <a:rect l="l" t="t" r="r" b="b"/>
              <a:pathLst>
                <a:path w="1547" h="1491" extrusionOk="0">
                  <a:moveTo>
                    <a:pt x="769" y="0"/>
                  </a:moveTo>
                  <a:cubicBezTo>
                    <a:pt x="304" y="0"/>
                    <a:pt x="81" y="314"/>
                    <a:pt x="46" y="728"/>
                  </a:cubicBezTo>
                  <a:cubicBezTo>
                    <a:pt x="0" y="1132"/>
                    <a:pt x="323" y="1491"/>
                    <a:pt x="734" y="1491"/>
                  </a:cubicBezTo>
                  <a:cubicBezTo>
                    <a:pt x="747" y="1491"/>
                    <a:pt x="760" y="1491"/>
                    <a:pt x="773" y="1490"/>
                  </a:cubicBezTo>
                  <a:cubicBezTo>
                    <a:pt x="1201" y="1490"/>
                    <a:pt x="1523" y="1264"/>
                    <a:pt x="1547" y="692"/>
                  </a:cubicBezTo>
                  <a:cubicBezTo>
                    <a:pt x="1535" y="307"/>
                    <a:pt x="1225" y="1"/>
                    <a:pt x="842" y="1"/>
                  </a:cubicBezTo>
                  <a:cubicBezTo>
                    <a:pt x="835" y="1"/>
                    <a:pt x="828" y="1"/>
                    <a:pt x="820" y="2"/>
                  </a:cubicBezTo>
                  <a:cubicBezTo>
                    <a:pt x="803" y="1"/>
                    <a:pt x="786" y="0"/>
                    <a:pt x="7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5104500" y="3125125"/>
              <a:ext cx="923650" cy="1251225"/>
            </a:xfrm>
            <a:custGeom>
              <a:avLst/>
              <a:gdLst/>
              <a:ahLst/>
              <a:cxnLst/>
              <a:rect l="l" t="t" r="r" b="b"/>
              <a:pathLst>
                <a:path w="36946" h="50049" extrusionOk="0">
                  <a:moveTo>
                    <a:pt x="7049" y="1064"/>
                  </a:moveTo>
                  <a:cubicBezTo>
                    <a:pt x="8118" y="1073"/>
                    <a:pt x="9185" y="1075"/>
                    <a:pt x="10251" y="1075"/>
                  </a:cubicBezTo>
                  <a:cubicBezTo>
                    <a:pt x="11418" y="1075"/>
                    <a:pt x="12584" y="1072"/>
                    <a:pt x="13752" y="1072"/>
                  </a:cubicBezTo>
                  <a:cubicBezTo>
                    <a:pt x="14406" y="1072"/>
                    <a:pt x="15061" y="1073"/>
                    <a:pt x="15717" y="1076"/>
                  </a:cubicBezTo>
                  <a:cubicBezTo>
                    <a:pt x="15776" y="1076"/>
                    <a:pt x="15895" y="1135"/>
                    <a:pt x="15824" y="1230"/>
                  </a:cubicBezTo>
                  <a:lnTo>
                    <a:pt x="15824" y="1242"/>
                  </a:lnTo>
                  <a:lnTo>
                    <a:pt x="15074" y="2409"/>
                  </a:lnTo>
                  <a:cubicBezTo>
                    <a:pt x="15074" y="2409"/>
                    <a:pt x="15050" y="4874"/>
                    <a:pt x="15038" y="6112"/>
                  </a:cubicBezTo>
                  <a:cubicBezTo>
                    <a:pt x="15026" y="8136"/>
                    <a:pt x="15062" y="12672"/>
                    <a:pt x="15062" y="12672"/>
                  </a:cubicBezTo>
                  <a:lnTo>
                    <a:pt x="6620" y="12672"/>
                  </a:lnTo>
                  <a:cubicBezTo>
                    <a:pt x="6620" y="12672"/>
                    <a:pt x="6632" y="5148"/>
                    <a:pt x="6632" y="1635"/>
                  </a:cubicBezTo>
                  <a:cubicBezTo>
                    <a:pt x="6632" y="1338"/>
                    <a:pt x="6584" y="1064"/>
                    <a:pt x="7049" y="1064"/>
                  </a:cubicBezTo>
                  <a:close/>
                  <a:moveTo>
                    <a:pt x="2745" y="22060"/>
                  </a:moveTo>
                  <a:cubicBezTo>
                    <a:pt x="2800" y="22060"/>
                    <a:pt x="2858" y="22072"/>
                    <a:pt x="2917" y="22102"/>
                  </a:cubicBezTo>
                  <a:cubicBezTo>
                    <a:pt x="3144" y="22209"/>
                    <a:pt x="3060" y="22483"/>
                    <a:pt x="3013" y="22662"/>
                  </a:cubicBezTo>
                  <a:cubicBezTo>
                    <a:pt x="2905" y="23305"/>
                    <a:pt x="2596" y="23900"/>
                    <a:pt x="2132" y="24352"/>
                  </a:cubicBezTo>
                  <a:cubicBezTo>
                    <a:pt x="1679" y="23578"/>
                    <a:pt x="1762" y="22745"/>
                    <a:pt x="2298" y="22281"/>
                  </a:cubicBezTo>
                  <a:cubicBezTo>
                    <a:pt x="2432" y="22174"/>
                    <a:pt x="2579" y="22060"/>
                    <a:pt x="2745" y="22060"/>
                  </a:cubicBezTo>
                  <a:close/>
                  <a:moveTo>
                    <a:pt x="21679" y="21910"/>
                  </a:moveTo>
                  <a:cubicBezTo>
                    <a:pt x="21974" y="21910"/>
                    <a:pt x="22066" y="22218"/>
                    <a:pt x="22146" y="22459"/>
                  </a:cubicBezTo>
                  <a:cubicBezTo>
                    <a:pt x="22384" y="23186"/>
                    <a:pt x="22158" y="23829"/>
                    <a:pt x="21753" y="24543"/>
                  </a:cubicBezTo>
                  <a:cubicBezTo>
                    <a:pt x="21348" y="23959"/>
                    <a:pt x="21170" y="23245"/>
                    <a:pt x="21253" y="22543"/>
                  </a:cubicBezTo>
                  <a:cubicBezTo>
                    <a:pt x="21277" y="22269"/>
                    <a:pt x="21324" y="21947"/>
                    <a:pt x="21646" y="21912"/>
                  </a:cubicBezTo>
                  <a:cubicBezTo>
                    <a:pt x="21657" y="21911"/>
                    <a:pt x="21668" y="21910"/>
                    <a:pt x="21679" y="21910"/>
                  </a:cubicBezTo>
                  <a:close/>
                  <a:moveTo>
                    <a:pt x="16472" y="21979"/>
                  </a:moveTo>
                  <a:cubicBezTo>
                    <a:pt x="16580" y="21979"/>
                    <a:pt x="16703" y="22024"/>
                    <a:pt x="16824" y="22114"/>
                  </a:cubicBezTo>
                  <a:cubicBezTo>
                    <a:pt x="17288" y="22447"/>
                    <a:pt x="17431" y="22924"/>
                    <a:pt x="17276" y="23483"/>
                  </a:cubicBezTo>
                  <a:cubicBezTo>
                    <a:pt x="17157" y="23912"/>
                    <a:pt x="16907" y="24293"/>
                    <a:pt x="16562" y="24567"/>
                  </a:cubicBezTo>
                  <a:cubicBezTo>
                    <a:pt x="15967" y="23900"/>
                    <a:pt x="16074" y="23114"/>
                    <a:pt x="16133" y="22364"/>
                  </a:cubicBezTo>
                  <a:cubicBezTo>
                    <a:pt x="16156" y="22104"/>
                    <a:pt x="16294" y="21979"/>
                    <a:pt x="16472" y="21979"/>
                  </a:cubicBezTo>
                  <a:close/>
                  <a:moveTo>
                    <a:pt x="11615" y="21921"/>
                  </a:moveTo>
                  <a:cubicBezTo>
                    <a:pt x="11633" y="21921"/>
                    <a:pt x="11651" y="21922"/>
                    <a:pt x="11668" y="21924"/>
                  </a:cubicBezTo>
                  <a:cubicBezTo>
                    <a:pt x="12288" y="21959"/>
                    <a:pt x="12216" y="22340"/>
                    <a:pt x="12204" y="22816"/>
                  </a:cubicBezTo>
                  <a:cubicBezTo>
                    <a:pt x="12264" y="23424"/>
                    <a:pt x="11918" y="24650"/>
                    <a:pt x="11526" y="24650"/>
                  </a:cubicBezTo>
                  <a:cubicBezTo>
                    <a:pt x="11192" y="24626"/>
                    <a:pt x="10787" y="23757"/>
                    <a:pt x="10883" y="23019"/>
                  </a:cubicBezTo>
                  <a:cubicBezTo>
                    <a:pt x="10962" y="22301"/>
                    <a:pt x="11228" y="21921"/>
                    <a:pt x="11615" y="21921"/>
                  </a:cubicBezTo>
                  <a:close/>
                  <a:moveTo>
                    <a:pt x="15133" y="13411"/>
                  </a:moveTo>
                  <a:cubicBezTo>
                    <a:pt x="15133" y="16042"/>
                    <a:pt x="15121" y="23840"/>
                    <a:pt x="15074" y="25102"/>
                  </a:cubicBezTo>
                  <a:cubicBezTo>
                    <a:pt x="15062" y="25360"/>
                    <a:pt x="15073" y="25710"/>
                    <a:pt x="14677" y="25710"/>
                  </a:cubicBezTo>
                  <a:cubicBezTo>
                    <a:pt x="14670" y="25710"/>
                    <a:pt x="14664" y="25710"/>
                    <a:pt x="14657" y="25710"/>
                  </a:cubicBezTo>
                  <a:cubicBezTo>
                    <a:pt x="13978" y="25698"/>
                    <a:pt x="13300" y="25579"/>
                    <a:pt x="12657" y="25353"/>
                  </a:cubicBezTo>
                  <a:cubicBezTo>
                    <a:pt x="12419" y="25269"/>
                    <a:pt x="12204" y="25102"/>
                    <a:pt x="12407" y="24817"/>
                  </a:cubicBezTo>
                  <a:cubicBezTo>
                    <a:pt x="12657" y="24507"/>
                    <a:pt x="12835" y="24150"/>
                    <a:pt x="12954" y="23769"/>
                  </a:cubicBezTo>
                  <a:cubicBezTo>
                    <a:pt x="13050" y="23459"/>
                    <a:pt x="13157" y="22352"/>
                    <a:pt x="13109" y="22102"/>
                  </a:cubicBezTo>
                  <a:cubicBezTo>
                    <a:pt x="13002" y="21554"/>
                    <a:pt x="12704" y="21173"/>
                    <a:pt x="12145" y="21090"/>
                  </a:cubicBezTo>
                  <a:cubicBezTo>
                    <a:pt x="12048" y="21069"/>
                    <a:pt x="11950" y="21058"/>
                    <a:pt x="11854" y="21058"/>
                  </a:cubicBezTo>
                  <a:cubicBezTo>
                    <a:pt x="11360" y="21058"/>
                    <a:pt x="10896" y="21330"/>
                    <a:pt x="10656" y="21769"/>
                  </a:cubicBezTo>
                  <a:cubicBezTo>
                    <a:pt x="10121" y="22686"/>
                    <a:pt x="10204" y="23626"/>
                    <a:pt x="10621" y="24543"/>
                  </a:cubicBezTo>
                  <a:cubicBezTo>
                    <a:pt x="10811" y="24936"/>
                    <a:pt x="10680" y="25043"/>
                    <a:pt x="10359" y="25162"/>
                  </a:cubicBezTo>
                  <a:cubicBezTo>
                    <a:pt x="10069" y="25275"/>
                    <a:pt x="9756" y="25333"/>
                    <a:pt x="9445" y="25333"/>
                  </a:cubicBezTo>
                  <a:cubicBezTo>
                    <a:pt x="9296" y="25333"/>
                    <a:pt x="9148" y="25320"/>
                    <a:pt x="9001" y="25293"/>
                  </a:cubicBezTo>
                  <a:cubicBezTo>
                    <a:pt x="8668" y="25222"/>
                    <a:pt x="8299" y="25162"/>
                    <a:pt x="8085" y="24924"/>
                  </a:cubicBezTo>
                  <a:cubicBezTo>
                    <a:pt x="7763" y="24591"/>
                    <a:pt x="8239" y="24376"/>
                    <a:pt x="8335" y="24090"/>
                  </a:cubicBezTo>
                  <a:cubicBezTo>
                    <a:pt x="8537" y="23471"/>
                    <a:pt x="8739" y="22852"/>
                    <a:pt x="8609" y="22197"/>
                  </a:cubicBezTo>
                  <a:cubicBezTo>
                    <a:pt x="8454" y="21447"/>
                    <a:pt x="8108" y="21066"/>
                    <a:pt x="7358" y="21019"/>
                  </a:cubicBezTo>
                  <a:cubicBezTo>
                    <a:pt x="7013" y="20995"/>
                    <a:pt x="6763" y="20864"/>
                    <a:pt x="6763" y="20542"/>
                  </a:cubicBezTo>
                  <a:lnTo>
                    <a:pt x="6763" y="13411"/>
                  </a:lnTo>
                  <a:close/>
                  <a:moveTo>
                    <a:pt x="6446" y="1"/>
                  </a:moveTo>
                  <a:cubicBezTo>
                    <a:pt x="5945" y="1"/>
                    <a:pt x="5538" y="424"/>
                    <a:pt x="5572" y="933"/>
                  </a:cubicBezTo>
                  <a:lnTo>
                    <a:pt x="5572" y="21114"/>
                  </a:lnTo>
                  <a:cubicBezTo>
                    <a:pt x="5572" y="21376"/>
                    <a:pt x="5596" y="21650"/>
                    <a:pt x="5477" y="21912"/>
                  </a:cubicBezTo>
                  <a:cubicBezTo>
                    <a:pt x="5239" y="22447"/>
                    <a:pt x="5299" y="23007"/>
                    <a:pt x="5430" y="23567"/>
                  </a:cubicBezTo>
                  <a:cubicBezTo>
                    <a:pt x="5794" y="25150"/>
                    <a:pt x="5657" y="25426"/>
                    <a:pt x="4049" y="25426"/>
                  </a:cubicBezTo>
                  <a:cubicBezTo>
                    <a:pt x="3977" y="25426"/>
                    <a:pt x="3901" y="25425"/>
                    <a:pt x="3822" y="25424"/>
                  </a:cubicBezTo>
                  <a:cubicBezTo>
                    <a:pt x="3501" y="25412"/>
                    <a:pt x="3191" y="25293"/>
                    <a:pt x="2929" y="25102"/>
                  </a:cubicBezTo>
                  <a:cubicBezTo>
                    <a:pt x="3560" y="24269"/>
                    <a:pt x="4084" y="23400"/>
                    <a:pt x="4072" y="22316"/>
                  </a:cubicBezTo>
                  <a:cubicBezTo>
                    <a:pt x="4062" y="21519"/>
                    <a:pt x="3552" y="21012"/>
                    <a:pt x="2836" y="21012"/>
                  </a:cubicBezTo>
                  <a:cubicBezTo>
                    <a:pt x="2717" y="21012"/>
                    <a:pt x="2593" y="21026"/>
                    <a:pt x="2465" y="21054"/>
                  </a:cubicBezTo>
                  <a:cubicBezTo>
                    <a:pt x="1108" y="21364"/>
                    <a:pt x="346" y="23102"/>
                    <a:pt x="1048" y="24507"/>
                  </a:cubicBezTo>
                  <a:cubicBezTo>
                    <a:pt x="1346" y="25091"/>
                    <a:pt x="1298" y="25424"/>
                    <a:pt x="762" y="25698"/>
                  </a:cubicBezTo>
                  <a:cubicBezTo>
                    <a:pt x="0" y="26091"/>
                    <a:pt x="131" y="26734"/>
                    <a:pt x="203" y="27448"/>
                  </a:cubicBezTo>
                  <a:cubicBezTo>
                    <a:pt x="631" y="27115"/>
                    <a:pt x="1036" y="26877"/>
                    <a:pt x="1358" y="26555"/>
                  </a:cubicBezTo>
                  <a:cubicBezTo>
                    <a:pt x="1668" y="26237"/>
                    <a:pt x="1961" y="26052"/>
                    <a:pt x="2303" y="26052"/>
                  </a:cubicBezTo>
                  <a:cubicBezTo>
                    <a:pt x="2512" y="26052"/>
                    <a:pt x="2739" y="26121"/>
                    <a:pt x="3001" y="26269"/>
                  </a:cubicBezTo>
                  <a:cubicBezTo>
                    <a:pt x="3341" y="26460"/>
                    <a:pt x="3703" y="26530"/>
                    <a:pt x="4076" y="26530"/>
                  </a:cubicBezTo>
                  <a:cubicBezTo>
                    <a:pt x="4565" y="26530"/>
                    <a:pt x="5073" y="26410"/>
                    <a:pt x="5572" y="26281"/>
                  </a:cubicBezTo>
                  <a:lnTo>
                    <a:pt x="5572" y="49094"/>
                  </a:lnTo>
                  <a:cubicBezTo>
                    <a:pt x="5572" y="49961"/>
                    <a:pt x="5572" y="50048"/>
                    <a:pt x="6302" y="50048"/>
                  </a:cubicBezTo>
                  <a:cubicBezTo>
                    <a:pt x="6383" y="50048"/>
                    <a:pt x="6473" y="50047"/>
                    <a:pt x="6573" y="50046"/>
                  </a:cubicBezTo>
                  <a:cubicBezTo>
                    <a:pt x="6834" y="49713"/>
                    <a:pt x="6763" y="49320"/>
                    <a:pt x="6763" y="48951"/>
                  </a:cubicBezTo>
                  <a:cubicBezTo>
                    <a:pt x="6763" y="43652"/>
                    <a:pt x="6763" y="38354"/>
                    <a:pt x="6763" y="33056"/>
                  </a:cubicBezTo>
                  <a:lnTo>
                    <a:pt x="6763" y="26710"/>
                  </a:lnTo>
                  <a:cubicBezTo>
                    <a:pt x="6763" y="26179"/>
                    <a:pt x="6778" y="25982"/>
                    <a:pt x="6978" y="25982"/>
                  </a:cubicBezTo>
                  <a:cubicBezTo>
                    <a:pt x="7093" y="25982"/>
                    <a:pt x="7269" y="26046"/>
                    <a:pt x="7537" y="26150"/>
                  </a:cubicBezTo>
                  <a:cubicBezTo>
                    <a:pt x="8031" y="26339"/>
                    <a:pt x="8541" y="26483"/>
                    <a:pt x="9058" y="26483"/>
                  </a:cubicBezTo>
                  <a:cubicBezTo>
                    <a:pt x="9288" y="26483"/>
                    <a:pt x="9520" y="26455"/>
                    <a:pt x="9752" y="26388"/>
                  </a:cubicBezTo>
                  <a:cubicBezTo>
                    <a:pt x="10039" y="26306"/>
                    <a:pt x="10318" y="26271"/>
                    <a:pt x="10594" y="26271"/>
                  </a:cubicBezTo>
                  <a:cubicBezTo>
                    <a:pt x="11118" y="26271"/>
                    <a:pt x="11625" y="26399"/>
                    <a:pt x="12133" y="26579"/>
                  </a:cubicBezTo>
                  <a:cubicBezTo>
                    <a:pt x="12701" y="26793"/>
                    <a:pt x="13299" y="26892"/>
                    <a:pt x="13899" y="26892"/>
                  </a:cubicBezTo>
                  <a:cubicBezTo>
                    <a:pt x="13965" y="26892"/>
                    <a:pt x="14031" y="26891"/>
                    <a:pt x="14097" y="26888"/>
                  </a:cubicBezTo>
                  <a:cubicBezTo>
                    <a:pt x="14173" y="26886"/>
                    <a:pt x="14242" y="26884"/>
                    <a:pt x="14304" y="26884"/>
                  </a:cubicBezTo>
                  <a:cubicBezTo>
                    <a:pt x="14836" y="26884"/>
                    <a:pt x="14884" y="27000"/>
                    <a:pt x="14895" y="27650"/>
                  </a:cubicBezTo>
                  <a:lnTo>
                    <a:pt x="14895" y="28281"/>
                  </a:lnTo>
                  <a:lnTo>
                    <a:pt x="14895" y="48951"/>
                  </a:lnTo>
                  <a:cubicBezTo>
                    <a:pt x="14895" y="49320"/>
                    <a:pt x="14812" y="49713"/>
                    <a:pt x="15086" y="50034"/>
                  </a:cubicBezTo>
                  <a:cubicBezTo>
                    <a:pt x="15218" y="50037"/>
                    <a:pt x="15333" y="50040"/>
                    <a:pt x="15432" y="50040"/>
                  </a:cubicBezTo>
                  <a:cubicBezTo>
                    <a:pt x="16086" y="50040"/>
                    <a:pt x="16086" y="49922"/>
                    <a:pt x="16086" y="49034"/>
                  </a:cubicBezTo>
                  <a:lnTo>
                    <a:pt x="16086" y="26722"/>
                  </a:lnTo>
                  <a:cubicBezTo>
                    <a:pt x="16086" y="26507"/>
                    <a:pt x="15967" y="26234"/>
                    <a:pt x="16240" y="26103"/>
                  </a:cubicBezTo>
                  <a:cubicBezTo>
                    <a:pt x="16287" y="26078"/>
                    <a:pt x="16329" y="26068"/>
                    <a:pt x="16366" y="26068"/>
                  </a:cubicBezTo>
                  <a:cubicBezTo>
                    <a:pt x="16532" y="26068"/>
                    <a:pt x="16626" y="26265"/>
                    <a:pt x="16752" y="26353"/>
                  </a:cubicBezTo>
                  <a:cubicBezTo>
                    <a:pt x="17494" y="26883"/>
                    <a:pt x="18312" y="27158"/>
                    <a:pt x="19124" y="27158"/>
                  </a:cubicBezTo>
                  <a:cubicBezTo>
                    <a:pt x="19862" y="27158"/>
                    <a:pt x="20596" y="26930"/>
                    <a:pt x="21265" y="26460"/>
                  </a:cubicBezTo>
                  <a:cubicBezTo>
                    <a:pt x="21601" y="26222"/>
                    <a:pt x="21898" y="26097"/>
                    <a:pt x="22237" y="26097"/>
                  </a:cubicBezTo>
                  <a:cubicBezTo>
                    <a:pt x="22390" y="26097"/>
                    <a:pt x="22552" y="26122"/>
                    <a:pt x="22729" y="26174"/>
                  </a:cubicBezTo>
                  <a:cubicBezTo>
                    <a:pt x="23065" y="26265"/>
                    <a:pt x="23400" y="26300"/>
                    <a:pt x="23735" y="26300"/>
                  </a:cubicBezTo>
                  <a:cubicBezTo>
                    <a:pt x="24542" y="26300"/>
                    <a:pt x="25347" y="26094"/>
                    <a:pt x="26146" y="25960"/>
                  </a:cubicBezTo>
                  <a:cubicBezTo>
                    <a:pt x="26512" y="25893"/>
                    <a:pt x="26852" y="25860"/>
                    <a:pt x="27167" y="25860"/>
                  </a:cubicBezTo>
                  <a:cubicBezTo>
                    <a:pt x="28827" y="25860"/>
                    <a:pt x="29775" y="26792"/>
                    <a:pt x="30075" y="28734"/>
                  </a:cubicBezTo>
                  <a:cubicBezTo>
                    <a:pt x="30254" y="29829"/>
                    <a:pt x="30159" y="31008"/>
                    <a:pt x="30123" y="32127"/>
                  </a:cubicBezTo>
                  <a:cubicBezTo>
                    <a:pt x="29332" y="32149"/>
                    <a:pt x="28597" y="32159"/>
                    <a:pt x="27845" y="32159"/>
                  </a:cubicBezTo>
                  <a:cubicBezTo>
                    <a:pt x="26978" y="32159"/>
                    <a:pt x="26089" y="32146"/>
                    <a:pt x="25063" y="32127"/>
                  </a:cubicBezTo>
                  <a:cubicBezTo>
                    <a:pt x="24480" y="32151"/>
                    <a:pt x="24182" y="32687"/>
                    <a:pt x="24182" y="33199"/>
                  </a:cubicBezTo>
                  <a:lnTo>
                    <a:pt x="24182" y="48498"/>
                  </a:lnTo>
                  <a:cubicBezTo>
                    <a:pt x="24182" y="49864"/>
                    <a:pt x="24182" y="50043"/>
                    <a:pt x="25205" y="50043"/>
                  </a:cubicBezTo>
                  <a:cubicBezTo>
                    <a:pt x="25360" y="50043"/>
                    <a:pt x="25537" y="50039"/>
                    <a:pt x="25742" y="50034"/>
                  </a:cubicBezTo>
                  <a:cubicBezTo>
                    <a:pt x="25646" y="49534"/>
                    <a:pt x="25682" y="48927"/>
                    <a:pt x="25694" y="48367"/>
                  </a:cubicBezTo>
                  <a:cubicBezTo>
                    <a:pt x="25730" y="43795"/>
                    <a:pt x="25682" y="39223"/>
                    <a:pt x="25682" y="34639"/>
                  </a:cubicBezTo>
                  <a:cubicBezTo>
                    <a:pt x="25682" y="34401"/>
                    <a:pt x="25634" y="34139"/>
                    <a:pt x="25789" y="33913"/>
                  </a:cubicBezTo>
                  <a:cubicBezTo>
                    <a:pt x="25992" y="33711"/>
                    <a:pt x="26242" y="33758"/>
                    <a:pt x="26480" y="33746"/>
                  </a:cubicBezTo>
                  <a:cubicBezTo>
                    <a:pt x="26754" y="33761"/>
                    <a:pt x="27027" y="33766"/>
                    <a:pt x="27301" y="33766"/>
                  </a:cubicBezTo>
                  <a:cubicBezTo>
                    <a:pt x="27712" y="33766"/>
                    <a:pt x="28122" y="33756"/>
                    <a:pt x="28531" y="33756"/>
                  </a:cubicBezTo>
                  <a:cubicBezTo>
                    <a:pt x="28940" y="33756"/>
                    <a:pt x="29348" y="33766"/>
                    <a:pt x="29754" y="33806"/>
                  </a:cubicBezTo>
                  <a:cubicBezTo>
                    <a:pt x="30016" y="34032"/>
                    <a:pt x="29945" y="34342"/>
                    <a:pt x="29945" y="34627"/>
                  </a:cubicBezTo>
                  <a:cubicBezTo>
                    <a:pt x="29956" y="35997"/>
                    <a:pt x="29945" y="37378"/>
                    <a:pt x="29945" y="38747"/>
                  </a:cubicBezTo>
                  <a:cubicBezTo>
                    <a:pt x="29945" y="39057"/>
                    <a:pt x="29909" y="39378"/>
                    <a:pt x="30123" y="39640"/>
                  </a:cubicBezTo>
                  <a:cubicBezTo>
                    <a:pt x="30376" y="39725"/>
                    <a:pt x="30581" y="39771"/>
                    <a:pt x="30744" y="39771"/>
                  </a:cubicBezTo>
                  <a:cubicBezTo>
                    <a:pt x="31151" y="39771"/>
                    <a:pt x="31305" y="39491"/>
                    <a:pt x="31314" y="38854"/>
                  </a:cubicBezTo>
                  <a:cubicBezTo>
                    <a:pt x="31326" y="37425"/>
                    <a:pt x="31314" y="36009"/>
                    <a:pt x="31314" y="34580"/>
                  </a:cubicBezTo>
                  <a:cubicBezTo>
                    <a:pt x="31314" y="34342"/>
                    <a:pt x="31266" y="34068"/>
                    <a:pt x="31492" y="33877"/>
                  </a:cubicBezTo>
                  <a:cubicBezTo>
                    <a:pt x="31664" y="33767"/>
                    <a:pt x="31860" y="33758"/>
                    <a:pt x="32054" y="33758"/>
                  </a:cubicBezTo>
                  <a:cubicBezTo>
                    <a:pt x="32089" y="33758"/>
                    <a:pt x="32124" y="33758"/>
                    <a:pt x="32159" y="33758"/>
                  </a:cubicBezTo>
                  <a:lnTo>
                    <a:pt x="33528" y="33758"/>
                  </a:lnTo>
                  <a:cubicBezTo>
                    <a:pt x="35338" y="33758"/>
                    <a:pt x="35338" y="33758"/>
                    <a:pt x="35338" y="35544"/>
                  </a:cubicBezTo>
                  <a:cubicBezTo>
                    <a:pt x="35338" y="36902"/>
                    <a:pt x="35326" y="38247"/>
                    <a:pt x="35350" y="39604"/>
                  </a:cubicBezTo>
                  <a:cubicBezTo>
                    <a:pt x="35314" y="42307"/>
                    <a:pt x="35350" y="44998"/>
                    <a:pt x="35338" y="47700"/>
                  </a:cubicBezTo>
                  <a:cubicBezTo>
                    <a:pt x="35338" y="48379"/>
                    <a:pt x="35267" y="48439"/>
                    <a:pt x="34576" y="48451"/>
                  </a:cubicBezTo>
                  <a:cubicBezTo>
                    <a:pt x="34231" y="48455"/>
                    <a:pt x="33884" y="48456"/>
                    <a:pt x="33537" y="48456"/>
                  </a:cubicBezTo>
                  <a:cubicBezTo>
                    <a:pt x="32843" y="48456"/>
                    <a:pt x="32147" y="48451"/>
                    <a:pt x="31457" y="48451"/>
                  </a:cubicBezTo>
                  <a:cubicBezTo>
                    <a:pt x="31242" y="48451"/>
                    <a:pt x="31028" y="48451"/>
                    <a:pt x="30826" y="48462"/>
                  </a:cubicBezTo>
                  <a:cubicBezTo>
                    <a:pt x="30230" y="48498"/>
                    <a:pt x="29885" y="48760"/>
                    <a:pt x="29897" y="49177"/>
                  </a:cubicBezTo>
                  <a:cubicBezTo>
                    <a:pt x="29921" y="49594"/>
                    <a:pt x="30242" y="49808"/>
                    <a:pt x="30814" y="49844"/>
                  </a:cubicBezTo>
                  <a:lnTo>
                    <a:pt x="34636" y="49844"/>
                  </a:lnTo>
                  <a:cubicBezTo>
                    <a:pt x="34718" y="49844"/>
                    <a:pt x="34803" y="49837"/>
                    <a:pt x="34887" y="49837"/>
                  </a:cubicBezTo>
                  <a:cubicBezTo>
                    <a:pt x="35047" y="49837"/>
                    <a:pt x="35205" y="49862"/>
                    <a:pt x="35338" y="50010"/>
                  </a:cubicBezTo>
                  <a:cubicBezTo>
                    <a:pt x="35576" y="50010"/>
                    <a:pt x="36922" y="50022"/>
                    <a:pt x="36922" y="50022"/>
                  </a:cubicBezTo>
                  <a:cubicBezTo>
                    <a:pt x="36922" y="50022"/>
                    <a:pt x="36933" y="34175"/>
                    <a:pt x="36945" y="32996"/>
                  </a:cubicBezTo>
                  <a:cubicBezTo>
                    <a:pt x="36945" y="32482"/>
                    <a:pt x="36383" y="32174"/>
                    <a:pt x="35980" y="32174"/>
                  </a:cubicBezTo>
                  <a:cubicBezTo>
                    <a:pt x="35972" y="32174"/>
                    <a:pt x="35965" y="32175"/>
                    <a:pt x="35957" y="32175"/>
                  </a:cubicBezTo>
                  <a:cubicBezTo>
                    <a:pt x="35455" y="32183"/>
                    <a:pt x="34889" y="32187"/>
                    <a:pt x="34303" y="32187"/>
                  </a:cubicBezTo>
                  <a:cubicBezTo>
                    <a:pt x="33235" y="32187"/>
                    <a:pt x="32101" y="32174"/>
                    <a:pt x="31171" y="32151"/>
                  </a:cubicBezTo>
                  <a:cubicBezTo>
                    <a:pt x="31171" y="32151"/>
                    <a:pt x="31171" y="32103"/>
                    <a:pt x="31195" y="31710"/>
                  </a:cubicBezTo>
                  <a:cubicBezTo>
                    <a:pt x="31218" y="30782"/>
                    <a:pt x="31218" y="29865"/>
                    <a:pt x="31159" y="28936"/>
                  </a:cubicBezTo>
                  <a:cubicBezTo>
                    <a:pt x="31028" y="26507"/>
                    <a:pt x="29540" y="24900"/>
                    <a:pt x="27361" y="24829"/>
                  </a:cubicBezTo>
                  <a:cubicBezTo>
                    <a:pt x="26849" y="24841"/>
                    <a:pt x="26325" y="24888"/>
                    <a:pt x="25813" y="24972"/>
                  </a:cubicBezTo>
                  <a:cubicBezTo>
                    <a:pt x="25108" y="25069"/>
                    <a:pt x="24409" y="25249"/>
                    <a:pt x="23696" y="25249"/>
                  </a:cubicBezTo>
                  <a:cubicBezTo>
                    <a:pt x="23362" y="25249"/>
                    <a:pt x="23024" y="25209"/>
                    <a:pt x="22682" y="25102"/>
                  </a:cubicBezTo>
                  <a:cubicBezTo>
                    <a:pt x="22777" y="24888"/>
                    <a:pt x="22884" y="24686"/>
                    <a:pt x="22956" y="24471"/>
                  </a:cubicBezTo>
                  <a:cubicBezTo>
                    <a:pt x="23277" y="23626"/>
                    <a:pt x="23432" y="22781"/>
                    <a:pt x="23051" y="21912"/>
                  </a:cubicBezTo>
                  <a:cubicBezTo>
                    <a:pt x="22752" y="21225"/>
                    <a:pt x="22247" y="20858"/>
                    <a:pt x="21641" y="20858"/>
                  </a:cubicBezTo>
                  <a:cubicBezTo>
                    <a:pt x="21596" y="20858"/>
                    <a:pt x="21550" y="20860"/>
                    <a:pt x="21503" y="20864"/>
                  </a:cubicBezTo>
                  <a:cubicBezTo>
                    <a:pt x="20872" y="20935"/>
                    <a:pt x="20360" y="21459"/>
                    <a:pt x="20253" y="22245"/>
                  </a:cubicBezTo>
                  <a:cubicBezTo>
                    <a:pt x="20110" y="23257"/>
                    <a:pt x="20265" y="24210"/>
                    <a:pt x="20860" y="25055"/>
                  </a:cubicBezTo>
                  <a:cubicBezTo>
                    <a:pt x="21015" y="25269"/>
                    <a:pt x="21051" y="25376"/>
                    <a:pt x="20812" y="25555"/>
                  </a:cubicBezTo>
                  <a:cubicBezTo>
                    <a:pt x="20350" y="25912"/>
                    <a:pt x="19725" y="26094"/>
                    <a:pt x="19106" y="26094"/>
                  </a:cubicBezTo>
                  <a:cubicBezTo>
                    <a:pt x="18529" y="26094"/>
                    <a:pt x="17957" y="25936"/>
                    <a:pt x="17526" y="25614"/>
                  </a:cubicBezTo>
                  <a:cubicBezTo>
                    <a:pt x="17312" y="25460"/>
                    <a:pt x="17252" y="25353"/>
                    <a:pt x="17467" y="25138"/>
                  </a:cubicBezTo>
                  <a:cubicBezTo>
                    <a:pt x="17895" y="24721"/>
                    <a:pt x="18193" y="24198"/>
                    <a:pt x="18324" y="23626"/>
                  </a:cubicBezTo>
                  <a:cubicBezTo>
                    <a:pt x="18622" y="22388"/>
                    <a:pt x="17800" y="21031"/>
                    <a:pt x="16657" y="20995"/>
                  </a:cubicBezTo>
                  <a:cubicBezTo>
                    <a:pt x="16086" y="20983"/>
                    <a:pt x="16098" y="20745"/>
                    <a:pt x="16098" y="20340"/>
                  </a:cubicBezTo>
                  <a:cubicBezTo>
                    <a:pt x="16098" y="15161"/>
                    <a:pt x="16157" y="9982"/>
                    <a:pt x="16074" y="4814"/>
                  </a:cubicBezTo>
                  <a:cubicBezTo>
                    <a:pt x="16050" y="3362"/>
                    <a:pt x="16264" y="2100"/>
                    <a:pt x="17288" y="1028"/>
                  </a:cubicBezTo>
                  <a:cubicBezTo>
                    <a:pt x="17610" y="683"/>
                    <a:pt x="17622" y="4"/>
                    <a:pt x="16812" y="4"/>
                  </a:cubicBezTo>
                  <a:lnTo>
                    <a:pt x="6525" y="4"/>
                  </a:lnTo>
                  <a:cubicBezTo>
                    <a:pt x="6498" y="2"/>
                    <a:pt x="6472" y="1"/>
                    <a:pt x="6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5274450" y="3676400"/>
              <a:ext cx="21750" cy="50700"/>
            </a:xfrm>
            <a:custGeom>
              <a:avLst/>
              <a:gdLst/>
              <a:ahLst/>
              <a:cxnLst/>
              <a:rect l="l" t="t" r="r" b="b"/>
              <a:pathLst>
                <a:path w="870" h="2028" extrusionOk="0">
                  <a:moveTo>
                    <a:pt x="496" y="0"/>
                  </a:moveTo>
                  <a:cubicBezTo>
                    <a:pt x="482" y="0"/>
                    <a:pt x="468" y="1"/>
                    <a:pt x="453" y="3"/>
                  </a:cubicBezTo>
                  <a:cubicBezTo>
                    <a:pt x="310" y="3"/>
                    <a:pt x="179" y="111"/>
                    <a:pt x="156" y="254"/>
                  </a:cubicBezTo>
                  <a:cubicBezTo>
                    <a:pt x="1" y="837"/>
                    <a:pt x="48" y="1468"/>
                    <a:pt x="310" y="2028"/>
                  </a:cubicBezTo>
                  <a:cubicBezTo>
                    <a:pt x="715" y="1527"/>
                    <a:pt x="870" y="873"/>
                    <a:pt x="751" y="242"/>
                  </a:cubicBezTo>
                  <a:cubicBezTo>
                    <a:pt x="740" y="101"/>
                    <a:pt x="631" y="0"/>
                    <a:pt x="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5775700" y="4198575"/>
              <a:ext cx="48850" cy="16675"/>
            </a:xfrm>
            <a:custGeom>
              <a:avLst/>
              <a:gdLst/>
              <a:ahLst/>
              <a:cxnLst/>
              <a:rect l="l" t="t" r="r" b="b"/>
              <a:pathLst>
                <a:path w="1954" h="667" extrusionOk="0">
                  <a:moveTo>
                    <a:pt x="477" y="0"/>
                  </a:moveTo>
                  <a:cubicBezTo>
                    <a:pt x="227" y="0"/>
                    <a:pt x="1" y="36"/>
                    <a:pt x="13" y="357"/>
                  </a:cubicBezTo>
                  <a:cubicBezTo>
                    <a:pt x="25" y="631"/>
                    <a:pt x="239" y="667"/>
                    <a:pt x="465" y="667"/>
                  </a:cubicBezTo>
                  <a:lnTo>
                    <a:pt x="1573" y="667"/>
                  </a:lnTo>
                  <a:cubicBezTo>
                    <a:pt x="1799" y="667"/>
                    <a:pt x="1942" y="572"/>
                    <a:pt x="1954" y="345"/>
                  </a:cubicBezTo>
                  <a:cubicBezTo>
                    <a:pt x="1954" y="119"/>
                    <a:pt x="1799" y="12"/>
                    <a:pt x="1596" y="12"/>
                  </a:cubicBezTo>
                  <a:lnTo>
                    <a:pt x="977" y="12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5775700" y="4147950"/>
              <a:ext cx="48850" cy="16700"/>
            </a:xfrm>
            <a:custGeom>
              <a:avLst/>
              <a:gdLst/>
              <a:ahLst/>
              <a:cxnLst/>
              <a:rect l="l" t="t" r="r" b="b"/>
              <a:pathLst>
                <a:path w="1954" h="668" extrusionOk="0">
                  <a:moveTo>
                    <a:pt x="477" y="1"/>
                  </a:moveTo>
                  <a:cubicBezTo>
                    <a:pt x="227" y="1"/>
                    <a:pt x="1" y="37"/>
                    <a:pt x="13" y="358"/>
                  </a:cubicBezTo>
                  <a:cubicBezTo>
                    <a:pt x="25" y="632"/>
                    <a:pt x="239" y="668"/>
                    <a:pt x="465" y="668"/>
                  </a:cubicBezTo>
                  <a:lnTo>
                    <a:pt x="1573" y="668"/>
                  </a:lnTo>
                  <a:cubicBezTo>
                    <a:pt x="1799" y="668"/>
                    <a:pt x="1942" y="584"/>
                    <a:pt x="1954" y="346"/>
                  </a:cubicBezTo>
                  <a:cubicBezTo>
                    <a:pt x="1954" y="120"/>
                    <a:pt x="1799" y="13"/>
                    <a:pt x="1596" y="13"/>
                  </a:cubicBezTo>
                  <a:lnTo>
                    <a:pt x="977" y="13"/>
                  </a:lnTo>
                  <a:lnTo>
                    <a:pt x="9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5775700" y="4097350"/>
              <a:ext cx="48850" cy="17000"/>
            </a:xfrm>
            <a:custGeom>
              <a:avLst/>
              <a:gdLst/>
              <a:ahLst/>
              <a:cxnLst/>
              <a:rect l="l" t="t" r="r" b="b"/>
              <a:pathLst>
                <a:path w="1954" h="680" extrusionOk="0">
                  <a:moveTo>
                    <a:pt x="477" y="1"/>
                  </a:moveTo>
                  <a:cubicBezTo>
                    <a:pt x="227" y="1"/>
                    <a:pt x="1" y="37"/>
                    <a:pt x="13" y="358"/>
                  </a:cubicBezTo>
                  <a:cubicBezTo>
                    <a:pt x="25" y="632"/>
                    <a:pt x="239" y="680"/>
                    <a:pt x="465" y="680"/>
                  </a:cubicBezTo>
                  <a:lnTo>
                    <a:pt x="1573" y="680"/>
                  </a:lnTo>
                  <a:cubicBezTo>
                    <a:pt x="1799" y="680"/>
                    <a:pt x="1942" y="584"/>
                    <a:pt x="1954" y="346"/>
                  </a:cubicBezTo>
                  <a:cubicBezTo>
                    <a:pt x="1954" y="120"/>
                    <a:pt x="1799" y="13"/>
                    <a:pt x="1596" y="13"/>
                  </a:cubicBezTo>
                  <a:lnTo>
                    <a:pt x="977" y="13"/>
                  </a:lnTo>
                  <a:lnTo>
                    <a:pt x="9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5775700" y="4046750"/>
              <a:ext cx="48850" cy="16700"/>
            </a:xfrm>
            <a:custGeom>
              <a:avLst/>
              <a:gdLst/>
              <a:ahLst/>
              <a:cxnLst/>
              <a:rect l="l" t="t" r="r" b="b"/>
              <a:pathLst>
                <a:path w="1954" h="668" extrusionOk="0">
                  <a:moveTo>
                    <a:pt x="477" y="1"/>
                  </a:moveTo>
                  <a:cubicBezTo>
                    <a:pt x="227" y="1"/>
                    <a:pt x="1" y="37"/>
                    <a:pt x="13" y="358"/>
                  </a:cubicBezTo>
                  <a:cubicBezTo>
                    <a:pt x="25" y="632"/>
                    <a:pt x="239" y="668"/>
                    <a:pt x="465" y="668"/>
                  </a:cubicBezTo>
                  <a:lnTo>
                    <a:pt x="1573" y="668"/>
                  </a:lnTo>
                  <a:cubicBezTo>
                    <a:pt x="1799" y="668"/>
                    <a:pt x="1942" y="584"/>
                    <a:pt x="1954" y="346"/>
                  </a:cubicBezTo>
                  <a:cubicBezTo>
                    <a:pt x="1954" y="120"/>
                    <a:pt x="1799" y="13"/>
                    <a:pt x="1596" y="13"/>
                  </a:cubicBezTo>
                  <a:lnTo>
                    <a:pt x="977" y="13"/>
                  </a:lnTo>
                  <a:lnTo>
                    <a:pt x="9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5775700" y="3996150"/>
              <a:ext cx="48850" cy="16700"/>
            </a:xfrm>
            <a:custGeom>
              <a:avLst/>
              <a:gdLst/>
              <a:ahLst/>
              <a:cxnLst/>
              <a:rect l="l" t="t" r="r" b="b"/>
              <a:pathLst>
                <a:path w="1954" h="668" extrusionOk="0">
                  <a:moveTo>
                    <a:pt x="477" y="1"/>
                  </a:moveTo>
                  <a:cubicBezTo>
                    <a:pt x="227" y="1"/>
                    <a:pt x="1" y="36"/>
                    <a:pt x="13" y="358"/>
                  </a:cubicBezTo>
                  <a:cubicBezTo>
                    <a:pt x="25" y="632"/>
                    <a:pt x="239" y="668"/>
                    <a:pt x="465" y="668"/>
                  </a:cubicBezTo>
                  <a:lnTo>
                    <a:pt x="1573" y="668"/>
                  </a:lnTo>
                  <a:cubicBezTo>
                    <a:pt x="1799" y="668"/>
                    <a:pt x="1942" y="584"/>
                    <a:pt x="1954" y="346"/>
                  </a:cubicBezTo>
                  <a:cubicBezTo>
                    <a:pt x="1954" y="120"/>
                    <a:pt x="1799" y="13"/>
                    <a:pt x="1596" y="13"/>
                  </a:cubicBezTo>
                  <a:lnTo>
                    <a:pt x="977" y="13"/>
                  </a:lnTo>
                  <a:lnTo>
                    <a:pt x="9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5775700" y="4241125"/>
              <a:ext cx="48850" cy="17000"/>
            </a:xfrm>
            <a:custGeom>
              <a:avLst/>
              <a:gdLst/>
              <a:ahLst/>
              <a:cxnLst/>
              <a:rect l="l" t="t" r="r" b="b"/>
              <a:pathLst>
                <a:path w="1954" h="680" extrusionOk="0">
                  <a:moveTo>
                    <a:pt x="477" y="1"/>
                  </a:moveTo>
                  <a:cubicBezTo>
                    <a:pt x="227" y="1"/>
                    <a:pt x="1" y="48"/>
                    <a:pt x="13" y="358"/>
                  </a:cubicBezTo>
                  <a:cubicBezTo>
                    <a:pt x="25" y="632"/>
                    <a:pt x="239" y="679"/>
                    <a:pt x="465" y="679"/>
                  </a:cubicBezTo>
                  <a:lnTo>
                    <a:pt x="1573" y="679"/>
                  </a:lnTo>
                  <a:cubicBezTo>
                    <a:pt x="1799" y="679"/>
                    <a:pt x="1942" y="584"/>
                    <a:pt x="1954" y="358"/>
                  </a:cubicBezTo>
                  <a:cubicBezTo>
                    <a:pt x="1954" y="120"/>
                    <a:pt x="1799" y="12"/>
                    <a:pt x="1596" y="12"/>
                  </a:cubicBezTo>
                  <a:lnTo>
                    <a:pt x="977" y="12"/>
                  </a:lnTo>
                  <a:lnTo>
                    <a:pt x="9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5775700" y="4293225"/>
              <a:ext cx="48850" cy="16675"/>
            </a:xfrm>
            <a:custGeom>
              <a:avLst/>
              <a:gdLst/>
              <a:ahLst/>
              <a:cxnLst/>
              <a:rect l="l" t="t" r="r" b="b"/>
              <a:pathLst>
                <a:path w="1954" h="667" extrusionOk="0">
                  <a:moveTo>
                    <a:pt x="477" y="0"/>
                  </a:moveTo>
                  <a:cubicBezTo>
                    <a:pt x="227" y="0"/>
                    <a:pt x="1" y="36"/>
                    <a:pt x="13" y="357"/>
                  </a:cubicBezTo>
                  <a:cubicBezTo>
                    <a:pt x="25" y="631"/>
                    <a:pt x="239" y="667"/>
                    <a:pt x="465" y="667"/>
                  </a:cubicBezTo>
                  <a:lnTo>
                    <a:pt x="1573" y="667"/>
                  </a:lnTo>
                  <a:cubicBezTo>
                    <a:pt x="1799" y="667"/>
                    <a:pt x="1942" y="584"/>
                    <a:pt x="1954" y="345"/>
                  </a:cubicBezTo>
                  <a:cubicBezTo>
                    <a:pt x="1954" y="119"/>
                    <a:pt x="1799" y="12"/>
                    <a:pt x="1596" y="12"/>
                  </a:cubicBezTo>
                  <a:lnTo>
                    <a:pt x="977" y="12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5395300" y="3598775"/>
              <a:ext cx="57475" cy="20875"/>
            </a:xfrm>
            <a:custGeom>
              <a:avLst/>
              <a:gdLst/>
              <a:ahLst/>
              <a:cxnLst/>
              <a:rect l="l" t="t" r="r" b="b"/>
              <a:pathLst>
                <a:path w="2299" h="835" extrusionOk="0">
                  <a:moveTo>
                    <a:pt x="417" y="1"/>
                  </a:moveTo>
                  <a:cubicBezTo>
                    <a:pt x="191" y="1"/>
                    <a:pt x="1" y="180"/>
                    <a:pt x="1" y="418"/>
                  </a:cubicBezTo>
                  <a:cubicBezTo>
                    <a:pt x="1" y="644"/>
                    <a:pt x="191" y="834"/>
                    <a:pt x="417" y="834"/>
                  </a:cubicBezTo>
                  <a:lnTo>
                    <a:pt x="1882" y="834"/>
                  </a:lnTo>
                  <a:cubicBezTo>
                    <a:pt x="2120" y="834"/>
                    <a:pt x="2299" y="644"/>
                    <a:pt x="2299" y="418"/>
                  </a:cubicBezTo>
                  <a:cubicBezTo>
                    <a:pt x="2299" y="180"/>
                    <a:pt x="2120" y="1"/>
                    <a:pt x="1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5395300" y="3510675"/>
              <a:ext cx="57475" cy="20875"/>
            </a:xfrm>
            <a:custGeom>
              <a:avLst/>
              <a:gdLst/>
              <a:ahLst/>
              <a:cxnLst/>
              <a:rect l="l" t="t" r="r" b="b"/>
              <a:pathLst>
                <a:path w="2299" h="835" extrusionOk="0">
                  <a:moveTo>
                    <a:pt x="417" y="1"/>
                  </a:moveTo>
                  <a:cubicBezTo>
                    <a:pt x="191" y="1"/>
                    <a:pt x="1" y="191"/>
                    <a:pt x="1" y="417"/>
                  </a:cubicBezTo>
                  <a:cubicBezTo>
                    <a:pt x="1" y="644"/>
                    <a:pt x="191" y="834"/>
                    <a:pt x="417" y="834"/>
                  </a:cubicBezTo>
                  <a:lnTo>
                    <a:pt x="1882" y="834"/>
                  </a:lnTo>
                  <a:cubicBezTo>
                    <a:pt x="2120" y="834"/>
                    <a:pt x="2299" y="644"/>
                    <a:pt x="2299" y="417"/>
                  </a:cubicBezTo>
                  <a:cubicBezTo>
                    <a:pt x="2299" y="191"/>
                    <a:pt x="2120" y="1"/>
                    <a:pt x="1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5395300" y="3422575"/>
              <a:ext cx="57475" cy="20850"/>
            </a:xfrm>
            <a:custGeom>
              <a:avLst/>
              <a:gdLst/>
              <a:ahLst/>
              <a:cxnLst/>
              <a:rect l="l" t="t" r="r" b="b"/>
              <a:pathLst>
                <a:path w="2299" h="834" extrusionOk="0">
                  <a:moveTo>
                    <a:pt x="417" y="0"/>
                  </a:moveTo>
                  <a:cubicBezTo>
                    <a:pt x="191" y="0"/>
                    <a:pt x="1" y="191"/>
                    <a:pt x="1" y="417"/>
                  </a:cubicBezTo>
                  <a:cubicBezTo>
                    <a:pt x="1" y="655"/>
                    <a:pt x="191" y="834"/>
                    <a:pt x="417" y="834"/>
                  </a:cubicBezTo>
                  <a:lnTo>
                    <a:pt x="1882" y="834"/>
                  </a:lnTo>
                  <a:cubicBezTo>
                    <a:pt x="2120" y="834"/>
                    <a:pt x="2299" y="655"/>
                    <a:pt x="2299" y="417"/>
                  </a:cubicBezTo>
                  <a:cubicBezTo>
                    <a:pt x="2299" y="191"/>
                    <a:pt x="2120" y="0"/>
                    <a:pt x="1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5395300" y="3334775"/>
              <a:ext cx="57475" cy="20850"/>
            </a:xfrm>
            <a:custGeom>
              <a:avLst/>
              <a:gdLst/>
              <a:ahLst/>
              <a:cxnLst/>
              <a:rect l="l" t="t" r="r" b="b"/>
              <a:pathLst>
                <a:path w="2299" h="834" extrusionOk="0">
                  <a:moveTo>
                    <a:pt x="417" y="0"/>
                  </a:moveTo>
                  <a:cubicBezTo>
                    <a:pt x="191" y="0"/>
                    <a:pt x="1" y="179"/>
                    <a:pt x="1" y="417"/>
                  </a:cubicBezTo>
                  <a:cubicBezTo>
                    <a:pt x="1" y="643"/>
                    <a:pt x="191" y="834"/>
                    <a:pt x="417" y="834"/>
                  </a:cubicBezTo>
                  <a:lnTo>
                    <a:pt x="1882" y="834"/>
                  </a:lnTo>
                  <a:cubicBezTo>
                    <a:pt x="2120" y="834"/>
                    <a:pt x="2299" y="643"/>
                    <a:pt x="2299" y="417"/>
                  </a:cubicBezTo>
                  <a:cubicBezTo>
                    <a:pt x="2299" y="179"/>
                    <a:pt x="2120" y="0"/>
                    <a:pt x="1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5395300" y="3246650"/>
              <a:ext cx="57475" cy="20875"/>
            </a:xfrm>
            <a:custGeom>
              <a:avLst/>
              <a:gdLst/>
              <a:ahLst/>
              <a:cxnLst/>
              <a:rect l="l" t="t" r="r" b="b"/>
              <a:pathLst>
                <a:path w="2299" h="835" extrusionOk="0">
                  <a:moveTo>
                    <a:pt x="417" y="1"/>
                  </a:moveTo>
                  <a:cubicBezTo>
                    <a:pt x="191" y="1"/>
                    <a:pt x="1" y="191"/>
                    <a:pt x="1" y="418"/>
                  </a:cubicBezTo>
                  <a:cubicBezTo>
                    <a:pt x="1" y="656"/>
                    <a:pt x="191" y="834"/>
                    <a:pt x="417" y="834"/>
                  </a:cubicBezTo>
                  <a:lnTo>
                    <a:pt x="1882" y="834"/>
                  </a:lnTo>
                  <a:cubicBezTo>
                    <a:pt x="2120" y="834"/>
                    <a:pt x="2299" y="656"/>
                    <a:pt x="2299" y="418"/>
                  </a:cubicBezTo>
                  <a:cubicBezTo>
                    <a:pt x="2299" y="191"/>
                    <a:pt x="2120" y="1"/>
                    <a:pt x="1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5395300" y="4214350"/>
              <a:ext cx="57475" cy="20850"/>
            </a:xfrm>
            <a:custGeom>
              <a:avLst/>
              <a:gdLst/>
              <a:ahLst/>
              <a:cxnLst/>
              <a:rect l="l" t="t" r="r" b="b"/>
              <a:pathLst>
                <a:path w="2299" h="834" extrusionOk="0">
                  <a:moveTo>
                    <a:pt x="417" y="0"/>
                  </a:moveTo>
                  <a:cubicBezTo>
                    <a:pt x="191" y="0"/>
                    <a:pt x="1" y="191"/>
                    <a:pt x="1" y="417"/>
                  </a:cubicBezTo>
                  <a:cubicBezTo>
                    <a:pt x="1" y="655"/>
                    <a:pt x="191" y="833"/>
                    <a:pt x="417" y="833"/>
                  </a:cubicBezTo>
                  <a:lnTo>
                    <a:pt x="1882" y="833"/>
                  </a:lnTo>
                  <a:cubicBezTo>
                    <a:pt x="2120" y="833"/>
                    <a:pt x="2299" y="655"/>
                    <a:pt x="2299" y="417"/>
                  </a:cubicBezTo>
                  <a:cubicBezTo>
                    <a:pt x="2299" y="191"/>
                    <a:pt x="2120" y="0"/>
                    <a:pt x="1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5395300" y="4126525"/>
              <a:ext cx="57475" cy="20875"/>
            </a:xfrm>
            <a:custGeom>
              <a:avLst/>
              <a:gdLst/>
              <a:ahLst/>
              <a:cxnLst/>
              <a:rect l="l" t="t" r="r" b="b"/>
              <a:pathLst>
                <a:path w="2299" h="835" extrusionOk="0">
                  <a:moveTo>
                    <a:pt x="417" y="1"/>
                  </a:moveTo>
                  <a:cubicBezTo>
                    <a:pt x="191" y="1"/>
                    <a:pt x="1" y="179"/>
                    <a:pt x="1" y="417"/>
                  </a:cubicBezTo>
                  <a:cubicBezTo>
                    <a:pt x="1" y="644"/>
                    <a:pt x="191" y="834"/>
                    <a:pt x="417" y="834"/>
                  </a:cubicBezTo>
                  <a:lnTo>
                    <a:pt x="1882" y="834"/>
                  </a:lnTo>
                  <a:cubicBezTo>
                    <a:pt x="2120" y="834"/>
                    <a:pt x="2299" y="644"/>
                    <a:pt x="2299" y="417"/>
                  </a:cubicBezTo>
                  <a:cubicBezTo>
                    <a:pt x="2299" y="179"/>
                    <a:pt x="2120" y="1"/>
                    <a:pt x="1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5395300" y="4038425"/>
              <a:ext cx="57475" cy="20850"/>
            </a:xfrm>
            <a:custGeom>
              <a:avLst/>
              <a:gdLst/>
              <a:ahLst/>
              <a:cxnLst/>
              <a:rect l="l" t="t" r="r" b="b"/>
              <a:pathLst>
                <a:path w="2299" h="834" extrusionOk="0">
                  <a:moveTo>
                    <a:pt x="417" y="0"/>
                  </a:moveTo>
                  <a:cubicBezTo>
                    <a:pt x="191" y="0"/>
                    <a:pt x="1" y="191"/>
                    <a:pt x="1" y="417"/>
                  </a:cubicBezTo>
                  <a:cubicBezTo>
                    <a:pt x="1" y="655"/>
                    <a:pt x="191" y="834"/>
                    <a:pt x="417" y="834"/>
                  </a:cubicBezTo>
                  <a:lnTo>
                    <a:pt x="1882" y="834"/>
                  </a:lnTo>
                  <a:cubicBezTo>
                    <a:pt x="2120" y="834"/>
                    <a:pt x="2299" y="655"/>
                    <a:pt x="2299" y="417"/>
                  </a:cubicBezTo>
                  <a:cubicBezTo>
                    <a:pt x="2299" y="191"/>
                    <a:pt x="2120" y="0"/>
                    <a:pt x="1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5395300" y="3950625"/>
              <a:ext cx="57475" cy="20850"/>
            </a:xfrm>
            <a:custGeom>
              <a:avLst/>
              <a:gdLst/>
              <a:ahLst/>
              <a:cxnLst/>
              <a:rect l="l" t="t" r="r" b="b"/>
              <a:pathLst>
                <a:path w="2299" h="834" extrusionOk="0">
                  <a:moveTo>
                    <a:pt x="417" y="0"/>
                  </a:moveTo>
                  <a:cubicBezTo>
                    <a:pt x="191" y="0"/>
                    <a:pt x="1" y="179"/>
                    <a:pt x="1" y="417"/>
                  </a:cubicBezTo>
                  <a:cubicBezTo>
                    <a:pt x="1" y="643"/>
                    <a:pt x="191" y="834"/>
                    <a:pt x="417" y="834"/>
                  </a:cubicBezTo>
                  <a:lnTo>
                    <a:pt x="1882" y="834"/>
                  </a:lnTo>
                  <a:cubicBezTo>
                    <a:pt x="2120" y="834"/>
                    <a:pt x="2299" y="643"/>
                    <a:pt x="2299" y="417"/>
                  </a:cubicBezTo>
                  <a:cubicBezTo>
                    <a:pt x="2299" y="179"/>
                    <a:pt x="2120" y="0"/>
                    <a:pt x="1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5395300" y="3862500"/>
              <a:ext cx="57475" cy="20875"/>
            </a:xfrm>
            <a:custGeom>
              <a:avLst/>
              <a:gdLst/>
              <a:ahLst/>
              <a:cxnLst/>
              <a:rect l="l" t="t" r="r" b="b"/>
              <a:pathLst>
                <a:path w="2299" h="835" extrusionOk="0">
                  <a:moveTo>
                    <a:pt x="417" y="1"/>
                  </a:moveTo>
                  <a:cubicBezTo>
                    <a:pt x="191" y="1"/>
                    <a:pt x="1" y="191"/>
                    <a:pt x="1" y="418"/>
                  </a:cubicBezTo>
                  <a:cubicBezTo>
                    <a:pt x="1" y="656"/>
                    <a:pt x="191" y="834"/>
                    <a:pt x="417" y="834"/>
                  </a:cubicBezTo>
                  <a:lnTo>
                    <a:pt x="1882" y="834"/>
                  </a:lnTo>
                  <a:cubicBezTo>
                    <a:pt x="2120" y="834"/>
                    <a:pt x="2299" y="656"/>
                    <a:pt x="2299" y="418"/>
                  </a:cubicBezTo>
                  <a:cubicBezTo>
                    <a:pt x="2299" y="191"/>
                    <a:pt x="2120" y="1"/>
                    <a:pt x="1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5395300" y="4302450"/>
              <a:ext cx="57475" cy="20850"/>
            </a:xfrm>
            <a:custGeom>
              <a:avLst/>
              <a:gdLst/>
              <a:ahLst/>
              <a:cxnLst/>
              <a:rect l="l" t="t" r="r" b="b"/>
              <a:pathLst>
                <a:path w="2299" h="834" extrusionOk="0">
                  <a:moveTo>
                    <a:pt x="417" y="0"/>
                  </a:moveTo>
                  <a:cubicBezTo>
                    <a:pt x="191" y="0"/>
                    <a:pt x="1" y="179"/>
                    <a:pt x="1" y="417"/>
                  </a:cubicBezTo>
                  <a:cubicBezTo>
                    <a:pt x="1" y="643"/>
                    <a:pt x="191" y="834"/>
                    <a:pt x="417" y="834"/>
                  </a:cubicBezTo>
                  <a:lnTo>
                    <a:pt x="1882" y="834"/>
                  </a:lnTo>
                  <a:cubicBezTo>
                    <a:pt x="2120" y="834"/>
                    <a:pt x="2299" y="643"/>
                    <a:pt x="2299" y="417"/>
                  </a:cubicBezTo>
                  <a:cubicBezTo>
                    <a:pt x="2299" y="179"/>
                    <a:pt x="2120" y="0"/>
                    <a:pt x="1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4"/>
          <p:cNvSpPr txBox="1">
            <a:spLocks noGrp="1"/>
          </p:cNvSpPr>
          <p:nvPr>
            <p:ph type="body" idx="1"/>
          </p:nvPr>
        </p:nvSpPr>
        <p:spPr>
          <a:xfrm>
            <a:off x="720000" y="1063351"/>
            <a:ext cx="77040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674" name="Google Shape;674;p4"/>
          <p:cNvGrpSpPr/>
          <p:nvPr/>
        </p:nvGrpSpPr>
        <p:grpSpPr>
          <a:xfrm>
            <a:off x="22573" y="3119228"/>
            <a:ext cx="597824" cy="2024284"/>
            <a:chOff x="6444250" y="1082400"/>
            <a:chExt cx="655150" cy="2218150"/>
          </a:xfrm>
        </p:grpSpPr>
        <p:sp>
          <p:nvSpPr>
            <p:cNvPr id="675" name="Google Shape;675;p4"/>
            <p:cNvSpPr/>
            <p:nvPr/>
          </p:nvSpPr>
          <p:spPr>
            <a:xfrm>
              <a:off x="6444250" y="1202350"/>
              <a:ext cx="655150" cy="2098200"/>
            </a:xfrm>
            <a:custGeom>
              <a:avLst/>
              <a:gdLst/>
              <a:ahLst/>
              <a:cxnLst/>
              <a:rect l="l" t="t" r="r" b="b"/>
              <a:pathLst>
                <a:path w="26206" h="83928" extrusionOk="0">
                  <a:moveTo>
                    <a:pt x="14776" y="1144"/>
                  </a:moveTo>
                  <a:cubicBezTo>
                    <a:pt x="15038" y="1144"/>
                    <a:pt x="15145" y="1180"/>
                    <a:pt x="15145" y="1489"/>
                  </a:cubicBezTo>
                  <a:cubicBezTo>
                    <a:pt x="15133" y="8943"/>
                    <a:pt x="15145" y="16408"/>
                    <a:pt x="15133" y="23861"/>
                  </a:cubicBezTo>
                  <a:cubicBezTo>
                    <a:pt x="14879" y="23861"/>
                    <a:pt x="13260" y="23866"/>
                    <a:pt x="12152" y="23866"/>
                  </a:cubicBezTo>
                  <a:cubicBezTo>
                    <a:pt x="11598" y="23866"/>
                    <a:pt x="11172" y="23865"/>
                    <a:pt x="11109" y="23861"/>
                  </a:cubicBezTo>
                  <a:lnTo>
                    <a:pt x="11109" y="23230"/>
                  </a:lnTo>
                  <a:lnTo>
                    <a:pt x="11109" y="3847"/>
                  </a:lnTo>
                  <a:cubicBezTo>
                    <a:pt x="11109" y="3370"/>
                    <a:pt x="11097" y="1775"/>
                    <a:pt x="11097" y="1561"/>
                  </a:cubicBezTo>
                  <a:cubicBezTo>
                    <a:pt x="11097" y="1180"/>
                    <a:pt x="11252" y="1144"/>
                    <a:pt x="11573" y="1144"/>
                  </a:cubicBezTo>
                  <a:cubicBezTo>
                    <a:pt x="12103" y="1150"/>
                    <a:pt x="12636" y="1153"/>
                    <a:pt x="13170" y="1153"/>
                  </a:cubicBezTo>
                  <a:cubicBezTo>
                    <a:pt x="13704" y="1153"/>
                    <a:pt x="14240" y="1150"/>
                    <a:pt x="14776" y="1144"/>
                  </a:cubicBezTo>
                  <a:close/>
                  <a:moveTo>
                    <a:pt x="20467" y="67307"/>
                  </a:moveTo>
                  <a:lnTo>
                    <a:pt x="20467" y="67307"/>
                  </a:lnTo>
                  <a:cubicBezTo>
                    <a:pt x="20455" y="67807"/>
                    <a:pt x="20467" y="68271"/>
                    <a:pt x="20467" y="68712"/>
                  </a:cubicBezTo>
                  <a:cubicBezTo>
                    <a:pt x="20467" y="68839"/>
                    <a:pt x="20383" y="68860"/>
                    <a:pt x="20291" y="68860"/>
                  </a:cubicBezTo>
                  <a:cubicBezTo>
                    <a:pt x="20245" y="68860"/>
                    <a:pt x="20197" y="68855"/>
                    <a:pt x="20158" y="68855"/>
                  </a:cubicBezTo>
                  <a:lnTo>
                    <a:pt x="18336" y="68855"/>
                  </a:lnTo>
                  <a:cubicBezTo>
                    <a:pt x="19027" y="68366"/>
                    <a:pt x="19800" y="67878"/>
                    <a:pt x="20467" y="67307"/>
                  </a:cubicBezTo>
                  <a:close/>
                  <a:moveTo>
                    <a:pt x="5787" y="67295"/>
                  </a:moveTo>
                  <a:cubicBezTo>
                    <a:pt x="6537" y="67914"/>
                    <a:pt x="7204" y="68366"/>
                    <a:pt x="7930" y="68855"/>
                  </a:cubicBezTo>
                  <a:cubicBezTo>
                    <a:pt x="7602" y="68861"/>
                    <a:pt x="7275" y="68864"/>
                    <a:pt x="6946" y="68864"/>
                  </a:cubicBezTo>
                  <a:cubicBezTo>
                    <a:pt x="6617" y="68864"/>
                    <a:pt x="6287" y="68861"/>
                    <a:pt x="5953" y="68855"/>
                  </a:cubicBezTo>
                  <a:cubicBezTo>
                    <a:pt x="5751" y="68855"/>
                    <a:pt x="5787" y="68700"/>
                    <a:pt x="5787" y="68557"/>
                  </a:cubicBezTo>
                  <a:lnTo>
                    <a:pt x="5787" y="67295"/>
                  </a:lnTo>
                  <a:close/>
                  <a:moveTo>
                    <a:pt x="11073" y="1"/>
                  </a:moveTo>
                  <a:cubicBezTo>
                    <a:pt x="10013" y="1"/>
                    <a:pt x="9966" y="49"/>
                    <a:pt x="9966" y="1096"/>
                  </a:cubicBezTo>
                  <a:lnTo>
                    <a:pt x="9966" y="47459"/>
                  </a:lnTo>
                  <a:cubicBezTo>
                    <a:pt x="9966" y="47852"/>
                    <a:pt x="9930" y="48090"/>
                    <a:pt x="9478" y="48245"/>
                  </a:cubicBezTo>
                  <a:cubicBezTo>
                    <a:pt x="2917" y="50519"/>
                    <a:pt x="0" y="58008"/>
                    <a:pt x="3275" y="64152"/>
                  </a:cubicBezTo>
                  <a:cubicBezTo>
                    <a:pt x="3346" y="64283"/>
                    <a:pt x="3536" y="64604"/>
                    <a:pt x="3536" y="64604"/>
                  </a:cubicBezTo>
                  <a:cubicBezTo>
                    <a:pt x="3322" y="64604"/>
                    <a:pt x="3050" y="64588"/>
                    <a:pt x="2797" y="64588"/>
                  </a:cubicBezTo>
                  <a:cubicBezTo>
                    <a:pt x="2670" y="64588"/>
                    <a:pt x="2548" y="64592"/>
                    <a:pt x="2441" y="64604"/>
                  </a:cubicBezTo>
                  <a:cubicBezTo>
                    <a:pt x="1965" y="64616"/>
                    <a:pt x="1572" y="65009"/>
                    <a:pt x="1560" y="65497"/>
                  </a:cubicBezTo>
                  <a:cubicBezTo>
                    <a:pt x="1512" y="65973"/>
                    <a:pt x="1858" y="66414"/>
                    <a:pt x="2334" y="66473"/>
                  </a:cubicBezTo>
                  <a:cubicBezTo>
                    <a:pt x="2501" y="66497"/>
                    <a:pt x="2673" y="66500"/>
                    <a:pt x="2846" y="66500"/>
                  </a:cubicBezTo>
                  <a:cubicBezTo>
                    <a:pt x="2903" y="66500"/>
                    <a:pt x="2961" y="66500"/>
                    <a:pt x="3018" y="66500"/>
                  </a:cubicBezTo>
                  <a:cubicBezTo>
                    <a:pt x="3133" y="66500"/>
                    <a:pt x="3247" y="66501"/>
                    <a:pt x="3358" y="66509"/>
                  </a:cubicBezTo>
                  <a:cubicBezTo>
                    <a:pt x="3929" y="66545"/>
                    <a:pt x="3917" y="66628"/>
                    <a:pt x="3917" y="67081"/>
                  </a:cubicBezTo>
                  <a:cubicBezTo>
                    <a:pt x="3846" y="70236"/>
                    <a:pt x="3739" y="73391"/>
                    <a:pt x="3310" y="76534"/>
                  </a:cubicBezTo>
                  <a:cubicBezTo>
                    <a:pt x="2965" y="79058"/>
                    <a:pt x="2465" y="81547"/>
                    <a:pt x="1501" y="83928"/>
                  </a:cubicBezTo>
                  <a:lnTo>
                    <a:pt x="3560" y="83928"/>
                  </a:lnTo>
                  <a:cubicBezTo>
                    <a:pt x="3917" y="83714"/>
                    <a:pt x="3953" y="83333"/>
                    <a:pt x="4060" y="82987"/>
                  </a:cubicBezTo>
                  <a:cubicBezTo>
                    <a:pt x="5251" y="79142"/>
                    <a:pt x="5644" y="75189"/>
                    <a:pt x="5894" y="71200"/>
                  </a:cubicBezTo>
                  <a:cubicBezTo>
                    <a:pt x="5962" y="70198"/>
                    <a:pt x="5878" y="70176"/>
                    <a:pt x="6829" y="70176"/>
                  </a:cubicBezTo>
                  <a:cubicBezTo>
                    <a:pt x="6872" y="70176"/>
                    <a:pt x="6918" y="70176"/>
                    <a:pt x="6965" y="70176"/>
                  </a:cubicBezTo>
                  <a:lnTo>
                    <a:pt x="7251" y="70176"/>
                  </a:lnTo>
                  <a:cubicBezTo>
                    <a:pt x="8889" y="70186"/>
                    <a:pt x="10526" y="70203"/>
                    <a:pt x="12164" y="70203"/>
                  </a:cubicBezTo>
                  <a:cubicBezTo>
                    <a:pt x="12550" y="70203"/>
                    <a:pt x="12937" y="70202"/>
                    <a:pt x="13323" y="70200"/>
                  </a:cubicBezTo>
                  <a:cubicBezTo>
                    <a:pt x="15478" y="70188"/>
                    <a:pt x="17645" y="70200"/>
                    <a:pt x="19800" y="70176"/>
                  </a:cubicBezTo>
                  <a:cubicBezTo>
                    <a:pt x="20181" y="70176"/>
                    <a:pt x="20336" y="70331"/>
                    <a:pt x="20360" y="70724"/>
                  </a:cubicBezTo>
                  <a:cubicBezTo>
                    <a:pt x="20443" y="72212"/>
                    <a:pt x="20539" y="73700"/>
                    <a:pt x="20705" y="75189"/>
                  </a:cubicBezTo>
                  <a:cubicBezTo>
                    <a:pt x="21003" y="77891"/>
                    <a:pt x="21443" y="80582"/>
                    <a:pt x="22301" y="83178"/>
                  </a:cubicBezTo>
                  <a:cubicBezTo>
                    <a:pt x="22384" y="83452"/>
                    <a:pt x="22467" y="83737"/>
                    <a:pt x="22706" y="83928"/>
                  </a:cubicBezTo>
                  <a:lnTo>
                    <a:pt x="24777" y="83928"/>
                  </a:lnTo>
                  <a:cubicBezTo>
                    <a:pt x="24658" y="83630"/>
                    <a:pt x="24539" y="83321"/>
                    <a:pt x="24432" y="83011"/>
                  </a:cubicBezTo>
                  <a:cubicBezTo>
                    <a:pt x="22694" y="77760"/>
                    <a:pt x="22432" y="72319"/>
                    <a:pt x="22360" y="66854"/>
                  </a:cubicBezTo>
                  <a:cubicBezTo>
                    <a:pt x="22360" y="66533"/>
                    <a:pt x="22491" y="66497"/>
                    <a:pt x="22741" y="66497"/>
                  </a:cubicBezTo>
                  <a:cubicBezTo>
                    <a:pt x="23057" y="66504"/>
                    <a:pt x="23378" y="66511"/>
                    <a:pt x="23697" y="66511"/>
                  </a:cubicBezTo>
                  <a:cubicBezTo>
                    <a:pt x="23931" y="66511"/>
                    <a:pt x="24165" y="66507"/>
                    <a:pt x="24396" y="66497"/>
                  </a:cubicBezTo>
                  <a:cubicBezTo>
                    <a:pt x="25015" y="66473"/>
                    <a:pt x="25420" y="66080"/>
                    <a:pt x="25420" y="65557"/>
                  </a:cubicBezTo>
                  <a:cubicBezTo>
                    <a:pt x="25420" y="65021"/>
                    <a:pt x="24992" y="64604"/>
                    <a:pt x="24361" y="64592"/>
                  </a:cubicBezTo>
                  <a:cubicBezTo>
                    <a:pt x="24190" y="64588"/>
                    <a:pt x="24021" y="64587"/>
                    <a:pt x="23849" y="64587"/>
                  </a:cubicBezTo>
                  <a:cubicBezTo>
                    <a:pt x="23505" y="64587"/>
                    <a:pt x="23150" y="64592"/>
                    <a:pt x="22753" y="64592"/>
                  </a:cubicBezTo>
                  <a:cubicBezTo>
                    <a:pt x="22872" y="64390"/>
                    <a:pt x="22944" y="64259"/>
                    <a:pt x="23015" y="64128"/>
                  </a:cubicBezTo>
                  <a:cubicBezTo>
                    <a:pt x="26206" y="58091"/>
                    <a:pt x="23408" y="50674"/>
                    <a:pt x="17014" y="48328"/>
                  </a:cubicBezTo>
                  <a:cubicBezTo>
                    <a:pt x="16419" y="48114"/>
                    <a:pt x="16276" y="47852"/>
                    <a:pt x="16276" y="47245"/>
                  </a:cubicBezTo>
                  <a:cubicBezTo>
                    <a:pt x="16300" y="31814"/>
                    <a:pt x="16300" y="16372"/>
                    <a:pt x="16288" y="942"/>
                  </a:cubicBezTo>
                  <a:cubicBezTo>
                    <a:pt x="16288" y="108"/>
                    <a:pt x="16193" y="1"/>
                    <a:pt x="15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"/>
            <p:cNvSpPr/>
            <p:nvPr/>
          </p:nvSpPr>
          <p:spPr>
            <a:xfrm>
              <a:off x="6647250" y="3187200"/>
              <a:ext cx="250350" cy="113075"/>
            </a:xfrm>
            <a:custGeom>
              <a:avLst/>
              <a:gdLst/>
              <a:ahLst/>
              <a:cxnLst/>
              <a:rect l="l" t="t" r="r" b="b"/>
              <a:pathLst>
                <a:path w="10014" h="4523" extrusionOk="0">
                  <a:moveTo>
                    <a:pt x="4898" y="1"/>
                  </a:moveTo>
                  <a:cubicBezTo>
                    <a:pt x="4239" y="1"/>
                    <a:pt x="3578" y="4"/>
                    <a:pt x="2917" y="10"/>
                  </a:cubicBezTo>
                  <a:cubicBezTo>
                    <a:pt x="2465" y="21"/>
                    <a:pt x="2227" y="295"/>
                    <a:pt x="2191" y="736"/>
                  </a:cubicBezTo>
                  <a:cubicBezTo>
                    <a:pt x="2167" y="1057"/>
                    <a:pt x="2358" y="1462"/>
                    <a:pt x="2120" y="1676"/>
                  </a:cubicBezTo>
                  <a:cubicBezTo>
                    <a:pt x="2018" y="1759"/>
                    <a:pt x="1888" y="1782"/>
                    <a:pt x="1747" y="1782"/>
                  </a:cubicBezTo>
                  <a:cubicBezTo>
                    <a:pt x="1569" y="1782"/>
                    <a:pt x="1374" y="1745"/>
                    <a:pt x="1196" y="1745"/>
                  </a:cubicBezTo>
                  <a:cubicBezTo>
                    <a:pt x="1170" y="1745"/>
                    <a:pt x="1145" y="1746"/>
                    <a:pt x="1120" y="1748"/>
                  </a:cubicBezTo>
                  <a:lnTo>
                    <a:pt x="834" y="1748"/>
                  </a:lnTo>
                  <a:cubicBezTo>
                    <a:pt x="286" y="1772"/>
                    <a:pt x="36" y="2010"/>
                    <a:pt x="24" y="2557"/>
                  </a:cubicBezTo>
                  <a:cubicBezTo>
                    <a:pt x="0" y="3212"/>
                    <a:pt x="24" y="3867"/>
                    <a:pt x="24" y="4522"/>
                  </a:cubicBezTo>
                  <a:lnTo>
                    <a:pt x="10002" y="4522"/>
                  </a:lnTo>
                  <a:cubicBezTo>
                    <a:pt x="10002" y="4093"/>
                    <a:pt x="10014" y="3677"/>
                    <a:pt x="10014" y="3248"/>
                  </a:cubicBezTo>
                  <a:cubicBezTo>
                    <a:pt x="10014" y="1760"/>
                    <a:pt x="10002" y="1748"/>
                    <a:pt x="8513" y="1748"/>
                  </a:cubicBezTo>
                  <a:cubicBezTo>
                    <a:pt x="7656" y="1748"/>
                    <a:pt x="7644" y="1748"/>
                    <a:pt x="7632" y="879"/>
                  </a:cubicBezTo>
                  <a:cubicBezTo>
                    <a:pt x="7620" y="367"/>
                    <a:pt x="7430" y="10"/>
                    <a:pt x="6870" y="10"/>
                  </a:cubicBezTo>
                  <a:cubicBezTo>
                    <a:pt x="6215" y="4"/>
                    <a:pt x="5558" y="1"/>
                    <a:pt x="48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"/>
            <p:cNvSpPr/>
            <p:nvPr/>
          </p:nvSpPr>
          <p:spPr>
            <a:xfrm>
              <a:off x="6693400" y="1082400"/>
              <a:ext cx="158650" cy="103925"/>
            </a:xfrm>
            <a:custGeom>
              <a:avLst/>
              <a:gdLst/>
              <a:ahLst/>
              <a:cxnLst/>
              <a:rect l="l" t="t" r="r" b="b"/>
              <a:pathLst>
                <a:path w="6346" h="4157" extrusionOk="0">
                  <a:moveTo>
                    <a:pt x="1036" y="1"/>
                  </a:moveTo>
                  <a:cubicBezTo>
                    <a:pt x="357" y="1"/>
                    <a:pt x="36" y="322"/>
                    <a:pt x="24" y="1025"/>
                  </a:cubicBezTo>
                  <a:cubicBezTo>
                    <a:pt x="12" y="1906"/>
                    <a:pt x="36" y="2787"/>
                    <a:pt x="12" y="3668"/>
                  </a:cubicBezTo>
                  <a:cubicBezTo>
                    <a:pt x="0" y="4022"/>
                    <a:pt x="87" y="4157"/>
                    <a:pt x="431" y="4157"/>
                  </a:cubicBezTo>
                  <a:cubicBezTo>
                    <a:pt x="445" y="4157"/>
                    <a:pt x="460" y="4156"/>
                    <a:pt x="476" y="4156"/>
                  </a:cubicBezTo>
                  <a:cubicBezTo>
                    <a:pt x="864" y="4141"/>
                    <a:pt x="1252" y="4136"/>
                    <a:pt x="1639" y="4136"/>
                  </a:cubicBezTo>
                  <a:cubicBezTo>
                    <a:pt x="2154" y="4136"/>
                    <a:pt x="2669" y="4144"/>
                    <a:pt x="3179" y="4144"/>
                  </a:cubicBezTo>
                  <a:cubicBezTo>
                    <a:pt x="3798" y="4144"/>
                    <a:pt x="4422" y="4139"/>
                    <a:pt x="5045" y="4139"/>
                  </a:cubicBezTo>
                  <a:cubicBezTo>
                    <a:pt x="5356" y="4139"/>
                    <a:pt x="5667" y="4140"/>
                    <a:pt x="5977" y="4144"/>
                  </a:cubicBezTo>
                  <a:cubicBezTo>
                    <a:pt x="5993" y="4145"/>
                    <a:pt x="6009" y="4145"/>
                    <a:pt x="6025" y="4145"/>
                  </a:cubicBezTo>
                  <a:cubicBezTo>
                    <a:pt x="6260" y="4145"/>
                    <a:pt x="6334" y="4056"/>
                    <a:pt x="6334" y="3799"/>
                  </a:cubicBezTo>
                  <a:cubicBezTo>
                    <a:pt x="6334" y="2858"/>
                    <a:pt x="6346" y="1918"/>
                    <a:pt x="6334" y="977"/>
                  </a:cubicBezTo>
                  <a:cubicBezTo>
                    <a:pt x="6322" y="298"/>
                    <a:pt x="6001" y="1"/>
                    <a:pt x="53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"/>
            <p:cNvSpPr/>
            <p:nvPr/>
          </p:nvSpPr>
          <p:spPr>
            <a:xfrm>
              <a:off x="6471625" y="1794100"/>
              <a:ext cx="601900" cy="1023075"/>
            </a:xfrm>
            <a:custGeom>
              <a:avLst/>
              <a:gdLst/>
              <a:ahLst/>
              <a:cxnLst/>
              <a:rect l="l" t="t" r="r" b="b"/>
              <a:pathLst>
                <a:path w="24076" h="40923" extrusionOk="0">
                  <a:moveTo>
                    <a:pt x="10026" y="1"/>
                  </a:moveTo>
                  <a:lnTo>
                    <a:pt x="10026" y="24158"/>
                  </a:lnTo>
                  <a:cubicBezTo>
                    <a:pt x="10026" y="25015"/>
                    <a:pt x="10014" y="25039"/>
                    <a:pt x="9192" y="25277"/>
                  </a:cubicBezTo>
                  <a:cubicBezTo>
                    <a:pt x="2858" y="27171"/>
                    <a:pt x="1" y="34731"/>
                    <a:pt x="3477" y="40422"/>
                  </a:cubicBezTo>
                  <a:cubicBezTo>
                    <a:pt x="3692" y="40779"/>
                    <a:pt x="3918" y="40922"/>
                    <a:pt x="4335" y="40922"/>
                  </a:cubicBezTo>
                  <a:cubicBezTo>
                    <a:pt x="6906" y="40916"/>
                    <a:pt x="9475" y="40913"/>
                    <a:pt x="12044" y="40913"/>
                  </a:cubicBezTo>
                  <a:cubicBezTo>
                    <a:pt x="14613" y="40913"/>
                    <a:pt x="17181" y="40916"/>
                    <a:pt x="19753" y="40922"/>
                  </a:cubicBezTo>
                  <a:cubicBezTo>
                    <a:pt x="20170" y="40922"/>
                    <a:pt x="20396" y="40779"/>
                    <a:pt x="20610" y="40422"/>
                  </a:cubicBezTo>
                  <a:cubicBezTo>
                    <a:pt x="24075" y="34731"/>
                    <a:pt x="21218" y="27171"/>
                    <a:pt x="14884" y="25277"/>
                  </a:cubicBezTo>
                  <a:cubicBezTo>
                    <a:pt x="14074" y="25039"/>
                    <a:pt x="14050" y="25004"/>
                    <a:pt x="14050" y="24158"/>
                  </a:cubicBezTo>
                  <a:lnTo>
                    <a:pt x="1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"/>
            <p:cNvSpPr/>
            <p:nvPr/>
          </p:nvSpPr>
          <p:spPr>
            <a:xfrm>
              <a:off x="6612725" y="2865650"/>
              <a:ext cx="318500" cy="58000"/>
            </a:xfrm>
            <a:custGeom>
              <a:avLst/>
              <a:gdLst/>
              <a:ahLst/>
              <a:cxnLst/>
              <a:rect l="l" t="t" r="r" b="b"/>
              <a:pathLst>
                <a:path w="12740" h="2320" extrusionOk="0">
                  <a:moveTo>
                    <a:pt x="0" y="1"/>
                  </a:moveTo>
                  <a:cubicBezTo>
                    <a:pt x="1801" y="1581"/>
                    <a:pt x="4124" y="2320"/>
                    <a:pt x="6399" y="2320"/>
                  </a:cubicBezTo>
                  <a:cubicBezTo>
                    <a:pt x="8785" y="2320"/>
                    <a:pt x="11118" y="1507"/>
                    <a:pt x="1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"/>
            <p:cNvSpPr/>
            <p:nvPr/>
          </p:nvSpPr>
          <p:spPr>
            <a:xfrm>
              <a:off x="6736250" y="3065100"/>
              <a:ext cx="67300" cy="115325"/>
            </a:xfrm>
            <a:custGeom>
              <a:avLst/>
              <a:gdLst/>
              <a:ahLst/>
              <a:cxnLst/>
              <a:rect l="l" t="t" r="r" b="b"/>
              <a:pathLst>
                <a:path w="2692" h="4613" extrusionOk="0">
                  <a:moveTo>
                    <a:pt x="1346" y="0"/>
                  </a:moveTo>
                  <a:cubicBezTo>
                    <a:pt x="905" y="1131"/>
                    <a:pt x="489" y="2107"/>
                    <a:pt x="167" y="3108"/>
                  </a:cubicBezTo>
                  <a:cubicBezTo>
                    <a:pt x="0" y="3608"/>
                    <a:pt x="215" y="4143"/>
                    <a:pt x="667" y="4405"/>
                  </a:cubicBezTo>
                  <a:cubicBezTo>
                    <a:pt x="869" y="4544"/>
                    <a:pt x="1105" y="4612"/>
                    <a:pt x="1341" y="4612"/>
                  </a:cubicBezTo>
                  <a:cubicBezTo>
                    <a:pt x="1593" y="4612"/>
                    <a:pt x="1845" y="4535"/>
                    <a:pt x="2060" y="4382"/>
                  </a:cubicBezTo>
                  <a:cubicBezTo>
                    <a:pt x="2501" y="4108"/>
                    <a:pt x="2691" y="3560"/>
                    <a:pt x="2513" y="3072"/>
                  </a:cubicBezTo>
                  <a:cubicBezTo>
                    <a:pt x="2179" y="2084"/>
                    <a:pt x="1774" y="1119"/>
                    <a:pt x="13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"/>
            <p:cNvSpPr/>
            <p:nvPr/>
          </p:nvSpPr>
          <p:spPr>
            <a:xfrm>
              <a:off x="6624625" y="2658500"/>
              <a:ext cx="57775" cy="57750"/>
            </a:xfrm>
            <a:custGeom>
              <a:avLst/>
              <a:gdLst/>
              <a:ahLst/>
              <a:cxnLst/>
              <a:rect l="l" t="t" r="r" b="b"/>
              <a:pathLst>
                <a:path w="2311" h="2310" extrusionOk="0">
                  <a:moveTo>
                    <a:pt x="1227" y="0"/>
                  </a:moveTo>
                  <a:cubicBezTo>
                    <a:pt x="608" y="0"/>
                    <a:pt x="24" y="548"/>
                    <a:pt x="12" y="1143"/>
                  </a:cubicBezTo>
                  <a:cubicBezTo>
                    <a:pt x="1" y="1858"/>
                    <a:pt x="441" y="2310"/>
                    <a:pt x="1191" y="2310"/>
                  </a:cubicBezTo>
                  <a:cubicBezTo>
                    <a:pt x="1977" y="2310"/>
                    <a:pt x="2298" y="1989"/>
                    <a:pt x="2298" y="1203"/>
                  </a:cubicBezTo>
                  <a:cubicBezTo>
                    <a:pt x="2310" y="488"/>
                    <a:pt x="1882" y="12"/>
                    <a:pt x="1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"/>
            <p:cNvSpPr/>
            <p:nvPr/>
          </p:nvSpPr>
          <p:spPr>
            <a:xfrm>
              <a:off x="6660975" y="2767725"/>
              <a:ext cx="44050" cy="43550"/>
            </a:xfrm>
            <a:custGeom>
              <a:avLst/>
              <a:gdLst/>
              <a:ahLst/>
              <a:cxnLst/>
              <a:rect l="l" t="t" r="r" b="b"/>
              <a:pathLst>
                <a:path w="1762" h="1742" extrusionOk="0">
                  <a:moveTo>
                    <a:pt x="975" y="1"/>
                  </a:moveTo>
                  <a:cubicBezTo>
                    <a:pt x="416" y="1"/>
                    <a:pt x="47" y="334"/>
                    <a:pt x="35" y="846"/>
                  </a:cubicBezTo>
                  <a:cubicBezTo>
                    <a:pt x="0" y="1327"/>
                    <a:pt x="395" y="1741"/>
                    <a:pt x="869" y="1741"/>
                  </a:cubicBezTo>
                  <a:cubicBezTo>
                    <a:pt x="889" y="1741"/>
                    <a:pt x="908" y="1740"/>
                    <a:pt x="928" y="1739"/>
                  </a:cubicBezTo>
                  <a:cubicBezTo>
                    <a:pt x="1511" y="1727"/>
                    <a:pt x="1761" y="1453"/>
                    <a:pt x="1761" y="822"/>
                  </a:cubicBezTo>
                  <a:cubicBezTo>
                    <a:pt x="1761" y="251"/>
                    <a:pt x="1523" y="13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"/>
            <p:cNvSpPr/>
            <p:nvPr/>
          </p:nvSpPr>
          <p:spPr>
            <a:xfrm>
              <a:off x="6724025" y="2710575"/>
              <a:ext cx="47075" cy="40225"/>
            </a:xfrm>
            <a:custGeom>
              <a:avLst/>
              <a:gdLst/>
              <a:ahLst/>
              <a:cxnLst/>
              <a:rect l="l" t="t" r="r" b="b"/>
              <a:pathLst>
                <a:path w="1883" h="1609" extrusionOk="0">
                  <a:moveTo>
                    <a:pt x="1062" y="0"/>
                  </a:moveTo>
                  <a:cubicBezTo>
                    <a:pt x="24" y="0"/>
                    <a:pt x="1" y="1585"/>
                    <a:pt x="1061" y="1608"/>
                  </a:cubicBezTo>
                  <a:cubicBezTo>
                    <a:pt x="1071" y="1608"/>
                    <a:pt x="1082" y="1608"/>
                    <a:pt x="1092" y="1608"/>
                  </a:cubicBezTo>
                  <a:cubicBezTo>
                    <a:pt x="1597" y="1608"/>
                    <a:pt x="1882" y="1324"/>
                    <a:pt x="1882" y="822"/>
                  </a:cubicBezTo>
                  <a:cubicBezTo>
                    <a:pt x="1882" y="287"/>
                    <a:pt x="1620" y="13"/>
                    <a:pt x="1097" y="1"/>
                  </a:cubicBezTo>
                  <a:cubicBezTo>
                    <a:pt x="1085" y="0"/>
                    <a:pt x="1073" y="0"/>
                    <a:pt x="10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"/>
            <p:cNvSpPr/>
            <p:nvPr/>
          </p:nvSpPr>
          <p:spPr>
            <a:xfrm>
              <a:off x="6593275" y="2742425"/>
              <a:ext cx="26025" cy="22375"/>
            </a:xfrm>
            <a:custGeom>
              <a:avLst/>
              <a:gdLst/>
              <a:ahLst/>
              <a:cxnLst/>
              <a:rect l="l" t="t" r="r" b="b"/>
              <a:pathLst>
                <a:path w="1041" h="895" extrusionOk="0">
                  <a:moveTo>
                    <a:pt x="588" y="1"/>
                  </a:moveTo>
                  <a:cubicBezTo>
                    <a:pt x="0" y="24"/>
                    <a:pt x="27" y="894"/>
                    <a:pt x="600" y="894"/>
                  </a:cubicBezTo>
                  <a:cubicBezTo>
                    <a:pt x="608" y="894"/>
                    <a:pt x="616" y="894"/>
                    <a:pt x="623" y="894"/>
                  </a:cubicBezTo>
                  <a:cubicBezTo>
                    <a:pt x="885" y="870"/>
                    <a:pt x="1016" y="691"/>
                    <a:pt x="1040" y="417"/>
                  </a:cubicBezTo>
                  <a:cubicBezTo>
                    <a:pt x="981" y="179"/>
                    <a:pt x="838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"/>
            <p:cNvSpPr/>
            <p:nvPr/>
          </p:nvSpPr>
          <p:spPr>
            <a:xfrm>
              <a:off x="6732975" y="2638525"/>
              <a:ext cx="21150" cy="20050"/>
            </a:xfrm>
            <a:custGeom>
              <a:avLst/>
              <a:gdLst/>
              <a:ahLst/>
              <a:cxnLst/>
              <a:rect l="l" t="t" r="r" b="b"/>
              <a:pathLst>
                <a:path w="846" h="802" extrusionOk="0">
                  <a:moveTo>
                    <a:pt x="405" y="0"/>
                  </a:moveTo>
                  <a:cubicBezTo>
                    <a:pt x="222" y="0"/>
                    <a:pt x="59" y="68"/>
                    <a:pt x="48" y="287"/>
                  </a:cubicBezTo>
                  <a:cubicBezTo>
                    <a:pt x="0" y="549"/>
                    <a:pt x="203" y="799"/>
                    <a:pt x="465" y="799"/>
                  </a:cubicBezTo>
                  <a:cubicBezTo>
                    <a:pt x="482" y="801"/>
                    <a:pt x="499" y="802"/>
                    <a:pt x="516" y="802"/>
                  </a:cubicBezTo>
                  <a:cubicBezTo>
                    <a:pt x="709" y="802"/>
                    <a:pt x="812" y="673"/>
                    <a:pt x="834" y="454"/>
                  </a:cubicBezTo>
                  <a:cubicBezTo>
                    <a:pt x="846" y="192"/>
                    <a:pt x="762" y="13"/>
                    <a:pt x="453" y="1"/>
                  </a:cubicBezTo>
                  <a:cubicBezTo>
                    <a:pt x="437" y="1"/>
                    <a:pt x="421" y="0"/>
                    <a:pt x="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"/>
            <p:cNvSpPr/>
            <p:nvPr/>
          </p:nvSpPr>
          <p:spPr>
            <a:xfrm>
              <a:off x="6709450" y="1254450"/>
              <a:ext cx="87250" cy="20850"/>
            </a:xfrm>
            <a:custGeom>
              <a:avLst/>
              <a:gdLst/>
              <a:ahLst/>
              <a:cxnLst/>
              <a:rect l="l" t="t" r="r" b="b"/>
              <a:pathLst>
                <a:path w="3490" h="834" extrusionOk="0">
                  <a:moveTo>
                    <a:pt x="418" y="1"/>
                  </a:moveTo>
                  <a:cubicBezTo>
                    <a:pt x="179" y="1"/>
                    <a:pt x="1" y="191"/>
                    <a:pt x="1" y="417"/>
                  </a:cubicBezTo>
                  <a:cubicBezTo>
                    <a:pt x="1" y="655"/>
                    <a:pt x="179" y="834"/>
                    <a:pt x="418" y="834"/>
                  </a:cubicBezTo>
                  <a:lnTo>
                    <a:pt x="3073" y="834"/>
                  </a:lnTo>
                  <a:cubicBezTo>
                    <a:pt x="3299" y="834"/>
                    <a:pt x="3489" y="655"/>
                    <a:pt x="3489" y="417"/>
                  </a:cubicBezTo>
                  <a:cubicBezTo>
                    <a:pt x="3489" y="191"/>
                    <a:pt x="3299" y="1"/>
                    <a:pt x="3073" y="1"/>
                  </a:cubicBezTo>
                  <a:close/>
                </a:path>
              </a:pathLst>
            </a:custGeom>
            <a:solidFill>
              <a:srgbClr val="0605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"/>
            <p:cNvSpPr/>
            <p:nvPr/>
          </p:nvSpPr>
          <p:spPr>
            <a:xfrm>
              <a:off x="6737725" y="1758075"/>
              <a:ext cx="57475" cy="20875"/>
            </a:xfrm>
            <a:custGeom>
              <a:avLst/>
              <a:gdLst/>
              <a:ahLst/>
              <a:cxnLst/>
              <a:rect l="l" t="t" r="r" b="b"/>
              <a:pathLst>
                <a:path w="2299" h="835" extrusionOk="0">
                  <a:moveTo>
                    <a:pt x="418" y="1"/>
                  </a:moveTo>
                  <a:cubicBezTo>
                    <a:pt x="179" y="1"/>
                    <a:pt x="1" y="191"/>
                    <a:pt x="1" y="418"/>
                  </a:cubicBezTo>
                  <a:cubicBezTo>
                    <a:pt x="1" y="656"/>
                    <a:pt x="179" y="834"/>
                    <a:pt x="418" y="834"/>
                  </a:cubicBezTo>
                  <a:lnTo>
                    <a:pt x="1882" y="834"/>
                  </a:lnTo>
                  <a:cubicBezTo>
                    <a:pt x="2108" y="834"/>
                    <a:pt x="2299" y="656"/>
                    <a:pt x="2299" y="418"/>
                  </a:cubicBezTo>
                  <a:cubicBezTo>
                    <a:pt x="2299" y="191"/>
                    <a:pt x="2108" y="1"/>
                    <a:pt x="1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"/>
            <p:cNvSpPr/>
            <p:nvPr/>
          </p:nvSpPr>
          <p:spPr>
            <a:xfrm>
              <a:off x="6737725" y="1670275"/>
              <a:ext cx="57475" cy="20850"/>
            </a:xfrm>
            <a:custGeom>
              <a:avLst/>
              <a:gdLst/>
              <a:ahLst/>
              <a:cxnLst/>
              <a:rect l="l" t="t" r="r" b="b"/>
              <a:pathLst>
                <a:path w="2299" h="834" extrusionOk="0">
                  <a:moveTo>
                    <a:pt x="418" y="1"/>
                  </a:moveTo>
                  <a:cubicBezTo>
                    <a:pt x="179" y="1"/>
                    <a:pt x="1" y="179"/>
                    <a:pt x="1" y="417"/>
                  </a:cubicBezTo>
                  <a:cubicBezTo>
                    <a:pt x="1" y="643"/>
                    <a:pt x="179" y="834"/>
                    <a:pt x="418" y="834"/>
                  </a:cubicBezTo>
                  <a:lnTo>
                    <a:pt x="1882" y="834"/>
                  </a:lnTo>
                  <a:cubicBezTo>
                    <a:pt x="2108" y="834"/>
                    <a:pt x="2299" y="643"/>
                    <a:pt x="2299" y="417"/>
                  </a:cubicBezTo>
                  <a:cubicBezTo>
                    <a:pt x="2299" y="179"/>
                    <a:pt x="2108" y="1"/>
                    <a:pt x="1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"/>
            <p:cNvSpPr/>
            <p:nvPr/>
          </p:nvSpPr>
          <p:spPr>
            <a:xfrm>
              <a:off x="6737725" y="1582175"/>
              <a:ext cx="57475" cy="20850"/>
            </a:xfrm>
            <a:custGeom>
              <a:avLst/>
              <a:gdLst/>
              <a:ahLst/>
              <a:cxnLst/>
              <a:rect l="l" t="t" r="r" b="b"/>
              <a:pathLst>
                <a:path w="2299" h="834" extrusionOk="0">
                  <a:moveTo>
                    <a:pt x="418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34"/>
                    <a:pt x="418" y="834"/>
                  </a:cubicBezTo>
                  <a:lnTo>
                    <a:pt x="1882" y="834"/>
                  </a:lnTo>
                  <a:cubicBezTo>
                    <a:pt x="2108" y="834"/>
                    <a:pt x="2299" y="643"/>
                    <a:pt x="2299" y="417"/>
                  </a:cubicBezTo>
                  <a:cubicBezTo>
                    <a:pt x="2299" y="191"/>
                    <a:pt x="2108" y="0"/>
                    <a:pt x="1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"/>
            <p:cNvSpPr/>
            <p:nvPr/>
          </p:nvSpPr>
          <p:spPr>
            <a:xfrm>
              <a:off x="6737725" y="1494075"/>
              <a:ext cx="57475" cy="20850"/>
            </a:xfrm>
            <a:custGeom>
              <a:avLst/>
              <a:gdLst/>
              <a:ahLst/>
              <a:cxnLst/>
              <a:rect l="l" t="t" r="r" b="b"/>
              <a:pathLst>
                <a:path w="2299" h="834" extrusionOk="0">
                  <a:moveTo>
                    <a:pt x="418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55"/>
                    <a:pt x="179" y="833"/>
                    <a:pt x="418" y="833"/>
                  </a:cubicBezTo>
                  <a:lnTo>
                    <a:pt x="1882" y="833"/>
                  </a:lnTo>
                  <a:cubicBezTo>
                    <a:pt x="2108" y="833"/>
                    <a:pt x="2299" y="655"/>
                    <a:pt x="2299" y="417"/>
                  </a:cubicBezTo>
                  <a:cubicBezTo>
                    <a:pt x="2299" y="191"/>
                    <a:pt x="2108" y="0"/>
                    <a:pt x="1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"/>
            <p:cNvSpPr/>
            <p:nvPr/>
          </p:nvSpPr>
          <p:spPr>
            <a:xfrm>
              <a:off x="6737725" y="1406250"/>
              <a:ext cx="57475" cy="20875"/>
            </a:xfrm>
            <a:custGeom>
              <a:avLst/>
              <a:gdLst/>
              <a:ahLst/>
              <a:cxnLst/>
              <a:rect l="l" t="t" r="r" b="b"/>
              <a:pathLst>
                <a:path w="2299" h="835" extrusionOk="0">
                  <a:moveTo>
                    <a:pt x="418" y="1"/>
                  </a:moveTo>
                  <a:cubicBezTo>
                    <a:pt x="179" y="1"/>
                    <a:pt x="1" y="179"/>
                    <a:pt x="1" y="417"/>
                  </a:cubicBezTo>
                  <a:cubicBezTo>
                    <a:pt x="1" y="644"/>
                    <a:pt x="179" y="834"/>
                    <a:pt x="418" y="834"/>
                  </a:cubicBezTo>
                  <a:lnTo>
                    <a:pt x="1882" y="834"/>
                  </a:lnTo>
                  <a:cubicBezTo>
                    <a:pt x="2108" y="834"/>
                    <a:pt x="2299" y="644"/>
                    <a:pt x="2299" y="417"/>
                  </a:cubicBezTo>
                  <a:cubicBezTo>
                    <a:pt x="2299" y="179"/>
                    <a:pt x="2108" y="1"/>
                    <a:pt x="1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"/>
            <p:cNvSpPr/>
            <p:nvPr/>
          </p:nvSpPr>
          <p:spPr>
            <a:xfrm>
              <a:off x="6737725" y="1318150"/>
              <a:ext cx="57475" cy="20850"/>
            </a:xfrm>
            <a:custGeom>
              <a:avLst/>
              <a:gdLst/>
              <a:ahLst/>
              <a:cxnLst/>
              <a:rect l="l" t="t" r="r" b="b"/>
              <a:pathLst>
                <a:path w="2299" h="834" extrusionOk="0">
                  <a:moveTo>
                    <a:pt x="418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55"/>
                    <a:pt x="179" y="834"/>
                    <a:pt x="418" y="834"/>
                  </a:cubicBezTo>
                  <a:lnTo>
                    <a:pt x="1882" y="834"/>
                  </a:lnTo>
                  <a:cubicBezTo>
                    <a:pt x="2108" y="834"/>
                    <a:pt x="2299" y="655"/>
                    <a:pt x="2299" y="417"/>
                  </a:cubicBezTo>
                  <a:cubicBezTo>
                    <a:pt x="2299" y="191"/>
                    <a:pt x="2108" y="0"/>
                    <a:pt x="1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"/>
            <p:cNvSpPr/>
            <p:nvPr/>
          </p:nvSpPr>
          <p:spPr>
            <a:xfrm>
              <a:off x="6737725" y="2285825"/>
              <a:ext cx="57475" cy="20875"/>
            </a:xfrm>
            <a:custGeom>
              <a:avLst/>
              <a:gdLst/>
              <a:ahLst/>
              <a:cxnLst/>
              <a:rect l="l" t="t" r="r" b="b"/>
              <a:pathLst>
                <a:path w="2299" h="835" extrusionOk="0">
                  <a:moveTo>
                    <a:pt x="418" y="1"/>
                  </a:moveTo>
                  <a:cubicBezTo>
                    <a:pt x="179" y="1"/>
                    <a:pt x="1" y="191"/>
                    <a:pt x="1" y="417"/>
                  </a:cubicBezTo>
                  <a:cubicBezTo>
                    <a:pt x="1" y="655"/>
                    <a:pt x="179" y="834"/>
                    <a:pt x="418" y="834"/>
                  </a:cubicBezTo>
                  <a:lnTo>
                    <a:pt x="1882" y="834"/>
                  </a:lnTo>
                  <a:cubicBezTo>
                    <a:pt x="2108" y="834"/>
                    <a:pt x="2299" y="655"/>
                    <a:pt x="2299" y="417"/>
                  </a:cubicBezTo>
                  <a:cubicBezTo>
                    <a:pt x="2299" y="191"/>
                    <a:pt x="2108" y="1"/>
                    <a:pt x="1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"/>
            <p:cNvSpPr/>
            <p:nvPr/>
          </p:nvSpPr>
          <p:spPr>
            <a:xfrm>
              <a:off x="6737725" y="2198025"/>
              <a:ext cx="57475" cy="20850"/>
            </a:xfrm>
            <a:custGeom>
              <a:avLst/>
              <a:gdLst/>
              <a:ahLst/>
              <a:cxnLst/>
              <a:rect l="l" t="t" r="r" b="b"/>
              <a:pathLst>
                <a:path w="2299" h="834" extrusionOk="0">
                  <a:moveTo>
                    <a:pt x="418" y="0"/>
                  </a:moveTo>
                  <a:cubicBezTo>
                    <a:pt x="179" y="0"/>
                    <a:pt x="1" y="179"/>
                    <a:pt x="1" y="417"/>
                  </a:cubicBezTo>
                  <a:cubicBezTo>
                    <a:pt x="1" y="643"/>
                    <a:pt x="179" y="834"/>
                    <a:pt x="418" y="834"/>
                  </a:cubicBezTo>
                  <a:lnTo>
                    <a:pt x="1882" y="834"/>
                  </a:lnTo>
                  <a:cubicBezTo>
                    <a:pt x="2108" y="834"/>
                    <a:pt x="2299" y="643"/>
                    <a:pt x="2299" y="417"/>
                  </a:cubicBezTo>
                  <a:cubicBezTo>
                    <a:pt x="2299" y="179"/>
                    <a:pt x="2108" y="0"/>
                    <a:pt x="1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"/>
            <p:cNvSpPr/>
            <p:nvPr/>
          </p:nvSpPr>
          <p:spPr>
            <a:xfrm>
              <a:off x="6737725" y="2109925"/>
              <a:ext cx="57475" cy="20850"/>
            </a:xfrm>
            <a:custGeom>
              <a:avLst/>
              <a:gdLst/>
              <a:ahLst/>
              <a:cxnLst/>
              <a:rect l="l" t="t" r="r" b="b"/>
              <a:pathLst>
                <a:path w="2299" h="834" extrusionOk="0">
                  <a:moveTo>
                    <a:pt x="418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55"/>
                    <a:pt x="179" y="833"/>
                    <a:pt x="418" y="833"/>
                  </a:cubicBezTo>
                  <a:lnTo>
                    <a:pt x="1882" y="833"/>
                  </a:lnTo>
                  <a:cubicBezTo>
                    <a:pt x="2108" y="833"/>
                    <a:pt x="2299" y="655"/>
                    <a:pt x="2299" y="417"/>
                  </a:cubicBezTo>
                  <a:cubicBezTo>
                    <a:pt x="2299" y="191"/>
                    <a:pt x="2108" y="0"/>
                    <a:pt x="1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"/>
            <p:cNvSpPr/>
            <p:nvPr/>
          </p:nvSpPr>
          <p:spPr>
            <a:xfrm>
              <a:off x="6737725" y="2022100"/>
              <a:ext cx="57475" cy="20875"/>
            </a:xfrm>
            <a:custGeom>
              <a:avLst/>
              <a:gdLst/>
              <a:ahLst/>
              <a:cxnLst/>
              <a:rect l="l" t="t" r="r" b="b"/>
              <a:pathLst>
                <a:path w="2299" h="835" extrusionOk="0">
                  <a:moveTo>
                    <a:pt x="418" y="1"/>
                  </a:moveTo>
                  <a:cubicBezTo>
                    <a:pt x="179" y="1"/>
                    <a:pt x="1" y="179"/>
                    <a:pt x="1" y="417"/>
                  </a:cubicBezTo>
                  <a:cubicBezTo>
                    <a:pt x="1" y="644"/>
                    <a:pt x="179" y="834"/>
                    <a:pt x="418" y="834"/>
                  </a:cubicBezTo>
                  <a:lnTo>
                    <a:pt x="1882" y="834"/>
                  </a:lnTo>
                  <a:cubicBezTo>
                    <a:pt x="2108" y="834"/>
                    <a:pt x="2299" y="644"/>
                    <a:pt x="2299" y="417"/>
                  </a:cubicBezTo>
                  <a:cubicBezTo>
                    <a:pt x="2299" y="179"/>
                    <a:pt x="2108" y="1"/>
                    <a:pt x="1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"/>
            <p:cNvSpPr/>
            <p:nvPr/>
          </p:nvSpPr>
          <p:spPr>
            <a:xfrm>
              <a:off x="6737725" y="1934000"/>
              <a:ext cx="57475" cy="20850"/>
            </a:xfrm>
            <a:custGeom>
              <a:avLst/>
              <a:gdLst/>
              <a:ahLst/>
              <a:cxnLst/>
              <a:rect l="l" t="t" r="r" b="b"/>
              <a:pathLst>
                <a:path w="2299" h="834" extrusionOk="0">
                  <a:moveTo>
                    <a:pt x="418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55"/>
                    <a:pt x="179" y="834"/>
                    <a:pt x="418" y="834"/>
                  </a:cubicBezTo>
                  <a:lnTo>
                    <a:pt x="1882" y="834"/>
                  </a:lnTo>
                  <a:cubicBezTo>
                    <a:pt x="2108" y="834"/>
                    <a:pt x="2299" y="655"/>
                    <a:pt x="2299" y="417"/>
                  </a:cubicBezTo>
                  <a:cubicBezTo>
                    <a:pt x="2299" y="191"/>
                    <a:pt x="2108" y="0"/>
                    <a:pt x="1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"/>
            <p:cNvSpPr/>
            <p:nvPr/>
          </p:nvSpPr>
          <p:spPr>
            <a:xfrm>
              <a:off x="6737725" y="1846200"/>
              <a:ext cx="57475" cy="20850"/>
            </a:xfrm>
            <a:custGeom>
              <a:avLst/>
              <a:gdLst/>
              <a:ahLst/>
              <a:cxnLst/>
              <a:rect l="l" t="t" r="r" b="b"/>
              <a:pathLst>
                <a:path w="2299" h="834" extrusionOk="0">
                  <a:moveTo>
                    <a:pt x="418" y="0"/>
                  </a:moveTo>
                  <a:cubicBezTo>
                    <a:pt x="179" y="0"/>
                    <a:pt x="1" y="179"/>
                    <a:pt x="1" y="417"/>
                  </a:cubicBezTo>
                  <a:cubicBezTo>
                    <a:pt x="1" y="643"/>
                    <a:pt x="179" y="834"/>
                    <a:pt x="418" y="834"/>
                  </a:cubicBezTo>
                  <a:lnTo>
                    <a:pt x="1882" y="834"/>
                  </a:lnTo>
                  <a:cubicBezTo>
                    <a:pt x="2108" y="834"/>
                    <a:pt x="2299" y="643"/>
                    <a:pt x="2299" y="417"/>
                  </a:cubicBezTo>
                  <a:cubicBezTo>
                    <a:pt x="2299" y="179"/>
                    <a:pt x="2108" y="0"/>
                    <a:pt x="1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"/>
            <p:cNvSpPr/>
            <p:nvPr/>
          </p:nvSpPr>
          <p:spPr>
            <a:xfrm>
              <a:off x="6737725" y="2637950"/>
              <a:ext cx="57475" cy="20875"/>
            </a:xfrm>
            <a:custGeom>
              <a:avLst/>
              <a:gdLst/>
              <a:ahLst/>
              <a:cxnLst/>
              <a:rect l="l" t="t" r="r" b="b"/>
              <a:pathLst>
                <a:path w="2299" h="835" extrusionOk="0">
                  <a:moveTo>
                    <a:pt x="418" y="1"/>
                  </a:moveTo>
                  <a:cubicBezTo>
                    <a:pt x="179" y="1"/>
                    <a:pt x="1" y="179"/>
                    <a:pt x="1" y="417"/>
                  </a:cubicBezTo>
                  <a:cubicBezTo>
                    <a:pt x="1" y="644"/>
                    <a:pt x="179" y="834"/>
                    <a:pt x="418" y="834"/>
                  </a:cubicBezTo>
                  <a:lnTo>
                    <a:pt x="1882" y="834"/>
                  </a:lnTo>
                  <a:cubicBezTo>
                    <a:pt x="2108" y="834"/>
                    <a:pt x="2299" y="644"/>
                    <a:pt x="2299" y="417"/>
                  </a:cubicBezTo>
                  <a:cubicBezTo>
                    <a:pt x="2299" y="179"/>
                    <a:pt x="2108" y="1"/>
                    <a:pt x="1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"/>
            <p:cNvSpPr/>
            <p:nvPr/>
          </p:nvSpPr>
          <p:spPr>
            <a:xfrm>
              <a:off x="6737725" y="2549850"/>
              <a:ext cx="57475" cy="20850"/>
            </a:xfrm>
            <a:custGeom>
              <a:avLst/>
              <a:gdLst/>
              <a:ahLst/>
              <a:cxnLst/>
              <a:rect l="l" t="t" r="r" b="b"/>
              <a:pathLst>
                <a:path w="2299" h="834" extrusionOk="0">
                  <a:moveTo>
                    <a:pt x="418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34"/>
                    <a:pt x="418" y="834"/>
                  </a:cubicBezTo>
                  <a:lnTo>
                    <a:pt x="1882" y="834"/>
                  </a:lnTo>
                  <a:cubicBezTo>
                    <a:pt x="2108" y="834"/>
                    <a:pt x="2299" y="643"/>
                    <a:pt x="2299" y="417"/>
                  </a:cubicBezTo>
                  <a:cubicBezTo>
                    <a:pt x="2299" y="191"/>
                    <a:pt x="2108" y="0"/>
                    <a:pt x="1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"/>
            <p:cNvSpPr/>
            <p:nvPr/>
          </p:nvSpPr>
          <p:spPr>
            <a:xfrm>
              <a:off x="6737725" y="2461750"/>
              <a:ext cx="57475" cy="20850"/>
            </a:xfrm>
            <a:custGeom>
              <a:avLst/>
              <a:gdLst/>
              <a:ahLst/>
              <a:cxnLst/>
              <a:rect l="l" t="t" r="r" b="b"/>
              <a:pathLst>
                <a:path w="2299" h="834" extrusionOk="0">
                  <a:moveTo>
                    <a:pt x="418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55"/>
                    <a:pt x="179" y="834"/>
                    <a:pt x="418" y="834"/>
                  </a:cubicBezTo>
                  <a:lnTo>
                    <a:pt x="1882" y="834"/>
                  </a:lnTo>
                  <a:cubicBezTo>
                    <a:pt x="2108" y="834"/>
                    <a:pt x="2299" y="655"/>
                    <a:pt x="2299" y="417"/>
                  </a:cubicBezTo>
                  <a:cubicBezTo>
                    <a:pt x="2299" y="191"/>
                    <a:pt x="2108" y="0"/>
                    <a:pt x="1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"/>
            <p:cNvSpPr/>
            <p:nvPr/>
          </p:nvSpPr>
          <p:spPr>
            <a:xfrm>
              <a:off x="6737725" y="2373925"/>
              <a:ext cx="57475" cy="20875"/>
            </a:xfrm>
            <a:custGeom>
              <a:avLst/>
              <a:gdLst/>
              <a:ahLst/>
              <a:cxnLst/>
              <a:rect l="l" t="t" r="r" b="b"/>
              <a:pathLst>
                <a:path w="2299" h="835" extrusionOk="0">
                  <a:moveTo>
                    <a:pt x="418" y="1"/>
                  </a:moveTo>
                  <a:cubicBezTo>
                    <a:pt x="179" y="1"/>
                    <a:pt x="1" y="191"/>
                    <a:pt x="1" y="418"/>
                  </a:cubicBezTo>
                  <a:cubicBezTo>
                    <a:pt x="1" y="644"/>
                    <a:pt x="179" y="834"/>
                    <a:pt x="418" y="834"/>
                  </a:cubicBezTo>
                  <a:lnTo>
                    <a:pt x="1882" y="834"/>
                  </a:lnTo>
                  <a:cubicBezTo>
                    <a:pt x="2108" y="834"/>
                    <a:pt x="2299" y="644"/>
                    <a:pt x="2299" y="418"/>
                  </a:cubicBezTo>
                  <a:cubicBezTo>
                    <a:pt x="2299" y="191"/>
                    <a:pt x="2108" y="1"/>
                    <a:pt x="1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_AND_TWO_COLUMNS"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_COLUMN_TEXT"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3" name="Google Shape;873;p7"/>
          <p:cNvGrpSpPr/>
          <p:nvPr/>
        </p:nvGrpSpPr>
        <p:grpSpPr>
          <a:xfrm rot="-1393521">
            <a:off x="108441" y="4494679"/>
            <a:ext cx="511082" cy="655002"/>
            <a:chOff x="-5220725" y="1178629"/>
            <a:chExt cx="413255" cy="529627"/>
          </a:xfrm>
        </p:grpSpPr>
        <p:sp>
          <p:nvSpPr>
            <p:cNvPr id="874" name="Google Shape;874;p7"/>
            <p:cNvSpPr/>
            <p:nvPr/>
          </p:nvSpPr>
          <p:spPr>
            <a:xfrm>
              <a:off x="-5220725" y="1308525"/>
              <a:ext cx="190500" cy="1905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 rot="-1288199">
              <a:off x="-4984416" y="1201483"/>
              <a:ext cx="154093" cy="154093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 rot="-2077056">
              <a:off x="-5033122" y="1523906"/>
              <a:ext cx="154199" cy="154199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77" name="Google Shape;877;p7"/>
            <p:cNvCxnSpPr>
              <a:stCxn id="876" idx="0"/>
              <a:endCxn id="874" idx="5"/>
            </p:cNvCxnSpPr>
            <p:nvPr/>
          </p:nvCxnSpPr>
          <p:spPr>
            <a:xfrm rot="-9402987">
              <a:off x="-5068767" y="1485171"/>
              <a:ext cx="79690" cy="3817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8" name="Google Shape;878;p7"/>
            <p:cNvCxnSpPr>
              <a:stCxn id="875" idx="2"/>
              <a:endCxn id="874" idx="7"/>
            </p:cNvCxnSpPr>
            <p:nvPr/>
          </p:nvCxnSpPr>
          <p:spPr>
            <a:xfrm rot="1389696" flipH="1">
              <a:off x="-5049179" y="1292350"/>
              <a:ext cx="61018" cy="58458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userDrawn="1">
  <p:cSld name="MAIN_POINT"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3" name="Google Shape;933;p8"/>
          <p:cNvGrpSpPr/>
          <p:nvPr/>
        </p:nvGrpSpPr>
        <p:grpSpPr>
          <a:xfrm>
            <a:off x="22573" y="3119228"/>
            <a:ext cx="597824" cy="2024284"/>
            <a:chOff x="6444250" y="1082400"/>
            <a:chExt cx="655150" cy="2218150"/>
          </a:xfrm>
        </p:grpSpPr>
        <p:sp>
          <p:nvSpPr>
            <p:cNvPr id="934" name="Google Shape;934;p8"/>
            <p:cNvSpPr/>
            <p:nvPr/>
          </p:nvSpPr>
          <p:spPr>
            <a:xfrm>
              <a:off x="6444250" y="1202350"/>
              <a:ext cx="655150" cy="2098200"/>
            </a:xfrm>
            <a:custGeom>
              <a:avLst/>
              <a:gdLst/>
              <a:ahLst/>
              <a:cxnLst/>
              <a:rect l="l" t="t" r="r" b="b"/>
              <a:pathLst>
                <a:path w="26206" h="83928" extrusionOk="0">
                  <a:moveTo>
                    <a:pt x="14776" y="1144"/>
                  </a:moveTo>
                  <a:cubicBezTo>
                    <a:pt x="15038" y="1144"/>
                    <a:pt x="15145" y="1180"/>
                    <a:pt x="15145" y="1489"/>
                  </a:cubicBezTo>
                  <a:cubicBezTo>
                    <a:pt x="15133" y="8943"/>
                    <a:pt x="15145" y="16408"/>
                    <a:pt x="15133" y="23861"/>
                  </a:cubicBezTo>
                  <a:cubicBezTo>
                    <a:pt x="14879" y="23861"/>
                    <a:pt x="13260" y="23866"/>
                    <a:pt x="12152" y="23866"/>
                  </a:cubicBezTo>
                  <a:cubicBezTo>
                    <a:pt x="11598" y="23866"/>
                    <a:pt x="11172" y="23865"/>
                    <a:pt x="11109" y="23861"/>
                  </a:cubicBezTo>
                  <a:lnTo>
                    <a:pt x="11109" y="23230"/>
                  </a:lnTo>
                  <a:lnTo>
                    <a:pt x="11109" y="3847"/>
                  </a:lnTo>
                  <a:cubicBezTo>
                    <a:pt x="11109" y="3370"/>
                    <a:pt x="11097" y="1775"/>
                    <a:pt x="11097" y="1561"/>
                  </a:cubicBezTo>
                  <a:cubicBezTo>
                    <a:pt x="11097" y="1180"/>
                    <a:pt x="11252" y="1144"/>
                    <a:pt x="11573" y="1144"/>
                  </a:cubicBezTo>
                  <a:cubicBezTo>
                    <a:pt x="12103" y="1150"/>
                    <a:pt x="12636" y="1153"/>
                    <a:pt x="13170" y="1153"/>
                  </a:cubicBezTo>
                  <a:cubicBezTo>
                    <a:pt x="13704" y="1153"/>
                    <a:pt x="14240" y="1150"/>
                    <a:pt x="14776" y="1144"/>
                  </a:cubicBezTo>
                  <a:close/>
                  <a:moveTo>
                    <a:pt x="20467" y="67307"/>
                  </a:moveTo>
                  <a:lnTo>
                    <a:pt x="20467" y="67307"/>
                  </a:lnTo>
                  <a:cubicBezTo>
                    <a:pt x="20455" y="67807"/>
                    <a:pt x="20467" y="68271"/>
                    <a:pt x="20467" y="68712"/>
                  </a:cubicBezTo>
                  <a:cubicBezTo>
                    <a:pt x="20467" y="68839"/>
                    <a:pt x="20383" y="68860"/>
                    <a:pt x="20291" y="68860"/>
                  </a:cubicBezTo>
                  <a:cubicBezTo>
                    <a:pt x="20245" y="68860"/>
                    <a:pt x="20197" y="68855"/>
                    <a:pt x="20158" y="68855"/>
                  </a:cubicBezTo>
                  <a:lnTo>
                    <a:pt x="18336" y="68855"/>
                  </a:lnTo>
                  <a:cubicBezTo>
                    <a:pt x="19027" y="68366"/>
                    <a:pt x="19800" y="67878"/>
                    <a:pt x="20467" y="67307"/>
                  </a:cubicBezTo>
                  <a:close/>
                  <a:moveTo>
                    <a:pt x="5787" y="67295"/>
                  </a:moveTo>
                  <a:cubicBezTo>
                    <a:pt x="6537" y="67914"/>
                    <a:pt x="7204" y="68366"/>
                    <a:pt x="7930" y="68855"/>
                  </a:cubicBezTo>
                  <a:cubicBezTo>
                    <a:pt x="7602" y="68861"/>
                    <a:pt x="7275" y="68864"/>
                    <a:pt x="6946" y="68864"/>
                  </a:cubicBezTo>
                  <a:cubicBezTo>
                    <a:pt x="6617" y="68864"/>
                    <a:pt x="6287" y="68861"/>
                    <a:pt x="5953" y="68855"/>
                  </a:cubicBezTo>
                  <a:cubicBezTo>
                    <a:pt x="5751" y="68855"/>
                    <a:pt x="5787" y="68700"/>
                    <a:pt x="5787" y="68557"/>
                  </a:cubicBezTo>
                  <a:lnTo>
                    <a:pt x="5787" y="67295"/>
                  </a:lnTo>
                  <a:close/>
                  <a:moveTo>
                    <a:pt x="11073" y="1"/>
                  </a:moveTo>
                  <a:cubicBezTo>
                    <a:pt x="10013" y="1"/>
                    <a:pt x="9966" y="49"/>
                    <a:pt x="9966" y="1096"/>
                  </a:cubicBezTo>
                  <a:lnTo>
                    <a:pt x="9966" y="47459"/>
                  </a:lnTo>
                  <a:cubicBezTo>
                    <a:pt x="9966" y="47852"/>
                    <a:pt x="9930" y="48090"/>
                    <a:pt x="9478" y="48245"/>
                  </a:cubicBezTo>
                  <a:cubicBezTo>
                    <a:pt x="2917" y="50519"/>
                    <a:pt x="0" y="58008"/>
                    <a:pt x="3275" y="64152"/>
                  </a:cubicBezTo>
                  <a:cubicBezTo>
                    <a:pt x="3346" y="64283"/>
                    <a:pt x="3536" y="64604"/>
                    <a:pt x="3536" y="64604"/>
                  </a:cubicBezTo>
                  <a:cubicBezTo>
                    <a:pt x="3322" y="64604"/>
                    <a:pt x="3050" y="64588"/>
                    <a:pt x="2797" y="64588"/>
                  </a:cubicBezTo>
                  <a:cubicBezTo>
                    <a:pt x="2670" y="64588"/>
                    <a:pt x="2548" y="64592"/>
                    <a:pt x="2441" y="64604"/>
                  </a:cubicBezTo>
                  <a:cubicBezTo>
                    <a:pt x="1965" y="64616"/>
                    <a:pt x="1572" y="65009"/>
                    <a:pt x="1560" y="65497"/>
                  </a:cubicBezTo>
                  <a:cubicBezTo>
                    <a:pt x="1512" y="65973"/>
                    <a:pt x="1858" y="66414"/>
                    <a:pt x="2334" y="66473"/>
                  </a:cubicBezTo>
                  <a:cubicBezTo>
                    <a:pt x="2501" y="66497"/>
                    <a:pt x="2673" y="66500"/>
                    <a:pt x="2846" y="66500"/>
                  </a:cubicBezTo>
                  <a:cubicBezTo>
                    <a:pt x="2903" y="66500"/>
                    <a:pt x="2961" y="66500"/>
                    <a:pt x="3018" y="66500"/>
                  </a:cubicBezTo>
                  <a:cubicBezTo>
                    <a:pt x="3133" y="66500"/>
                    <a:pt x="3247" y="66501"/>
                    <a:pt x="3358" y="66509"/>
                  </a:cubicBezTo>
                  <a:cubicBezTo>
                    <a:pt x="3929" y="66545"/>
                    <a:pt x="3917" y="66628"/>
                    <a:pt x="3917" y="67081"/>
                  </a:cubicBezTo>
                  <a:cubicBezTo>
                    <a:pt x="3846" y="70236"/>
                    <a:pt x="3739" y="73391"/>
                    <a:pt x="3310" y="76534"/>
                  </a:cubicBezTo>
                  <a:cubicBezTo>
                    <a:pt x="2965" y="79058"/>
                    <a:pt x="2465" y="81547"/>
                    <a:pt x="1501" y="83928"/>
                  </a:cubicBezTo>
                  <a:lnTo>
                    <a:pt x="3560" y="83928"/>
                  </a:lnTo>
                  <a:cubicBezTo>
                    <a:pt x="3917" y="83714"/>
                    <a:pt x="3953" y="83333"/>
                    <a:pt x="4060" y="82987"/>
                  </a:cubicBezTo>
                  <a:cubicBezTo>
                    <a:pt x="5251" y="79142"/>
                    <a:pt x="5644" y="75189"/>
                    <a:pt x="5894" y="71200"/>
                  </a:cubicBezTo>
                  <a:cubicBezTo>
                    <a:pt x="5962" y="70198"/>
                    <a:pt x="5878" y="70176"/>
                    <a:pt x="6829" y="70176"/>
                  </a:cubicBezTo>
                  <a:cubicBezTo>
                    <a:pt x="6872" y="70176"/>
                    <a:pt x="6918" y="70176"/>
                    <a:pt x="6965" y="70176"/>
                  </a:cubicBezTo>
                  <a:lnTo>
                    <a:pt x="7251" y="70176"/>
                  </a:lnTo>
                  <a:cubicBezTo>
                    <a:pt x="8889" y="70186"/>
                    <a:pt x="10526" y="70203"/>
                    <a:pt x="12164" y="70203"/>
                  </a:cubicBezTo>
                  <a:cubicBezTo>
                    <a:pt x="12550" y="70203"/>
                    <a:pt x="12937" y="70202"/>
                    <a:pt x="13323" y="70200"/>
                  </a:cubicBezTo>
                  <a:cubicBezTo>
                    <a:pt x="15478" y="70188"/>
                    <a:pt x="17645" y="70200"/>
                    <a:pt x="19800" y="70176"/>
                  </a:cubicBezTo>
                  <a:cubicBezTo>
                    <a:pt x="20181" y="70176"/>
                    <a:pt x="20336" y="70331"/>
                    <a:pt x="20360" y="70724"/>
                  </a:cubicBezTo>
                  <a:cubicBezTo>
                    <a:pt x="20443" y="72212"/>
                    <a:pt x="20539" y="73700"/>
                    <a:pt x="20705" y="75189"/>
                  </a:cubicBezTo>
                  <a:cubicBezTo>
                    <a:pt x="21003" y="77891"/>
                    <a:pt x="21443" y="80582"/>
                    <a:pt x="22301" y="83178"/>
                  </a:cubicBezTo>
                  <a:cubicBezTo>
                    <a:pt x="22384" y="83452"/>
                    <a:pt x="22467" y="83737"/>
                    <a:pt x="22706" y="83928"/>
                  </a:cubicBezTo>
                  <a:lnTo>
                    <a:pt x="24777" y="83928"/>
                  </a:lnTo>
                  <a:cubicBezTo>
                    <a:pt x="24658" y="83630"/>
                    <a:pt x="24539" y="83321"/>
                    <a:pt x="24432" y="83011"/>
                  </a:cubicBezTo>
                  <a:cubicBezTo>
                    <a:pt x="22694" y="77760"/>
                    <a:pt x="22432" y="72319"/>
                    <a:pt x="22360" y="66854"/>
                  </a:cubicBezTo>
                  <a:cubicBezTo>
                    <a:pt x="22360" y="66533"/>
                    <a:pt x="22491" y="66497"/>
                    <a:pt x="22741" y="66497"/>
                  </a:cubicBezTo>
                  <a:cubicBezTo>
                    <a:pt x="23057" y="66504"/>
                    <a:pt x="23378" y="66511"/>
                    <a:pt x="23697" y="66511"/>
                  </a:cubicBezTo>
                  <a:cubicBezTo>
                    <a:pt x="23931" y="66511"/>
                    <a:pt x="24165" y="66507"/>
                    <a:pt x="24396" y="66497"/>
                  </a:cubicBezTo>
                  <a:cubicBezTo>
                    <a:pt x="25015" y="66473"/>
                    <a:pt x="25420" y="66080"/>
                    <a:pt x="25420" y="65557"/>
                  </a:cubicBezTo>
                  <a:cubicBezTo>
                    <a:pt x="25420" y="65021"/>
                    <a:pt x="24992" y="64604"/>
                    <a:pt x="24361" y="64592"/>
                  </a:cubicBezTo>
                  <a:cubicBezTo>
                    <a:pt x="24190" y="64588"/>
                    <a:pt x="24021" y="64587"/>
                    <a:pt x="23849" y="64587"/>
                  </a:cubicBezTo>
                  <a:cubicBezTo>
                    <a:pt x="23505" y="64587"/>
                    <a:pt x="23150" y="64592"/>
                    <a:pt x="22753" y="64592"/>
                  </a:cubicBezTo>
                  <a:cubicBezTo>
                    <a:pt x="22872" y="64390"/>
                    <a:pt x="22944" y="64259"/>
                    <a:pt x="23015" y="64128"/>
                  </a:cubicBezTo>
                  <a:cubicBezTo>
                    <a:pt x="26206" y="58091"/>
                    <a:pt x="23408" y="50674"/>
                    <a:pt x="17014" y="48328"/>
                  </a:cubicBezTo>
                  <a:cubicBezTo>
                    <a:pt x="16419" y="48114"/>
                    <a:pt x="16276" y="47852"/>
                    <a:pt x="16276" y="47245"/>
                  </a:cubicBezTo>
                  <a:cubicBezTo>
                    <a:pt x="16300" y="31814"/>
                    <a:pt x="16300" y="16372"/>
                    <a:pt x="16288" y="942"/>
                  </a:cubicBezTo>
                  <a:cubicBezTo>
                    <a:pt x="16288" y="108"/>
                    <a:pt x="16193" y="1"/>
                    <a:pt x="15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8"/>
            <p:cNvSpPr/>
            <p:nvPr/>
          </p:nvSpPr>
          <p:spPr>
            <a:xfrm>
              <a:off x="6647250" y="3187200"/>
              <a:ext cx="250350" cy="113075"/>
            </a:xfrm>
            <a:custGeom>
              <a:avLst/>
              <a:gdLst/>
              <a:ahLst/>
              <a:cxnLst/>
              <a:rect l="l" t="t" r="r" b="b"/>
              <a:pathLst>
                <a:path w="10014" h="4523" extrusionOk="0">
                  <a:moveTo>
                    <a:pt x="4898" y="1"/>
                  </a:moveTo>
                  <a:cubicBezTo>
                    <a:pt x="4239" y="1"/>
                    <a:pt x="3578" y="4"/>
                    <a:pt x="2917" y="10"/>
                  </a:cubicBezTo>
                  <a:cubicBezTo>
                    <a:pt x="2465" y="21"/>
                    <a:pt x="2227" y="295"/>
                    <a:pt x="2191" y="736"/>
                  </a:cubicBezTo>
                  <a:cubicBezTo>
                    <a:pt x="2167" y="1057"/>
                    <a:pt x="2358" y="1462"/>
                    <a:pt x="2120" y="1676"/>
                  </a:cubicBezTo>
                  <a:cubicBezTo>
                    <a:pt x="2018" y="1759"/>
                    <a:pt x="1888" y="1782"/>
                    <a:pt x="1747" y="1782"/>
                  </a:cubicBezTo>
                  <a:cubicBezTo>
                    <a:pt x="1569" y="1782"/>
                    <a:pt x="1374" y="1745"/>
                    <a:pt x="1196" y="1745"/>
                  </a:cubicBezTo>
                  <a:cubicBezTo>
                    <a:pt x="1170" y="1745"/>
                    <a:pt x="1145" y="1746"/>
                    <a:pt x="1120" y="1748"/>
                  </a:cubicBezTo>
                  <a:lnTo>
                    <a:pt x="834" y="1748"/>
                  </a:lnTo>
                  <a:cubicBezTo>
                    <a:pt x="286" y="1772"/>
                    <a:pt x="36" y="2010"/>
                    <a:pt x="24" y="2557"/>
                  </a:cubicBezTo>
                  <a:cubicBezTo>
                    <a:pt x="0" y="3212"/>
                    <a:pt x="24" y="3867"/>
                    <a:pt x="24" y="4522"/>
                  </a:cubicBezTo>
                  <a:lnTo>
                    <a:pt x="10002" y="4522"/>
                  </a:lnTo>
                  <a:cubicBezTo>
                    <a:pt x="10002" y="4093"/>
                    <a:pt x="10014" y="3677"/>
                    <a:pt x="10014" y="3248"/>
                  </a:cubicBezTo>
                  <a:cubicBezTo>
                    <a:pt x="10014" y="1760"/>
                    <a:pt x="10002" y="1748"/>
                    <a:pt x="8513" y="1748"/>
                  </a:cubicBezTo>
                  <a:cubicBezTo>
                    <a:pt x="7656" y="1748"/>
                    <a:pt x="7644" y="1748"/>
                    <a:pt x="7632" y="879"/>
                  </a:cubicBezTo>
                  <a:cubicBezTo>
                    <a:pt x="7620" y="367"/>
                    <a:pt x="7430" y="10"/>
                    <a:pt x="6870" y="10"/>
                  </a:cubicBezTo>
                  <a:cubicBezTo>
                    <a:pt x="6215" y="4"/>
                    <a:pt x="5558" y="1"/>
                    <a:pt x="48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8"/>
            <p:cNvSpPr/>
            <p:nvPr/>
          </p:nvSpPr>
          <p:spPr>
            <a:xfrm>
              <a:off x="6693400" y="1082400"/>
              <a:ext cx="158650" cy="103925"/>
            </a:xfrm>
            <a:custGeom>
              <a:avLst/>
              <a:gdLst/>
              <a:ahLst/>
              <a:cxnLst/>
              <a:rect l="l" t="t" r="r" b="b"/>
              <a:pathLst>
                <a:path w="6346" h="4157" extrusionOk="0">
                  <a:moveTo>
                    <a:pt x="1036" y="1"/>
                  </a:moveTo>
                  <a:cubicBezTo>
                    <a:pt x="357" y="1"/>
                    <a:pt x="36" y="322"/>
                    <a:pt x="24" y="1025"/>
                  </a:cubicBezTo>
                  <a:cubicBezTo>
                    <a:pt x="12" y="1906"/>
                    <a:pt x="36" y="2787"/>
                    <a:pt x="12" y="3668"/>
                  </a:cubicBezTo>
                  <a:cubicBezTo>
                    <a:pt x="0" y="4022"/>
                    <a:pt x="87" y="4157"/>
                    <a:pt x="431" y="4157"/>
                  </a:cubicBezTo>
                  <a:cubicBezTo>
                    <a:pt x="445" y="4157"/>
                    <a:pt x="460" y="4156"/>
                    <a:pt x="476" y="4156"/>
                  </a:cubicBezTo>
                  <a:cubicBezTo>
                    <a:pt x="864" y="4141"/>
                    <a:pt x="1252" y="4136"/>
                    <a:pt x="1639" y="4136"/>
                  </a:cubicBezTo>
                  <a:cubicBezTo>
                    <a:pt x="2154" y="4136"/>
                    <a:pt x="2669" y="4144"/>
                    <a:pt x="3179" y="4144"/>
                  </a:cubicBezTo>
                  <a:cubicBezTo>
                    <a:pt x="3798" y="4144"/>
                    <a:pt x="4422" y="4139"/>
                    <a:pt x="5045" y="4139"/>
                  </a:cubicBezTo>
                  <a:cubicBezTo>
                    <a:pt x="5356" y="4139"/>
                    <a:pt x="5667" y="4140"/>
                    <a:pt x="5977" y="4144"/>
                  </a:cubicBezTo>
                  <a:cubicBezTo>
                    <a:pt x="5993" y="4145"/>
                    <a:pt x="6009" y="4145"/>
                    <a:pt x="6025" y="4145"/>
                  </a:cubicBezTo>
                  <a:cubicBezTo>
                    <a:pt x="6260" y="4145"/>
                    <a:pt x="6334" y="4056"/>
                    <a:pt x="6334" y="3799"/>
                  </a:cubicBezTo>
                  <a:cubicBezTo>
                    <a:pt x="6334" y="2858"/>
                    <a:pt x="6346" y="1918"/>
                    <a:pt x="6334" y="977"/>
                  </a:cubicBezTo>
                  <a:cubicBezTo>
                    <a:pt x="6322" y="298"/>
                    <a:pt x="6001" y="1"/>
                    <a:pt x="53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8"/>
            <p:cNvSpPr/>
            <p:nvPr/>
          </p:nvSpPr>
          <p:spPr>
            <a:xfrm>
              <a:off x="6471625" y="1794100"/>
              <a:ext cx="601900" cy="1023075"/>
            </a:xfrm>
            <a:custGeom>
              <a:avLst/>
              <a:gdLst/>
              <a:ahLst/>
              <a:cxnLst/>
              <a:rect l="l" t="t" r="r" b="b"/>
              <a:pathLst>
                <a:path w="24076" h="40923" extrusionOk="0">
                  <a:moveTo>
                    <a:pt x="10026" y="1"/>
                  </a:moveTo>
                  <a:lnTo>
                    <a:pt x="10026" y="24158"/>
                  </a:lnTo>
                  <a:cubicBezTo>
                    <a:pt x="10026" y="25015"/>
                    <a:pt x="10014" y="25039"/>
                    <a:pt x="9192" y="25277"/>
                  </a:cubicBezTo>
                  <a:cubicBezTo>
                    <a:pt x="2858" y="27171"/>
                    <a:pt x="1" y="34731"/>
                    <a:pt x="3477" y="40422"/>
                  </a:cubicBezTo>
                  <a:cubicBezTo>
                    <a:pt x="3692" y="40779"/>
                    <a:pt x="3918" y="40922"/>
                    <a:pt x="4335" y="40922"/>
                  </a:cubicBezTo>
                  <a:cubicBezTo>
                    <a:pt x="6906" y="40916"/>
                    <a:pt x="9475" y="40913"/>
                    <a:pt x="12044" y="40913"/>
                  </a:cubicBezTo>
                  <a:cubicBezTo>
                    <a:pt x="14613" y="40913"/>
                    <a:pt x="17181" y="40916"/>
                    <a:pt x="19753" y="40922"/>
                  </a:cubicBezTo>
                  <a:cubicBezTo>
                    <a:pt x="20170" y="40922"/>
                    <a:pt x="20396" y="40779"/>
                    <a:pt x="20610" y="40422"/>
                  </a:cubicBezTo>
                  <a:cubicBezTo>
                    <a:pt x="24075" y="34731"/>
                    <a:pt x="21218" y="27171"/>
                    <a:pt x="14884" y="25277"/>
                  </a:cubicBezTo>
                  <a:cubicBezTo>
                    <a:pt x="14074" y="25039"/>
                    <a:pt x="14050" y="25004"/>
                    <a:pt x="14050" y="24158"/>
                  </a:cubicBezTo>
                  <a:lnTo>
                    <a:pt x="1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8"/>
            <p:cNvSpPr/>
            <p:nvPr/>
          </p:nvSpPr>
          <p:spPr>
            <a:xfrm>
              <a:off x="6612725" y="2865650"/>
              <a:ext cx="318500" cy="58000"/>
            </a:xfrm>
            <a:custGeom>
              <a:avLst/>
              <a:gdLst/>
              <a:ahLst/>
              <a:cxnLst/>
              <a:rect l="l" t="t" r="r" b="b"/>
              <a:pathLst>
                <a:path w="12740" h="2320" extrusionOk="0">
                  <a:moveTo>
                    <a:pt x="0" y="1"/>
                  </a:moveTo>
                  <a:cubicBezTo>
                    <a:pt x="1801" y="1581"/>
                    <a:pt x="4124" y="2320"/>
                    <a:pt x="6399" y="2320"/>
                  </a:cubicBezTo>
                  <a:cubicBezTo>
                    <a:pt x="8785" y="2320"/>
                    <a:pt x="11118" y="1507"/>
                    <a:pt x="1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8"/>
            <p:cNvSpPr/>
            <p:nvPr/>
          </p:nvSpPr>
          <p:spPr>
            <a:xfrm>
              <a:off x="6736250" y="3065100"/>
              <a:ext cx="67300" cy="115325"/>
            </a:xfrm>
            <a:custGeom>
              <a:avLst/>
              <a:gdLst/>
              <a:ahLst/>
              <a:cxnLst/>
              <a:rect l="l" t="t" r="r" b="b"/>
              <a:pathLst>
                <a:path w="2692" h="4613" extrusionOk="0">
                  <a:moveTo>
                    <a:pt x="1346" y="0"/>
                  </a:moveTo>
                  <a:cubicBezTo>
                    <a:pt x="905" y="1131"/>
                    <a:pt x="489" y="2107"/>
                    <a:pt x="167" y="3108"/>
                  </a:cubicBezTo>
                  <a:cubicBezTo>
                    <a:pt x="0" y="3608"/>
                    <a:pt x="215" y="4143"/>
                    <a:pt x="667" y="4405"/>
                  </a:cubicBezTo>
                  <a:cubicBezTo>
                    <a:pt x="869" y="4544"/>
                    <a:pt x="1105" y="4612"/>
                    <a:pt x="1341" y="4612"/>
                  </a:cubicBezTo>
                  <a:cubicBezTo>
                    <a:pt x="1593" y="4612"/>
                    <a:pt x="1845" y="4535"/>
                    <a:pt x="2060" y="4382"/>
                  </a:cubicBezTo>
                  <a:cubicBezTo>
                    <a:pt x="2501" y="4108"/>
                    <a:pt x="2691" y="3560"/>
                    <a:pt x="2513" y="3072"/>
                  </a:cubicBezTo>
                  <a:cubicBezTo>
                    <a:pt x="2179" y="2084"/>
                    <a:pt x="1774" y="1119"/>
                    <a:pt x="13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8"/>
            <p:cNvSpPr/>
            <p:nvPr/>
          </p:nvSpPr>
          <p:spPr>
            <a:xfrm>
              <a:off x="6624625" y="2658500"/>
              <a:ext cx="57775" cy="57750"/>
            </a:xfrm>
            <a:custGeom>
              <a:avLst/>
              <a:gdLst/>
              <a:ahLst/>
              <a:cxnLst/>
              <a:rect l="l" t="t" r="r" b="b"/>
              <a:pathLst>
                <a:path w="2311" h="2310" extrusionOk="0">
                  <a:moveTo>
                    <a:pt x="1227" y="0"/>
                  </a:moveTo>
                  <a:cubicBezTo>
                    <a:pt x="608" y="0"/>
                    <a:pt x="24" y="548"/>
                    <a:pt x="12" y="1143"/>
                  </a:cubicBezTo>
                  <a:cubicBezTo>
                    <a:pt x="1" y="1858"/>
                    <a:pt x="441" y="2310"/>
                    <a:pt x="1191" y="2310"/>
                  </a:cubicBezTo>
                  <a:cubicBezTo>
                    <a:pt x="1977" y="2310"/>
                    <a:pt x="2298" y="1989"/>
                    <a:pt x="2298" y="1203"/>
                  </a:cubicBezTo>
                  <a:cubicBezTo>
                    <a:pt x="2310" y="488"/>
                    <a:pt x="1882" y="12"/>
                    <a:pt x="1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8"/>
            <p:cNvSpPr/>
            <p:nvPr/>
          </p:nvSpPr>
          <p:spPr>
            <a:xfrm>
              <a:off x="6660975" y="2767725"/>
              <a:ext cx="44050" cy="43550"/>
            </a:xfrm>
            <a:custGeom>
              <a:avLst/>
              <a:gdLst/>
              <a:ahLst/>
              <a:cxnLst/>
              <a:rect l="l" t="t" r="r" b="b"/>
              <a:pathLst>
                <a:path w="1762" h="1742" extrusionOk="0">
                  <a:moveTo>
                    <a:pt x="975" y="1"/>
                  </a:moveTo>
                  <a:cubicBezTo>
                    <a:pt x="416" y="1"/>
                    <a:pt x="47" y="334"/>
                    <a:pt x="35" y="846"/>
                  </a:cubicBezTo>
                  <a:cubicBezTo>
                    <a:pt x="0" y="1327"/>
                    <a:pt x="395" y="1741"/>
                    <a:pt x="869" y="1741"/>
                  </a:cubicBezTo>
                  <a:cubicBezTo>
                    <a:pt x="889" y="1741"/>
                    <a:pt x="908" y="1740"/>
                    <a:pt x="928" y="1739"/>
                  </a:cubicBezTo>
                  <a:cubicBezTo>
                    <a:pt x="1511" y="1727"/>
                    <a:pt x="1761" y="1453"/>
                    <a:pt x="1761" y="822"/>
                  </a:cubicBezTo>
                  <a:cubicBezTo>
                    <a:pt x="1761" y="251"/>
                    <a:pt x="1523" y="13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8"/>
            <p:cNvSpPr/>
            <p:nvPr/>
          </p:nvSpPr>
          <p:spPr>
            <a:xfrm>
              <a:off x="6724025" y="2710575"/>
              <a:ext cx="47075" cy="40225"/>
            </a:xfrm>
            <a:custGeom>
              <a:avLst/>
              <a:gdLst/>
              <a:ahLst/>
              <a:cxnLst/>
              <a:rect l="l" t="t" r="r" b="b"/>
              <a:pathLst>
                <a:path w="1883" h="1609" extrusionOk="0">
                  <a:moveTo>
                    <a:pt x="1062" y="0"/>
                  </a:moveTo>
                  <a:cubicBezTo>
                    <a:pt x="24" y="0"/>
                    <a:pt x="1" y="1585"/>
                    <a:pt x="1061" y="1608"/>
                  </a:cubicBezTo>
                  <a:cubicBezTo>
                    <a:pt x="1071" y="1608"/>
                    <a:pt x="1082" y="1608"/>
                    <a:pt x="1092" y="1608"/>
                  </a:cubicBezTo>
                  <a:cubicBezTo>
                    <a:pt x="1597" y="1608"/>
                    <a:pt x="1882" y="1324"/>
                    <a:pt x="1882" y="822"/>
                  </a:cubicBezTo>
                  <a:cubicBezTo>
                    <a:pt x="1882" y="287"/>
                    <a:pt x="1620" y="13"/>
                    <a:pt x="1097" y="1"/>
                  </a:cubicBezTo>
                  <a:cubicBezTo>
                    <a:pt x="1085" y="0"/>
                    <a:pt x="1073" y="0"/>
                    <a:pt x="10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8"/>
            <p:cNvSpPr/>
            <p:nvPr/>
          </p:nvSpPr>
          <p:spPr>
            <a:xfrm>
              <a:off x="6593275" y="2742425"/>
              <a:ext cx="26025" cy="22375"/>
            </a:xfrm>
            <a:custGeom>
              <a:avLst/>
              <a:gdLst/>
              <a:ahLst/>
              <a:cxnLst/>
              <a:rect l="l" t="t" r="r" b="b"/>
              <a:pathLst>
                <a:path w="1041" h="895" extrusionOk="0">
                  <a:moveTo>
                    <a:pt x="588" y="1"/>
                  </a:moveTo>
                  <a:cubicBezTo>
                    <a:pt x="0" y="24"/>
                    <a:pt x="27" y="894"/>
                    <a:pt x="600" y="894"/>
                  </a:cubicBezTo>
                  <a:cubicBezTo>
                    <a:pt x="608" y="894"/>
                    <a:pt x="616" y="894"/>
                    <a:pt x="623" y="894"/>
                  </a:cubicBezTo>
                  <a:cubicBezTo>
                    <a:pt x="885" y="870"/>
                    <a:pt x="1016" y="691"/>
                    <a:pt x="1040" y="417"/>
                  </a:cubicBezTo>
                  <a:cubicBezTo>
                    <a:pt x="981" y="179"/>
                    <a:pt x="838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8"/>
            <p:cNvSpPr/>
            <p:nvPr/>
          </p:nvSpPr>
          <p:spPr>
            <a:xfrm>
              <a:off x="6732975" y="2638525"/>
              <a:ext cx="21150" cy="20050"/>
            </a:xfrm>
            <a:custGeom>
              <a:avLst/>
              <a:gdLst/>
              <a:ahLst/>
              <a:cxnLst/>
              <a:rect l="l" t="t" r="r" b="b"/>
              <a:pathLst>
                <a:path w="846" h="802" extrusionOk="0">
                  <a:moveTo>
                    <a:pt x="405" y="0"/>
                  </a:moveTo>
                  <a:cubicBezTo>
                    <a:pt x="222" y="0"/>
                    <a:pt x="59" y="68"/>
                    <a:pt x="48" y="287"/>
                  </a:cubicBezTo>
                  <a:cubicBezTo>
                    <a:pt x="0" y="549"/>
                    <a:pt x="203" y="799"/>
                    <a:pt x="465" y="799"/>
                  </a:cubicBezTo>
                  <a:cubicBezTo>
                    <a:pt x="482" y="801"/>
                    <a:pt x="499" y="802"/>
                    <a:pt x="516" y="802"/>
                  </a:cubicBezTo>
                  <a:cubicBezTo>
                    <a:pt x="709" y="802"/>
                    <a:pt x="812" y="673"/>
                    <a:pt x="834" y="454"/>
                  </a:cubicBezTo>
                  <a:cubicBezTo>
                    <a:pt x="846" y="192"/>
                    <a:pt x="762" y="13"/>
                    <a:pt x="453" y="1"/>
                  </a:cubicBezTo>
                  <a:cubicBezTo>
                    <a:pt x="437" y="1"/>
                    <a:pt x="421" y="0"/>
                    <a:pt x="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8"/>
            <p:cNvSpPr/>
            <p:nvPr/>
          </p:nvSpPr>
          <p:spPr>
            <a:xfrm>
              <a:off x="6709450" y="1254450"/>
              <a:ext cx="87250" cy="20850"/>
            </a:xfrm>
            <a:custGeom>
              <a:avLst/>
              <a:gdLst/>
              <a:ahLst/>
              <a:cxnLst/>
              <a:rect l="l" t="t" r="r" b="b"/>
              <a:pathLst>
                <a:path w="3490" h="834" extrusionOk="0">
                  <a:moveTo>
                    <a:pt x="418" y="1"/>
                  </a:moveTo>
                  <a:cubicBezTo>
                    <a:pt x="179" y="1"/>
                    <a:pt x="1" y="191"/>
                    <a:pt x="1" y="417"/>
                  </a:cubicBezTo>
                  <a:cubicBezTo>
                    <a:pt x="1" y="655"/>
                    <a:pt x="179" y="834"/>
                    <a:pt x="418" y="834"/>
                  </a:cubicBezTo>
                  <a:lnTo>
                    <a:pt x="3073" y="834"/>
                  </a:lnTo>
                  <a:cubicBezTo>
                    <a:pt x="3299" y="834"/>
                    <a:pt x="3489" y="655"/>
                    <a:pt x="3489" y="417"/>
                  </a:cubicBezTo>
                  <a:cubicBezTo>
                    <a:pt x="3489" y="191"/>
                    <a:pt x="3299" y="1"/>
                    <a:pt x="3073" y="1"/>
                  </a:cubicBezTo>
                  <a:close/>
                </a:path>
              </a:pathLst>
            </a:custGeom>
            <a:solidFill>
              <a:srgbClr val="0605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8"/>
            <p:cNvSpPr/>
            <p:nvPr/>
          </p:nvSpPr>
          <p:spPr>
            <a:xfrm>
              <a:off x="6737725" y="1758075"/>
              <a:ext cx="57475" cy="20875"/>
            </a:xfrm>
            <a:custGeom>
              <a:avLst/>
              <a:gdLst/>
              <a:ahLst/>
              <a:cxnLst/>
              <a:rect l="l" t="t" r="r" b="b"/>
              <a:pathLst>
                <a:path w="2299" h="835" extrusionOk="0">
                  <a:moveTo>
                    <a:pt x="418" y="1"/>
                  </a:moveTo>
                  <a:cubicBezTo>
                    <a:pt x="179" y="1"/>
                    <a:pt x="1" y="191"/>
                    <a:pt x="1" y="418"/>
                  </a:cubicBezTo>
                  <a:cubicBezTo>
                    <a:pt x="1" y="656"/>
                    <a:pt x="179" y="834"/>
                    <a:pt x="418" y="834"/>
                  </a:cubicBezTo>
                  <a:lnTo>
                    <a:pt x="1882" y="834"/>
                  </a:lnTo>
                  <a:cubicBezTo>
                    <a:pt x="2108" y="834"/>
                    <a:pt x="2299" y="656"/>
                    <a:pt x="2299" y="418"/>
                  </a:cubicBezTo>
                  <a:cubicBezTo>
                    <a:pt x="2299" y="191"/>
                    <a:pt x="2108" y="1"/>
                    <a:pt x="1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8"/>
            <p:cNvSpPr/>
            <p:nvPr/>
          </p:nvSpPr>
          <p:spPr>
            <a:xfrm>
              <a:off x="6737725" y="1670275"/>
              <a:ext cx="57475" cy="20850"/>
            </a:xfrm>
            <a:custGeom>
              <a:avLst/>
              <a:gdLst/>
              <a:ahLst/>
              <a:cxnLst/>
              <a:rect l="l" t="t" r="r" b="b"/>
              <a:pathLst>
                <a:path w="2299" h="834" extrusionOk="0">
                  <a:moveTo>
                    <a:pt x="418" y="1"/>
                  </a:moveTo>
                  <a:cubicBezTo>
                    <a:pt x="179" y="1"/>
                    <a:pt x="1" y="179"/>
                    <a:pt x="1" y="417"/>
                  </a:cubicBezTo>
                  <a:cubicBezTo>
                    <a:pt x="1" y="643"/>
                    <a:pt x="179" y="834"/>
                    <a:pt x="418" y="834"/>
                  </a:cubicBezTo>
                  <a:lnTo>
                    <a:pt x="1882" y="834"/>
                  </a:lnTo>
                  <a:cubicBezTo>
                    <a:pt x="2108" y="834"/>
                    <a:pt x="2299" y="643"/>
                    <a:pt x="2299" y="417"/>
                  </a:cubicBezTo>
                  <a:cubicBezTo>
                    <a:pt x="2299" y="179"/>
                    <a:pt x="2108" y="1"/>
                    <a:pt x="1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8"/>
            <p:cNvSpPr/>
            <p:nvPr/>
          </p:nvSpPr>
          <p:spPr>
            <a:xfrm>
              <a:off x="6737725" y="1582175"/>
              <a:ext cx="57475" cy="20850"/>
            </a:xfrm>
            <a:custGeom>
              <a:avLst/>
              <a:gdLst/>
              <a:ahLst/>
              <a:cxnLst/>
              <a:rect l="l" t="t" r="r" b="b"/>
              <a:pathLst>
                <a:path w="2299" h="834" extrusionOk="0">
                  <a:moveTo>
                    <a:pt x="418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34"/>
                    <a:pt x="418" y="834"/>
                  </a:cubicBezTo>
                  <a:lnTo>
                    <a:pt x="1882" y="834"/>
                  </a:lnTo>
                  <a:cubicBezTo>
                    <a:pt x="2108" y="834"/>
                    <a:pt x="2299" y="643"/>
                    <a:pt x="2299" y="417"/>
                  </a:cubicBezTo>
                  <a:cubicBezTo>
                    <a:pt x="2299" y="191"/>
                    <a:pt x="2108" y="0"/>
                    <a:pt x="1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8"/>
            <p:cNvSpPr/>
            <p:nvPr/>
          </p:nvSpPr>
          <p:spPr>
            <a:xfrm>
              <a:off x="6737725" y="1494075"/>
              <a:ext cx="57475" cy="20850"/>
            </a:xfrm>
            <a:custGeom>
              <a:avLst/>
              <a:gdLst/>
              <a:ahLst/>
              <a:cxnLst/>
              <a:rect l="l" t="t" r="r" b="b"/>
              <a:pathLst>
                <a:path w="2299" h="834" extrusionOk="0">
                  <a:moveTo>
                    <a:pt x="418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55"/>
                    <a:pt x="179" y="833"/>
                    <a:pt x="418" y="833"/>
                  </a:cubicBezTo>
                  <a:lnTo>
                    <a:pt x="1882" y="833"/>
                  </a:lnTo>
                  <a:cubicBezTo>
                    <a:pt x="2108" y="833"/>
                    <a:pt x="2299" y="655"/>
                    <a:pt x="2299" y="417"/>
                  </a:cubicBezTo>
                  <a:cubicBezTo>
                    <a:pt x="2299" y="191"/>
                    <a:pt x="2108" y="0"/>
                    <a:pt x="1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8"/>
            <p:cNvSpPr/>
            <p:nvPr/>
          </p:nvSpPr>
          <p:spPr>
            <a:xfrm>
              <a:off x="6737725" y="1406250"/>
              <a:ext cx="57475" cy="20875"/>
            </a:xfrm>
            <a:custGeom>
              <a:avLst/>
              <a:gdLst/>
              <a:ahLst/>
              <a:cxnLst/>
              <a:rect l="l" t="t" r="r" b="b"/>
              <a:pathLst>
                <a:path w="2299" h="835" extrusionOk="0">
                  <a:moveTo>
                    <a:pt x="418" y="1"/>
                  </a:moveTo>
                  <a:cubicBezTo>
                    <a:pt x="179" y="1"/>
                    <a:pt x="1" y="179"/>
                    <a:pt x="1" y="417"/>
                  </a:cubicBezTo>
                  <a:cubicBezTo>
                    <a:pt x="1" y="644"/>
                    <a:pt x="179" y="834"/>
                    <a:pt x="418" y="834"/>
                  </a:cubicBezTo>
                  <a:lnTo>
                    <a:pt x="1882" y="834"/>
                  </a:lnTo>
                  <a:cubicBezTo>
                    <a:pt x="2108" y="834"/>
                    <a:pt x="2299" y="644"/>
                    <a:pt x="2299" y="417"/>
                  </a:cubicBezTo>
                  <a:cubicBezTo>
                    <a:pt x="2299" y="179"/>
                    <a:pt x="2108" y="1"/>
                    <a:pt x="1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8"/>
            <p:cNvSpPr/>
            <p:nvPr/>
          </p:nvSpPr>
          <p:spPr>
            <a:xfrm>
              <a:off x="6737725" y="1318150"/>
              <a:ext cx="57475" cy="20850"/>
            </a:xfrm>
            <a:custGeom>
              <a:avLst/>
              <a:gdLst/>
              <a:ahLst/>
              <a:cxnLst/>
              <a:rect l="l" t="t" r="r" b="b"/>
              <a:pathLst>
                <a:path w="2299" h="834" extrusionOk="0">
                  <a:moveTo>
                    <a:pt x="418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55"/>
                    <a:pt x="179" y="834"/>
                    <a:pt x="418" y="834"/>
                  </a:cubicBezTo>
                  <a:lnTo>
                    <a:pt x="1882" y="834"/>
                  </a:lnTo>
                  <a:cubicBezTo>
                    <a:pt x="2108" y="834"/>
                    <a:pt x="2299" y="655"/>
                    <a:pt x="2299" y="417"/>
                  </a:cubicBezTo>
                  <a:cubicBezTo>
                    <a:pt x="2299" y="191"/>
                    <a:pt x="2108" y="0"/>
                    <a:pt x="1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8"/>
            <p:cNvSpPr/>
            <p:nvPr/>
          </p:nvSpPr>
          <p:spPr>
            <a:xfrm>
              <a:off x="6737725" y="2285825"/>
              <a:ext cx="57475" cy="20875"/>
            </a:xfrm>
            <a:custGeom>
              <a:avLst/>
              <a:gdLst/>
              <a:ahLst/>
              <a:cxnLst/>
              <a:rect l="l" t="t" r="r" b="b"/>
              <a:pathLst>
                <a:path w="2299" h="835" extrusionOk="0">
                  <a:moveTo>
                    <a:pt x="418" y="1"/>
                  </a:moveTo>
                  <a:cubicBezTo>
                    <a:pt x="179" y="1"/>
                    <a:pt x="1" y="191"/>
                    <a:pt x="1" y="417"/>
                  </a:cubicBezTo>
                  <a:cubicBezTo>
                    <a:pt x="1" y="655"/>
                    <a:pt x="179" y="834"/>
                    <a:pt x="418" y="834"/>
                  </a:cubicBezTo>
                  <a:lnTo>
                    <a:pt x="1882" y="834"/>
                  </a:lnTo>
                  <a:cubicBezTo>
                    <a:pt x="2108" y="834"/>
                    <a:pt x="2299" y="655"/>
                    <a:pt x="2299" y="417"/>
                  </a:cubicBezTo>
                  <a:cubicBezTo>
                    <a:pt x="2299" y="191"/>
                    <a:pt x="2108" y="1"/>
                    <a:pt x="1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8"/>
            <p:cNvSpPr/>
            <p:nvPr/>
          </p:nvSpPr>
          <p:spPr>
            <a:xfrm>
              <a:off x="6737725" y="2198025"/>
              <a:ext cx="57475" cy="20850"/>
            </a:xfrm>
            <a:custGeom>
              <a:avLst/>
              <a:gdLst/>
              <a:ahLst/>
              <a:cxnLst/>
              <a:rect l="l" t="t" r="r" b="b"/>
              <a:pathLst>
                <a:path w="2299" h="834" extrusionOk="0">
                  <a:moveTo>
                    <a:pt x="418" y="0"/>
                  </a:moveTo>
                  <a:cubicBezTo>
                    <a:pt x="179" y="0"/>
                    <a:pt x="1" y="179"/>
                    <a:pt x="1" y="417"/>
                  </a:cubicBezTo>
                  <a:cubicBezTo>
                    <a:pt x="1" y="643"/>
                    <a:pt x="179" y="834"/>
                    <a:pt x="418" y="834"/>
                  </a:cubicBezTo>
                  <a:lnTo>
                    <a:pt x="1882" y="834"/>
                  </a:lnTo>
                  <a:cubicBezTo>
                    <a:pt x="2108" y="834"/>
                    <a:pt x="2299" y="643"/>
                    <a:pt x="2299" y="417"/>
                  </a:cubicBezTo>
                  <a:cubicBezTo>
                    <a:pt x="2299" y="179"/>
                    <a:pt x="2108" y="0"/>
                    <a:pt x="1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8"/>
            <p:cNvSpPr/>
            <p:nvPr/>
          </p:nvSpPr>
          <p:spPr>
            <a:xfrm>
              <a:off x="6737725" y="2109925"/>
              <a:ext cx="57475" cy="20850"/>
            </a:xfrm>
            <a:custGeom>
              <a:avLst/>
              <a:gdLst/>
              <a:ahLst/>
              <a:cxnLst/>
              <a:rect l="l" t="t" r="r" b="b"/>
              <a:pathLst>
                <a:path w="2299" h="834" extrusionOk="0">
                  <a:moveTo>
                    <a:pt x="418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55"/>
                    <a:pt x="179" y="833"/>
                    <a:pt x="418" y="833"/>
                  </a:cubicBezTo>
                  <a:lnTo>
                    <a:pt x="1882" y="833"/>
                  </a:lnTo>
                  <a:cubicBezTo>
                    <a:pt x="2108" y="833"/>
                    <a:pt x="2299" y="655"/>
                    <a:pt x="2299" y="417"/>
                  </a:cubicBezTo>
                  <a:cubicBezTo>
                    <a:pt x="2299" y="191"/>
                    <a:pt x="2108" y="0"/>
                    <a:pt x="1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8"/>
            <p:cNvSpPr/>
            <p:nvPr/>
          </p:nvSpPr>
          <p:spPr>
            <a:xfrm>
              <a:off x="6737725" y="2022100"/>
              <a:ext cx="57475" cy="20875"/>
            </a:xfrm>
            <a:custGeom>
              <a:avLst/>
              <a:gdLst/>
              <a:ahLst/>
              <a:cxnLst/>
              <a:rect l="l" t="t" r="r" b="b"/>
              <a:pathLst>
                <a:path w="2299" h="835" extrusionOk="0">
                  <a:moveTo>
                    <a:pt x="418" y="1"/>
                  </a:moveTo>
                  <a:cubicBezTo>
                    <a:pt x="179" y="1"/>
                    <a:pt x="1" y="179"/>
                    <a:pt x="1" y="417"/>
                  </a:cubicBezTo>
                  <a:cubicBezTo>
                    <a:pt x="1" y="644"/>
                    <a:pt x="179" y="834"/>
                    <a:pt x="418" y="834"/>
                  </a:cubicBezTo>
                  <a:lnTo>
                    <a:pt x="1882" y="834"/>
                  </a:lnTo>
                  <a:cubicBezTo>
                    <a:pt x="2108" y="834"/>
                    <a:pt x="2299" y="644"/>
                    <a:pt x="2299" y="417"/>
                  </a:cubicBezTo>
                  <a:cubicBezTo>
                    <a:pt x="2299" y="179"/>
                    <a:pt x="2108" y="1"/>
                    <a:pt x="1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8"/>
            <p:cNvSpPr/>
            <p:nvPr/>
          </p:nvSpPr>
          <p:spPr>
            <a:xfrm>
              <a:off x="6737725" y="1934000"/>
              <a:ext cx="57475" cy="20850"/>
            </a:xfrm>
            <a:custGeom>
              <a:avLst/>
              <a:gdLst/>
              <a:ahLst/>
              <a:cxnLst/>
              <a:rect l="l" t="t" r="r" b="b"/>
              <a:pathLst>
                <a:path w="2299" h="834" extrusionOk="0">
                  <a:moveTo>
                    <a:pt x="418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55"/>
                    <a:pt x="179" y="834"/>
                    <a:pt x="418" y="834"/>
                  </a:cubicBezTo>
                  <a:lnTo>
                    <a:pt x="1882" y="834"/>
                  </a:lnTo>
                  <a:cubicBezTo>
                    <a:pt x="2108" y="834"/>
                    <a:pt x="2299" y="655"/>
                    <a:pt x="2299" y="417"/>
                  </a:cubicBezTo>
                  <a:cubicBezTo>
                    <a:pt x="2299" y="191"/>
                    <a:pt x="2108" y="0"/>
                    <a:pt x="1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8"/>
            <p:cNvSpPr/>
            <p:nvPr/>
          </p:nvSpPr>
          <p:spPr>
            <a:xfrm>
              <a:off x="6737725" y="1846200"/>
              <a:ext cx="57475" cy="20850"/>
            </a:xfrm>
            <a:custGeom>
              <a:avLst/>
              <a:gdLst/>
              <a:ahLst/>
              <a:cxnLst/>
              <a:rect l="l" t="t" r="r" b="b"/>
              <a:pathLst>
                <a:path w="2299" h="834" extrusionOk="0">
                  <a:moveTo>
                    <a:pt x="418" y="0"/>
                  </a:moveTo>
                  <a:cubicBezTo>
                    <a:pt x="179" y="0"/>
                    <a:pt x="1" y="179"/>
                    <a:pt x="1" y="417"/>
                  </a:cubicBezTo>
                  <a:cubicBezTo>
                    <a:pt x="1" y="643"/>
                    <a:pt x="179" y="834"/>
                    <a:pt x="418" y="834"/>
                  </a:cubicBezTo>
                  <a:lnTo>
                    <a:pt x="1882" y="834"/>
                  </a:lnTo>
                  <a:cubicBezTo>
                    <a:pt x="2108" y="834"/>
                    <a:pt x="2299" y="643"/>
                    <a:pt x="2299" y="417"/>
                  </a:cubicBezTo>
                  <a:cubicBezTo>
                    <a:pt x="2299" y="179"/>
                    <a:pt x="2108" y="0"/>
                    <a:pt x="1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8"/>
            <p:cNvSpPr/>
            <p:nvPr/>
          </p:nvSpPr>
          <p:spPr>
            <a:xfrm>
              <a:off x="6737725" y="2637950"/>
              <a:ext cx="57475" cy="20875"/>
            </a:xfrm>
            <a:custGeom>
              <a:avLst/>
              <a:gdLst/>
              <a:ahLst/>
              <a:cxnLst/>
              <a:rect l="l" t="t" r="r" b="b"/>
              <a:pathLst>
                <a:path w="2299" h="835" extrusionOk="0">
                  <a:moveTo>
                    <a:pt x="418" y="1"/>
                  </a:moveTo>
                  <a:cubicBezTo>
                    <a:pt x="179" y="1"/>
                    <a:pt x="1" y="179"/>
                    <a:pt x="1" y="417"/>
                  </a:cubicBezTo>
                  <a:cubicBezTo>
                    <a:pt x="1" y="644"/>
                    <a:pt x="179" y="834"/>
                    <a:pt x="418" y="834"/>
                  </a:cubicBezTo>
                  <a:lnTo>
                    <a:pt x="1882" y="834"/>
                  </a:lnTo>
                  <a:cubicBezTo>
                    <a:pt x="2108" y="834"/>
                    <a:pt x="2299" y="644"/>
                    <a:pt x="2299" y="417"/>
                  </a:cubicBezTo>
                  <a:cubicBezTo>
                    <a:pt x="2299" y="179"/>
                    <a:pt x="2108" y="1"/>
                    <a:pt x="1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8"/>
            <p:cNvSpPr/>
            <p:nvPr/>
          </p:nvSpPr>
          <p:spPr>
            <a:xfrm>
              <a:off x="6737725" y="2549850"/>
              <a:ext cx="57475" cy="20850"/>
            </a:xfrm>
            <a:custGeom>
              <a:avLst/>
              <a:gdLst/>
              <a:ahLst/>
              <a:cxnLst/>
              <a:rect l="l" t="t" r="r" b="b"/>
              <a:pathLst>
                <a:path w="2299" h="834" extrusionOk="0">
                  <a:moveTo>
                    <a:pt x="418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34"/>
                    <a:pt x="418" y="834"/>
                  </a:cubicBezTo>
                  <a:lnTo>
                    <a:pt x="1882" y="834"/>
                  </a:lnTo>
                  <a:cubicBezTo>
                    <a:pt x="2108" y="834"/>
                    <a:pt x="2299" y="643"/>
                    <a:pt x="2299" y="417"/>
                  </a:cubicBezTo>
                  <a:cubicBezTo>
                    <a:pt x="2299" y="191"/>
                    <a:pt x="2108" y="0"/>
                    <a:pt x="1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8"/>
            <p:cNvSpPr/>
            <p:nvPr/>
          </p:nvSpPr>
          <p:spPr>
            <a:xfrm>
              <a:off x="6737725" y="2461750"/>
              <a:ext cx="57475" cy="20850"/>
            </a:xfrm>
            <a:custGeom>
              <a:avLst/>
              <a:gdLst/>
              <a:ahLst/>
              <a:cxnLst/>
              <a:rect l="l" t="t" r="r" b="b"/>
              <a:pathLst>
                <a:path w="2299" h="834" extrusionOk="0">
                  <a:moveTo>
                    <a:pt x="418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55"/>
                    <a:pt x="179" y="834"/>
                    <a:pt x="418" y="834"/>
                  </a:cubicBezTo>
                  <a:lnTo>
                    <a:pt x="1882" y="834"/>
                  </a:lnTo>
                  <a:cubicBezTo>
                    <a:pt x="2108" y="834"/>
                    <a:pt x="2299" y="655"/>
                    <a:pt x="2299" y="417"/>
                  </a:cubicBezTo>
                  <a:cubicBezTo>
                    <a:pt x="2299" y="191"/>
                    <a:pt x="2108" y="0"/>
                    <a:pt x="1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8"/>
            <p:cNvSpPr/>
            <p:nvPr/>
          </p:nvSpPr>
          <p:spPr>
            <a:xfrm>
              <a:off x="6737725" y="2373925"/>
              <a:ext cx="57475" cy="20875"/>
            </a:xfrm>
            <a:custGeom>
              <a:avLst/>
              <a:gdLst/>
              <a:ahLst/>
              <a:cxnLst/>
              <a:rect l="l" t="t" r="r" b="b"/>
              <a:pathLst>
                <a:path w="2299" h="835" extrusionOk="0">
                  <a:moveTo>
                    <a:pt x="418" y="1"/>
                  </a:moveTo>
                  <a:cubicBezTo>
                    <a:pt x="179" y="1"/>
                    <a:pt x="1" y="191"/>
                    <a:pt x="1" y="418"/>
                  </a:cubicBezTo>
                  <a:cubicBezTo>
                    <a:pt x="1" y="644"/>
                    <a:pt x="179" y="834"/>
                    <a:pt x="418" y="834"/>
                  </a:cubicBezTo>
                  <a:lnTo>
                    <a:pt x="1882" y="834"/>
                  </a:lnTo>
                  <a:cubicBezTo>
                    <a:pt x="2108" y="834"/>
                    <a:pt x="2299" y="644"/>
                    <a:pt x="2299" y="418"/>
                  </a:cubicBezTo>
                  <a:cubicBezTo>
                    <a:pt x="2299" y="191"/>
                    <a:pt x="2108" y="1"/>
                    <a:pt x="1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_TITLE_AND_DESCRIPTION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" name="Google Shape;1229;p9"/>
          <p:cNvGrpSpPr/>
          <p:nvPr/>
        </p:nvGrpSpPr>
        <p:grpSpPr>
          <a:xfrm flipH="1">
            <a:off x="8015925" y="3892263"/>
            <a:ext cx="929900" cy="1251225"/>
            <a:chOff x="5104500" y="3125125"/>
            <a:chExt cx="929900" cy="1251225"/>
          </a:xfrm>
        </p:grpSpPr>
        <p:sp>
          <p:nvSpPr>
            <p:cNvPr id="1230" name="Google Shape;1230;p9"/>
            <p:cNvSpPr/>
            <p:nvPr/>
          </p:nvSpPr>
          <p:spPr>
            <a:xfrm>
              <a:off x="5269100" y="3455625"/>
              <a:ext cx="225950" cy="316125"/>
            </a:xfrm>
            <a:custGeom>
              <a:avLst/>
              <a:gdLst/>
              <a:ahLst/>
              <a:cxnLst/>
              <a:rect l="l" t="t" r="r" b="b"/>
              <a:pathLst>
                <a:path w="9038" h="12645" extrusionOk="0">
                  <a:moveTo>
                    <a:pt x="108" y="0"/>
                  </a:moveTo>
                  <a:cubicBezTo>
                    <a:pt x="108" y="2465"/>
                    <a:pt x="0" y="4894"/>
                    <a:pt x="0" y="7358"/>
                  </a:cubicBezTo>
                  <a:cubicBezTo>
                    <a:pt x="0" y="7680"/>
                    <a:pt x="298" y="7811"/>
                    <a:pt x="643" y="7846"/>
                  </a:cubicBezTo>
                  <a:cubicBezTo>
                    <a:pt x="1417" y="7894"/>
                    <a:pt x="1786" y="8287"/>
                    <a:pt x="1941" y="9061"/>
                  </a:cubicBezTo>
                  <a:cubicBezTo>
                    <a:pt x="2072" y="9739"/>
                    <a:pt x="1870" y="10370"/>
                    <a:pt x="1655" y="11013"/>
                  </a:cubicBezTo>
                  <a:cubicBezTo>
                    <a:pt x="1560" y="11311"/>
                    <a:pt x="1060" y="11537"/>
                    <a:pt x="1393" y="11882"/>
                  </a:cubicBezTo>
                  <a:cubicBezTo>
                    <a:pt x="1620" y="12121"/>
                    <a:pt x="2001" y="12180"/>
                    <a:pt x="2346" y="12252"/>
                  </a:cubicBezTo>
                  <a:cubicBezTo>
                    <a:pt x="2501" y="12283"/>
                    <a:pt x="2658" y="12299"/>
                    <a:pt x="2816" y="12299"/>
                  </a:cubicBezTo>
                  <a:cubicBezTo>
                    <a:pt x="3130" y="12299"/>
                    <a:pt x="3445" y="12236"/>
                    <a:pt x="3739" y="12109"/>
                  </a:cubicBezTo>
                  <a:cubicBezTo>
                    <a:pt x="4191" y="12002"/>
                    <a:pt x="4644" y="11942"/>
                    <a:pt x="5108" y="11942"/>
                  </a:cubicBezTo>
                  <a:cubicBezTo>
                    <a:pt x="5370" y="11942"/>
                    <a:pt x="5882" y="12240"/>
                    <a:pt x="6120" y="12311"/>
                  </a:cubicBezTo>
                  <a:cubicBezTo>
                    <a:pt x="6865" y="12575"/>
                    <a:pt x="7810" y="12645"/>
                    <a:pt x="8332" y="12645"/>
                  </a:cubicBezTo>
                  <a:cubicBezTo>
                    <a:pt x="8469" y="12645"/>
                    <a:pt x="8577" y="12640"/>
                    <a:pt x="8644" y="12633"/>
                  </a:cubicBezTo>
                  <a:cubicBezTo>
                    <a:pt x="9025" y="12609"/>
                    <a:pt x="8990" y="12335"/>
                    <a:pt x="8990" y="12073"/>
                  </a:cubicBezTo>
                  <a:cubicBezTo>
                    <a:pt x="8978" y="10751"/>
                    <a:pt x="8954" y="9442"/>
                    <a:pt x="8978" y="8120"/>
                  </a:cubicBezTo>
                  <a:cubicBezTo>
                    <a:pt x="9037" y="5417"/>
                    <a:pt x="9013" y="2703"/>
                    <a:pt x="9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9"/>
            <p:cNvSpPr/>
            <p:nvPr/>
          </p:nvSpPr>
          <p:spPr>
            <a:xfrm>
              <a:off x="5742075" y="4122950"/>
              <a:ext cx="250350" cy="253350"/>
            </a:xfrm>
            <a:custGeom>
              <a:avLst/>
              <a:gdLst/>
              <a:ahLst/>
              <a:cxnLst/>
              <a:rect l="l" t="t" r="r" b="b"/>
              <a:pathLst>
                <a:path w="10014" h="10134" extrusionOk="0">
                  <a:moveTo>
                    <a:pt x="9978" y="1"/>
                  </a:moveTo>
                  <a:lnTo>
                    <a:pt x="0" y="13"/>
                  </a:lnTo>
                  <a:lnTo>
                    <a:pt x="0" y="8835"/>
                  </a:lnTo>
                  <a:cubicBezTo>
                    <a:pt x="0" y="9276"/>
                    <a:pt x="72" y="9716"/>
                    <a:pt x="203" y="10133"/>
                  </a:cubicBezTo>
                  <a:lnTo>
                    <a:pt x="9799" y="10121"/>
                  </a:lnTo>
                  <a:cubicBezTo>
                    <a:pt x="9965" y="9811"/>
                    <a:pt x="9834" y="9761"/>
                    <a:pt x="9618" y="9761"/>
                  </a:cubicBezTo>
                  <a:cubicBezTo>
                    <a:pt x="9585" y="9761"/>
                    <a:pt x="9550" y="9762"/>
                    <a:pt x="9514" y="9764"/>
                  </a:cubicBezTo>
                  <a:lnTo>
                    <a:pt x="5311" y="9764"/>
                  </a:lnTo>
                  <a:cubicBezTo>
                    <a:pt x="4906" y="9764"/>
                    <a:pt x="4501" y="9740"/>
                    <a:pt x="4513" y="9216"/>
                  </a:cubicBezTo>
                  <a:cubicBezTo>
                    <a:pt x="4513" y="8740"/>
                    <a:pt x="4918" y="8728"/>
                    <a:pt x="5299" y="8728"/>
                  </a:cubicBezTo>
                  <a:lnTo>
                    <a:pt x="9549" y="8728"/>
                  </a:lnTo>
                  <a:cubicBezTo>
                    <a:pt x="9835" y="8728"/>
                    <a:pt x="10014" y="8716"/>
                    <a:pt x="10014" y="8335"/>
                  </a:cubicBezTo>
                  <a:cubicBezTo>
                    <a:pt x="9990" y="5561"/>
                    <a:pt x="9990" y="2787"/>
                    <a:pt x="99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9"/>
            <p:cNvSpPr/>
            <p:nvPr/>
          </p:nvSpPr>
          <p:spPr>
            <a:xfrm>
              <a:off x="5915025" y="3780775"/>
              <a:ext cx="119375" cy="120175"/>
            </a:xfrm>
            <a:custGeom>
              <a:avLst/>
              <a:gdLst/>
              <a:ahLst/>
              <a:cxnLst/>
              <a:rect l="l" t="t" r="r" b="b"/>
              <a:pathLst>
                <a:path w="4775" h="4807" extrusionOk="0">
                  <a:moveTo>
                    <a:pt x="2353" y="1"/>
                  </a:moveTo>
                  <a:cubicBezTo>
                    <a:pt x="2228" y="1"/>
                    <a:pt x="2098" y="7"/>
                    <a:pt x="1965" y="19"/>
                  </a:cubicBezTo>
                  <a:cubicBezTo>
                    <a:pt x="929" y="115"/>
                    <a:pt x="0" y="1258"/>
                    <a:pt x="0" y="2413"/>
                  </a:cubicBezTo>
                  <a:cubicBezTo>
                    <a:pt x="0" y="3568"/>
                    <a:pt x="988" y="4699"/>
                    <a:pt x="2084" y="4794"/>
                  </a:cubicBezTo>
                  <a:cubicBezTo>
                    <a:pt x="2178" y="4802"/>
                    <a:pt x="2271" y="4806"/>
                    <a:pt x="2362" y="4806"/>
                  </a:cubicBezTo>
                  <a:cubicBezTo>
                    <a:pt x="3586" y="4806"/>
                    <a:pt x="4531" y="4076"/>
                    <a:pt x="4774" y="2913"/>
                  </a:cubicBezTo>
                  <a:lnTo>
                    <a:pt x="4774" y="1901"/>
                  </a:lnTo>
                  <a:cubicBezTo>
                    <a:pt x="4525" y="673"/>
                    <a:pt x="3660" y="1"/>
                    <a:pt x="23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9"/>
            <p:cNvSpPr/>
            <p:nvPr/>
          </p:nvSpPr>
          <p:spPr>
            <a:xfrm>
              <a:off x="5892100" y="3712175"/>
              <a:ext cx="44975" cy="44100"/>
            </a:xfrm>
            <a:custGeom>
              <a:avLst/>
              <a:gdLst/>
              <a:ahLst/>
              <a:cxnLst/>
              <a:rect l="l" t="t" r="r" b="b"/>
              <a:pathLst>
                <a:path w="1799" h="1764" extrusionOk="0">
                  <a:moveTo>
                    <a:pt x="923" y="0"/>
                  </a:moveTo>
                  <a:cubicBezTo>
                    <a:pt x="905" y="0"/>
                    <a:pt x="887" y="0"/>
                    <a:pt x="869" y="1"/>
                  </a:cubicBezTo>
                  <a:cubicBezTo>
                    <a:pt x="334" y="13"/>
                    <a:pt x="0" y="382"/>
                    <a:pt x="24" y="930"/>
                  </a:cubicBezTo>
                  <a:cubicBezTo>
                    <a:pt x="48" y="1454"/>
                    <a:pt x="369" y="1763"/>
                    <a:pt x="917" y="1763"/>
                  </a:cubicBezTo>
                  <a:cubicBezTo>
                    <a:pt x="1465" y="1763"/>
                    <a:pt x="1798" y="1406"/>
                    <a:pt x="1786" y="858"/>
                  </a:cubicBezTo>
                  <a:cubicBezTo>
                    <a:pt x="1786" y="329"/>
                    <a:pt x="1430" y="0"/>
                    <a:pt x="9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9"/>
            <p:cNvSpPr/>
            <p:nvPr/>
          </p:nvSpPr>
          <p:spPr>
            <a:xfrm>
              <a:off x="5826300" y="3655650"/>
              <a:ext cx="31875" cy="30975"/>
            </a:xfrm>
            <a:custGeom>
              <a:avLst/>
              <a:gdLst/>
              <a:ahLst/>
              <a:cxnLst/>
              <a:rect l="l" t="t" r="r" b="b"/>
              <a:pathLst>
                <a:path w="1275" h="1239" extrusionOk="0">
                  <a:moveTo>
                    <a:pt x="680" y="0"/>
                  </a:moveTo>
                  <a:cubicBezTo>
                    <a:pt x="299" y="24"/>
                    <a:pt x="49" y="226"/>
                    <a:pt x="37" y="619"/>
                  </a:cubicBezTo>
                  <a:cubicBezTo>
                    <a:pt x="1" y="953"/>
                    <a:pt x="263" y="1238"/>
                    <a:pt x="608" y="1238"/>
                  </a:cubicBezTo>
                  <a:cubicBezTo>
                    <a:pt x="622" y="1239"/>
                    <a:pt x="635" y="1239"/>
                    <a:pt x="648" y="1239"/>
                  </a:cubicBezTo>
                  <a:cubicBezTo>
                    <a:pt x="988" y="1239"/>
                    <a:pt x="1275" y="1091"/>
                    <a:pt x="1275" y="667"/>
                  </a:cubicBezTo>
                  <a:cubicBezTo>
                    <a:pt x="1275" y="286"/>
                    <a:pt x="1073" y="6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9"/>
            <p:cNvSpPr/>
            <p:nvPr/>
          </p:nvSpPr>
          <p:spPr>
            <a:xfrm>
              <a:off x="5269400" y="3762125"/>
              <a:ext cx="213925" cy="612075"/>
            </a:xfrm>
            <a:custGeom>
              <a:avLst/>
              <a:gdLst/>
              <a:ahLst/>
              <a:cxnLst/>
              <a:rect l="l" t="t" r="r" b="b"/>
              <a:pathLst>
                <a:path w="8557" h="24483" extrusionOk="0">
                  <a:moveTo>
                    <a:pt x="227" y="0"/>
                  </a:moveTo>
                  <a:cubicBezTo>
                    <a:pt x="102" y="0"/>
                    <a:pt x="49" y="116"/>
                    <a:pt x="24" y="289"/>
                  </a:cubicBezTo>
                  <a:cubicBezTo>
                    <a:pt x="12" y="456"/>
                    <a:pt x="12" y="623"/>
                    <a:pt x="24" y="801"/>
                  </a:cubicBezTo>
                  <a:lnTo>
                    <a:pt x="24" y="23733"/>
                  </a:lnTo>
                  <a:cubicBezTo>
                    <a:pt x="24" y="23971"/>
                    <a:pt x="12" y="24221"/>
                    <a:pt x="0" y="24471"/>
                  </a:cubicBezTo>
                  <a:lnTo>
                    <a:pt x="8537" y="24483"/>
                  </a:lnTo>
                  <a:cubicBezTo>
                    <a:pt x="8525" y="23602"/>
                    <a:pt x="8513" y="22721"/>
                    <a:pt x="8513" y="21839"/>
                  </a:cubicBezTo>
                  <a:lnTo>
                    <a:pt x="8513" y="1670"/>
                  </a:lnTo>
                  <a:cubicBezTo>
                    <a:pt x="8513" y="1355"/>
                    <a:pt x="8557" y="1074"/>
                    <a:pt x="8204" y="1074"/>
                  </a:cubicBezTo>
                  <a:cubicBezTo>
                    <a:pt x="8145" y="1074"/>
                    <a:pt x="8074" y="1082"/>
                    <a:pt x="7989" y="1099"/>
                  </a:cubicBezTo>
                  <a:cubicBezTo>
                    <a:pt x="7755" y="1145"/>
                    <a:pt x="7523" y="1167"/>
                    <a:pt x="7293" y="1167"/>
                  </a:cubicBezTo>
                  <a:cubicBezTo>
                    <a:pt x="6635" y="1167"/>
                    <a:pt x="5996" y="991"/>
                    <a:pt x="5370" y="718"/>
                  </a:cubicBezTo>
                  <a:cubicBezTo>
                    <a:pt x="5022" y="571"/>
                    <a:pt x="4596" y="425"/>
                    <a:pt x="4228" y="425"/>
                  </a:cubicBezTo>
                  <a:cubicBezTo>
                    <a:pt x="4118" y="425"/>
                    <a:pt x="4013" y="438"/>
                    <a:pt x="3918" y="468"/>
                  </a:cubicBezTo>
                  <a:cubicBezTo>
                    <a:pt x="3441" y="622"/>
                    <a:pt x="2981" y="700"/>
                    <a:pt x="2534" y="700"/>
                  </a:cubicBezTo>
                  <a:cubicBezTo>
                    <a:pt x="1810" y="700"/>
                    <a:pt x="1118" y="495"/>
                    <a:pt x="441" y="75"/>
                  </a:cubicBezTo>
                  <a:cubicBezTo>
                    <a:pt x="353" y="23"/>
                    <a:pt x="283" y="0"/>
                    <a:pt x="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9"/>
            <p:cNvSpPr/>
            <p:nvPr/>
          </p:nvSpPr>
          <p:spPr>
            <a:xfrm>
              <a:off x="5788550" y="3803250"/>
              <a:ext cx="38675" cy="37275"/>
            </a:xfrm>
            <a:custGeom>
              <a:avLst/>
              <a:gdLst/>
              <a:ahLst/>
              <a:cxnLst/>
              <a:rect l="l" t="t" r="r" b="b"/>
              <a:pathLst>
                <a:path w="1547" h="1491" extrusionOk="0">
                  <a:moveTo>
                    <a:pt x="769" y="0"/>
                  </a:moveTo>
                  <a:cubicBezTo>
                    <a:pt x="304" y="0"/>
                    <a:pt x="81" y="314"/>
                    <a:pt x="46" y="728"/>
                  </a:cubicBezTo>
                  <a:cubicBezTo>
                    <a:pt x="0" y="1132"/>
                    <a:pt x="323" y="1491"/>
                    <a:pt x="734" y="1491"/>
                  </a:cubicBezTo>
                  <a:cubicBezTo>
                    <a:pt x="747" y="1491"/>
                    <a:pt x="760" y="1491"/>
                    <a:pt x="773" y="1490"/>
                  </a:cubicBezTo>
                  <a:cubicBezTo>
                    <a:pt x="1201" y="1490"/>
                    <a:pt x="1523" y="1264"/>
                    <a:pt x="1547" y="692"/>
                  </a:cubicBezTo>
                  <a:cubicBezTo>
                    <a:pt x="1535" y="307"/>
                    <a:pt x="1225" y="1"/>
                    <a:pt x="842" y="1"/>
                  </a:cubicBezTo>
                  <a:cubicBezTo>
                    <a:pt x="835" y="1"/>
                    <a:pt x="828" y="1"/>
                    <a:pt x="820" y="2"/>
                  </a:cubicBezTo>
                  <a:cubicBezTo>
                    <a:pt x="803" y="1"/>
                    <a:pt x="786" y="0"/>
                    <a:pt x="7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9"/>
            <p:cNvSpPr/>
            <p:nvPr/>
          </p:nvSpPr>
          <p:spPr>
            <a:xfrm>
              <a:off x="5104500" y="3125125"/>
              <a:ext cx="923650" cy="1251225"/>
            </a:xfrm>
            <a:custGeom>
              <a:avLst/>
              <a:gdLst/>
              <a:ahLst/>
              <a:cxnLst/>
              <a:rect l="l" t="t" r="r" b="b"/>
              <a:pathLst>
                <a:path w="36946" h="50049" extrusionOk="0">
                  <a:moveTo>
                    <a:pt x="7049" y="1064"/>
                  </a:moveTo>
                  <a:cubicBezTo>
                    <a:pt x="8118" y="1073"/>
                    <a:pt x="9185" y="1075"/>
                    <a:pt x="10251" y="1075"/>
                  </a:cubicBezTo>
                  <a:cubicBezTo>
                    <a:pt x="11418" y="1075"/>
                    <a:pt x="12584" y="1072"/>
                    <a:pt x="13752" y="1072"/>
                  </a:cubicBezTo>
                  <a:cubicBezTo>
                    <a:pt x="14406" y="1072"/>
                    <a:pt x="15061" y="1073"/>
                    <a:pt x="15717" y="1076"/>
                  </a:cubicBezTo>
                  <a:cubicBezTo>
                    <a:pt x="15776" y="1076"/>
                    <a:pt x="15895" y="1135"/>
                    <a:pt x="15824" y="1230"/>
                  </a:cubicBezTo>
                  <a:lnTo>
                    <a:pt x="15824" y="1242"/>
                  </a:lnTo>
                  <a:lnTo>
                    <a:pt x="15074" y="2409"/>
                  </a:lnTo>
                  <a:cubicBezTo>
                    <a:pt x="15074" y="2409"/>
                    <a:pt x="15050" y="4874"/>
                    <a:pt x="15038" y="6112"/>
                  </a:cubicBezTo>
                  <a:cubicBezTo>
                    <a:pt x="15026" y="8136"/>
                    <a:pt x="15062" y="12672"/>
                    <a:pt x="15062" y="12672"/>
                  </a:cubicBezTo>
                  <a:lnTo>
                    <a:pt x="6620" y="12672"/>
                  </a:lnTo>
                  <a:cubicBezTo>
                    <a:pt x="6620" y="12672"/>
                    <a:pt x="6632" y="5148"/>
                    <a:pt x="6632" y="1635"/>
                  </a:cubicBezTo>
                  <a:cubicBezTo>
                    <a:pt x="6632" y="1338"/>
                    <a:pt x="6584" y="1064"/>
                    <a:pt x="7049" y="1064"/>
                  </a:cubicBezTo>
                  <a:close/>
                  <a:moveTo>
                    <a:pt x="2745" y="22060"/>
                  </a:moveTo>
                  <a:cubicBezTo>
                    <a:pt x="2800" y="22060"/>
                    <a:pt x="2858" y="22072"/>
                    <a:pt x="2917" y="22102"/>
                  </a:cubicBezTo>
                  <a:cubicBezTo>
                    <a:pt x="3144" y="22209"/>
                    <a:pt x="3060" y="22483"/>
                    <a:pt x="3013" y="22662"/>
                  </a:cubicBezTo>
                  <a:cubicBezTo>
                    <a:pt x="2905" y="23305"/>
                    <a:pt x="2596" y="23900"/>
                    <a:pt x="2132" y="24352"/>
                  </a:cubicBezTo>
                  <a:cubicBezTo>
                    <a:pt x="1679" y="23578"/>
                    <a:pt x="1762" y="22745"/>
                    <a:pt x="2298" y="22281"/>
                  </a:cubicBezTo>
                  <a:cubicBezTo>
                    <a:pt x="2432" y="22174"/>
                    <a:pt x="2579" y="22060"/>
                    <a:pt x="2745" y="22060"/>
                  </a:cubicBezTo>
                  <a:close/>
                  <a:moveTo>
                    <a:pt x="21679" y="21910"/>
                  </a:moveTo>
                  <a:cubicBezTo>
                    <a:pt x="21974" y="21910"/>
                    <a:pt x="22066" y="22218"/>
                    <a:pt x="22146" y="22459"/>
                  </a:cubicBezTo>
                  <a:cubicBezTo>
                    <a:pt x="22384" y="23186"/>
                    <a:pt x="22158" y="23829"/>
                    <a:pt x="21753" y="24543"/>
                  </a:cubicBezTo>
                  <a:cubicBezTo>
                    <a:pt x="21348" y="23959"/>
                    <a:pt x="21170" y="23245"/>
                    <a:pt x="21253" y="22543"/>
                  </a:cubicBezTo>
                  <a:cubicBezTo>
                    <a:pt x="21277" y="22269"/>
                    <a:pt x="21324" y="21947"/>
                    <a:pt x="21646" y="21912"/>
                  </a:cubicBezTo>
                  <a:cubicBezTo>
                    <a:pt x="21657" y="21911"/>
                    <a:pt x="21668" y="21910"/>
                    <a:pt x="21679" y="21910"/>
                  </a:cubicBezTo>
                  <a:close/>
                  <a:moveTo>
                    <a:pt x="16472" y="21979"/>
                  </a:moveTo>
                  <a:cubicBezTo>
                    <a:pt x="16580" y="21979"/>
                    <a:pt x="16703" y="22024"/>
                    <a:pt x="16824" y="22114"/>
                  </a:cubicBezTo>
                  <a:cubicBezTo>
                    <a:pt x="17288" y="22447"/>
                    <a:pt x="17431" y="22924"/>
                    <a:pt x="17276" y="23483"/>
                  </a:cubicBezTo>
                  <a:cubicBezTo>
                    <a:pt x="17157" y="23912"/>
                    <a:pt x="16907" y="24293"/>
                    <a:pt x="16562" y="24567"/>
                  </a:cubicBezTo>
                  <a:cubicBezTo>
                    <a:pt x="15967" y="23900"/>
                    <a:pt x="16074" y="23114"/>
                    <a:pt x="16133" y="22364"/>
                  </a:cubicBezTo>
                  <a:cubicBezTo>
                    <a:pt x="16156" y="22104"/>
                    <a:pt x="16294" y="21979"/>
                    <a:pt x="16472" y="21979"/>
                  </a:cubicBezTo>
                  <a:close/>
                  <a:moveTo>
                    <a:pt x="11615" y="21921"/>
                  </a:moveTo>
                  <a:cubicBezTo>
                    <a:pt x="11633" y="21921"/>
                    <a:pt x="11651" y="21922"/>
                    <a:pt x="11668" y="21924"/>
                  </a:cubicBezTo>
                  <a:cubicBezTo>
                    <a:pt x="12288" y="21959"/>
                    <a:pt x="12216" y="22340"/>
                    <a:pt x="12204" y="22816"/>
                  </a:cubicBezTo>
                  <a:cubicBezTo>
                    <a:pt x="12264" y="23424"/>
                    <a:pt x="11918" y="24650"/>
                    <a:pt x="11526" y="24650"/>
                  </a:cubicBezTo>
                  <a:cubicBezTo>
                    <a:pt x="11192" y="24626"/>
                    <a:pt x="10787" y="23757"/>
                    <a:pt x="10883" y="23019"/>
                  </a:cubicBezTo>
                  <a:cubicBezTo>
                    <a:pt x="10962" y="22301"/>
                    <a:pt x="11228" y="21921"/>
                    <a:pt x="11615" y="21921"/>
                  </a:cubicBezTo>
                  <a:close/>
                  <a:moveTo>
                    <a:pt x="15133" y="13411"/>
                  </a:moveTo>
                  <a:cubicBezTo>
                    <a:pt x="15133" y="16042"/>
                    <a:pt x="15121" y="23840"/>
                    <a:pt x="15074" y="25102"/>
                  </a:cubicBezTo>
                  <a:cubicBezTo>
                    <a:pt x="15062" y="25360"/>
                    <a:pt x="15073" y="25710"/>
                    <a:pt x="14677" y="25710"/>
                  </a:cubicBezTo>
                  <a:cubicBezTo>
                    <a:pt x="14670" y="25710"/>
                    <a:pt x="14664" y="25710"/>
                    <a:pt x="14657" y="25710"/>
                  </a:cubicBezTo>
                  <a:cubicBezTo>
                    <a:pt x="13978" y="25698"/>
                    <a:pt x="13300" y="25579"/>
                    <a:pt x="12657" y="25353"/>
                  </a:cubicBezTo>
                  <a:cubicBezTo>
                    <a:pt x="12419" y="25269"/>
                    <a:pt x="12204" y="25102"/>
                    <a:pt x="12407" y="24817"/>
                  </a:cubicBezTo>
                  <a:cubicBezTo>
                    <a:pt x="12657" y="24507"/>
                    <a:pt x="12835" y="24150"/>
                    <a:pt x="12954" y="23769"/>
                  </a:cubicBezTo>
                  <a:cubicBezTo>
                    <a:pt x="13050" y="23459"/>
                    <a:pt x="13157" y="22352"/>
                    <a:pt x="13109" y="22102"/>
                  </a:cubicBezTo>
                  <a:cubicBezTo>
                    <a:pt x="13002" y="21554"/>
                    <a:pt x="12704" y="21173"/>
                    <a:pt x="12145" y="21090"/>
                  </a:cubicBezTo>
                  <a:cubicBezTo>
                    <a:pt x="12048" y="21069"/>
                    <a:pt x="11950" y="21058"/>
                    <a:pt x="11854" y="21058"/>
                  </a:cubicBezTo>
                  <a:cubicBezTo>
                    <a:pt x="11360" y="21058"/>
                    <a:pt x="10896" y="21330"/>
                    <a:pt x="10656" y="21769"/>
                  </a:cubicBezTo>
                  <a:cubicBezTo>
                    <a:pt x="10121" y="22686"/>
                    <a:pt x="10204" y="23626"/>
                    <a:pt x="10621" y="24543"/>
                  </a:cubicBezTo>
                  <a:cubicBezTo>
                    <a:pt x="10811" y="24936"/>
                    <a:pt x="10680" y="25043"/>
                    <a:pt x="10359" y="25162"/>
                  </a:cubicBezTo>
                  <a:cubicBezTo>
                    <a:pt x="10069" y="25275"/>
                    <a:pt x="9756" y="25333"/>
                    <a:pt x="9445" y="25333"/>
                  </a:cubicBezTo>
                  <a:cubicBezTo>
                    <a:pt x="9296" y="25333"/>
                    <a:pt x="9148" y="25320"/>
                    <a:pt x="9001" y="25293"/>
                  </a:cubicBezTo>
                  <a:cubicBezTo>
                    <a:pt x="8668" y="25222"/>
                    <a:pt x="8299" y="25162"/>
                    <a:pt x="8085" y="24924"/>
                  </a:cubicBezTo>
                  <a:cubicBezTo>
                    <a:pt x="7763" y="24591"/>
                    <a:pt x="8239" y="24376"/>
                    <a:pt x="8335" y="24090"/>
                  </a:cubicBezTo>
                  <a:cubicBezTo>
                    <a:pt x="8537" y="23471"/>
                    <a:pt x="8739" y="22852"/>
                    <a:pt x="8609" y="22197"/>
                  </a:cubicBezTo>
                  <a:cubicBezTo>
                    <a:pt x="8454" y="21447"/>
                    <a:pt x="8108" y="21066"/>
                    <a:pt x="7358" y="21019"/>
                  </a:cubicBezTo>
                  <a:cubicBezTo>
                    <a:pt x="7013" y="20995"/>
                    <a:pt x="6763" y="20864"/>
                    <a:pt x="6763" y="20542"/>
                  </a:cubicBezTo>
                  <a:lnTo>
                    <a:pt x="6763" y="13411"/>
                  </a:lnTo>
                  <a:close/>
                  <a:moveTo>
                    <a:pt x="6446" y="1"/>
                  </a:moveTo>
                  <a:cubicBezTo>
                    <a:pt x="5945" y="1"/>
                    <a:pt x="5538" y="424"/>
                    <a:pt x="5572" y="933"/>
                  </a:cubicBezTo>
                  <a:lnTo>
                    <a:pt x="5572" y="21114"/>
                  </a:lnTo>
                  <a:cubicBezTo>
                    <a:pt x="5572" y="21376"/>
                    <a:pt x="5596" y="21650"/>
                    <a:pt x="5477" y="21912"/>
                  </a:cubicBezTo>
                  <a:cubicBezTo>
                    <a:pt x="5239" y="22447"/>
                    <a:pt x="5299" y="23007"/>
                    <a:pt x="5430" y="23567"/>
                  </a:cubicBezTo>
                  <a:cubicBezTo>
                    <a:pt x="5794" y="25150"/>
                    <a:pt x="5657" y="25426"/>
                    <a:pt x="4049" y="25426"/>
                  </a:cubicBezTo>
                  <a:cubicBezTo>
                    <a:pt x="3977" y="25426"/>
                    <a:pt x="3901" y="25425"/>
                    <a:pt x="3822" y="25424"/>
                  </a:cubicBezTo>
                  <a:cubicBezTo>
                    <a:pt x="3501" y="25412"/>
                    <a:pt x="3191" y="25293"/>
                    <a:pt x="2929" y="25102"/>
                  </a:cubicBezTo>
                  <a:cubicBezTo>
                    <a:pt x="3560" y="24269"/>
                    <a:pt x="4084" y="23400"/>
                    <a:pt x="4072" y="22316"/>
                  </a:cubicBezTo>
                  <a:cubicBezTo>
                    <a:pt x="4062" y="21519"/>
                    <a:pt x="3552" y="21012"/>
                    <a:pt x="2836" y="21012"/>
                  </a:cubicBezTo>
                  <a:cubicBezTo>
                    <a:pt x="2717" y="21012"/>
                    <a:pt x="2593" y="21026"/>
                    <a:pt x="2465" y="21054"/>
                  </a:cubicBezTo>
                  <a:cubicBezTo>
                    <a:pt x="1108" y="21364"/>
                    <a:pt x="346" y="23102"/>
                    <a:pt x="1048" y="24507"/>
                  </a:cubicBezTo>
                  <a:cubicBezTo>
                    <a:pt x="1346" y="25091"/>
                    <a:pt x="1298" y="25424"/>
                    <a:pt x="762" y="25698"/>
                  </a:cubicBezTo>
                  <a:cubicBezTo>
                    <a:pt x="0" y="26091"/>
                    <a:pt x="131" y="26734"/>
                    <a:pt x="203" y="27448"/>
                  </a:cubicBezTo>
                  <a:cubicBezTo>
                    <a:pt x="631" y="27115"/>
                    <a:pt x="1036" y="26877"/>
                    <a:pt x="1358" y="26555"/>
                  </a:cubicBezTo>
                  <a:cubicBezTo>
                    <a:pt x="1668" y="26237"/>
                    <a:pt x="1961" y="26052"/>
                    <a:pt x="2303" y="26052"/>
                  </a:cubicBezTo>
                  <a:cubicBezTo>
                    <a:pt x="2512" y="26052"/>
                    <a:pt x="2739" y="26121"/>
                    <a:pt x="3001" y="26269"/>
                  </a:cubicBezTo>
                  <a:cubicBezTo>
                    <a:pt x="3341" y="26460"/>
                    <a:pt x="3703" y="26530"/>
                    <a:pt x="4076" y="26530"/>
                  </a:cubicBezTo>
                  <a:cubicBezTo>
                    <a:pt x="4565" y="26530"/>
                    <a:pt x="5073" y="26410"/>
                    <a:pt x="5572" y="26281"/>
                  </a:cubicBezTo>
                  <a:lnTo>
                    <a:pt x="5572" y="49094"/>
                  </a:lnTo>
                  <a:cubicBezTo>
                    <a:pt x="5572" y="49961"/>
                    <a:pt x="5572" y="50048"/>
                    <a:pt x="6302" y="50048"/>
                  </a:cubicBezTo>
                  <a:cubicBezTo>
                    <a:pt x="6383" y="50048"/>
                    <a:pt x="6473" y="50047"/>
                    <a:pt x="6573" y="50046"/>
                  </a:cubicBezTo>
                  <a:cubicBezTo>
                    <a:pt x="6834" y="49713"/>
                    <a:pt x="6763" y="49320"/>
                    <a:pt x="6763" y="48951"/>
                  </a:cubicBezTo>
                  <a:cubicBezTo>
                    <a:pt x="6763" y="43652"/>
                    <a:pt x="6763" y="38354"/>
                    <a:pt x="6763" y="33056"/>
                  </a:cubicBezTo>
                  <a:lnTo>
                    <a:pt x="6763" y="26710"/>
                  </a:lnTo>
                  <a:cubicBezTo>
                    <a:pt x="6763" y="26179"/>
                    <a:pt x="6778" y="25982"/>
                    <a:pt x="6978" y="25982"/>
                  </a:cubicBezTo>
                  <a:cubicBezTo>
                    <a:pt x="7093" y="25982"/>
                    <a:pt x="7269" y="26046"/>
                    <a:pt x="7537" y="26150"/>
                  </a:cubicBezTo>
                  <a:cubicBezTo>
                    <a:pt x="8031" y="26339"/>
                    <a:pt x="8541" y="26483"/>
                    <a:pt x="9058" y="26483"/>
                  </a:cubicBezTo>
                  <a:cubicBezTo>
                    <a:pt x="9288" y="26483"/>
                    <a:pt x="9520" y="26455"/>
                    <a:pt x="9752" y="26388"/>
                  </a:cubicBezTo>
                  <a:cubicBezTo>
                    <a:pt x="10039" y="26306"/>
                    <a:pt x="10318" y="26271"/>
                    <a:pt x="10594" y="26271"/>
                  </a:cubicBezTo>
                  <a:cubicBezTo>
                    <a:pt x="11118" y="26271"/>
                    <a:pt x="11625" y="26399"/>
                    <a:pt x="12133" y="26579"/>
                  </a:cubicBezTo>
                  <a:cubicBezTo>
                    <a:pt x="12701" y="26793"/>
                    <a:pt x="13299" y="26892"/>
                    <a:pt x="13899" y="26892"/>
                  </a:cubicBezTo>
                  <a:cubicBezTo>
                    <a:pt x="13965" y="26892"/>
                    <a:pt x="14031" y="26891"/>
                    <a:pt x="14097" y="26888"/>
                  </a:cubicBezTo>
                  <a:cubicBezTo>
                    <a:pt x="14173" y="26886"/>
                    <a:pt x="14242" y="26884"/>
                    <a:pt x="14304" y="26884"/>
                  </a:cubicBezTo>
                  <a:cubicBezTo>
                    <a:pt x="14836" y="26884"/>
                    <a:pt x="14884" y="27000"/>
                    <a:pt x="14895" y="27650"/>
                  </a:cubicBezTo>
                  <a:lnTo>
                    <a:pt x="14895" y="28281"/>
                  </a:lnTo>
                  <a:lnTo>
                    <a:pt x="14895" y="48951"/>
                  </a:lnTo>
                  <a:cubicBezTo>
                    <a:pt x="14895" y="49320"/>
                    <a:pt x="14812" y="49713"/>
                    <a:pt x="15086" y="50034"/>
                  </a:cubicBezTo>
                  <a:cubicBezTo>
                    <a:pt x="15218" y="50037"/>
                    <a:pt x="15333" y="50040"/>
                    <a:pt x="15432" y="50040"/>
                  </a:cubicBezTo>
                  <a:cubicBezTo>
                    <a:pt x="16086" y="50040"/>
                    <a:pt x="16086" y="49922"/>
                    <a:pt x="16086" y="49034"/>
                  </a:cubicBezTo>
                  <a:lnTo>
                    <a:pt x="16086" y="26722"/>
                  </a:lnTo>
                  <a:cubicBezTo>
                    <a:pt x="16086" y="26507"/>
                    <a:pt x="15967" y="26234"/>
                    <a:pt x="16240" y="26103"/>
                  </a:cubicBezTo>
                  <a:cubicBezTo>
                    <a:pt x="16287" y="26078"/>
                    <a:pt x="16329" y="26068"/>
                    <a:pt x="16366" y="26068"/>
                  </a:cubicBezTo>
                  <a:cubicBezTo>
                    <a:pt x="16532" y="26068"/>
                    <a:pt x="16626" y="26265"/>
                    <a:pt x="16752" y="26353"/>
                  </a:cubicBezTo>
                  <a:cubicBezTo>
                    <a:pt x="17494" y="26883"/>
                    <a:pt x="18312" y="27158"/>
                    <a:pt x="19124" y="27158"/>
                  </a:cubicBezTo>
                  <a:cubicBezTo>
                    <a:pt x="19862" y="27158"/>
                    <a:pt x="20596" y="26930"/>
                    <a:pt x="21265" y="26460"/>
                  </a:cubicBezTo>
                  <a:cubicBezTo>
                    <a:pt x="21601" y="26222"/>
                    <a:pt x="21898" y="26097"/>
                    <a:pt x="22237" y="26097"/>
                  </a:cubicBezTo>
                  <a:cubicBezTo>
                    <a:pt x="22390" y="26097"/>
                    <a:pt x="22552" y="26122"/>
                    <a:pt x="22729" y="26174"/>
                  </a:cubicBezTo>
                  <a:cubicBezTo>
                    <a:pt x="23065" y="26265"/>
                    <a:pt x="23400" y="26300"/>
                    <a:pt x="23735" y="26300"/>
                  </a:cubicBezTo>
                  <a:cubicBezTo>
                    <a:pt x="24542" y="26300"/>
                    <a:pt x="25347" y="26094"/>
                    <a:pt x="26146" y="25960"/>
                  </a:cubicBezTo>
                  <a:cubicBezTo>
                    <a:pt x="26512" y="25893"/>
                    <a:pt x="26852" y="25860"/>
                    <a:pt x="27167" y="25860"/>
                  </a:cubicBezTo>
                  <a:cubicBezTo>
                    <a:pt x="28827" y="25860"/>
                    <a:pt x="29775" y="26792"/>
                    <a:pt x="30075" y="28734"/>
                  </a:cubicBezTo>
                  <a:cubicBezTo>
                    <a:pt x="30254" y="29829"/>
                    <a:pt x="30159" y="31008"/>
                    <a:pt x="30123" y="32127"/>
                  </a:cubicBezTo>
                  <a:cubicBezTo>
                    <a:pt x="29332" y="32149"/>
                    <a:pt x="28597" y="32159"/>
                    <a:pt x="27845" y="32159"/>
                  </a:cubicBezTo>
                  <a:cubicBezTo>
                    <a:pt x="26978" y="32159"/>
                    <a:pt x="26089" y="32146"/>
                    <a:pt x="25063" y="32127"/>
                  </a:cubicBezTo>
                  <a:cubicBezTo>
                    <a:pt x="24480" y="32151"/>
                    <a:pt x="24182" y="32687"/>
                    <a:pt x="24182" y="33199"/>
                  </a:cubicBezTo>
                  <a:lnTo>
                    <a:pt x="24182" y="48498"/>
                  </a:lnTo>
                  <a:cubicBezTo>
                    <a:pt x="24182" y="49864"/>
                    <a:pt x="24182" y="50043"/>
                    <a:pt x="25205" y="50043"/>
                  </a:cubicBezTo>
                  <a:cubicBezTo>
                    <a:pt x="25360" y="50043"/>
                    <a:pt x="25537" y="50039"/>
                    <a:pt x="25742" y="50034"/>
                  </a:cubicBezTo>
                  <a:cubicBezTo>
                    <a:pt x="25646" y="49534"/>
                    <a:pt x="25682" y="48927"/>
                    <a:pt x="25694" y="48367"/>
                  </a:cubicBezTo>
                  <a:cubicBezTo>
                    <a:pt x="25730" y="43795"/>
                    <a:pt x="25682" y="39223"/>
                    <a:pt x="25682" y="34639"/>
                  </a:cubicBezTo>
                  <a:cubicBezTo>
                    <a:pt x="25682" y="34401"/>
                    <a:pt x="25634" y="34139"/>
                    <a:pt x="25789" y="33913"/>
                  </a:cubicBezTo>
                  <a:cubicBezTo>
                    <a:pt x="25992" y="33711"/>
                    <a:pt x="26242" y="33758"/>
                    <a:pt x="26480" y="33746"/>
                  </a:cubicBezTo>
                  <a:cubicBezTo>
                    <a:pt x="26754" y="33761"/>
                    <a:pt x="27027" y="33766"/>
                    <a:pt x="27301" y="33766"/>
                  </a:cubicBezTo>
                  <a:cubicBezTo>
                    <a:pt x="27712" y="33766"/>
                    <a:pt x="28122" y="33756"/>
                    <a:pt x="28531" y="33756"/>
                  </a:cubicBezTo>
                  <a:cubicBezTo>
                    <a:pt x="28940" y="33756"/>
                    <a:pt x="29348" y="33766"/>
                    <a:pt x="29754" y="33806"/>
                  </a:cubicBezTo>
                  <a:cubicBezTo>
                    <a:pt x="30016" y="34032"/>
                    <a:pt x="29945" y="34342"/>
                    <a:pt x="29945" y="34627"/>
                  </a:cubicBezTo>
                  <a:cubicBezTo>
                    <a:pt x="29956" y="35997"/>
                    <a:pt x="29945" y="37378"/>
                    <a:pt x="29945" y="38747"/>
                  </a:cubicBezTo>
                  <a:cubicBezTo>
                    <a:pt x="29945" y="39057"/>
                    <a:pt x="29909" y="39378"/>
                    <a:pt x="30123" y="39640"/>
                  </a:cubicBezTo>
                  <a:cubicBezTo>
                    <a:pt x="30376" y="39725"/>
                    <a:pt x="30581" y="39771"/>
                    <a:pt x="30744" y="39771"/>
                  </a:cubicBezTo>
                  <a:cubicBezTo>
                    <a:pt x="31151" y="39771"/>
                    <a:pt x="31305" y="39491"/>
                    <a:pt x="31314" y="38854"/>
                  </a:cubicBezTo>
                  <a:cubicBezTo>
                    <a:pt x="31326" y="37425"/>
                    <a:pt x="31314" y="36009"/>
                    <a:pt x="31314" y="34580"/>
                  </a:cubicBezTo>
                  <a:cubicBezTo>
                    <a:pt x="31314" y="34342"/>
                    <a:pt x="31266" y="34068"/>
                    <a:pt x="31492" y="33877"/>
                  </a:cubicBezTo>
                  <a:cubicBezTo>
                    <a:pt x="31664" y="33767"/>
                    <a:pt x="31860" y="33758"/>
                    <a:pt x="32054" y="33758"/>
                  </a:cubicBezTo>
                  <a:cubicBezTo>
                    <a:pt x="32089" y="33758"/>
                    <a:pt x="32124" y="33758"/>
                    <a:pt x="32159" y="33758"/>
                  </a:cubicBezTo>
                  <a:lnTo>
                    <a:pt x="33528" y="33758"/>
                  </a:lnTo>
                  <a:cubicBezTo>
                    <a:pt x="35338" y="33758"/>
                    <a:pt x="35338" y="33758"/>
                    <a:pt x="35338" y="35544"/>
                  </a:cubicBezTo>
                  <a:cubicBezTo>
                    <a:pt x="35338" y="36902"/>
                    <a:pt x="35326" y="38247"/>
                    <a:pt x="35350" y="39604"/>
                  </a:cubicBezTo>
                  <a:cubicBezTo>
                    <a:pt x="35314" y="42307"/>
                    <a:pt x="35350" y="44998"/>
                    <a:pt x="35338" y="47700"/>
                  </a:cubicBezTo>
                  <a:cubicBezTo>
                    <a:pt x="35338" y="48379"/>
                    <a:pt x="35267" y="48439"/>
                    <a:pt x="34576" y="48451"/>
                  </a:cubicBezTo>
                  <a:cubicBezTo>
                    <a:pt x="34231" y="48455"/>
                    <a:pt x="33884" y="48456"/>
                    <a:pt x="33537" y="48456"/>
                  </a:cubicBezTo>
                  <a:cubicBezTo>
                    <a:pt x="32843" y="48456"/>
                    <a:pt x="32147" y="48451"/>
                    <a:pt x="31457" y="48451"/>
                  </a:cubicBezTo>
                  <a:cubicBezTo>
                    <a:pt x="31242" y="48451"/>
                    <a:pt x="31028" y="48451"/>
                    <a:pt x="30826" y="48462"/>
                  </a:cubicBezTo>
                  <a:cubicBezTo>
                    <a:pt x="30230" y="48498"/>
                    <a:pt x="29885" y="48760"/>
                    <a:pt x="29897" y="49177"/>
                  </a:cubicBezTo>
                  <a:cubicBezTo>
                    <a:pt x="29921" y="49594"/>
                    <a:pt x="30242" y="49808"/>
                    <a:pt x="30814" y="49844"/>
                  </a:cubicBezTo>
                  <a:lnTo>
                    <a:pt x="34636" y="49844"/>
                  </a:lnTo>
                  <a:cubicBezTo>
                    <a:pt x="34718" y="49844"/>
                    <a:pt x="34803" y="49837"/>
                    <a:pt x="34887" y="49837"/>
                  </a:cubicBezTo>
                  <a:cubicBezTo>
                    <a:pt x="35047" y="49837"/>
                    <a:pt x="35205" y="49862"/>
                    <a:pt x="35338" y="50010"/>
                  </a:cubicBezTo>
                  <a:cubicBezTo>
                    <a:pt x="35576" y="50010"/>
                    <a:pt x="36922" y="50022"/>
                    <a:pt x="36922" y="50022"/>
                  </a:cubicBezTo>
                  <a:cubicBezTo>
                    <a:pt x="36922" y="50022"/>
                    <a:pt x="36933" y="34175"/>
                    <a:pt x="36945" y="32996"/>
                  </a:cubicBezTo>
                  <a:cubicBezTo>
                    <a:pt x="36945" y="32482"/>
                    <a:pt x="36383" y="32174"/>
                    <a:pt x="35980" y="32174"/>
                  </a:cubicBezTo>
                  <a:cubicBezTo>
                    <a:pt x="35972" y="32174"/>
                    <a:pt x="35965" y="32175"/>
                    <a:pt x="35957" y="32175"/>
                  </a:cubicBezTo>
                  <a:cubicBezTo>
                    <a:pt x="35455" y="32183"/>
                    <a:pt x="34889" y="32187"/>
                    <a:pt x="34303" y="32187"/>
                  </a:cubicBezTo>
                  <a:cubicBezTo>
                    <a:pt x="33235" y="32187"/>
                    <a:pt x="32101" y="32174"/>
                    <a:pt x="31171" y="32151"/>
                  </a:cubicBezTo>
                  <a:cubicBezTo>
                    <a:pt x="31171" y="32151"/>
                    <a:pt x="31171" y="32103"/>
                    <a:pt x="31195" y="31710"/>
                  </a:cubicBezTo>
                  <a:cubicBezTo>
                    <a:pt x="31218" y="30782"/>
                    <a:pt x="31218" y="29865"/>
                    <a:pt x="31159" y="28936"/>
                  </a:cubicBezTo>
                  <a:cubicBezTo>
                    <a:pt x="31028" y="26507"/>
                    <a:pt x="29540" y="24900"/>
                    <a:pt x="27361" y="24829"/>
                  </a:cubicBezTo>
                  <a:cubicBezTo>
                    <a:pt x="26849" y="24841"/>
                    <a:pt x="26325" y="24888"/>
                    <a:pt x="25813" y="24972"/>
                  </a:cubicBezTo>
                  <a:cubicBezTo>
                    <a:pt x="25108" y="25069"/>
                    <a:pt x="24409" y="25249"/>
                    <a:pt x="23696" y="25249"/>
                  </a:cubicBezTo>
                  <a:cubicBezTo>
                    <a:pt x="23362" y="25249"/>
                    <a:pt x="23024" y="25209"/>
                    <a:pt x="22682" y="25102"/>
                  </a:cubicBezTo>
                  <a:cubicBezTo>
                    <a:pt x="22777" y="24888"/>
                    <a:pt x="22884" y="24686"/>
                    <a:pt x="22956" y="24471"/>
                  </a:cubicBezTo>
                  <a:cubicBezTo>
                    <a:pt x="23277" y="23626"/>
                    <a:pt x="23432" y="22781"/>
                    <a:pt x="23051" y="21912"/>
                  </a:cubicBezTo>
                  <a:cubicBezTo>
                    <a:pt x="22752" y="21225"/>
                    <a:pt x="22247" y="20858"/>
                    <a:pt x="21641" y="20858"/>
                  </a:cubicBezTo>
                  <a:cubicBezTo>
                    <a:pt x="21596" y="20858"/>
                    <a:pt x="21550" y="20860"/>
                    <a:pt x="21503" y="20864"/>
                  </a:cubicBezTo>
                  <a:cubicBezTo>
                    <a:pt x="20872" y="20935"/>
                    <a:pt x="20360" y="21459"/>
                    <a:pt x="20253" y="22245"/>
                  </a:cubicBezTo>
                  <a:cubicBezTo>
                    <a:pt x="20110" y="23257"/>
                    <a:pt x="20265" y="24210"/>
                    <a:pt x="20860" y="25055"/>
                  </a:cubicBezTo>
                  <a:cubicBezTo>
                    <a:pt x="21015" y="25269"/>
                    <a:pt x="21051" y="25376"/>
                    <a:pt x="20812" y="25555"/>
                  </a:cubicBezTo>
                  <a:cubicBezTo>
                    <a:pt x="20350" y="25912"/>
                    <a:pt x="19725" y="26094"/>
                    <a:pt x="19106" y="26094"/>
                  </a:cubicBezTo>
                  <a:cubicBezTo>
                    <a:pt x="18529" y="26094"/>
                    <a:pt x="17957" y="25936"/>
                    <a:pt x="17526" y="25614"/>
                  </a:cubicBezTo>
                  <a:cubicBezTo>
                    <a:pt x="17312" y="25460"/>
                    <a:pt x="17252" y="25353"/>
                    <a:pt x="17467" y="25138"/>
                  </a:cubicBezTo>
                  <a:cubicBezTo>
                    <a:pt x="17895" y="24721"/>
                    <a:pt x="18193" y="24198"/>
                    <a:pt x="18324" y="23626"/>
                  </a:cubicBezTo>
                  <a:cubicBezTo>
                    <a:pt x="18622" y="22388"/>
                    <a:pt x="17800" y="21031"/>
                    <a:pt x="16657" y="20995"/>
                  </a:cubicBezTo>
                  <a:cubicBezTo>
                    <a:pt x="16086" y="20983"/>
                    <a:pt x="16098" y="20745"/>
                    <a:pt x="16098" y="20340"/>
                  </a:cubicBezTo>
                  <a:cubicBezTo>
                    <a:pt x="16098" y="15161"/>
                    <a:pt x="16157" y="9982"/>
                    <a:pt x="16074" y="4814"/>
                  </a:cubicBezTo>
                  <a:cubicBezTo>
                    <a:pt x="16050" y="3362"/>
                    <a:pt x="16264" y="2100"/>
                    <a:pt x="17288" y="1028"/>
                  </a:cubicBezTo>
                  <a:cubicBezTo>
                    <a:pt x="17610" y="683"/>
                    <a:pt x="17622" y="4"/>
                    <a:pt x="16812" y="4"/>
                  </a:cubicBezTo>
                  <a:lnTo>
                    <a:pt x="6525" y="4"/>
                  </a:lnTo>
                  <a:cubicBezTo>
                    <a:pt x="6498" y="2"/>
                    <a:pt x="6472" y="1"/>
                    <a:pt x="6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9"/>
            <p:cNvSpPr/>
            <p:nvPr/>
          </p:nvSpPr>
          <p:spPr>
            <a:xfrm>
              <a:off x="5274450" y="3676400"/>
              <a:ext cx="21750" cy="50700"/>
            </a:xfrm>
            <a:custGeom>
              <a:avLst/>
              <a:gdLst/>
              <a:ahLst/>
              <a:cxnLst/>
              <a:rect l="l" t="t" r="r" b="b"/>
              <a:pathLst>
                <a:path w="870" h="2028" extrusionOk="0">
                  <a:moveTo>
                    <a:pt x="496" y="0"/>
                  </a:moveTo>
                  <a:cubicBezTo>
                    <a:pt x="482" y="0"/>
                    <a:pt x="468" y="1"/>
                    <a:pt x="453" y="3"/>
                  </a:cubicBezTo>
                  <a:cubicBezTo>
                    <a:pt x="310" y="3"/>
                    <a:pt x="179" y="111"/>
                    <a:pt x="156" y="254"/>
                  </a:cubicBezTo>
                  <a:cubicBezTo>
                    <a:pt x="1" y="837"/>
                    <a:pt x="48" y="1468"/>
                    <a:pt x="310" y="2028"/>
                  </a:cubicBezTo>
                  <a:cubicBezTo>
                    <a:pt x="715" y="1527"/>
                    <a:pt x="870" y="873"/>
                    <a:pt x="751" y="242"/>
                  </a:cubicBezTo>
                  <a:cubicBezTo>
                    <a:pt x="740" y="101"/>
                    <a:pt x="631" y="0"/>
                    <a:pt x="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9"/>
            <p:cNvSpPr/>
            <p:nvPr/>
          </p:nvSpPr>
          <p:spPr>
            <a:xfrm>
              <a:off x="5775700" y="4198575"/>
              <a:ext cx="48850" cy="16675"/>
            </a:xfrm>
            <a:custGeom>
              <a:avLst/>
              <a:gdLst/>
              <a:ahLst/>
              <a:cxnLst/>
              <a:rect l="l" t="t" r="r" b="b"/>
              <a:pathLst>
                <a:path w="1954" h="667" extrusionOk="0">
                  <a:moveTo>
                    <a:pt x="477" y="0"/>
                  </a:moveTo>
                  <a:cubicBezTo>
                    <a:pt x="227" y="0"/>
                    <a:pt x="1" y="36"/>
                    <a:pt x="13" y="357"/>
                  </a:cubicBezTo>
                  <a:cubicBezTo>
                    <a:pt x="25" y="631"/>
                    <a:pt x="239" y="667"/>
                    <a:pt x="465" y="667"/>
                  </a:cubicBezTo>
                  <a:lnTo>
                    <a:pt x="1573" y="667"/>
                  </a:lnTo>
                  <a:cubicBezTo>
                    <a:pt x="1799" y="667"/>
                    <a:pt x="1942" y="572"/>
                    <a:pt x="1954" y="345"/>
                  </a:cubicBezTo>
                  <a:cubicBezTo>
                    <a:pt x="1954" y="119"/>
                    <a:pt x="1799" y="12"/>
                    <a:pt x="1596" y="12"/>
                  </a:cubicBezTo>
                  <a:lnTo>
                    <a:pt x="977" y="12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9"/>
            <p:cNvSpPr/>
            <p:nvPr/>
          </p:nvSpPr>
          <p:spPr>
            <a:xfrm>
              <a:off x="5775700" y="4147950"/>
              <a:ext cx="48850" cy="16700"/>
            </a:xfrm>
            <a:custGeom>
              <a:avLst/>
              <a:gdLst/>
              <a:ahLst/>
              <a:cxnLst/>
              <a:rect l="l" t="t" r="r" b="b"/>
              <a:pathLst>
                <a:path w="1954" h="668" extrusionOk="0">
                  <a:moveTo>
                    <a:pt x="477" y="1"/>
                  </a:moveTo>
                  <a:cubicBezTo>
                    <a:pt x="227" y="1"/>
                    <a:pt x="1" y="37"/>
                    <a:pt x="13" y="358"/>
                  </a:cubicBezTo>
                  <a:cubicBezTo>
                    <a:pt x="25" y="632"/>
                    <a:pt x="239" y="668"/>
                    <a:pt x="465" y="668"/>
                  </a:cubicBezTo>
                  <a:lnTo>
                    <a:pt x="1573" y="668"/>
                  </a:lnTo>
                  <a:cubicBezTo>
                    <a:pt x="1799" y="668"/>
                    <a:pt x="1942" y="584"/>
                    <a:pt x="1954" y="346"/>
                  </a:cubicBezTo>
                  <a:cubicBezTo>
                    <a:pt x="1954" y="120"/>
                    <a:pt x="1799" y="13"/>
                    <a:pt x="1596" y="13"/>
                  </a:cubicBezTo>
                  <a:lnTo>
                    <a:pt x="977" y="13"/>
                  </a:lnTo>
                  <a:lnTo>
                    <a:pt x="9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9"/>
            <p:cNvSpPr/>
            <p:nvPr/>
          </p:nvSpPr>
          <p:spPr>
            <a:xfrm>
              <a:off x="5775700" y="4097350"/>
              <a:ext cx="48850" cy="17000"/>
            </a:xfrm>
            <a:custGeom>
              <a:avLst/>
              <a:gdLst/>
              <a:ahLst/>
              <a:cxnLst/>
              <a:rect l="l" t="t" r="r" b="b"/>
              <a:pathLst>
                <a:path w="1954" h="680" extrusionOk="0">
                  <a:moveTo>
                    <a:pt x="477" y="1"/>
                  </a:moveTo>
                  <a:cubicBezTo>
                    <a:pt x="227" y="1"/>
                    <a:pt x="1" y="37"/>
                    <a:pt x="13" y="358"/>
                  </a:cubicBezTo>
                  <a:cubicBezTo>
                    <a:pt x="25" y="632"/>
                    <a:pt x="239" y="680"/>
                    <a:pt x="465" y="680"/>
                  </a:cubicBezTo>
                  <a:lnTo>
                    <a:pt x="1573" y="680"/>
                  </a:lnTo>
                  <a:cubicBezTo>
                    <a:pt x="1799" y="680"/>
                    <a:pt x="1942" y="584"/>
                    <a:pt x="1954" y="346"/>
                  </a:cubicBezTo>
                  <a:cubicBezTo>
                    <a:pt x="1954" y="120"/>
                    <a:pt x="1799" y="13"/>
                    <a:pt x="1596" y="13"/>
                  </a:cubicBezTo>
                  <a:lnTo>
                    <a:pt x="977" y="13"/>
                  </a:lnTo>
                  <a:lnTo>
                    <a:pt x="9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9"/>
            <p:cNvSpPr/>
            <p:nvPr/>
          </p:nvSpPr>
          <p:spPr>
            <a:xfrm>
              <a:off x="5775700" y="4046750"/>
              <a:ext cx="48850" cy="16700"/>
            </a:xfrm>
            <a:custGeom>
              <a:avLst/>
              <a:gdLst/>
              <a:ahLst/>
              <a:cxnLst/>
              <a:rect l="l" t="t" r="r" b="b"/>
              <a:pathLst>
                <a:path w="1954" h="668" extrusionOk="0">
                  <a:moveTo>
                    <a:pt x="477" y="1"/>
                  </a:moveTo>
                  <a:cubicBezTo>
                    <a:pt x="227" y="1"/>
                    <a:pt x="1" y="37"/>
                    <a:pt x="13" y="358"/>
                  </a:cubicBezTo>
                  <a:cubicBezTo>
                    <a:pt x="25" y="632"/>
                    <a:pt x="239" y="668"/>
                    <a:pt x="465" y="668"/>
                  </a:cubicBezTo>
                  <a:lnTo>
                    <a:pt x="1573" y="668"/>
                  </a:lnTo>
                  <a:cubicBezTo>
                    <a:pt x="1799" y="668"/>
                    <a:pt x="1942" y="584"/>
                    <a:pt x="1954" y="346"/>
                  </a:cubicBezTo>
                  <a:cubicBezTo>
                    <a:pt x="1954" y="120"/>
                    <a:pt x="1799" y="13"/>
                    <a:pt x="1596" y="13"/>
                  </a:cubicBezTo>
                  <a:lnTo>
                    <a:pt x="977" y="13"/>
                  </a:lnTo>
                  <a:lnTo>
                    <a:pt x="9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9"/>
            <p:cNvSpPr/>
            <p:nvPr/>
          </p:nvSpPr>
          <p:spPr>
            <a:xfrm>
              <a:off x="5775700" y="3996150"/>
              <a:ext cx="48850" cy="16700"/>
            </a:xfrm>
            <a:custGeom>
              <a:avLst/>
              <a:gdLst/>
              <a:ahLst/>
              <a:cxnLst/>
              <a:rect l="l" t="t" r="r" b="b"/>
              <a:pathLst>
                <a:path w="1954" h="668" extrusionOk="0">
                  <a:moveTo>
                    <a:pt x="477" y="1"/>
                  </a:moveTo>
                  <a:cubicBezTo>
                    <a:pt x="227" y="1"/>
                    <a:pt x="1" y="36"/>
                    <a:pt x="13" y="358"/>
                  </a:cubicBezTo>
                  <a:cubicBezTo>
                    <a:pt x="25" y="632"/>
                    <a:pt x="239" y="668"/>
                    <a:pt x="465" y="668"/>
                  </a:cubicBezTo>
                  <a:lnTo>
                    <a:pt x="1573" y="668"/>
                  </a:lnTo>
                  <a:cubicBezTo>
                    <a:pt x="1799" y="668"/>
                    <a:pt x="1942" y="584"/>
                    <a:pt x="1954" y="346"/>
                  </a:cubicBezTo>
                  <a:cubicBezTo>
                    <a:pt x="1954" y="120"/>
                    <a:pt x="1799" y="13"/>
                    <a:pt x="1596" y="13"/>
                  </a:cubicBezTo>
                  <a:lnTo>
                    <a:pt x="977" y="13"/>
                  </a:lnTo>
                  <a:lnTo>
                    <a:pt x="9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9"/>
            <p:cNvSpPr/>
            <p:nvPr/>
          </p:nvSpPr>
          <p:spPr>
            <a:xfrm>
              <a:off x="5775700" y="4241125"/>
              <a:ext cx="48850" cy="17000"/>
            </a:xfrm>
            <a:custGeom>
              <a:avLst/>
              <a:gdLst/>
              <a:ahLst/>
              <a:cxnLst/>
              <a:rect l="l" t="t" r="r" b="b"/>
              <a:pathLst>
                <a:path w="1954" h="680" extrusionOk="0">
                  <a:moveTo>
                    <a:pt x="477" y="1"/>
                  </a:moveTo>
                  <a:cubicBezTo>
                    <a:pt x="227" y="1"/>
                    <a:pt x="1" y="48"/>
                    <a:pt x="13" y="358"/>
                  </a:cubicBezTo>
                  <a:cubicBezTo>
                    <a:pt x="25" y="632"/>
                    <a:pt x="239" y="679"/>
                    <a:pt x="465" y="679"/>
                  </a:cubicBezTo>
                  <a:lnTo>
                    <a:pt x="1573" y="679"/>
                  </a:lnTo>
                  <a:cubicBezTo>
                    <a:pt x="1799" y="679"/>
                    <a:pt x="1942" y="584"/>
                    <a:pt x="1954" y="358"/>
                  </a:cubicBezTo>
                  <a:cubicBezTo>
                    <a:pt x="1954" y="120"/>
                    <a:pt x="1799" y="12"/>
                    <a:pt x="1596" y="12"/>
                  </a:cubicBezTo>
                  <a:lnTo>
                    <a:pt x="977" y="12"/>
                  </a:lnTo>
                  <a:lnTo>
                    <a:pt x="9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9"/>
            <p:cNvSpPr/>
            <p:nvPr/>
          </p:nvSpPr>
          <p:spPr>
            <a:xfrm>
              <a:off x="5775700" y="4293225"/>
              <a:ext cx="48850" cy="16675"/>
            </a:xfrm>
            <a:custGeom>
              <a:avLst/>
              <a:gdLst/>
              <a:ahLst/>
              <a:cxnLst/>
              <a:rect l="l" t="t" r="r" b="b"/>
              <a:pathLst>
                <a:path w="1954" h="667" extrusionOk="0">
                  <a:moveTo>
                    <a:pt x="477" y="0"/>
                  </a:moveTo>
                  <a:cubicBezTo>
                    <a:pt x="227" y="0"/>
                    <a:pt x="1" y="36"/>
                    <a:pt x="13" y="357"/>
                  </a:cubicBezTo>
                  <a:cubicBezTo>
                    <a:pt x="25" y="631"/>
                    <a:pt x="239" y="667"/>
                    <a:pt x="465" y="667"/>
                  </a:cubicBezTo>
                  <a:lnTo>
                    <a:pt x="1573" y="667"/>
                  </a:lnTo>
                  <a:cubicBezTo>
                    <a:pt x="1799" y="667"/>
                    <a:pt x="1942" y="584"/>
                    <a:pt x="1954" y="345"/>
                  </a:cubicBezTo>
                  <a:cubicBezTo>
                    <a:pt x="1954" y="119"/>
                    <a:pt x="1799" y="12"/>
                    <a:pt x="1596" y="12"/>
                  </a:cubicBezTo>
                  <a:lnTo>
                    <a:pt x="977" y="12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9"/>
            <p:cNvSpPr/>
            <p:nvPr/>
          </p:nvSpPr>
          <p:spPr>
            <a:xfrm>
              <a:off x="5395300" y="3598775"/>
              <a:ext cx="57475" cy="20875"/>
            </a:xfrm>
            <a:custGeom>
              <a:avLst/>
              <a:gdLst/>
              <a:ahLst/>
              <a:cxnLst/>
              <a:rect l="l" t="t" r="r" b="b"/>
              <a:pathLst>
                <a:path w="2299" h="835" extrusionOk="0">
                  <a:moveTo>
                    <a:pt x="417" y="1"/>
                  </a:moveTo>
                  <a:cubicBezTo>
                    <a:pt x="191" y="1"/>
                    <a:pt x="1" y="180"/>
                    <a:pt x="1" y="418"/>
                  </a:cubicBezTo>
                  <a:cubicBezTo>
                    <a:pt x="1" y="644"/>
                    <a:pt x="191" y="834"/>
                    <a:pt x="417" y="834"/>
                  </a:cubicBezTo>
                  <a:lnTo>
                    <a:pt x="1882" y="834"/>
                  </a:lnTo>
                  <a:cubicBezTo>
                    <a:pt x="2120" y="834"/>
                    <a:pt x="2299" y="644"/>
                    <a:pt x="2299" y="418"/>
                  </a:cubicBezTo>
                  <a:cubicBezTo>
                    <a:pt x="2299" y="180"/>
                    <a:pt x="2120" y="1"/>
                    <a:pt x="1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9"/>
            <p:cNvSpPr/>
            <p:nvPr/>
          </p:nvSpPr>
          <p:spPr>
            <a:xfrm>
              <a:off x="5395300" y="3510675"/>
              <a:ext cx="57475" cy="20875"/>
            </a:xfrm>
            <a:custGeom>
              <a:avLst/>
              <a:gdLst/>
              <a:ahLst/>
              <a:cxnLst/>
              <a:rect l="l" t="t" r="r" b="b"/>
              <a:pathLst>
                <a:path w="2299" h="835" extrusionOk="0">
                  <a:moveTo>
                    <a:pt x="417" y="1"/>
                  </a:moveTo>
                  <a:cubicBezTo>
                    <a:pt x="191" y="1"/>
                    <a:pt x="1" y="191"/>
                    <a:pt x="1" y="417"/>
                  </a:cubicBezTo>
                  <a:cubicBezTo>
                    <a:pt x="1" y="644"/>
                    <a:pt x="191" y="834"/>
                    <a:pt x="417" y="834"/>
                  </a:cubicBezTo>
                  <a:lnTo>
                    <a:pt x="1882" y="834"/>
                  </a:lnTo>
                  <a:cubicBezTo>
                    <a:pt x="2120" y="834"/>
                    <a:pt x="2299" y="644"/>
                    <a:pt x="2299" y="417"/>
                  </a:cubicBezTo>
                  <a:cubicBezTo>
                    <a:pt x="2299" y="191"/>
                    <a:pt x="2120" y="1"/>
                    <a:pt x="1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9"/>
            <p:cNvSpPr/>
            <p:nvPr/>
          </p:nvSpPr>
          <p:spPr>
            <a:xfrm>
              <a:off x="5395300" y="3422575"/>
              <a:ext cx="57475" cy="20850"/>
            </a:xfrm>
            <a:custGeom>
              <a:avLst/>
              <a:gdLst/>
              <a:ahLst/>
              <a:cxnLst/>
              <a:rect l="l" t="t" r="r" b="b"/>
              <a:pathLst>
                <a:path w="2299" h="834" extrusionOk="0">
                  <a:moveTo>
                    <a:pt x="417" y="0"/>
                  </a:moveTo>
                  <a:cubicBezTo>
                    <a:pt x="191" y="0"/>
                    <a:pt x="1" y="191"/>
                    <a:pt x="1" y="417"/>
                  </a:cubicBezTo>
                  <a:cubicBezTo>
                    <a:pt x="1" y="655"/>
                    <a:pt x="191" y="834"/>
                    <a:pt x="417" y="834"/>
                  </a:cubicBezTo>
                  <a:lnTo>
                    <a:pt x="1882" y="834"/>
                  </a:lnTo>
                  <a:cubicBezTo>
                    <a:pt x="2120" y="834"/>
                    <a:pt x="2299" y="655"/>
                    <a:pt x="2299" y="417"/>
                  </a:cubicBezTo>
                  <a:cubicBezTo>
                    <a:pt x="2299" y="191"/>
                    <a:pt x="2120" y="0"/>
                    <a:pt x="1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9"/>
            <p:cNvSpPr/>
            <p:nvPr/>
          </p:nvSpPr>
          <p:spPr>
            <a:xfrm>
              <a:off x="5395300" y="3334775"/>
              <a:ext cx="57475" cy="20850"/>
            </a:xfrm>
            <a:custGeom>
              <a:avLst/>
              <a:gdLst/>
              <a:ahLst/>
              <a:cxnLst/>
              <a:rect l="l" t="t" r="r" b="b"/>
              <a:pathLst>
                <a:path w="2299" h="834" extrusionOk="0">
                  <a:moveTo>
                    <a:pt x="417" y="0"/>
                  </a:moveTo>
                  <a:cubicBezTo>
                    <a:pt x="191" y="0"/>
                    <a:pt x="1" y="179"/>
                    <a:pt x="1" y="417"/>
                  </a:cubicBezTo>
                  <a:cubicBezTo>
                    <a:pt x="1" y="643"/>
                    <a:pt x="191" y="834"/>
                    <a:pt x="417" y="834"/>
                  </a:cubicBezTo>
                  <a:lnTo>
                    <a:pt x="1882" y="834"/>
                  </a:lnTo>
                  <a:cubicBezTo>
                    <a:pt x="2120" y="834"/>
                    <a:pt x="2299" y="643"/>
                    <a:pt x="2299" y="417"/>
                  </a:cubicBezTo>
                  <a:cubicBezTo>
                    <a:pt x="2299" y="179"/>
                    <a:pt x="2120" y="0"/>
                    <a:pt x="1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9"/>
            <p:cNvSpPr/>
            <p:nvPr/>
          </p:nvSpPr>
          <p:spPr>
            <a:xfrm>
              <a:off x="5395300" y="3246650"/>
              <a:ext cx="57475" cy="20875"/>
            </a:xfrm>
            <a:custGeom>
              <a:avLst/>
              <a:gdLst/>
              <a:ahLst/>
              <a:cxnLst/>
              <a:rect l="l" t="t" r="r" b="b"/>
              <a:pathLst>
                <a:path w="2299" h="835" extrusionOk="0">
                  <a:moveTo>
                    <a:pt x="417" y="1"/>
                  </a:moveTo>
                  <a:cubicBezTo>
                    <a:pt x="191" y="1"/>
                    <a:pt x="1" y="191"/>
                    <a:pt x="1" y="418"/>
                  </a:cubicBezTo>
                  <a:cubicBezTo>
                    <a:pt x="1" y="656"/>
                    <a:pt x="191" y="834"/>
                    <a:pt x="417" y="834"/>
                  </a:cubicBezTo>
                  <a:lnTo>
                    <a:pt x="1882" y="834"/>
                  </a:lnTo>
                  <a:cubicBezTo>
                    <a:pt x="2120" y="834"/>
                    <a:pt x="2299" y="656"/>
                    <a:pt x="2299" y="418"/>
                  </a:cubicBezTo>
                  <a:cubicBezTo>
                    <a:pt x="2299" y="191"/>
                    <a:pt x="2120" y="1"/>
                    <a:pt x="1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9"/>
            <p:cNvSpPr/>
            <p:nvPr/>
          </p:nvSpPr>
          <p:spPr>
            <a:xfrm>
              <a:off x="5395300" y="4214350"/>
              <a:ext cx="57475" cy="20850"/>
            </a:xfrm>
            <a:custGeom>
              <a:avLst/>
              <a:gdLst/>
              <a:ahLst/>
              <a:cxnLst/>
              <a:rect l="l" t="t" r="r" b="b"/>
              <a:pathLst>
                <a:path w="2299" h="834" extrusionOk="0">
                  <a:moveTo>
                    <a:pt x="417" y="0"/>
                  </a:moveTo>
                  <a:cubicBezTo>
                    <a:pt x="191" y="0"/>
                    <a:pt x="1" y="191"/>
                    <a:pt x="1" y="417"/>
                  </a:cubicBezTo>
                  <a:cubicBezTo>
                    <a:pt x="1" y="655"/>
                    <a:pt x="191" y="833"/>
                    <a:pt x="417" y="833"/>
                  </a:cubicBezTo>
                  <a:lnTo>
                    <a:pt x="1882" y="833"/>
                  </a:lnTo>
                  <a:cubicBezTo>
                    <a:pt x="2120" y="833"/>
                    <a:pt x="2299" y="655"/>
                    <a:pt x="2299" y="417"/>
                  </a:cubicBezTo>
                  <a:cubicBezTo>
                    <a:pt x="2299" y="191"/>
                    <a:pt x="2120" y="0"/>
                    <a:pt x="1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9"/>
            <p:cNvSpPr/>
            <p:nvPr/>
          </p:nvSpPr>
          <p:spPr>
            <a:xfrm>
              <a:off x="5395300" y="4126525"/>
              <a:ext cx="57475" cy="20875"/>
            </a:xfrm>
            <a:custGeom>
              <a:avLst/>
              <a:gdLst/>
              <a:ahLst/>
              <a:cxnLst/>
              <a:rect l="l" t="t" r="r" b="b"/>
              <a:pathLst>
                <a:path w="2299" h="835" extrusionOk="0">
                  <a:moveTo>
                    <a:pt x="417" y="1"/>
                  </a:moveTo>
                  <a:cubicBezTo>
                    <a:pt x="191" y="1"/>
                    <a:pt x="1" y="179"/>
                    <a:pt x="1" y="417"/>
                  </a:cubicBezTo>
                  <a:cubicBezTo>
                    <a:pt x="1" y="644"/>
                    <a:pt x="191" y="834"/>
                    <a:pt x="417" y="834"/>
                  </a:cubicBezTo>
                  <a:lnTo>
                    <a:pt x="1882" y="834"/>
                  </a:lnTo>
                  <a:cubicBezTo>
                    <a:pt x="2120" y="834"/>
                    <a:pt x="2299" y="644"/>
                    <a:pt x="2299" y="417"/>
                  </a:cubicBezTo>
                  <a:cubicBezTo>
                    <a:pt x="2299" y="179"/>
                    <a:pt x="2120" y="1"/>
                    <a:pt x="1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9"/>
            <p:cNvSpPr/>
            <p:nvPr/>
          </p:nvSpPr>
          <p:spPr>
            <a:xfrm>
              <a:off x="5395300" y="4038425"/>
              <a:ext cx="57475" cy="20850"/>
            </a:xfrm>
            <a:custGeom>
              <a:avLst/>
              <a:gdLst/>
              <a:ahLst/>
              <a:cxnLst/>
              <a:rect l="l" t="t" r="r" b="b"/>
              <a:pathLst>
                <a:path w="2299" h="834" extrusionOk="0">
                  <a:moveTo>
                    <a:pt x="417" y="0"/>
                  </a:moveTo>
                  <a:cubicBezTo>
                    <a:pt x="191" y="0"/>
                    <a:pt x="1" y="191"/>
                    <a:pt x="1" y="417"/>
                  </a:cubicBezTo>
                  <a:cubicBezTo>
                    <a:pt x="1" y="655"/>
                    <a:pt x="191" y="834"/>
                    <a:pt x="417" y="834"/>
                  </a:cubicBezTo>
                  <a:lnTo>
                    <a:pt x="1882" y="834"/>
                  </a:lnTo>
                  <a:cubicBezTo>
                    <a:pt x="2120" y="834"/>
                    <a:pt x="2299" y="655"/>
                    <a:pt x="2299" y="417"/>
                  </a:cubicBezTo>
                  <a:cubicBezTo>
                    <a:pt x="2299" y="191"/>
                    <a:pt x="2120" y="0"/>
                    <a:pt x="1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9"/>
            <p:cNvSpPr/>
            <p:nvPr/>
          </p:nvSpPr>
          <p:spPr>
            <a:xfrm>
              <a:off x="5395300" y="3950625"/>
              <a:ext cx="57475" cy="20850"/>
            </a:xfrm>
            <a:custGeom>
              <a:avLst/>
              <a:gdLst/>
              <a:ahLst/>
              <a:cxnLst/>
              <a:rect l="l" t="t" r="r" b="b"/>
              <a:pathLst>
                <a:path w="2299" h="834" extrusionOk="0">
                  <a:moveTo>
                    <a:pt x="417" y="0"/>
                  </a:moveTo>
                  <a:cubicBezTo>
                    <a:pt x="191" y="0"/>
                    <a:pt x="1" y="179"/>
                    <a:pt x="1" y="417"/>
                  </a:cubicBezTo>
                  <a:cubicBezTo>
                    <a:pt x="1" y="643"/>
                    <a:pt x="191" y="834"/>
                    <a:pt x="417" y="834"/>
                  </a:cubicBezTo>
                  <a:lnTo>
                    <a:pt x="1882" y="834"/>
                  </a:lnTo>
                  <a:cubicBezTo>
                    <a:pt x="2120" y="834"/>
                    <a:pt x="2299" y="643"/>
                    <a:pt x="2299" y="417"/>
                  </a:cubicBezTo>
                  <a:cubicBezTo>
                    <a:pt x="2299" y="179"/>
                    <a:pt x="2120" y="0"/>
                    <a:pt x="1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9"/>
            <p:cNvSpPr/>
            <p:nvPr/>
          </p:nvSpPr>
          <p:spPr>
            <a:xfrm>
              <a:off x="5395300" y="3862500"/>
              <a:ext cx="57475" cy="20875"/>
            </a:xfrm>
            <a:custGeom>
              <a:avLst/>
              <a:gdLst/>
              <a:ahLst/>
              <a:cxnLst/>
              <a:rect l="l" t="t" r="r" b="b"/>
              <a:pathLst>
                <a:path w="2299" h="835" extrusionOk="0">
                  <a:moveTo>
                    <a:pt x="417" y="1"/>
                  </a:moveTo>
                  <a:cubicBezTo>
                    <a:pt x="191" y="1"/>
                    <a:pt x="1" y="191"/>
                    <a:pt x="1" y="418"/>
                  </a:cubicBezTo>
                  <a:cubicBezTo>
                    <a:pt x="1" y="656"/>
                    <a:pt x="191" y="834"/>
                    <a:pt x="417" y="834"/>
                  </a:cubicBezTo>
                  <a:lnTo>
                    <a:pt x="1882" y="834"/>
                  </a:lnTo>
                  <a:cubicBezTo>
                    <a:pt x="2120" y="834"/>
                    <a:pt x="2299" y="656"/>
                    <a:pt x="2299" y="418"/>
                  </a:cubicBezTo>
                  <a:cubicBezTo>
                    <a:pt x="2299" y="191"/>
                    <a:pt x="2120" y="1"/>
                    <a:pt x="1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9"/>
            <p:cNvSpPr/>
            <p:nvPr/>
          </p:nvSpPr>
          <p:spPr>
            <a:xfrm>
              <a:off x="5395300" y="4302450"/>
              <a:ext cx="57475" cy="20850"/>
            </a:xfrm>
            <a:custGeom>
              <a:avLst/>
              <a:gdLst/>
              <a:ahLst/>
              <a:cxnLst/>
              <a:rect l="l" t="t" r="r" b="b"/>
              <a:pathLst>
                <a:path w="2299" h="834" extrusionOk="0">
                  <a:moveTo>
                    <a:pt x="417" y="0"/>
                  </a:moveTo>
                  <a:cubicBezTo>
                    <a:pt x="191" y="0"/>
                    <a:pt x="1" y="179"/>
                    <a:pt x="1" y="417"/>
                  </a:cubicBezTo>
                  <a:cubicBezTo>
                    <a:pt x="1" y="643"/>
                    <a:pt x="191" y="834"/>
                    <a:pt x="417" y="834"/>
                  </a:cubicBezTo>
                  <a:lnTo>
                    <a:pt x="1882" y="834"/>
                  </a:lnTo>
                  <a:cubicBezTo>
                    <a:pt x="2120" y="834"/>
                    <a:pt x="2299" y="643"/>
                    <a:pt x="2299" y="417"/>
                  </a:cubicBezTo>
                  <a:cubicBezTo>
                    <a:pt x="2299" y="179"/>
                    <a:pt x="2120" y="0"/>
                    <a:pt x="1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userDrawn="1">
  <p:cSld name="BIG_NUMBER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BLANK_1_1_1_1_1_1"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5" name="Google Shape;1595;p13"/>
          <p:cNvGrpSpPr/>
          <p:nvPr/>
        </p:nvGrpSpPr>
        <p:grpSpPr>
          <a:xfrm>
            <a:off x="6518564" y="930718"/>
            <a:ext cx="2056727" cy="4212782"/>
            <a:chOff x="541725" y="1145025"/>
            <a:chExt cx="786125" cy="1466475"/>
          </a:xfrm>
        </p:grpSpPr>
        <p:sp>
          <p:nvSpPr>
            <p:cNvPr id="1596" name="Google Shape;1596;p13"/>
            <p:cNvSpPr/>
            <p:nvPr/>
          </p:nvSpPr>
          <p:spPr>
            <a:xfrm>
              <a:off x="541725" y="1145025"/>
              <a:ext cx="782250" cy="1466475"/>
            </a:xfrm>
            <a:custGeom>
              <a:avLst/>
              <a:gdLst/>
              <a:ahLst/>
              <a:cxnLst/>
              <a:rect l="l" t="t" r="r" b="b"/>
              <a:pathLst>
                <a:path w="31290" h="58659" extrusionOk="0">
                  <a:moveTo>
                    <a:pt x="23065" y="0"/>
                  </a:moveTo>
                  <a:cubicBezTo>
                    <a:pt x="21500" y="0"/>
                    <a:pt x="20013" y="892"/>
                    <a:pt x="19312" y="2377"/>
                  </a:cubicBezTo>
                  <a:cubicBezTo>
                    <a:pt x="18967" y="3104"/>
                    <a:pt x="19062" y="3735"/>
                    <a:pt x="19705" y="4223"/>
                  </a:cubicBezTo>
                  <a:cubicBezTo>
                    <a:pt x="19979" y="4437"/>
                    <a:pt x="19931" y="4592"/>
                    <a:pt x="19824" y="4830"/>
                  </a:cubicBezTo>
                  <a:cubicBezTo>
                    <a:pt x="18443" y="7961"/>
                    <a:pt x="17074" y="11105"/>
                    <a:pt x="15717" y="14248"/>
                  </a:cubicBezTo>
                  <a:cubicBezTo>
                    <a:pt x="15582" y="14550"/>
                    <a:pt x="15437" y="14642"/>
                    <a:pt x="15124" y="14642"/>
                  </a:cubicBezTo>
                  <a:cubicBezTo>
                    <a:pt x="15104" y="14642"/>
                    <a:pt x="15083" y="14641"/>
                    <a:pt x="15062" y="14641"/>
                  </a:cubicBezTo>
                  <a:cubicBezTo>
                    <a:pt x="15027" y="14639"/>
                    <a:pt x="14993" y="14639"/>
                    <a:pt x="14960" y="14639"/>
                  </a:cubicBezTo>
                  <a:cubicBezTo>
                    <a:pt x="14165" y="14639"/>
                    <a:pt x="13559" y="15042"/>
                    <a:pt x="13228" y="15796"/>
                  </a:cubicBezTo>
                  <a:cubicBezTo>
                    <a:pt x="11418" y="19903"/>
                    <a:pt x="9621" y="24011"/>
                    <a:pt x="7835" y="28130"/>
                  </a:cubicBezTo>
                  <a:cubicBezTo>
                    <a:pt x="7430" y="29059"/>
                    <a:pt x="7739" y="30000"/>
                    <a:pt x="8621" y="30512"/>
                  </a:cubicBezTo>
                  <a:cubicBezTo>
                    <a:pt x="8859" y="30631"/>
                    <a:pt x="9002" y="30893"/>
                    <a:pt x="8954" y="31155"/>
                  </a:cubicBezTo>
                  <a:cubicBezTo>
                    <a:pt x="8930" y="32036"/>
                    <a:pt x="8918" y="32917"/>
                    <a:pt x="8906" y="33798"/>
                  </a:cubicBezTo>
                  <a:cubicBezTo>
                    <a:pt x="8882" y="34643"/>
                    <a:pt x="9252" y="35238"/>
                    <a:pt x="10025" y="35584"/>
                  </a:cubicBezTo>
                  <a:cubicBezTo>
                    <a:pt x="10656" y="35858"/>
                    <a:pt x="11299" y="36120"/>
                    <a:pt x="11930" y="36393"/>
                  </a:cubicBezTo>
                  <a:cubicBezTo>
                    <a:pt x="12215" y="36521"/>
                    <a:pt x="12485" y="36583"/>
                    <a:pt x="12744" y="36583"/>
                  </a:cubicBezTo>
                  <a:cubicBezTo>
                    <a:pt x="13213" y="36583"/>
                    <a:pt x="13644" y="36379"/>
                    <a:pt x="14050" y="35989"/>
                  </a:cubicBezTo>
                  <a:cubicBezTo>
                    <a:pt x="14681" y="35381"/>
                    <a:pt x="15336" y="34798"/>
                    <a:pt x="15967" y="34179"/>
                  </a:cubicBezTo>
                  <a:cubicBezTo>
                    <a:pt x="16096" y="34032"/>
                    <a:pt x="16276" y="33954"/>
                    <a:pt x="16460" y="33954"/>
                  </a:cubicBezTo>
                  <a:cubicBezTo>
                    <a:pt x="16530" y="33954"/>
                    <a:pt x="16600" y="33965"/>
                    <a:pt x="16669" y="33988"/>
                  </a:cubicBezTo>
                  <a:cubicBezTo>
                    <a:pt x="16849" y="34025"/>
                    <a:pt x="17019" y="34043"/>
                    <a:pt x="17181" y="34043"/>
                  </a:cubicBezTo>
                  <a:cubicBezTo>
                    <a:pt x="17962" y="34043"/>
                    <a:pt x="18533" y="33618"/>
                    <a:pt x="18908" y="32810"/>
                  </a:cubicBezTo>
                  <a:cubicBezTo>
                    <a:pt x="19074" y="32452"/>
                    <a:pt x="19229" y="32095"/>
                    <a:pt x="19384" y="31726"/>
                  </a:cubicBezTo>
                  <a:cubicBezTo>
                    <a:pt x="19688" y="31036"/>
                    <a:pt x="19782" y="30822"/>
                    <a:pt x="20151" y="30822"/>
                  </a:cubicBezTo>
                  <a:cubicBezTo>
                    <a:pt x="20317" y="30822"/>
                    <a:pt x="20539" y="30866"/>
                    <a:pt x="20860" y="30928"/>
                  </a:cubicBezTo>
                  <a:cubicBezTo>
                    <a:pt x="21015" y="30965"/>
                    <a:pt x="21176" y="30980"/>
                    <a:pt x="21334" y="30980"/>
                  </a:cubicBezTo>
                  <a:cubicBezTo>
                    <a:pt x="21383" y="30980"/>
                    <a:pt x="21431" y="30979"/>
                    <a:pt x="21479" y="30976"/>
                  </a:cubicBezTo>
                  <a:cubicBezTo>
                    <a:pt x="21531" y="30970"/>
                    <a:pt x="21580" y="30966"/>
                    <a:pt x="21625" y="30966"/>
                  </a:cubicBezTo>
                  <a:cubicBezTo>
                    <a:pt x="22072" y="30966"/>
                    <a:pt x="22178" y="31279"/>
                    <a:pt x="22265" y="31690"/>
                  </a:cubicBezTo>
                  <a:cubicBezTo>
                    <a:pt x="22979" y="35036"/>
                    <a:pt x="22932" y="38382"/>
                    <a:pt x="22241" y="41727"/>
                  </a:cubicBezTo>
                  <a:cubicBezTo>
                    <a:pt x="22110" y="42358"/>
                    <a:pt x="21944" y="42966"/>
                    <a:pt x="21753" y="43609"/>
                  </a:cubicBezTo>
                  <a:cubicBezTo>
                    <a:pt x="21575" y="44251"/>
                    <a:pt x="21360" y="44883"/>
                    <a:pt x="21134" y="45514"/>
                  </a:cubicBezTo>
                  <a:cubicBezTo>
                    <a:pt x="20932" y="46109"/>
                    <a:pt x="20693" y="46680"/>
                    <a:pt x="20432" y="47335"/>
                  </a:cubicBezTo>
                  <a:cubicBezTo>
                    <a:pt x="19741" y="45454"/>
                    <a:pt x="19169" y="45061"/>
                    <a:pt x="17229" y="45061"/>
                  </a:cubicBezTo>
                  <a:lnTo>
                    <a:pt x="2929" y="45061"/>
                  </a:lnTo>
                  <a:cubicBezTo>
                    <a:pt x="2888" y="45060"/>
                    <a:pt x="2846" y="45059"/>
                    <a:pt x="2804" y="45059"/>
                  </a:cubicBezTo>
                  <a:cubicBezTo>
                    <a:pt x="2513" y="45059"/>
                    <a:pt x="2222" y="45095"/>
                    <a:pt x="1941" y="45168"/>
                  </a:cubicBezTo>
                  <a:cubicBezTo>
                    <a:pt x="715" y="45537"/>
                    <a:pt x="0" y="46692"/>
                    <a:pt x="191" y="48061"/>
                  </a:cubicBezTo>
                  <a:cubicBezTo>
                    <a:pt x="334" y="49157"/>
                    <a:pt x="1215" y="49835"/>
                    <a:pt x="2548" y="49835"/>
                  </a:cubicBezTo>
                  <a:cubicBezTo>
                    <a:pt x="2739" y="49835"/>
                    <a:pt x="2935" y="49846"/>
                    <a:pt x="3132" y="49846"/>
                  </a:cubicBezTo>
                  <a:cubicBezTo>
                    <a:pt x="3231" y="49846"/>
                    <a:pt x="3330" y="49843"/>
                    <a:pt x="3429" y="49835"/>
                  </a:cubicBezTo>
                  <a:cubicBezTo>
                    <a:pt x="3463" y="49832"/>
                    <a:pt x="3497" y="49830"/>
                    <a:pt x="3531" y="49830"/>
                  </a:cubicBezTo>
                  <a:cubicBezTo>
                    <a:pt x="3805" y="49830"/>
                    <a:pt x="4071" y="49957"/>
                    <a:pt x="4251" y="50169"/>
                  </a:cubicBezTo>
                  <a:cubicBezTo>
                    <a:pt x="6084" y="52026"/>
                    <a:pt x="7942" y="53872"/>
                    <a:pt x="9811" y="55705"/>
                  </a:cubicBezTo>
                  <a:cubicBezTo>
                    <a:pt x="10121" y="55991"/>
                    <a:pt x="10049" y="56098"/>
                    <a:pt x="9764" y="56348"/>
                  </a:cubicBezTo>
                  <a:cubicBezTo>
                    <a:pt x="9073" y="56944"/>
                    <a:pt x="8668" y="57706"/>
                    <a:pt x="8716" y="58658"/>
                  </a:cubicBezTo>
                  <a:lnTo>
                    <a:pt x="10597" y="58658"/>
                  </a:lnTo>
                  <a:cubicBezTo>
                    <a:pt x="11133" y="57801"/>
                    <a:pt x="11942" y="57706"/>
                    <a:pt x="12871" y="57706"/>
                  </a:cubicBezTo>
                  <a:cubicBezTo>
                    <a:pt x="15348" y="57723"/>
                    <a:pt x="17824" y="57732"/>
                    <a:pt x="20302" y="57732"/>
                  </a:cubicBezTo>
                  <a:cubicBezTo>
                    <a:pt x="22780" y="57732"/>
                    <a:pt x="25259" y="57723"/>
                    <a:pt x="27742" y="57706"/>
                  </a:cubicBezTo>
                  <a:cubicBezTo>
                    <a:pt x="28516" y="57706"/>
                    <a:pt x="29147" y="57741"/>
                    <a:pt x="29290" y="58658"/>
                  </a:cubicBezTo>
                  <a:lnTo>
                    <a:pt x="31171" y="58658"/>
                  </a:lnTo>
                  <a:cubicBezTo>
                    <a:pt x="31290" y="58158"/>
                    <a:pt x="31242" y="57646"/>
                    <a:pt x="31195" y="57146"/>
                  </a:cubicBezTo>
                  <a:cubicBezTo>
                    <a:pt x="31040" y="56289"/>
                    <a:pt x="30516" y="55765"/>
                    <a:pt x="29683" y="55586"/>
                  </a:cubicBezTo>
                  <a:cubicBezTo>
                    <a:pt x="29337" y="55515"/>
                    <a:pt x="29278" y="55372"/>
                    <a:pt x="29278" y="55050"/>
                  </a:cubicBezTo>
                  <a:cubicBezTo>
                    <a:pt x="29302" y="53955"/>
                    <a:pt x="29302" y="52872"/>
                    <a:pt x="29278" y="51776"/>
                  </a:cubicBezTo>
                  <a:cubicBezTo>
                    <a:pt x="29266" y="50288"/>
                    <a:pt x="28349" y="49002"/>
                    <a:pt x="26920" y="48585"/>
                  </a:cubicBezTo>
                  <a:cubicBezTo>
                    <a:pt x="26337" y="48407"/>
                    <a:pt x="26373" y="48204"/>
                    <a:pt x="26539" y="47740"/>
                  </a:cubicBezTo>
                  <a:cubicBezTo>
                    <a:pt x="28659" y="42037"/>
                    <a:pt x="29278" y="36191"/>
                    <a:pt x="27885" y="30226"/>
                  </a:cubicBezTo>
                  <a:cubicBezTo>
                    <a:pt x="27635" y="29178"/>
                    <a:pt x="27551" y="28309"/>
                    <a:pt x="28397" y="27535"/>
                  </a:cubicBezTo>
                  <a:cubicBezTo>
                    <a:pt x="28409" y="27523"/>
                    <a:pt x="28409" y="27499"/>
                    <a:pt x="28421" y="27488"/>
                  </a:cubicBezTo>
                  <a:cubicBezTo>
                    <a:pt x="30766" y="23606"/>
                    <a:pt x="29075" y="18546"/>
                    <a:pt x="24861" y="16879"/>
                  </a:cubicBezTo>
                  <a:cubicBezTo>
                    <a:pt x="24623" y="16772"/>
                    <a:pt x="24230" y="16796"/>
                    <a:pt x="24468" y="16272"/>
                  </a:cubicBezTo>
                  <a:cubicBezTo>
                    <a:pt x="25658" y="13617"/>
                    <a:pt x="26801" y="10950"/>
                    <a:pt x="27956" y="8295"/>
                  </a:cubicBezTo>
                  <a:cubicBezTo>
                    <a:pt x="28028" y="8120"/>
                    <a:pt x="28082" y="7999"/>
                    <a:pt x="28286" y="7999"/>
                  </a:cubicBezTo>
                  <a:cubicBezTo>
                    <a:pt x="28319" y="7999"/>
                    <a:pt x="28355" y="8002"/>
                    <a:pt x="28397" y="8009"/>
                  </a:cubicBezTo>
                  <a:cubicBezTo>
                    <a:pt x="28516" y="8029"/>
                    <a:pt x="28630" y="8038"/>
                    <a:pt x="28739" y="8038"/>
                  </a:cubicBezTo>
                  <a:cubicBezTo>
                    <a:pt x="29418" y="8038"/>
                    <a:pt x="29878" y="7656"/>
                    <a:pt x="30135" y="6937"/>
                  </a:cubicBezTo>
                  <a:cubicBezTo>
                    <a:pt x="30838" y="5009"/>
                    <a:pt x="30004" y="2770"/>
                    <a:pt x="28159" y="1842"/>
                  </a:cubicBezTo>
                  <a:cubicBezTo>
                    <a:pt x="26956" y="1234"/>
                    <a:pt x="25706" y="699"/>
                    <a:pt x="24432" y="234"/>
                  </a:cubicBezTo>
                  <a:cubicBezTo>
                    <a:pt x="23981" y="76"/>
                    <a:pt x="23520" y="0"/>
                    <a:pt x="230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3"/>
            <p:cNvSpPr/>
            <p:nvPr/>
          </p:nvSpPr>
          <p:spPr>
            <a:xfrm>
              <a:off x="806625" y="2581700"/>
              <a:ext cx="470325" cy="29800"/>
            </a:xfrm>
            <a:custGeom>
              <a:avLst/>
              <a:gdLst/>
              <a:ahLst/>
              <a:cxnLst/>
              <a:rect l="l" t="t" r="r" b="b"/>
              <a:pathLst>
                <a:path w="18813" h="1192" extrusionOk="0">
                  <a:moveTo>
                    <a:pt x="17896" y="0"/>
                  </a:moveTo>
                  <a:cubicBezTo>
                    <a:pt x="12455" y="24"/>
                    <a:pt x="7026" y="24"/>
                    <a:pt x="1584" y="24"/>
                  </a:cubicBezTo>
                  <a:cubicBezTo>
                    <a:pt x="596" y="24"/>
                    <a:pt x="311" y="239"/>
                    <a:pt x="1" y="1191"/>
                  </a:cubicBezTo>
                  <a:lnTo>
                    <a:pt x="18694" y="1191"/>
                  </a:lnTo>
                  <a:cubicBezTo>
                    <a:pt x="18682" y="1060"/>
                    <a:pt x="18682" y="941"/>
                    <a:pt x="18694" y="810"/>
                  </a:cubicBezTo>
                  <a:cubicBezTo>
                    <a:pt x="18813" y="155"/>
                    <a:pt x="18539" y="0"/>
                    <a:pt x="178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3"/>
            <p:cNvSpPr/>
            <p:nvPr/>
          </p:nvSpPr>
          <p:spPr>
            <a:xfrm>
              <a:off x="1320975" y="2573425"/>
              <a:ext cx="6875" cy="38075"/>
            </a:xfrm>
            <a:custGeom>
              <a:avLst/>
              <a:gdLst/>
              <a:ahLst/>
              <a:cxnLst/>
              <a:rect l="l" t="t" r="r" b="b"/>
              <a:pathLst>
                <a:path w="275" h="1523" extrusionOk="0">
                  <a:moveTo>
                    <a:pt x="78" y="1"/>
                  </a:moveTo>
                  <a:cubicBezTo>
                    <a:pt x="60" y="1"/>
                    <a:pt x="43" y="4"/>
                    <a:pt x="25" y="10"/>
                  </a:cubicBezTo>
                  <a:cubicBezTo>
                    <a:pt x="13" y="510"/>
                    <a:pt x="13" y="1010"/>
                    <a:pt x="1" y="1522"/>
                  </a:cubicBezTo>
                  <a:cubicBezTo>
                    <a:pt x="275" y="1034"/>
                    <a:pt x="60" y="510"/>
                    <a:pt x="132" y="10"/>
                  </a:cubicBezTo>
                  <a:cubicBezTo>
                    <a:pt x="114" y="4"/>
                    <a:pt x="96" y="1"/>
                    <a:pt x="78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3"/>
            <p:cNvSpPr/>
            <p:nvPr/>
          </p:nvSpPr>
          <p:spPr>
            <a:xfrm>
              <a:off x="946225" y="1588875"/>
              <a:ext cx="307825" cy="295750"/>
            </a:xfrm>
            <a:custGeom>
              <a:avLst/>
              <a:gdLst/>
              <a:ahLst/>
              <a:cxnLst/>
              <a:rect l="l" t="t" r="r" b="b"/>
              <a:pathLst>
                <a:path w="12313" h="11830" extrusionOk="0">
                  <a:moveTo>
                    <a:pt x="5942" y="0"/>
                  </a:moveTo>
                  <a:cubicBezTo>
                    <a:pt x="5167" y="0"/>
                    <a:pt x="4386" y="154"/>
                    <a:pt x="3644" y="470"/>
                  </a:cubicBezTo>
                  <a:cubicBezTo>
                    <a:pt x="1430" y="1399"/>
                    <a:pt x="1" y="3566"/>
                    <a:pt x="25" y="5959"/>
                  </a:cubicBezTo>
                  <a:cubicBezTo>
                    <a:pt x="49" y="9202"/>
                    <a:pt x="2680" y="11829"/>
                    <a:pt x="5932" y="11829"/>
                  </a:cubicBezTo>
                  <a:cubicBezTo>
                    <a:pt x="5939" y="11829"/>
                    <a:pt x="5947" y="11829"/>
                    <a:pt x="5954" y="11829"/>
                  </a:cubicBezTo>
                  <a:cubicBezTo>
                    <a:pt x="8347" y="11817"/>
                    <a:pt x="10502" y="10365"/>
                    <a:pt x="11407" y="8150"/>
                  </a:cubicBezTo>
                  <a:cubicBezTo>
                    <a:pt x="12312" y="5935"/>
                    <a:pt x="11800" y="3399"/>
                    <a:pt x="10097" y="1709"/>
                  </a:cubicBezTo>
                  <a:cubicBezTo>
                    <a:pt x="8968" y="595"/>
                    <a:pt x="7467" y="0"/>
                    <a:pt x="59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3"/>
            <p:cNvSpPr/>
            <p:nvPr/>
          </p:nvSpPr>
          <p:spPr>
            <a:xfrm>
              <a:off x="769125" y="1548225"/>
              <a:ext cx="234875" cy="411400"/>
            </a:xfrm>
            <a:custGeom>
              <a:avLst/>
              <a:gdLst/>
              <a:ahLst/>
              <a:cxnLst/>
              <a:rect l="l" t="t" r="r" b="b"/>
              <a:pathLst>
                <a:path w="9395" h="16456" extrusionOk="0">
                  <a:moveTo>
                    <a:pt x="5936" y="0"/>
                  </a:moveTo>
                  <a:cubicBezTo>
                    <a:pt x="5688" y="0"/>
                    <a:pt x="5518" y="167"/>
                    <a:pt x="5359" y="525"/>
                  </a:cubicBezTo>
                  <a:cubicBezTo>
                    <a:pt x="3811" y="4109"/>
                    <a:pt x="2239" y="7692"/>
                    <a:pt x="656" y="11264"/>
                  </a:cubicBezTo>
                  <a:cubicBezTo>
                    <a:pt x="489" y="11645"/>
                    <a:pt x="548" y="11776"/>
                    <a:pt x="929" y="11931"/>
                  </a:cubicBezTo>
                  <a:cubicBezTo>
                    <a:pt x="2906" y="12717"/>
                    <a:pt x="4870" y="13526"/>
                    <a:pt x="6835" y="14348"/>
                  </a:cubicBezTo>
                  <a:cubicBezTo>
                    <a:pt x="7037" y="14431"/>
                    <a:pt x="7430" y="14443"/>
                    <a:pt x="7275" y="14800"/>
                  </a:cubicBezTo>
                  <a:cubicBezTo>
                    <a:pt x="7215" y="14935"/>
                    <a:pt x="7138" y="14981"/>
                    <a:pt x="7056" y="14981"/>
                  </a:cubicBezTo>
                  <a:cubicBezTo>
                    <a:pt x="6913" y="14981"/>
                    <a:pt x="6754" y="14841"/>
                    <a:pt x="6633" y="14789"/>
                  </a:cubicBezTo>
                  <a:cubicBezTo>
                    <a:pt x="4680" y="14003"/>
                    <a:pt x="2739" y="13181"/>
                    <a:pt x="787" y="12395"/>
                  </a:cubicBezTo>
                  <a:cubicBezTo>
                    <a:pt x="667" y="12346"/>
                    <a:pt x="521" y="12217"/>
                    <a:pt x="386" y="12217"/>
                  </a:cubicBezTo>
                  <a:cubicBezTo>
                    <a:pt x="293" y="12217"/>
                    <a:pt x="204" y="12278"/>
                    <a:pt x="132" y="12467"/>
                  </a:cubicBezTo>
                  <a:cubicBezTo>
                    <a:pt x="1" y="12824"/>
                    <a:pt x="60" y="13062"/>
                    <a:pt x="429" y="13229"/>
                  </a:cubicBezTo>
                  <a:cubicBezTo>
                    <a:pt x="2870" y="14265"/>
                    <a:pt x="5299" y="15324"/>
                    <a:pt x="7728" y="16384"/>
                  </a:cubicBezTo>
                  <a:cubicBezTo>
                    <a:pt x="7842" y="16432"/>
                    <a:pt x="7944" y="16456"/>
                    <a:pt x="8034" y="16456"/>
                  </a:cubicBezTo>
                  <a:cubicBezTo>
                    <a:pt x="8235" y="16456"/>
                    <a:pt x="8379" y="16337"/>
                    <a:pt x="8478" y="16098"/>
                  </a:cubicBezTo>
                  <a:cubicBezTo>
                    <a:pt x="8716" y="15562"/>
                    <a:pt x="8919" y="15003"/>
                    <a:pt x="9180" y="14491"/>
                  </a:cubicBezTo>
                  <a:cubicBezTo>
                    <a:pt x="9395" y="14098"/>
                    <a:pt x="9323" y="13919"/>
                    <a:pt x="8942" y="13669"/>
                  </a:cubicBezTo>
                  <a:cubicBezTo>
                    <a:pt x="6287" y="11955"/>
                    <a:pt x="5049" y="8716"/>
                    <a:pt x="5882" y="5668"/>
                  </a:cubicBezTo>
                  <a:cubicBezTo>
                    <a:pt x="6371" y="3823"/>
                    <a:pt x="7466" y="2418"/>
                    <a:pt x="9097" y="1311"/>
                  </a:cubicBezTo>
                  <a:cubicBezTo>
                    <a:pt x="8133" y="894"/>
                    <a:pt x="7240" y="525"/>
                    <a:pt x="6371" y="120"/>
                  </a:cubicBezTo>
                  <a:cubicBezTo>
                    <a:pt x="6201" y="41"/>
                    <a:pt x="6059" y="0"/>
                    <a:pt x="5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3"/>
            <p:cNvSpPr/>
            <p:nvPr/>
          </p:nvSpPr>
          <p:spPr>
            <a:xfrm>
              <a:off x="582800" y="2308450"/>
              <a:ext cx="434600" cy="46450"/>
            </a:xfrm>
            <a:custGeom>
              <a:avLst/>
              <a:gdLst/>
              <a:ahLst/>
              <a:cxnLst/>
              <a:rect l="l" t="t" r="r" b="b"/>
              <a:pathLst>
                <a:path w="17384" h="1858" extrusionOk="0">
                  <a:moveTo>
                    <a:pt x="1215" y="0"/>
                  </a:moveTo>
                  <a:cubicBezTo>
                    <a:pt x="346" y="12"/>
                    <a:pt x="0" y="346"/>
                    <a:pt x="0" y="1155"/>
                  </a:cubicBezTo>
                  <a:cubicBezTo>
                    <a:pt x="0" y="1751"/>
                    <a:pt x="179" y="1858"/>
                    <a:pt x="1120" y="1858"/>
                  </a:cubicBezTo>
                  <a:lnTo>
                    <a:pt x="16407" y="1858"/>
                  </a:lnTo>
                  <a:cubicBezTo>
                    <a:pt x="17324" y="1858"/>
                    <a:pt x="17384" y="1786"/>
                    <a:pt x="17229" y="870"/>
                  </a:cubicBezTo>
                  <a:cubicBezTo>
                    <a:pt x="17134" y="286"/>
                    <a:pt x="16776" y="0"/>
                    <a:pt x="160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3"/>
            <p:cNvSpPr/>
            <p:nvPr/>
          </p:nvSpPr>
          <p:spPr>
            <a:xfrm>
              <a:off x="1056975" y="1181625"/>
              <a:ext cx="207775" cy="125525"/>
            </a:xfrm>
            <a:custGeom>
              <a:avLst/>
              <a:gdLst/>
              <a:ahLst/>
              <a:cxnLst/>
              <a:rect l="l" t="t" r="r" b="b"/>
              <a:pathLst>
                <a:path w="8311" h="5021" extrusionOk="0">
                  <a:moveTo>
                    <a:pt x="2463" y="1"/>
                  </a:moveTo>
                  <a:cubicBezTo>
                    <a:pt x="1592" y="1"/>
                    <a:pt x="752" y="422"/>
                    <a:pt x="238" y="1163"/>
                  </a:cubicBezTo>
                  <a:cubicBezTo>
                    <a:pt x="0" y="1509"/>
                    <a:pt x="24" y="1651"/>
                    <a:pt x="429" y="1830"/>
                  </a:cubicBezTo>
                  <a:cubicBezTo>
                    <a:pt x="2739" y="2806"/>
                    <a:pt x="5025" y="3806"/>
                    <a:pt x="7322" y="4807"/>
                  </a:cubicBezTo>
                  <a:cubicBezTo>
                    <a:pt x="7640" y="4941"/>
                    <a:pt x="7852" y="5020"/>
                    <a:pt x="7996" y="5020"/>
                  </a:cubicBezTo>
                  <a:cubicBezTo>
                    <a:pt x="8246" y="5020"/>
                    <a:pt x="8288" y="4781"/>
                    <a:pt x="8311" y="4176"/>
                  </a:cubicBezTo>
                  <a:lnTo>
                    <a:pt x="8311" y="4045"/>
                  </a:lnTo>
                  <a:cubicBezTo>
                    <a:pt x="8263" y="2961"/>
                    <a:pt x="7787" y="2104"/>
                    <a:pt x="6799" y="1628"/>
                  </a:cubicBezTo>
                  <a:cubicBezTo>
                    <a:pt x="5691" y="1104"/>
                    <a:pt x="4560" y="628"/>
                    <a:pt x="3417" y="175"/>
                  </a:cubicBezTo>
                  <a:cubicBezTo>
                    <a:pt x="3105" y="57"/>
                    <a:pt x="2782" y="1"/>
                    <a:pt x="2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3"/>
            <p:cNvSpPr/>
            <p:nvPr/>
          </p:nvSpPr>
          <p:spPr>
            <a:xfrm>
              <a:off x="1012625" y="1657175"/>
              <a:ext cx="187825" cy="160175"/>
            </a:xfrm>
            <a:custGeom>
              <a:avLst/>
              <a:gdLst/>
              <a:ahLst/>
              <a:cxnLst/>
              <a:rect l="l" t="t" r="r" b="b"/>
              <a:pathLst>
                <a:path w="7513" h="6407" extrusionOk="0">
                  <a:moveTo>
                    <a:pt x="3239" y="1"/>
                  </a:moveTo>
                  <a:cubicBezTo>
                    <a:pt x="1453" y="1"/>
                    <a:pt x="0" y="1465"/>
                    <a:pt x="48" y="3263"/>
                  </a:cubicBezTo>
                  <a:cubicBezTo>
                    <a:pt x="80" y="5164"/>
                    <a:pt x="1639" y="6406"/>
                    <a:pt x="3263" y="6406"/>
                  </a:cubicBezTo>
                  <a:cubicBezTo>
                    <a:pt x="4059" y="6406"/>
                    <a:pt x="4870" y="6108"/>
                    <a:pt x="5525" y="5442"/>
                  </a:cubicBezTo>
                  <a:cubicBezTo>
                    <a:pt x="7513" y="3418"/>
                    <a:pt x="6072" y="1"/>
                    <a:pt x="3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3"/>
            <p:cNvSpPr/>
            <p:nvPr/>
          </p:nvSpPr>
          <p:spPr>
            <a:xfrm>
              <a:off x="1138525" y="1203650"/>
              <a:ext cx="28900" cy="48400"/>
            </a:xfrm>
            <a:custGeom>
              <a:avLst/>
              <a:gdLst/>
              <a:ahLst/>
              <a:cxnLst/>
              <a:rect l="l" t="t" r="r" b="b"/>
              <a:pathLst>
                <a:path w="1156" h="1936" extrusionOk="0">
                  <a:moveTo>
                    <a:pt x="879" y="0"/>
                  </a:moveTo>
                  <a:cubicBezTo>
                    <a:pt x="771" y="0"/>
                    <a:pt x="673" y="75"/>
                    <a:pt x="643" y="175"/>
                  </a:cubicBezTo>
                  <a:cubicBezTo>
                    <a:pt x="453" y="640"/>
                    <a:pt x="262" y="1092"/>
                    <a:pt x="72" y="1556"/>
                  </a:cubicBezTo>
                  <a:cubicBezTo>
                    <a:pt x="0" y="1663"/>
                    <a:pt x="48" y="1806"/>
                    <a:pt x="155" y="1878"/>
                  </a:cubicBezTo>
                  <a:cubicBezTo>
                    <a:pt x="194" y="1917"/>
                    <a:pt x="245" y="1936"/>
                    <a:pt x="295" y="1936"/>
                  </a:cubicBezTo>
                  <a:cubicBezTo>
                    <a:pt x="369" y="1936"/>
                    <a:pt x="441" y="1896"/>
                    <a:pt x="477" y="1818"/>
                  </a:cubicBezTo>
                  <a:cubicBezTo>
                    <a:pt x="715" y="1318"/>
                    <a:pt x="929" y="806"/>
                    <a:pt x="1132" y="330"/>
                  </a:cubicBezTo>
                  <a:cubicBezTo>
                    <a:pt x="1155" y="139"/>
                    <a:pt x="1060" y="44"/>
                    <a:pt x="941" y="8"/>
                  </a:cubicBezTo>
                  <a:cubicBezTo>
                    <a:pt x="920" y="3"/>
                    <a:pt x="899" y="0"/>
                    <a:pt x="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3"/>
            <p:cNvSpPr/>
            <p:nvPr/>
          </p:nvSpPr>
          <p:spPr>
            <a:xfrm>
              <a:off x="1167400" y="1215475"/>
              <a:ext cx="29200" cy="47975"/>
            </a:xfrm>
            <a:custGeom>
              <a:avLst/>
              <a:gdLst/>
              <a:ahLst/>
              <a:cxnLst/>
              <a:rect l="l" t="t" r="r" b="b"/>
              <a:pathLst>
                <a:path w="1168" h="1919" extrusionOk="0">
                  <a:moveTo>
                    <a:pt x="868" y="0"/>
                  </a:moveTo>
                  <a:cubicBezTo>
                    <a:pt x="778" y="0"/>
                    <a:pt x="693" y="58"/>
                    <a:pt x="667" y="155"/>
                  </a:cubicBezTo>
                  <a:cubicBezTo>
                    <a:pt x="465" y="631"/>
                    <a:pt x="262" y="1119"/>
                    <a:pt x="72" y="1595"/>
                  </a:cubicBezTo>
                  <a:cubicBezTo>
                    <a:pt x="0" y="1774"/>
                    <a:pt x="96" y="1881"/>
                    <a:pt x="274" y="1917"/>
                  </a:cubicBezTo>
                  <a:cubicBezTo>
                    <a:pt x="283" y="1918"/>
                    <a:pt x="292" y="1918"/>
                    <a:pt x="301" y="1918"/>
                  </a:cubicBezTo>
                  <a:cubicBezTo>
                    <a:pt x="399" y="1918"/>
                    <a:pt x="491" y="1860"/>
                    <a:pt x="524" y="1762"/>
                  </a:cubicBezTo>
                  <a:cubicBezTo>
                    <a:pt x="715" y="1286"/>
                    <a:pt x="929" y="809"/>
                    <a:pt x="1120" y="321"/>
                  </a:cubicBezTo>
                  <a:cubicBezTo>
                    <a:pt x="1167" y="202"/>
                    <a:pt x="1096" y="59"/>
                    <a:pt x="965" y="24"/>
                  </a:cubicBezTo>
                  <a:cubicBezTo>
                    <a:pt x="933" y="8"/>
                    <a:pt x="900" y="0"/>
                    <a:pt x="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3"/>
            <p:cNvSpPr/>
            <p:nvPr/>
          </p:nvSpPr>
          <p:spPr>
            <a:xfrm>
              <a:off x="1109950" y="1192200"/>
              <a:ext cx="27700" cy="47850"/>
            </a:xfrm>
            <a:custGeom>
              <a:avLst/>
              <a:gdLst/>
              <a:ahLst/>
              <a:cxnLst/>
              <a:rect l="l" t="t" r="r" b="b"/>
              <a:pathLst>
                <a:path w="1108" h="1914" extrusionOk="0">
                  <a:moveTo>
                    <a:pt x="870" y="0"/>
                  </a:moveTo>
                  <a:cubicBezTo>
                    <a:pt x="790" y="0"/>
                    <a:pt x="715" y="38"/>
                    <a:pt x="679" y="109"/>
                  </a:cubicBezTo>
                  <a:cubicBezTo>
                    <a:pt x="453" y="597"/>
                    <a:pt x="239" y="1098"/>
                    <a:pt x="48" y="1598"/>
                  </a:cubicBezTo>
                  <a:cubicBezTo>
                    <a:pt x="0" y="1717"/>
                    <a:pt x="72" y="1848"/>
                    <a:pt x="191" y="1895"/>
                  </a:cubicBezTo>
                  <a:cubicBezTo>
                    <a:pt x="220" y="1908"/>
                    <a:pt x="249" y="1914"/>
                    <a:pt x="278" y="1914"/>
                  </a:cubicBezTo>
                  <a:cubicBezTo>
                    <a:pt x="357" y="1914"/>
                    <a:pt x="430" y="1870"/>
                    <a:pt x="465" y="1800"/>
                  </a:cubicBezTo>
                  <a:cubicBezTo>
                    <a:pt x="691" y="1288"/>
                    <a:pt x="917" y="764"/>
                    <a:pt x="1108" y="324"/>
                  </a:cubicBezTo>
                  <a:cubicBezTo>
                    <a:pt x="1108" y="121"/>
                    <a:pt x="1048" y="50"/>
                    <a:pt x="953" y="14"/>
                  </a:cubicBezTo>
                  <a:cubicBezTo>
                    <a:pt x="926" y="5"/>
                    <a:pt x="897" y="0"/>
                    <a:pt x="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3"/>
            <p:cNvSpPr/>
            <p:nvPr/>
          </p:nvSpPr>
          <p:spPr>
            <a:xfrm>
              <a:off x="1197150" y="1227500"/>
              <a:ext cx="28600" cy="47800"/>
            </a:xfrm>
            <a:custGeom>
              <a:avLst/>
              <a:gdLst/>
              <a:ahLst/>
              <a:cxnLst/>
              <a:rect l="l" t="t" r="r" b="b"/>
              <a:pathLst>
                <a:path w="1144" h="1912" extrusionOk="0">
                  <a:moveTo>
                    <a:pt x="856" y="0"/>
                  </a:moveTo>
                  <a:cubicBezTo>
                    <a:pt x="777" y="0"/>
                    <a:pt x="703" y="47"/>
                    <a:pt x="668" y="126"/>
                  </a:cubicBezTo>
                  <a:cubicBezTo>
                    <a:pt x="453" y="626"/>
                    <a:pt x="239" y="1150"/>
                    <a:pt x="37" y="1674"/>
                  </a:cubicBezTo>
                  <a:cubicBezTo>
                    <a:pt x="1" y="1793"/>
                    <a:pt x="84" y="1912"/>
                    <a:pt x="299" y="1912"/>
                  </a:cubicBezTo>
                  <a:cubicBezTo>
                    <a:pt x="334" y="1900"/>
                    <a:pt x="430" y="1864"/>
                    <a:pt x="465" y="1805"/>
                  </a:cubicBezTo>
                  <a:cubicBezTo>
                    <a:pt x="680" y="1317"/>
                    <a:pt x="894" y="817"/>
                    <a:pt x="1084" y="317"/>
                  </a:cubicBezTo>
                  <a:cubicBezTo>
                    <a:pt x="1144" y="197"/>
                    <a:pt x="1073" y="55"/>
                    <a:pt x="942" y="19"/>
                  </a:cubicBezTo>
                  <a:cubicBezTo>
                    <a:pt x="913" y="6"/>
                    <a:pt x="884" y="0"/>
                    <a:pt x="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Medium"/>
              <a:buNone/>
              <a:defRPr sz="3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Medium"/>
              <a:buNone/>
              <a:defRPr sz="3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Medium"/>
              <a:buNone/>
              <a:defRPr sz="3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Medium"/>
              <a:buNone/>
              <a:defRPr sz="3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Medium"/>
              <a:buNone/>
              <a:defRPr sz="3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Medium"/>
              <a:buNone/>
              <a:defRPr sz="3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Medium"/>
              <a:buNone/>
              <a:defRPr sz="3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Medium"/>
              <a:buNone/>
              <a:defRPr sz="3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Medium"/>
              <a:buNone/>
              <a:defRPr sz="30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●"/>
              <a:defRPr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○"/>
              <a:defRPr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■"/>
              <a:defRPr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●"/>
              <a:defRPr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○"/>
              <a:defRPr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■"/>
              <a:defRPr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●"/>
              <a:defRPr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○"/>
              <a:defRPr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aleway"/>
              <a:buChar char="■"/>
              <a:defRPr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7" r:id="rId8"/>
    <p:sldLayoutId id="2147483659" r:id="rId9"/>
    <p:sldLayoutId id="2147483660" r:id="rId10"/>
    <p:sldLayoutId id="2147483661" r:id="rId11"/>
    <p:sldLayoutId id="2147483663" r:id="rId12"/>
    <p:sldLayoutId id="2147483664" r:id="rId13"/>
    <p:sldLayoutId id="2147483665" r:id="rId14"/>
    <p:sldLayoutId id="2147483667" r:id="rId15"/>
    <p:sldLayoutId id="2147483671" r:id="rId16"/>
    <p:sldLayoutId id="214748367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sv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793F16DC-0043-940C-A5BA-C667E645AFA4}"/>
              </a:ext>
            </a:extLst>
          </p:cNvPr>
          <p:cNvSpPr/>
          <p:nvPr/>
        </p:nvSpPr>
        <p:spPr>
          <a:xfrm>
            <a:off x="413688" y="89210"/>
            <a:ext cx="2500497" cy="5054290"/>
          </a:xfrm>
          <a:custGeom>
            <a:avLst/>
            <a:gdLst/>
            <a:ahLst/>
            <a:cxnLst/>
            <a:rect l="l" t="t" r="r" b="b"/>
            <a:pathLst>
              <a:path w="1935507" h="4114800">
                <a:moveTo>
                  <a:pt x="0" y="0"/>
                </a:moveTo>
                <a:lnTo>
                  <a:pt x="1935507" y="0"/>
                </a:lnTo>
                <a:lnTo>
                  <a:pt x="19355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9A32DD-D682-B3F2-CF90-8A052843AA7C}"/>
              </a:ext>
            </a:extLst>
          </p:cNvPr>
          <p:cNvSpPr txBox="1"/>
          <p:nvPr/>
        </p:nvSpPr>
        <p:spPr>
          <a:xfrm>
            <a:off x="2802673" y="932038"/>
            <a:ext cx="6043961" cy="3279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chemeClr val="tx1">
                    <a:lumMod val="75000"/>
                    <a:lumOff val="25000"/>
                  </a:schemeClr>
                </a:solidFill>
              </a:rPr>
              <a:t>CHÀO MỪNG </a:t>
            </a:r>
          </a:p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chemeClr val="tx1">
                    <a:lumMod val="75000"/>
                    <a:lumOff val="25000"/>
                  </a:schemeClr>
                </a:solidFill>
              </a:rPr>
              <a:t>CÁC EM ĐẾN VỚI BÀI HỌC HÔM NAY!</a:t>
            </a:r>
          </a:p>
        </p:txBody>
      </p:sp>
      <p:sp>
        <p:nvSpPr>
          <p:cNvPr id="4" name="Freeform 39">
            <a:hlinkClick r:id="rId5" action="ppaction://hlinksldjump"/>
          </p:cNvPr>
          <p:cNvSpPr/>
          <p:nvPr/>
        </p:nvSpPr>
        <p:spPr>
          <a:xfrm>
            <a:off x="8181109" y="197747"/>
            <a:ext cx="734291" cy="734291"/>
          </a:xfrm>
          <a:custGeom>
            <a:avLst/>
            <a:gdLst/>
            <a:ahLst/>
            <a:cxnLst/>
            <a:rect l="l" t="t" r="r" b="b"/>
            <a:pathLst>
              <a:path w="1665418" h="1665418">
                <a:moveTo>
                  <a:pt x="0" y="0"/>
                </a:moveTo>
                <a:lnTo>
                  <a:pt x="1665418" y="0"/>
                </a:lnTo>
                <a:lnTo>
                  <a:pt x="1665418" y="1665418"/>
                </a:lnTo>
                <a:lnTo>
                  <a:pt x="0" y="16654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">
            <a:extLst>
              <a:ext uri="{FF2B5EF4-FFF2-40B4-BE49-F238E27FC236}">
                <a16:creationId xmlns:a16="http://schemas.microsoft.com/office/drawing/2014/main" id="{4A1B4C78-5FC4-426A-20DF-46D489870D46}"/>
              </a:ext>
            </a:extLst>
          </p:cNvPr>
          <p:cNvSpPr/>
          <p:nvPr/>
        </p:nvSpPr>
        <p:spPr>
          <a:xfrm>
            <a:off x="5088673" y="289932"/>
            <a:ext cx="4259766" cy="4853568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9" y="0"/>
                </a:lnTo>
                <a:lnTo>
                  <a:pt x="34512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Google Shape;280;p35">
            <a:extLst>
              <a:ext uri="{FF2B5EF4-FFF2-40B4-BE49-F238E27FC236}">
                <a16:creationId xmlns:a16="http://schemas.microsoft.com/office/drawing/2014/main" id="{5C9BD23C-4981-C9DD-2E29-EC11CAB76A83}"/>
              </a:ext>
            </a:extLst>
          </p:cNvPr>
          <p:cNvSpPr/>
          <p:nvPr/>
        </p:nvSpPr>
        <p:spPr>
          <a:xfrm>
            <a:off x="1911217" y="1191712"/>
            <a:ext cx="1188720" cy="1188720"/>
          </a:xfrm>
          <a:prstGeom prst="ellipse">
            <a:avLst/>
          </a:prstGeom>
          <a:solidFill>
            <a:srgbClr val="041F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smtClean="0">
                <a:solidFill>
                  <a:schemeClr val="accent3"/>
                </a:solidFill>
                <a:latin typeface="Albert Sans"/>
                <a:ea typeface="Albert Sans"/>
                <a:cs typeface="Albert Sans"/>
                <a:sym typeface="Albert Sans"/>
              </a:rPr>
              <a:t>2</a:t>
            </a:r>
            <a:endParaRPr sz="8000" b="1">
              <a:solidFill>
                <a:schemeClr val="accent3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9569AE-2030-B188-9063-71D8BEAC8448}"/>
              </a:ext>
            </a:extLst>
          </p:cNvPr>
          <p:cNvSpPr txBox="1"/>
          <p:nvPr/>
        </p:nvSpPr>
        <p:spPr>
          <a:xfrm>
            <a:off x="74881" y="2675895"/>
            <a:ext cx="50137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chemeClr val="accent3">
                    <a:lumMod val="10000"/>
                  </a:schemeClr>
                </a:solidFill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5407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5D8872-FBB2-453F-AB4F-414F014F8ADD}"/>
              </a:ext>
            </a:extLst>
          </p:cNvPr>
          <p:cNvSpPr/>
          <p:nvPr/>
        </p:nvSpPr>
        <p:spPr>
          <a:xfrm>
            <a:off x="838201" y="1687286"/>
            <a:ext cx="3526971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41F36"/>
                </a:solidFill>
              </a:rPr>
              <a:t>A. </a:t>
            </a:r>
            <a:r>
              <a:rPr lang="vi-VN" sz="2400">
                <a:solidFill>
                  <a:srgbClr val="041F36"/>
                </a:solidFill>
                <a:ea typeface="Times New Roman" panose="02020603050405020304" pitchFamily="18" charset="0"/>
                <a:cs typeface="Aptos" panose="020B0004020202020204"/>
              </a:rPr>
              <a:t>Sodium</a:t>
            </a:r>
            <a:endParaRPr lang="en-US" sz="2400">
              <a:solidFill>
                <a:srgbClr val="041F3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51B4B-6EF6-B01E-2627-E274FF65A33C}"/>
              </a:ext>
            </a:extLst>
          </p:cNvPr>
          <p:cNvSpPr txBox="1"/>
          <p:nvPr/>
        </p:nvSpPr>
        <p:spPr>
          <a:xfrm>
            <a:off x="1295400" y="384170"/>
            <a:ext cx="6553200" cy="1133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1"/>
              <a:t>Câu </a:t>
            </a:r>
            <a:r>
              <a:rPr lang="en-US" sz="2400" b="1" i="1" smtClean="0"/>
              <a:t>1: </a:t>
            </a:r>
            <a:r>
              <a:rPr lang="vi-VN" sz="2400">
                <a:latin typeface="+mn-lt"/>
                <a:ea typeface="Times New Roman" panose="02020603050405020304" pitchFamily="18" charset="0"/>
                <a:cs typeface="Aptos" panose="020B0004020202020204"/>
              </a:rPr>
              <a:t>Trong các đơn chất kim loại sau đây, chất nào hoạt động hóa học tốt nhất?</a:t>
            </a:r>
            <a:endParaRPr lang="en-US" sz="2400">
              <a:latin typeface="+mn-lt"/>
              <a:ea typeface="Aptos" panose="020B0004020202020204"/>
              <a:cs typeface="Aptos" panose="020B0004020202020204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F3F977-655E-D9DC-5F4F-0EC68A492C09}"/>
              </a:ext>
            </a:extLst>
          </p:cNvPr>
          <p:cNvSpPr/>
          <p:nvPr/>
        </p:nvSpPr>
        <p:spPr>
          <a:xfrm>
            <a:off x="838200" y="3303450"/>
            <a:ext cx="3526971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41F36"/>
                </a:solidFill>
              </a:rPr>
              <a:t>B. </a:t>
            </a:r>
            <a:r>
              <a:rPr lang="vi-VN" sz="2400">
                <a:solidFill>
                  <a:srgbClr val="041F36"/>
                </a:solidFill>
                <a:ea typeface="Times New Roman" panose="02020603050405020304" pitchFamily="18" charset="0"/>
                <a:cs typeface="Aptos" panose="020B0004020202020204"/>
              </a:rPr>
              <a:t>Iron</a:t>
            </a:r>
            <a:endParaRPr lang="en-US" sz="2400">
              <a:solidFill>
                <a:srgbClr val="041F36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C99058A-537D-3239-EB21-34FB095C8F2B}"/>
              </a:ext>
            </a:extLst>
          </p:cNvPr>
          <p:cNvSpPr/>
          <p:nvPr/>
        </p:nvSpPr>
        <p:spPr>
          <a:xfrm>
            <a:off x="4778829" y="1687286"/>
            <a:ext cx="3526971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>
                <a:solidFill>
                  <a:srgbClr val="041F36"/>
                </a:solidFill>
              </a:rPr>
              <a:t>C. </a:t>
            </a:r>
            <a:r>
              <a:rPr lang="vi-VN" sz="2400">
                <a:solidFill>
                  <a:srgbClr val="041F36"/>
                </a:solidFill>
                <a:ea typeface="Times New Roman" panose="02020603050405020304" pitchFamily="18" charset="0"/>
                <a:cs typeface="Aptos" panose="020B0004020202020204"/>
              </a:rPr>
              <a:t>Aluminium</a:t>
            </a:r>
            <a:endParaRPr lang="en-US" sz="2400">
              <a:solidFill>
                <a:srgbClr val="041F36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B19B04B-1FB8-83F8-B160-66F107A8A040}"/>
              </a:ext>
            </a:extLst>
          </p:cNvPr>
          <p:cNvSpPr/>
          <p:nvPr/>
        </p:nvSpPr>
        <p:spPr>
          <a:xfrm>
            <a:off x="4778829" y="3303450"/>
            <a:ext cx="3526971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41F36"/>
                </a:solidFill>
              </a:rPr>
              <a:t>D. </a:t>
            </a:r>
            <a:r>
              <a:rPr lang="vi-VN" sz="2400">
                <a:solidFill>
                  <a:srgbClr val="041F36"/>
                </a:solidFill>
                <a:ea typeface="Times New Roman" panose="02020603050405020304" pitchFamily="18" charset="0"/>
                <a:cs typeface="Aptos" panose="020B0004020202020204"/>
              </a:rPr>
              <a:t>Magnesium</a:t>
            </a:r>
            <a:endParaRPr lang="en-US" sz="2400">
              <a:solidFill>
                <a:srgbClr val="041F36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DB43C97-9F5E-C594-F1B0-8CF5D667F58B}"/>
              </a:ext>
            </a:extLst>
          </p:cNvPr>
          <p:cNvSpPr/>
          <p:nvPr/>
        </p:nvSpPr>
        <p:spPr>
          <a:xfrm>
            <a:off x="838199" y="1678635"/>
            <a:ext cx="3526971" cy="12736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41F36"/>
                </a:solidFill>
              </a:rPr>
              <a:t>A. </a:t>
            </a:r>
            <a:r>
              <a:rPr lang="vi-VN" sz="2400">
                <a:solidFill>
                  <a:srgbClr val="041F36"/>
                </a:solidFill>
                <a:ea typeface="Times New Roman" panose="02020603050405020304" pitchFamily="18" charset="0"/>
                <a:cs typeface="Aptos" panose="020B0004020202020204"/>
              </a:rPr>
              <a:t>Sodium</a:t>
            </a:r>
            <a:endParaRPr lang="en-US" sz="2400">
              <a:solidFill>
                <a:srgbClr val="041F3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5D8872-FBB2-453F-AB4F-414F014F8ADD}"/>
              </a:ext>
            </a:extLst>
          </p:cNvPr>
          <p:cNvSpPr/>
          <p:nvPr/>
        </p:nvSpPr>
        <p:spPr>
          <a:xfrm>
            <a:off x="838201" y="1687286"/>
            <a:ext cx="3526971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accent3">
                    <a:lumMod val="10000"/>
                  </a:schemeClr>
                </a:solidFill>
              </a:rPr>
              <a:t>A. giảm dần từ phải qua trái.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51B4B-6EF6-B01E-2627-E274FF65A33C}"/>
              </a:ext>
            </a:extLst>
          </p:cNvPr>
          <p:cNvSpPr txBox="1"/>
          <p:nvPr/>
        </p:nvSpPr>
        <p:spPr>
          <a:xfrm>
            <a:off x="1295400" y="384170"/>
            <a:ext cx="6553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1"/>
              <a:t>Câu </a:t>
            </a:r>
            <a:r>
              <a:rPr lang="en-US" sz="2400" b="1" i="1" smtClean="0"/>
              <a:t>2: </a:t>
            </a:r>
            <a:r>
              <a:rPr lang="en-US" sz="2400"/>
              <a:t>Dựa vào dãy hoạt động hóa học của kim loại, ta biết mức độ hoạt động của kim loại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F3F977-655E-D9DC-5F4F-0EC68A492C09}"/>
              </a:ext>
            </a:extLst>
          </p:cNvPr>
          <p:cNvSpPr/>
          <p:nvPr/>
        </p:nvSpPr>
        <p:spPr>
          <a:xfrm>
            <a:off x="838200" y="3303450"/>
            <a:ext cx="3526971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accent3">
                    <a:lumMod val="10000"/>
                  </a:schemeClr>
                </a:solidFill>
              </a:rPr>
              <a:t>B. giảm dần từ trái qua phải.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C99058A-537D-3239-EB21-34FB095C8F2B}"/>
              </a:ext>
            </a:extLst>
          </p:cNvPr>
          <p:cNvSpPr/>
          <p:nvPr/>
        </p:nvSpPr>
        <p:spPr>
          <a:xfrm>
            <a:off x="4778829" y="1687286"/>
            <a:ext cx="3526971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chemeClr val="accent3">
                    <a:lumMod val="10000"/>
                  </a:schemeClr>
                </a:solidFill>
              </a:rPr>
              <a:t>C. không thay đổi từ đầu đến cuối dãy.	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B19B04B-1FB8-83F8-B160-66F107A8A040}"/>
              </a:ext>
            </a:extLst>
          </p:cNvPr>
          <p:cNvSpPr/>
          <p:nvPr/>
        </p:nvSpPr>
        <p:spPr>
          <a:xfrm>
            <a:off x="4778829" y="3303450"/>
            <a:ext cx="3526971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accent3">
                    <a:lumMod val="10000"/>
                  </a:schemeClr>
                </a:solidFill>
              </a:rPr>
              <a:t>D. biến thiên liên tục.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DB43C97-9F5E-C594-F1B0-8CF5D667F58B}"/>
              </a:ext>
            </a:extLst>
          </p:cNvPr>
          <p:cNvSpPr/>
          <p:nvPr/>
        </p:nvSpPr>
        <p:spPr>
          <a:xfrm>
            <a:off x="838200" y="3303450"/>
            <a:ext cx="3526971" cy="12736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accent3">
                    <a:lumMod val="10000"/>
                  </a:schemeClr>
                </a:solidFill>
              </a:rPr>
              <a:t>B. giảm dần từ trái qua phải.</a:t>
            </a:r>
          </a:p>
        </p:txBody>
      </p:sp>
    </p:spTree>
    <p:extLst>
      <p:ext uri="{BB962C8B-B14F-4D97-AF65-F5344CB8AC3E}">
        <p14:creationId xmlns:p14="http://schemas.microsoft.com/office/powerpoint/2010/main" val="8860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5D8872-FBB2-453F-AB4F-414F014F8ADD}"/>
              </a:ext>
            </a:extLst>
          </p:cNvPr>
          <p:cNvSpPr/>
          <p:nvPr/>
        </p:nvSpPr>
        <p:spPr>
          <a:xfrm>
            <a:off x="838201" y="1687286"/>
            <a:ext cx="3526971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accent3">
                    <a:lumMod val="10000"/>
                  </a:schemeClr>
                </a:solidFill>
              </a:rPr>
              <a:t>A. </a:t>
            </a:r>
            <a:r>
              <a:rPr lang="en-US" sz="2400" smtClean="0">
                <a:solidFill>
                  <a:schemeClr val="accent3">
                    <a:lumMod val="10000"/>
                  </a:schemeClr>
                </a:solidFill>
              </a:rPr>
              <a:t>Tính hiếm</a:t>
            </a:r>
            <a:endParaRPr lang="en-US" sz="240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51B4B-6EF6-B01E-2627-E274FF65A33C}"/>
              </a:ext>
            </a:extLst>
          </p:cNvPr>
          <p:cNvSpPr txBox="1"/>
          <p:nvPr/>
        </p:nvSpPr>
        <p:spPr>
          <a:xfrm>
            <a:off x="1295400" y="384170"/>
            <a:ext cx="6553200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1"/>
              <a:t>Câu </a:t>
            </a:r>
            <a:r>
              <a:rPr lang="en-US" sz="2400" b="1" i="1" smtClean="0"/>
              <a:t>3: </a:t>
            </a:r>
            <a:r>
              <a:rPr lang="vi-VN" sz="2400" smtClean="0">
                <a:latin typeface="+mn-lt"/>
                <a:ea typeface="Times New Roman" panose="02020603050405020304" pitchFamily="18" charset="0"/>
                <a:cs typeface="Aptos" panose="020B0004020202020204"/>
              </a:rPr>
              <a:t>Đâu </a:t>
            </a:r>
            <a:r>
              <a:rPr lang="vi-VN" sz="2400" b="1">
                <a:latin typeface="+mn-lt"/>
                <a:ea typeface="Times New Roman" panose="02020603050405020304" pitchFamily="18" charset="0"/>
                <a:cs typeface="Aptos" panose="020B0004020202020204"/>
              </a:rPr>
              <a:t>không</a:t>
            </a:r>
            <a:r>
              <a:rPr lang="vi-VN" sz="2400">
                <a:latin typeface="+mn-lt"/>
                <a:ea typeface="Times New Roman" panose="02020603050405020304" pitchFamily="18" charset="0"/>
                <a:cs typeface="Aptos" panose="020B0004020202020204"/>
              </a:rPr>
              <a:t> phải tính chất vật lí chung của kim loại?</a:t>
            </a:r>
            <a:endParaRPr lang="en-US" sz="2400">
              <a:latin typeface="+mn-lt"/>
              <a:ea typeface="Aptos" panose="020B0004020202020204"/>
              <a:cs typeface="Aptos" panose="020B0004020202020204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F3F977-655E-D9DC-5F4F-0EC68A492C09}"/>
              </a:ext>
            </a:extLst>
          </p:cNvPr>
          <p:cNvSpPr/>
          <p:nvPr/>
        </p:nvSpPr>
        <p:spPr>
          <a:xfrm>
            <a:off x="838200" y="3303450"/>
            <a:ext cx="3526971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accent3">
                    <a:lumMod val="10000"/>
                  </a:schemeClr>
                </a:solidFill>
              </a:rPr>
              <a:t>B. </a:t>
            </a:r>
            <a:r>
              <a:rPr lang="en-US" sz="2400" smtClean="0">
                <a:solidFill>
                  <a:schemeClr val="accent3">
                    <a:lumMod val="10000"/>
                  </a:schemeClr>
                </a:solidFill>
              </a:rPr>
              <a:t>Tính dẻo</a:t>
            </a:r>
            <a:endParaRPr lang="en-US" sz="240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C99058A-537D-3239-EB21-34FB095C8F2B}"/>
              </a:ext>
            </a:extLst>
          </p:cNvPr>
          <p:cNvSpPr/>
          <p:nvPr/>
        </p:nvSpPr>
        <p:spPr>
          <a:xfrm>
            <a:off x="4778829" y="1687286"/>
            <a:ext cx="3526971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>
                <a:solidFill>
                  <a:schemeClr val="accent3">
                    <a:lumMod val="10000"/>
                  </a:schemeClr>
                </a:solidFill>
              </a:rPr>
              <a:t>C. </a:t>
            </a:r>
            <a:r>
              <a:rPr lang="en-US" sz="2400" smtClean="0">
                <a:solidFill>
                  <a:schemeClr val="accent3">
                    <a:lumMod val="10000"/>
                  </a:schemeClr>
                </a:solidFill>
              </a:rPr>
              <a:t>Tính dẫn điện, </a:t>
            </a:r>
          </a:p>
          <a:p>
            <a:pPr algn="ctr">
              <a:lnSpc>
                <a:spcPct val="150000"/>
              </a:lnSpc>
            </a:pPr>
            <a:r>
              <a:rPr lang="en-US" sz="2400" smtClean="0">
                <a:solidFill>
                  <a:schemeClr val="accent3">
                    <a:lumMod val="10000"/>
                  </a:schemeClr>
                </a:solidFill>
              </a:rPr>
              <a:t>dẫn nhiệt</a:t>
            </a:r>
            <a:endParaRPr lang="en-US" sz="240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B19B04B-1FB8-83F8-B160-66F107A8A040}"/>
              </a:ext>
            </a:extLst>
          </p:cNvPr>
          <p:cNvSpPr/>
          <p:nvPr/>
        </p:nvSpPr>
        <p:spPr>
          <a:xfrm>
            <a:off x="4778829" y="3303450"/>
            <a:ext cx="3526971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accent3">
                    <a:lumMod val="10000"/>
                  </a:schemeClr>
                </a:solidFill>
              </a:rPr>
              <a:t>D. Ánh kim</a:t>
            </a:r>
            <a:endParaRPr lang="en-US" sz="240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5" name="Rectangle: Rounded Corners 13">
            <a:extLst>
              <a:ext uri="{FF2B5EF4-FFF2-40B4-BE49-F238E27FC236}">
                <a16:creationId xmlns:a16="http://schemas.microsoft.com/office/drawing/2014/main" id="{3DB43C97-9F5E-C594-F1B0-8CF5D667F58B}"/>
              </a:ext>
            </a:extLst>
          </p:cNvPr>
          <p:cNvSpPr/>
          <p:nvPr/>
        </p:nvSpPr>
        <p:spPr>
          <a:xfrm>
            <a:off x="838200" y="1687286"/>
            <a:ext cx="3526971" cy="12736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accent3">
                    <a:lumMod val="10000"/>
                  </a:schemeClr>
                </a:solidFill>
              </a:rPr>
              <a:t>A. Tính hiếm</a:t>
            </a:r>
            <a:endParaRPr lang="en-US" sz="2400">
              <a:solidFill>
                <a:schemeClr val="accent3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6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5D8872-FBB2-453F-AB4F-414F014F8ADD}"/>
              </a:ext>
            </a:extLst>
          </p:cNvPr>
          <p:cNvSpPr/>
          <p:nvPr/>
        </p:nvSpPr>
        <p:spPr>
          <a:xfrm>
            <a:off x="838201" y="1636486"/>
            <a:ext cx="3526971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accent3">
                    <a:lumMod val="10000"/>
                  </a:schemeClr>
                </a:solidFill>
              </a:rPr>
              <a:t>A. </a:t>
            </a:r>
            <a:r>
              <a:rPr lang="en-US" sz="2400" smtClean="0">
                <a:solidFill>
                  <a:schemeClr val="accent3">
                    <a:lumMod val="10000"/>
                  </a:schemeClr>
                </a:solidFill>
              </a:rPr>
              <a:t>Bạc</a:t>
            </a:r>
            <a:endParaRPr lang="en-US" sz="240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51B4B-6EF6-B01E-2627-E274FF65A33C}"/>
              </a:ext>
            </a:extLst>
          </p:cNvPr>
          <p:cNvSpPr txBox="1"/>
          <p:nvPr/>
        </p:nvSpPr>
        <p:spPr>
          <a:xfrm>
            <a:off x="1325880" y="508503"/>
            <a:ext cx="6553200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1"/>
              <a:t>Câu </a:t>
            </a:r>
            <a:r>
              <a:rPr lang="en-US" sz="2400" b="1" i="1" smtClean="0"/>
              <a:t>4: </a:t>
            </a:r>
            <a:r>
              <a:rPr lang="vi-VN" sz="2400">
                <a:latin typeface="+mn-lt"/>
                <a:ea typeface="Times New Roman" panose="02020603050405020304" pitchFamily="18" charset="0"/>
                <a:cs typeface="Aptos" panose="020B0004020202020204"/>
              </a:rPr>
              <a:t>Kim loại dẫn điện tốt nhất là</a:t>
            </a:r>
            <a:endParaRPr lang="en-US" sz="2400">
              <a:latin typeface="+mn-lt"/>
              <a:ea typeface="Aptos" panose="020B0004020202020204"/>
              <a:cs typeface="Aptos" panose="020B0004020202020204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F3F977-655E-D9DC-5F4F-0EC68A492C09}"/>
              </a:ext>
            </a:extLst>
          </p:cNvPr>
          <p:cNvSpPr/>
          <p:nvPr/>
        </p:nvSpPr>
        <p:spPr>
          <a:xfrm>
            <a:off x="838200" y="3303450"/>
            <a:ext cx="3526971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accent3">
                    <a:lumMod val="10000"/>
                  </a:schemeClr>
                </a:solidFill>
              </a:rPr>
              <a:t>B. </a:t>
            </a:r>
            <a:r>
              <a:rPr lang="en-US" sz="2400" smtClean="0">
                <a:solidFill>
                  <a:schemeClr val="accent3">
                    <a:lumMod val="10000"/>
                  </a:schemeClr>
                </a:solidFill>
              </a:rPr>
              <a:t>Vàng</a:t>
            </a:r>
            <a:endParaRPr lang="en-US" sz="240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C99058A-537D-3239-EB21-34FB095C8F2B}"/>
              </a:ext>
            </a:extLst>
          </p:cNvPr>
          <p:cNvSpPr/>
          <p:nvPr/>
        </p:nvSpPr>
        <p:spPr>
          <a:xfrm>
            <a:off x="4778829" y="1636486"/>
            <a:ext cx="3526971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>
                <a:solidFill>
                  <a:schemeClr val="accent3">
                    <a:lumMod val="10000"/>
                  </a:schemeClr>
                </a:solidFill>
              </a:rPr>
              <a:t>C. </a:t>
            </a:r>
            <a:r>
              <a:rPr lang="en-US" sz="2400" smtClean="0">
                <a:solidFill>
                  <a:schemeClr val="accent3">
                    <a:lumMod val="10000"/>
                  </a:schemeClr>
                </a:solidFill>
              </a:rPr>
              <a:t>Tungsten</a:t>
            </a:r>
            <a:endParaRPr lang="en-US" sz="240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B19B04B-1FB8-83F8-B160-66F107A8A040}"/>
              </a:ext>
            </a:extLst>
          </p:cNvPr>
          <p:cNvSpPr/>
          <p:nvPr/>
        </p:nvSpPr>
        <p:spPr>
          <a:xfrm>
            <a:off x="4778829" y="3303450"/>
            <a:ext cx="3526971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accent3">
                    <a:lumMod val="10000"/>
                  </a:schemeClr>
                </a:solidFill>
              </a:rPr>
              <a:t>D. Thuỷ ngân</a:t>
            </a:r>
            <a:endParaRPr lang="en-US" sz="240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9" name="Rectangle: Rounded Corners 13">
            <a:extLst>
              <a:ext uri="{FF2B5EF4-FFF2-40B4-BE49-F238E27FC236}">
                <a16:creationId xmlns:a16="http://schemas.microsoft.com/office/drawing/2014/main" id="{3DB43C97-9F5E-C594-F1B0-8CF5D667F58B}"/>
              </a:ext>
            </a:extLst>
          </p:cNvPr>
          <p:cNvSpPr/>
          <p:nvPr/>
        </p:nvSpPr>
        <p:spPr>
          <a:xfrm>
            <a:off x="838200" y="1636486"/>
            <a:ext cx="3526971" cy="12736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accent3">
                    <a:lumMod val="10000"/>
                  </a:schemeClr>
                </a:solidFill>
              </a:rPr>
              <a:t>A. Bạc</a:t>
            </a:r>
            <a:endParaRPr lang="en-US" sz="2400">
              <a:solidFill>
                <a:schemeClr val="accent3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56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5D8872-FBB2-453F-AB4F-414F014F8ADD}"/>
              </a:ext>
            </a:extLst>
          </p:cNvPr>
          <p:cNvSpPr/>
          <p:nvPr/>
        </p:nvSpPr>
        <p:spPr>
          <a:xfrm>
            <a:off x="838201" y="1578429"/>
            <a:ext cx="3526971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accent3">
                    <a:lumMod val="10000"/>
                  </a:schemeClr>
                </a:solidFill>
              </a:rPr>
              <a:t>A. Dẻo và cứng.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51B4B-6EF6-B01E-2627-E274FF65A33C}"/>
              </a:ext>
            </a:extLst>
          </p:cNvPr>
          <p:cNvSpPr txBox="1"/>
          <p:nvPr/>
        </p:nvSpPr>
        <p:spPr>
          <a:xfrm>
            <a:off x="1447800" y="566422"/>
            <a:ext cx="6248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1"/>
              <a:t>Câu </a:t>
            </a:r>
            <a:r>
              <a:rPr lang="en-US" sz="2400" b="1" i="1" smtClean="0"/>
              <a:t>5: </a:t>
            </a:r>
            <a:r>
              <a:rPr lang="en-US" sz="2400"/>
              <a:t>Đặc điểm tính chất của gang là gì?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F3F977-655E-D9DC-5F4F-0EC68A492C09}"/>
              </a:ext>
            </a:extLst>
          </p:cNvPr>
          <p:cNvSpPr/>
          <p:nvPr/>
        </p:nvSpPr>
        <p:spPr>
          <a:xfrm>
            <a:off x="838200" y="3194593"/>
            <a:ext cx="3526971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accent3">
                    <a:lumMod val="10000"/>
                  </a:schemeClr>
                </a:solidFill>
              </a:rPr>
              <a:t>B. Khó bị gỉ.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C99058A-537D-3239-EB21-34FB095C8F2B}"/>
              </a:ext>
            </a:extLst>
          </p:cNvPr>
          <p:cNvSpPr/>
          <p:nvPr/>
        </p:nvSpPr>
        <p:spPr>
          <a:xfrm>
            <a:off x="4778829" y="1578429"/>
            <a:ext cx="3526971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accent3">
                    <a:lumMod val="10000"/>
                  </a:schemeClr>
                </a:solidFill>
              </a:rPr>
              <a:t>C. Có độ cứng và độ bền tương đối cao, dẫn nhiệt tốt.</a:t>
            </a:r>
            <a:endParaRPr lang="en-US" sz="200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B19B04B-1FB8-83F8-B160-66F107A8A040}"/>
              </a:ext>
            </a:extLst>
          </p:cNvPr>
          <p:cNvSpPr/>
          <p:nvPr/>
        </p:nvSpPr>
        <p:spPr>
          <a:xfrm>
            <a:off x="4778829" y="3194593"/>
            <a:ext cx="3526971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accent3">
                    <a:lumMod val="10000"/>
                  </a:schemeClr>
                </a:solidFill>
              </a:rPr>
              <a:t>D. Nhẹ và bền.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DB43C97-9F5E-C594-F1B0-8CF5D667F58B}"/>
              </a:ext>
            </a:extLst>
          </p:cNvPr>
          <p:cNvSpPr/>
          <p:nvPr/>
        </p:nvSpPr>
        <p:spPr>
          <a:xfrm>
            <a:off x="4778828" y="1578429"/>
            <a:ext cx="3526971" cy="12736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accent3">
                    <a:lumMod val="10000"/>
                  </a:schemeClr>
                </a:solidFill>
              </a:rPr>
              <a:t>C. Có độ cứng và độ bền tương đối cao, dẫn nhiệt tốt.</a:t>
            </a:r>
            <a:endParaRPr lang="en-US" sz="2000">
              <a:solidFill>
                <a:schemeClr val="accent3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8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5D8872-FBB2-453F-AB4F-414F014F8ADD}"/>
              </a:ext>
            </a:extLst>
          </p:cNvPr>
          <p:cNvSpPr/>
          <p:nvPr/>
        </p:nvSpPr>
        <p:spPr>
          <a:xfrm>
            <a:off x="838201" y="1687286"/>
            <a:ext cx="3526971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41F36"/>
                </a:solidFill>
              </a:rPr>
              <a:t>A. </a:t>
            </a:r>
            <a:r>
              <a:rPr lang="vi-VN" sz="2400">
                <a:solidFill>
                  <a:srgbClr val="041F36"/>
                </a:solidFill>
                <a:ea typeface="Times New Roman" panose="02020603050405020304" pitchFamily="18" charset="0"/>
                <a:cs typeface="Aptos" panose="020B0004020202020204"/>
              </a:rPr>
              <a:t>Dưới 2%</a:t>
            </a:r>
            <a:endParaRPr lang="en-US" sz="2400">
              <a:solidFill>
                <a:srgbClr val="041F3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51B4B-6EF6-B01E-2627-E274FF65A33C}"/>
              </a:ext>
            </a:extLst>
          </p:cNvPr>
          <p:cNvSpPr txBox="1"/>
          <p:nvPr/>
        </p:nvSpPr>
        <p:spPr>
          <a:xfrm>
            <a:off x="1295400" y="384170"/>
            <a:ext cx="6553200" cy="1133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/>
              <a:t>Câu 6</a:t>
            </a:r>
            <a:r>
              <a:rPr lang="en-US" sz="2400" b="1" i="1" smtClean="0"/>
              <a:t>: </a:t>
            </a:r>
            <a:r>
              <a:rPr lang="vi-VN" sz="2400">
                <a:latin typeface="+mn-lt"/>
                <a:ea typeface="Times New Roman" panose="02020603050405020304" pitchFamily="18" charset="0"/>
                <a:cs typeface="Aptos" panose="020B0004020202020204"/>
              </a:rPr>
              <a:t>Trong thép thường có chứa bao nhiêu % là carbon?</a:t>
            </a:r>
            <a:endParaRPr lang="en-US" sz="2400">
              <a:latin typeface="+mn-lt"/>
              <a:ea typeface="Aptos" panose="020B0004020202020204"/>
              <a:cs typeface="Aptos" panose="020B0004020202020204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F3F977-655E-D9DC-5F4F-0EC68A492C09}"/>
              </a:ext>
            </a:extLst>
          </p:cNvPr>
          <p:cNvSpPr/>
          <p:nvPr/>
        </p:nvSpPr>
        <p:spPr>
          <a:xfrm>
            <a:off x="838200" y="3303450"/>
            <a:ext cx="3526971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41F36"/>
                </a:solidFill>
              </a:rPr>
              <a:t>B. </a:t>
            </a:r>
            <a:r>
              <a:rPr lang="vi-VN" sz="2400">
                <a:solidFill>
                  <a:srgbClr val="041F36"/>
                </a:solidFill>
                <a:ea typeface="Times New Roman" panose="02020603050405020304" pitchFamily="18" charset="0"/>
                <a:cs typeface="Aptos" panose="020B0004020202020204"/>
              </a:rPr>
              <a:t>2-5%</a:t>
            </a:r>
            <a:endParaRPr lang="en-US" sz="2400">
              <a:solidFill>
                <a:srgbClr val="041F36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C99058A-537D-3239-EB21-34FB095C8F2B}"/>
              </a:ext>
            </a:extLst>
          </p:cNvPr>
          <p:cNvSpPr/>
          <p:nvPr/>
        </p:nvSpPr>
        <p:spPr>
          <a:xfrm>
            <a:off x="4778829" y="1687286"/>
            <a:ext cx="3526971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41F36"/>
                </a:solidFill>
              </a:rPr>
              <a:t>C. </a:t>
            </a:r>
            <a:r>
              <a:rPr lang="vi-VN" sz="2400">
                <a:solidFill>
                  <a:srgbClr val="041F36"/>
                </a:solidFill>
                <a:ea typeface="Times New Roman" panose="02020603050405020304" pitchFamily="18" charset="0"/>
                <a:cs typeface="Aptos" panose="020B0004020202020204"/>
              </a:rPr>
              <a:t>Trên 5%</a:t>
            </a:r>
            <a:endParaRPr lang="en-US" sz="2400">
              <a:solidFill>
                <a:srgbClr val="041F36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B19B04B-1FB8-83F8-B160-66F107A8A040}"/>
              </a:ext>
            </a:extLst>
          </p:cNvPr>
          <p:cNvSpPr/>
          <p:nvPr/>
        </p:nvSpPr>
        <p:spPr>
          <a:xfrm>
            <a:off x="4778829" y="3303450"/>
            <a:ext cx="3526971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41F36"/>
                </a:solidFill>
              </a:rPr>
              <a:t>D. </a:t>
            </a:r>
            <a:r>
              <a:rPr lang="vi-VN" sz="2400">
                <a:solidFill>
                  <a:srgbClr val="041F36"/>
                </a:solidFill>
                <a:ea typeface="Times New Roman" panose="02020603050405020304" pitchFamily="18" charset="0"/>
                <a:cs typeface="Aptos" panose="020B0004020202020204"/>
              </a:rPr>
              <a:t>Trên 10%</a:t>
            </a:r>
            <a:endParaRPr lang="en-US" sz="2400">
              <a:solidFill>
                <a:srgbClr val="041F36"/>
              </a:solidFill>
            </a:endParaRPr>
          </a:p>
        </p:txBody>
      </p:sp>
      <p:sp>
        <p:nvSpPr>
          <p:cNvPr id="15" name="Rectangle: Rounded Corners 13">
            <a:extLst>
              <a:ext uri="{FF2B5EF4-FFF2-40B4-BE49-F238E27FC236}">
                <a16:creationId xmlns:a16="http://schemas.microsoft.com/office/drawing/2014/main" id="{3DB43C97-9F5E-C594-F1B0-8CF5D667F58B}"/>
              </a:ext>
            </a:extLst>
          </p:cNvPr>
          <p:cNvSpPr/>
          <p:nvPr/>
        </p:nvSpPr>
        <p:spPr>
          <a:xfrm>
            <a:off x="838199" y="1687286"/>
            <a:ext cx="3526971" cy="12736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41F36"/>
                </a:solidFill>
              </a:rPr>
              <a:t>A. </a:t>
            </a:r>
            <a:r>
              <a:rPr lang="vi-VN" sz="2400">
                <a:solidFill>
                  <a:srgbClr val="041F36"/>
                </a:solidFill>
                <a:ea typeface="Times New Roman" panose="02020603050405020304" pitchFamily="18" charset="0"/>
                <a:cs typeface="Aptos" panose="020B0004020202020204"/>
              </a:rPr>
              <a:t>Dưới 2%</a:t>
            </a:r>
            <a:endParaRPr lang="en-US" sz="2400">
              <a:solidFill>
                <a:srgbClr val="041F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0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5D8872-FBB2-453F-AB4F-414F014F8ADD}"/>
              </a:ext>
            </a:extLst>
          </p:cNvPr>
          <p:cNvSpPr/>
          <p:nvPr/>
        </p:nvSpPr>
        <p:spPr>
          <a:xfrm>
            <a:off x="838201" y="1687286"/>
            <a:ext cx="3526971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rgbClr val="041F36"/>
                </a:solidFill>
              </a:rPr>
              <a:t>A. </a:t>
            </a:r>
            <a:r>
              <a:rPr lang="vi-VN" sz="2000">
                <a:solidFill>
                  <a:srgbClr val="041F3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Hoạt động hóa </a:t>
            </a:r>
            <a:r>
              <a:rPr lang="vi-VN" sz="2000" smtClean="0">
                <a:solidFill>
                  <a:srgbClr val="041F3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smtClean="0">
                <a:solidFill>
                  <a:srgbClr val="041F3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smtClean="0">
                <a:solidFill>
                  <a:srgbClr val="041F3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smtClean="0">
                <a:solidFill>
                  <a:srgbClr val="041F3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trung </a:t>
            </a:r>
            <a:r>
              <a:rPr lang="vi-VN" sz="2000">
                <a:solidFill>
                  <a:srgbClr val="041F3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sz="2000">
              <a:solidFill>
                <a:srgbClr val="041F3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51B4B-6EF6-B01E-2627-E274FF65A33C}"/>
              </a:ext>
            </a:extLst>
          </p:cNvPr>
          <p:cNvSpPr txBox="1"/>
          <p:nvPr/>
        </p:nvSpPr>
        <p:spPr>
          <a:xfrm>
            <a:off x="1295400" y="384170"/>
            <a:ext cx="6553200" cy="1133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</a:pPr>
            <a:r>
              <a:rPr lang="en-US" sz="2400" b="1" i="1"/>
              <a:t>Câu </a:t>
            </a:r>
            <a:r>
              <a:rPr lang="en-US" sz="2400" b="1" i="1" smtClean="0"/>
              <a:t>7: </a:t>
            </a:r>
            <a:r>
              <a:rPr lang="vi-VN" sz="2400">
                <a:latin typeface="+mn-lt"/>
                <a:ea typeface="Times New Roman" panose="02020603050405020304" pitchFamily="18" charset="0"/>
                <a:cs typeface="Aptos" panose="020B0004020202020204"/>
              </a:rPr>
              <a:t>Phương pháp nhiệt luyện được sử dụng để điều chế các kim loại</a:t>
            </a:r>
            <a:endParaRPr lang="en-US" sz="2400">
              <a:latin typeface="+mn-lt"/>
              <a:ea typeface="Aptos" panose="020B0004020202020204"/>
              <a:cs typeface="Aptos" panose="020B0004020202020204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F3F977-655E-D9DC-5F4F-0EC68A492C09}"/>
              </a:ext>
            </a:extLst>
          </p:cNvPr>
          <p:cNvSpPr/>
          <p:nvPr/>
        </p:nvSpPr>
        <p:spPr>
          <a:xfrm>
            <a:off x="838200" y="3303450"/>
            <a:ext cx="3526971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41F36"/>
                </a:solidFill>
              </a:rPr>
              <a:t>B. </a:t>
            </a:r>
            <a:r>
              <a:rPr lang="vi-VN" sz="2000">
                <a:solidFill>
                  <a:srgbClr val="041F3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Hoạt động hóa học yếu</a:t>
            </a:r>
            <a:endParaRPr lang="en-US" sz="2000">
              <a:solidFill>
                <a:srgbClr val="041F36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C99058A-537D-3239-EB21-34FB095C8F2B}"/>
              </a:ext>
            </a:extLst>
          </p:cNvPr>
          <p:cNvSpPr/>
          <p:nvPr/>
        </p:nvSpPr>
        <p:spPr>
          <a:xfrm>
            <a:off x="4778829" y="1687286"/>
            <a:ext cx="3526971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41F36"/>
                </a:solidFill>
              </a:rPr>
              <a:t>C. </a:t>
            </a:r>
            <a:r>
              <a:rPr lang="vi-VN" sz="2000">
                <a:solidFill>
                  <a:srgbClr val="041F36"/>
                </a:solidFill>
                <a:ea typeface="Times New Roman" panose="02020603050405020304" pitchFamily="18" charset="0"/>
                <a:cs typeface="Aptos" panose="020B0004020202020204"/>
              </a:rPr>
              <a:t>Hoạt động hóa học mạnh</a:t>
            </a:r>
            <a:endParaRPr lang="en-US" sz="2000">
              <a:solidFill>
                <a:srgbClr val="041F36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B19B04B-1FB8-83F8-B160-66F107A8A040}"/>
              </a:ext>
            </a:extLst>
          </p:cNvPr>
          <p:cNvSpPr/>
          <p:nvPr/>
        </p:nvSpPr>
        <p:spPr>
          <a:xfrm>
            <a:off x="4778829" y="3303450"/>
            <a:ext cx="3526971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smtClean="0">
                <a:solidFill>
                  <a:srgbClr val="041F36"/>
                </a:solidFill>
              </a:rPr>
              <a:t>D. </a:t>
            </a:r>
            <a:r>
              <a:rPr lang="vi-VN" sz="2000">
                <a:solidFill>
                  <a:srgbClr val="041F36"/>
                </a:solidFill>
                <a:ea typeface="Times New Roman" panose="02020603050405020304" pitchFamily="18" charset="0"/>
                <a:cs typeface="Aptos" panose="020B0004020202020204"/>
              </a:rPr>
              <a:t>Bất kì trong dãy hoạt động hóa học</a:t>
            </a:r>
            <a:endParaRPr lang="en-US" sz="2000">
              <a:solidFill>
                <a:srgbClr val="041F36"/>
              </a:solidFill>
            </a:endParaRPr>
          </a:p>
        </p:txBody>
      </p:sp>
      <p:sp>
        <p:nvSpPr>
          <p:cNvPr id="15" name="Rectangle: Rounded Corners 13">
            <a:extLst>
              <a:ext uri="{FF2B5EF4-FFF2-40B4-BE49-F238E27FC236}">
                <a16:creationId xmlns:a16="http://schemas.microsoft.com/office/drawing/2014/main" id="{3DB43C97-9F5E-C594-F1B0-8CF5D667F58B}"/>
              </a:ext>
            </a:extLst>
          </p:cNvPr>
          <p:cNvSpPr/>
          <p:nvPr/>
        </p:nvSpPr>
        <p:spPr>
          <a:xfrm>
            <a:off x="838199" y="1687286"/>
            <a:ext cx="3526971" cy="12736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rgbClr val="041F36"/>
                </a:solidFill>
              </a:rPr>
              <a:t>A. </a:t>
            </a:r>
            <a:r>
              <a:rPr lang="vi-VN" sz="2000">
                <a:solidFill>
                  <a:srgbClr val="041F3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Hoạt động hóa học</a:t>
            </a:r>
            <a:r>
              <a:rPr lang="en-US" sz="2000">
                <a:solidFill>
                  <a:srgbClr val="041F3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>
                <a:solidFill>
                  <a:srgbClr val="041F3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>
                <a:solidFill>
                  <a:srgbClr val="041F3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trung bình</a:t>
            </a:r>
            <a:endParaRPr lang="en-US" sz="2000">
              <a:solidFill>
                <a:srgbClr val="041F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5D8872-FBB2-453F-AB4F-414F014F8ADD}"/>
              </a:ext>
            </a:extLst>
          </p:cNvPr>
          <p:cNvSpPr/>
          <p:nvPr/>
        </p:nvSpPr>
        <p:spPr>
          <a:xfrm>
            <a:off x="789215" y="2057400"/>
            <a:ext cx="3624942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chemeClr val="accent3">
                    <a:lumMod val="10000"/>
                  </a:schemeClr>
                </a:solidFill>
              </a:rPr>
              <a:t>A. </a:t>
            </a:r>
            <a:r>
              <a:rPr lang="vi-VN" sz="2000">
                <a:solidFill>
                  <a:schemeClr val="accent3">
                    <a:lumMod val="10000"/>
                  </a:schemeClr>
                </a:solidFill>
              </a:rPr>
              <a:t>Tăng nhiệt độ nóng chảy, tiết kiệm năng lượng.	</a:t>
            </a:r>
            <a:endParaRPr lang="en-US" sz="200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51B4B-6EF6-B01E-2627-E274FF65A33C}"/>
              </a:ext>
            </a:extLst>
          </p:cNvPr>
          <p:cNvSpPr txBox="1"/>
          <p:nvPr/>
        </p:nvSpPr>
        <p:spPr>
          <a:xfrm>
            <a:off x="789214" y="241289"/>
            <a:ext cx="7565571" cy="1685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1"/>
              <a:t>Câu 3: </a:t>
            </a:r>
            <a:r>
              <a:rPr lang="vi-VN" sz="2400"/>
              <a:t>Trong phương pháp điều chế nhôm bằng điện phân nóng chảy thường có thêm chất xúc tác cryolite. Tác dụng của chất này là</a:t>
            </a:r>
            <a:endParaRPr lang="en-US" sz="24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F3F977-655E-D9DC-5F4F-0EC68A492C09}"/>
              </a:ext>
            </a:extLst>
          </p:cNvPr>
          <p:cNvSpPr/>
          <p:nvPr/>
        </p:nvSpPr>
        <p:spPr>
          <a:xfrm>
            <a:off x="789215" y="3466735"/>
            <a:ext cx="3624942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chemeClr val="accent3">
                    <a:lumMod val="10000"/>
                  </a:schemeClr>
                </a:solidFill>
              </a:rPr>
              <a:t>B. </a:t>
            </a:r>
            <a:r>
              <a:rPr lang="vi-VN" sz="2000">
                <a:solidFill>
                  <a:schemeClr val="accent3">
                    <a:lumMod val="10000"/>
                  </a:schemeClr>
                </a:solidFill>
              </a:rPr>
              <a:t>Giữ ổn định nhiệt độ nóng chảy, tiết kiệm năng lượng.</a:t>
            </a:r>
            <a:endParaRPr lang="en-US" sz="200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C99058A-537D-3239-EB21-34FB095C8F2B}"/>
              </a:ext>
            </a:extLst>
          </p:cNvPr>
          <p:cNvSpPr/>
          <p:nvPr/>
        </p:nvSpPr>
        <p:spPr>
          <a:xfrm>
            <a:off x="4827813" y="2057400"/>
            <a:ext cx="3624941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accent3">
                    <a:lumMod val="10000"/>
                  </a:schemeClr>
                </a:solidFill>
              </a:rPr>
              <a:t>C. Giảm nhiệt độ nóng chảy, tiết kiệm năng lượng.</a:t>
            </a:r>
            <a:endParaRPr lang="en-US" sz="200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B19B04B-1FB8-83F8-B160-66F107A8A040}"/>
              </a:ext>
            </a:extLst>
          </p:cNvPr>
          <p:cNvSpPr/>
          <p:nvPr/>
        </p:nvSpPr>
        <p:spPr>
          <a:xfrm>
            <a:off x="4827814" y="3466735"/>
            <a:ext cx="3624941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chemeClr val="accent3">
                    <a:lumMod val="10000"/>
                  </a:schemeClr>
                </a:solidFill>
              </a:rPr>
              <a:t>D. Ngăn không cho Al và O</a:t>
            </a:r>
            <a:r>
              <a:rPr lang="en-US" sz="2000" baseline="-25000">
                <a:solidFill>
                  <a:schemeClr val="accent3">
                    <a:lumMod val="10000"/>
                  </a:schemeClr>
                </a:solidFill>
              </a:rPr>
              <a:t>2</a:t>
            </a:r>
            <a:r>
              <a:rPr lang="en-US" sz="2000">
                <a:solidFill>
                  <a:schemeClr val="accent3">
                    <a:lumMod val="10000"/>
                  </a:schemeClr>
                </a:solidFill>
              </a:rPr>
              <a:t> tác dụng lại với nhau.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DB43C97-9F5E-C594-F1B0-8CF5D667F58B}"/>
              </a:ext>
            </a:extLst>
          </p:cNvPr>
          <p:cNvSpPr/>
          <p:nvPr/>
        </p:nvSpPr>
        <p:spPr>
          <a:xfrm>
            <a:off x="4827813" y="2057400"/>
            <a:ext cx="3624941" cy="12736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accent3">
                    <a:lumMod val="10000"/>
                  </a:schemeClr>
                </a:solidFill>
              </a:rPr>
              <a:t>C. Giảm nhiệt độ nóng chảy, tiết kiệm năng lượng.</a:t>
            </a:r>
            <a:endParaRPr lang="en-US" sz="2000">
              <a:solidFill>
                <a:schemeClr val="accent3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01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5D8872-FBB2-453F-AB4F-414F014F8ADD}"/>
              </a:ext>
            </a:extLst>
          </p:cNvPr>
          <p:cNvSpPr/>
          <p:nvPr/>
        </p:nvSpPr>
        <p:spPr>
          <a:xfrm>
            <a:off x="696686" y="1864046"/>
            <a:ext cx="3717472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accent3">
                    <a:lumMod val="10000"/>
                  </a:schemeClr>
                </a:solidFill>
              </a:rPr>
              <a:t>A. Vì ngăn phản ứng với hơi nước trong không khí.</a:t>
            </a:r>
            <a:endParaRPr lang="en-US" sz="200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51B4B-6EF6-B01E-2627-E274FF65A33C}"/>
              </a:ext>
            </a:extLst>
          </p:cNvPr>
          <p:cNvSpPr txBox="1"/>
          <p:nvPr/>
        </p:nvSpPr>
        <p:spPr>
          <a:xfrm>
            <a:off x="789214" y="522880"/>
            <a:ext cx="7565571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1"/>
              <a:t>Câu 4: </a:t>
            </a:r>
            <a:r>
              <a:rPr lang="vi-VN" sz="2400"/>
              <a:t>Vì sao phải bảo quản sodium, potassium bằng cách ngâm trong dầu hỏa?</a:t>
            </a:r>
            <a:endParaRPr lang="en-US" sz="24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F3F977-655E-D9DC-5F4F-0EC68A492C09}"/>
              </a:ext>
            </a:extLst>
          </p:cNvPr>
          <p:cNvSpPr/>
          <p:nvPr/>
        </p:nvSpPr>
        <p:spPr>
          <a:xfrm>
            <a:off x="696685" y="3346992"/>
            <a:ext cx="3717472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chemeClr val="accent3">
                    <a:lumMod val="10000"/>
                  </a:schemeClr>
                </a:solidFill>
              </a:rPr>
              <a:t>B. Vì ngăn phản ứng với CO</a:t>
            </a:r>
            <a:r>
              <a:rPr lang="en-US" sz="2000" baseline="-25000">
                <a:solidFill>
                  <a:schemeClr val="accent3">
                    <a:lumMod val="10000"/>
                  </a:schemeClr>
                </a:solidFill>
              </a:rPr>
              <a:t>2</a:t>
            </a:r>
            <a:r>
              <a:rPr lang="en-US" sz="2000">
                <a:solidFill>
                  <a:schemeClr val="accent3">
                    <a:lumMod val="10000"/>
                  </a:schemeClr>
                </a:solidFill>
              </a:rPr>
              <a:t> trong không khí.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C99058A-537D-3239-EB21-34FB095C8F2B}"/>
              </a:ext>
            </a:extLst>
          </p:cNvPr>
          <p:cNvSpPr/>
          <p:nvPr/>
        </p:nvSpPr>
        <p:spPr>
          <a:xfrm>
            <a:off x="4827814" y="1864046"/>
            <a:ext cx="3717472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accent3">
                    <a:lumMod val="10000"/>
                  </a:schemeClr>
                </a:solidFill>
              </a:rPr>
              <a:t>C. Vì chúng chỉ ở dạng rắn khi được ngâm trong dầu hỏa.</a:t>
            </a:r>
            <a:endParaRPr lang="en-US" sz="200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B19B04B-1FB8-83F8-B160-66F107A8A040}"/>
              </a:ext>
            </a:extLst>
          </p:cNvPr>
          <p:cNvSpPr/>
          <p:nvPr/>
        </p:nvSpPr>
        <p:spPr>
          <a:xfrm>
            <a:off x="4827814" y="3346992"/>
            <a:ext cx="3717472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accent3">
                    <a:lumMod val="10000"/>
                  </a:schemeClr>
                </a:solidFill>
              </a:rPr>
              <a:t>D. Vì ngăn không cho chúng bốc hơi.</a:t>
            </a:r>
            <a:endParaRPr lang="en-US" sz="200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DB43C97-9F5E-C594-F1B0-8CF5D667F58B}"/>
              </a:ext>
            </a:extLst>
          </p:cNvPr>
          <p:cNvSpPr/>
          <p:nvPr/>
        </p:nvSpPr>
        <p:spPr>
          <a:xfrm>
            <a:off x="691246" y="1864046"/>
            <a:ext cx="3717472" cy="12736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accent3">
                    <a:lumMod val="10000"/>
                  </a:schemeClr>
                </a:solidFill>
              </a:rPr>
              <a:t>A. Vì ngăn phản ứng với hơi nước trong không khí.</a:t>
            </a:r>
            <a:endParaRPr lang="en-US" sz="2000">
              <a:solidFill>
                <a:schemeClr val="accent3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3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>
            <a:extLst>
              <a:ext uri="{FF2B5EF4-FFF2-40B4-BE49-F238E27FC236}">
                <a16:creationId xmlns:a16="http://schemas.microsoft.com/office/drawing/2014/main" id="{3188DC8D-5D2F-80E8-65C0-D3A172BAC616}"/>
              </a:ext>
            </a:extLst>
          </p:cNvPr>
          <p:cNvSpPr txBox="1"/>
          <p:nvPr/>
        </p:nvSpPr>
        <p:spPr>
          <a:xfrm>
            <a:off x="2775568" y="334005"/>
            <a:ext cx="3592855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buClrTx/>
              <a:defRPr/>
            </a:pPr>
            <a:r>
              <a:rPr lang="en-US" sz="3600" b="1" kern="120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KHỞI ĐỘNG</a:t>
            </a:r>
            <a:endParaRPr lang="en-US" sz="3600" b="1" kern="120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0C4CF1E-6D0A-D76E-2B7C-3E6CAFA33E12}"/>
              </a:ext>
            </a:extLst>
          </p:cNvPr>
          <p:cNvGrpSpPr/>
          <p:nvPr/>
        </p:nvGrpSpPr>
        <p:grpSpPr>
          <a:xfrm>
            <a:off x="743414" y="1089102"/>
            <a:ext cx="3592855" cy="3277531"/>
            <a:chOff x="773151" y="1074233"/>
            <a:chExt cx="3592855" cy="327753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0DB1D32-6C8A-CF6C-E0F3-31D4977A45AD}"/>
                </a:ext>
              </a:extLst>
            </p:cNvPr>
            <p:cNvSpPr/>
            <p:nvPr/>
          </p:nvSpPr>
          <p:spPr>
            <a:xfrm>
              <a:off x="773151" y="1813534"/>
              <a:ext cx="3592855" cy="2538230"/>
            </a:xfrm>
            <a:prstGeom prst="roundRect">
              <a:avLst>
                <a:gd name="adj" fmla="val 5251"/>
              </a:avLst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2000">
                  <a:solidFill>
                    <a:srgbClr val="041F36"/>
                  </a:solidFill>
                </a:rPr>
                <a:t>Vì sao đồng được dùng làm dây dẫn điện? Có thể dùng sắt để thay thế đồng khi làm dây dẫn không? Tại sao?</a:t>
              </a:r>
              <a:endParaRPr lang="en-US" sz="2000">
                <a:solidFill>
                  <a:srgbClr val="041F36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FE08D07-02D8-38C2-7B3F-D7339A65FEB0}"/>
                </a:ext>
              </a:extLst>
            </p:cNvPr>
            <p:cNvSpPr/>
            <p:nvPr/>
          </p:nvSpPr>
          <p:spPr>
            <a:xfrm>
              <a:off x="2168133" y="1074233"/>
              <a:ext cx="802889" cy="1200615"/>
            </a:xfrm>
            <a:custGeom>
              <a:avLst/>
              <a:gdLst/>
              <a:ahLst/>
              <a:cxnLst/>
              <a:rect l="l" t="t" r="r" b="b"/>
              <a:pathLst>
                <a:path w="1790677" h="2865083">
                  <a:moveTo>
                    <a:pt x="0" y="0"/>
                  </a:moveTo>
                  <a:lnTo>
                    <a:pt x="1790677" y="0"/>
                  </a:lnTo>
                  <a:lnTo>
                    <a:pt x="1790677" y="2865083"/>
                  </a:lnTo>
                  <a:lnTo>
                    <a:pt x="0" y="28650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F4E9757-4BF4-C687-DADF-74F4EB30449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 flipH="1">
            <a:off x="4110717" y="1182029"/>
            <a:ext cx="5033278" cy="39614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5D8872-FBB2-453F-AB4F-414F014F8ADD}"/>
              </a:ext>
            </a:extLst>
          </p:cNvPr>
          <p:cNvSpPr/>
          <p:nvPr/>
        </p:nvSpPr>
        <p:spPr>
          <a:xfrm>
            <a:off x="446307" y="1951131"/>
            <a:ext cx="3967847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chemeClr val="accent3">
                    <a:lumMod val="10000"/>
                  </a:schemeClr>
                </a:solidFill>
              </a:rPr>
              <a:t>A. </a:t>
            </a:r>
            <a:r>
              <a:rPr lang="vi-VN" sz="2000">
                <a:solidFill>
                  <a:schemeClr val="accent3">
                    <a:lumMod val="10000"/>
                  </a:schemeClr>
                </a:solidFill>
              </a:rPr>
              <a:t>Vì chúng ngay lập tức bay hơi khi cho vào nước.	</a:t>
            </a:r>
            <a:endParaRPr lang="en-US" sz="200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51B4B-6EF6-B01E-2627-E274FF65A33C}"/>
              </a:ext>
            </a:extLst>
          </p:cNvPr>
          <p:cNvSpPr txBox="1"/>
          <p:nvPr/>
        </p:nvSpPr>
        <p:spPr>
          <a:xfrm>
            <a:off x="691242" y="178200"/>
            <a:ext cx="7756072" cy="1685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1"/>
              <a:t>Câu 5: </a:t>
            </a:r>
            <a:r>
              <a:rPr lang="vi-VN" sz="2400"/>
              <a:t>Mặc dù hoạt động hóa học mạnh nhưng tại sao các kim loại Na, K, Ca, Ba không thể đẩy kim loại đứng sau nó ra khỏi dung dịch muối?</a:t>
            </a:r>
            <a:endParaRPr lang="en-US" sz="24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F3F977-655E-D9DC-5F4F-0EC68A492C09}"/>
              </a:ext>
            </a:extLst>
          </p:cNvPr>
          <p:cNvSpPr/>
          <p:nvPr/>
        </p:nvSpPr>
        <p:spPr>
          <a:xfrm>
            <a:off x="446306" y="3434077"/>
            <a:ext cx="3967847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chemeClr val="accent3">
                    <a:lumMod val="10000"/>
                  </a:schemeClr>
                </a:solidFill>
              </a:rPr>
              <a:t>B. </a:t>
            </a:r>
            <a:r>
              <a:rPr lang="vi-VN" sz="2000">
                <a:solidFill>
                  <a:schemeClr val="accent3">
                    <a:lumMod val="10000"/>
                  </a:schemeClr>
                </a:solidFill>
              </a:rPr>
              <a:t>Vì chúng tác dụng với nước trước tạo ra base.</a:t>
            </a:r>
            <a:endParaRPr lang="en-US" sz="200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C99058A-537D-3239-EB21-34FB095C8F2B}"/>
              </a:ext>
            </a:extLst>
          </p:cNvPr>
          <p:cNvSpPr/>
          <p:nvPr/>
        </p:nvSpPr>
        <p:spPr>
          <a:xfrm>
            <a:off x="4827809" y="1951131"/>
            <a:ext cx="3967847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accent3">
                    <a:lumMod val="10000"/>
                  </a:schemeClr>
                </a:solidFill>
              </a:rPr>
              <a:t>C. Vì chúng ngay lập tức bị phân hủy khi tiếp xúc với nước.</a:t>
            </a:r>
            <a:endParaRPr lang="en-US" sz="200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B19B04B-1FB8-83F8-B160-66F107A8A040}"/>
              </a:ext>
            </a:extLst>
          </p:cNvPr>
          <p:cNvSpPr/>
          <p:nvPr/>
        </p:nvSpPr>
        <p:spPr>
          <a:xfrm>
            <a:off x="4827809" y="3434077"/>
            <a:ext cx="3967847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accent3">
                    <a:lumMod val="10000"/>
                  </a:schemeClr>
                </a:solidFill>
              </a:rPr>
              <a:t>D. Vì chúng không liên kết được với các gốc acid trong muối.</a:t>
            </a:r>
            <a:endParaRPr lang="en-US" sz="200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DB43C97-9F5E-C594-F1B0-8CF5D667F58B}"/>
              </a:ext>
            </a:extLst>
          </p:cNvPr>
          <p:cNvSpPr/>
          <p:nvPr/>
        </p:nvSpPr>
        <p:spPr>
          <a:xfrm>
            <a:off x="446306" y="3434077"/>
            <a:ext cx="3967846" cy="12736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chemeClr val="accent3">
                    <a:lumMod val="10000"/>
                  </a:schemeClr>
                </a:solidFill>
              </a:rPr>
              <a:t>B. </a:t>
            </a:r>
            <a:r>
              <a:rPr lang="vi-VN" sz="2000">
                <a:solidFill>
                  <a:schemeClr val="accent3">
                    <a:lumMod val="10000"/>
                  </a:schemeClr>
                </a:solidFill>
              </a:rPr>
              <a:t>Vì chúng tác dụng với nước trước tạo ra base.</a:t>
            </a:r>
            <a:endParaRPr lang="en-US" sz="2000">
              <a:solidFill>
                <a:schemeClr val="accent3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3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5D8872-FBB2-453F-AB4F-414F014F8ADD}"/>
              </a:ext>
            </a:extLst>
          </p:cNvPr>
          <p:cNvSpPr/>
          <p:nvPr/>
        </p:nvSpPr>
        <p:spPr>
          <a:xfrm>
            <a:off x="696686" y="2070874"/>
            <a:ext cx="3717472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>
                <a:solidFill>
                  <a:schemeClr val="accent3">
                    <a:lumMod val="10000"/>
                  </a:schemeClr>
                </a:solidFill>
              </a:rPr>
              <a:t>A. Ca, Na, Fe, Cu, Zn, Ag, Al.</a:t>
            </a:r>
            <a:endParaRPr lang="en-US" sz="200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51B4B-6EF6-B01E-2627-E274FF65A33C}"/>
              </a:ext>
            </a:extLst>
          </p:cNvPr>
          <p:cNvSpPr txBox="1"/>
          <p:nvPr/>
        </p:nvSpPr>
        <p:spPr>
          <a:xfrm>
            <a:off x="1049110" y="214346"/>
            <a:ext cx="7045779" cy="1685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1"/>
              <a:t>Câu 6: </a:t>
            </a:r>
            <a:r>
              <a:rPr lang="vi-VN" sz="2400"/>
              <a:t>Hãy sắp xếp các kim loại say theo chiều hoạt động hóa học giảm dần</a:t>
            </a:r>
          </a:p>
          <a:p>
            <a:pPr algn="ctr">
              <a:lnSpc>
                <a:spcPct val="150000"/>
              </a:lnSpc>
            </a:pPr>
            <a:r>
              <a:rPr lang="vi-VN" sz="2400"/>
              <a:t>Ca, Na, Fe, Cu, Zn, Ag, Al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F3F977-655E-D9DC-5F4F-0EC68A492C09}"/>
              </a:ext>
            </a:extLst>
          </p:cNvPr>
          <p:cNvSpPr/>
          <p:nvPr/>
        </p:nvSpPr>
        <p:spPr>
          <a:xfrm>
            <a:off x="696685" y="3553820"/>
            <a:ext cx="3717472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accent3">
                    <a:lumMod val="10000"/>
                  </a:schemeClr>
                </a:solidFill>
              </a:rPr>
              <a:t>B. Cu, Zn, Ag, Al, Ca, Na, Fe.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C99058A-537D-3239-EB21-34FB095C8F2B}"/>
              </a:ext>
            </a:extLst>
          </p:cNvPr>
          <p:cNvSpPr/>
          <p:nvPr/>
        </p:nvSpPr>
        <p:spPr>
          <a:xfrm>
            <a:off x="4827814" y="2070874"/>
            <a:ext cx="3717472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>
                <a:solidFill>
                  <a:schemeClr val="accent3">
                    <a:lumMod val="10000"/>
                  </a:schemeClr>
                </a:solidFill>
              </a:rPr>
              <a:t>C. Zn, Ag, Al, Ca, Cu, Na, Fe.</a:t>
            </a:r>
            <a:endParaRPr lang="en-US" sz="200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B19B04B-1FB8-83F8-B160-66F107A8A040}"/>
              </a:ext>
            </a:extLst>
          </p:cNvPr>
          <p:cNvSpPr/>
          <p:nvPr/>
        </p:nvSpPr>
        <p:spPr>
          <a:xfrm>
            <a:off x="4827814" y="3553820"/>
            <a:ext cx="3717472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accent3">
                    <a:lumMod val="10000"/>
                  </a:schemeClr>
                </a:solidFill>
              </a:rPr>
              <a:t>D. Na, Ca, Al, Zn, Fe, Cu, Ag.</a:t>
            </a:r>
            <a:endParaRPr lang="en-US" sz="200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DB43C97-9F5E-C594-F1B0-8CF5D667F58B}"/>
              </a:ext>
            </a:extLst>
          </p:cNvPr>
          <p:cNvSpPr/>
          <p:nvPr/>
        </p:nvSpPr>
        <p:spPr>
          <a:xfrm>
            <a:off x="4827814" y="3553820"/>
            <a:ext cx="3717472" cy="12736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accent3">
                    <a:lumMod val="10000"/>
                  </a:schemeClr>
                </a:solidFill>
              </a:rPr>
              <a:t>D. Na, Ca, Al, Zn, Fe, Cu, Ag.</a:t>
            </a:r>
            <a:endParaRPr lang="en-US" sz="2000">
              <a:solidFill>
                <a:schemeClr val="accent3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6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5D8872-FBB2-453F-AB4F-414F014F8ADD}"/>
              </a:ext>
            </a:extLst>
          </p:cNvPr>
          <p:cNvSpPr/>
          <p:nvPr/>
        </p:nvSpPr>
        <p:spPr>
          <a:xfrm>
            <a:off x="674915" y="1733417"/>
            <a:ext cx="3717472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>
                <a:solidFill>
                  <a:schemeClr val="accent3">
                    <a:lumMod val="10000"/>
                  </a:schemeClr>
                </a:solidFill>
              </a:rPr>
              <a:t>A. </a:t>
            </a:r>
            <a:r>
              <a:rPr lang="en-US" sz="2400">
                <a:solidFill>
                  <a:schemeClr val="accent3">
                    <a:lumMod val="10000"/>
                  </a:schemeClr>
                </a:solidFill>
              </a:rPr>
              <a:t>Ag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51B4B-6EF6-B01E-2627-E274FF65A33C}"/>
              </a:ext>
            </a:extLst>
          </p:cNvPr>
          <p:cNvSpPr txBox="1"/>
          <p:nvPr/>
        </p:nvSpPr>
        <p:spPr>
          <a:xfrm>
            <a:off x="1049110" y="457832"/>
            <a:ext cx="7045779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1"/>
              <a:t>Câu 7: </a:t>
            </a:r>
            <a:r>
              <a:rPr lang="vi-VN" sz="2400"/>
              <a:t>Kim loại nào sau đây tác dụng được với muối CuCl</a:t>
            </a:r>
            <a:r>
              <a:rPr lang="en-US" sz="2400" baseline="-25000"/>
              <a:t>2</a:t>
            </a:r>
            <a:r>
              <a:rPr lang="vi-VN" sz="2400"/>
              <a:t> và AlCl</a:t>
            </a:r>
            <a:r>
              <a:rPr lang="en-US" sz="2400" baseline="-25000"/>
              <a:t>3</a:t>
            </a:r>
            <a:r>
              <a:rPr lang="vi-VN" sz="2400"/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F3F977-655E-D9DC-5F4F-0EC68A492C09}"/>
              </a:ext>
            </a:extLst>
          </p:cNvPr>
          <p:cNvSpPr/>
          <p:nvPr/>
        </p:nvSpPr>
        <p:spPr>
          <a:xfrm>
            <a:off x="674914" y="3216363"/>
            <a:ext cx="3717472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accent3">
                    <a:lumMod val="10000"/>
                  </a:schemeClr>
                </a:solidFill>
              </a:rPr>
              <a:t>B. Fe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C99058A-537D-3239-EB21-34FB095C8F2B}"/>
              </a:ext>
            </a:extLst>
          </p:cNvPr>
          <p:cNvSpPr/>
          <p:nvPr/>
        </p:nvSpPr>
        <p:spPr>
          <a:xfrm>
            <a:off x="4806043" y="1733417"/>
            <a:ext cx="3717472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>
                <a:solidFill>
                  <a:schemeClr val="accent3">
                    <a:lumMod val="10000"/>
                  </a:schemeClr>
                </a:solidFill>
              </a:rPr>
              <a:t>C. Zn</a:t>
            </a:r>
            <a:endParaRPr lang="en-US" sz="240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B19B04B-1FB8-83F8-B160-66F107A8A040}"/>
              </a:ext>
            </a:extLst>
          </p:cNvPr>
          <p:cNvSpPr/>
          <p:nvPr/>
        </p:nvSpPr>
        <p:spPr>
          <a:xfrm>
            <a:off x="4806043" y="3216363"/>
            <a:ext cx="3717472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>
                <a:solidFill>
                  <a:schemeClr val="accent3">
                    <a:lumMod val="10000"/>
                  </a:schemeClr>
                </a:solidFill>
              </a:rPr>
              <a:t>D. </a:t>
            </a:r>
            <a:r>
              <a:rPr lang="en-US" sz="2400">
                <a:solidFill>
                  <a:schemeClr val="accent3">
                    <a:lumMod val="10000"/>
                  </a:schemeClr>
                </a:solidFill>
              </a:rPr>
              <a:t>Mg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DB43C97-9F5E-C594-F1B0-8CF5D667F58B}"/>
              </a:ext>
            </a:extLst>
          </p:cNvPr>
          <p:cNvSpPr/>
          <p:nvPr/>
        </p:nvSpPr>
        <p:spPr>
          <a:xfrm>
            <a:off x="4806043" y="3216363"/>
            <a:ext cx="3717472" cy="12736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>
                <a:solidFill>
                  <a:schemeClr val="accent3">
                    <a:lumMod val="10000"/>
                  </a:schemeClr>
                </a:solidFill>
              </a:rPr>
              <a:t>D. </a:t>
            </a:r>
            <a:r>
              <a:rPr lang="en-US" sz="2400">
                <a:solidFill>
                  <a:schemeClr val="accent3">
                    <a:lumMod val="10000"/>
                  </a:schemeClr>
                </a:solidFill>
              </a:rPr>
              <a:t>Mg</a:t>
            </a:r>
          </a:p>
        </p:txBody>
      </p:sp>
    </p:spTree>
    <p:extLst>
      <p:ext uri="{BB962C8B-B14F-4D97-AF65-F5344CB8AC3E}">
        <p14:creationId xmlns:p14="http://schemas.microsoft.com/office/powerpoint/2010/main" val="8026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5D8872-FBB2-453F-AB4F-414F014F8ADD}"/>
              </a:ext>
            </a:extLst>
          </p:cNvPr>
          <p:cNvSpPr/>
          <p:nvPr/>
        </p:nvSpPr>
        <p:spPr>
          <a:xfrm>
            <a:off x="1831453" y="1359129"/>
            <a:ext cx="5646308" cy="81144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/>
            <a:r>
              <a:rPr lang="vi-VN" sz="2200">
                <a:solidFill>
                  <a:srgbClr val="041F36"/>
                </a:solidFill>
              </a:rPr>
              <a:t>A. </a:t>
            </a:r>
            <a:r>
              <a:rPr lang="vi-VN" sz="2200">
                <a:solidFill>
                  <a:srgbClr val="041F36"/>
                </a:solidFill>
                <a:ea typeface="Times New Roman" panose="02020603050405020304" pitchFamily="18" charset="0"/>
                <a:cs typeface="Aptos" panose="020B0004020202020204"/>
              </a:rPr>
              <a:t>(1) - Ion dương, (2)- Ion </a:t>
            </a:r>
            <a:r>
              <a:rPr lang="vi-VN" sz="2200" smtClean="0">
                <a:solidFill>
                  <a:srgbClr val="041F36"/>
                </a:solidFill>
                <a:ea typeface="Times New Roman" panose="02020603050405020304" pitchFamily="18" charset="0"/>
                <a:cs typeface="Aptos" panose="020B0004020202020204"/>
              </a:rPr>
              <a:t>âm</a:t>
            </a:r>
            <a:endParaRPr lang="en-US" sz="2200">
              <a:solidFill>
                <a:srgbClr val="041F36"/>
              </a:solidFill>
              <a:ea typeface="Aptos" panose="020B0004020202020204"/>
              <a:cs typeface="Aptos" panose="020B000402020202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51B4B-6EF6-B01E-2627-E274FF65A33C}"/>
              </a:ext>
            </a:extLst>
          </p:cNvPr>
          <p:cNvSpPr txBox="1"/>
          <p:nvPr/>
        </p:nvSpPr>
        <p:spPr>
          <a:xfrm>
            <a:off x="61911" y="131176"/>
            <a:ext cx="9020176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ctr">
              <a:lnSpc>
                <a:spcPct val="150000"/>
              </a:lnSpc>
            </a:pPr>
            <a:r>
              <a:rPr lang="en-US" sz="2200" b="1" i="1">
                <a:latin typeface="+mn-lt"/>
              </a:rPr>
              <a:t>Câu </a:t>
            </a:r>
            <a:r>
              <a:rPr lang="en-US" sz="2200" b="1" i="1" smtClean="0">
                <a:latin typeface="+mn-lt"/>
              </a:rPr>
              <a:t>8: </a:t>
            </a:r>
            <a:r>
              <a:rPr lang="vi-VN" sz="2200">
                <a:latin typeface="+mn-lt"/>
                <a:ea typeface="Times New Roman" panose="02020603050405020304" pitchFamily="18" charset="0"/>
                <a:cs typeface="Aptos" panose="020B0004020202020204"/>
              </a:rPr>
              <a:t>Kim loại có xu hướng tạo thành___(1)___, trong khi phi kim có xu hướng tạo thành ___(2)___khi tham gia phản ứng hóa học</a:t>
            </a:r>
            <a:endParaRPr lang="en-US" sz="2200">
              <a:latin typeface="+mn-lt"/>
              <a:ea typeface="Aptos" panose="020B0004020202020204"/>
              <a:cs typeface="Aptos" panose="020B0004020202020204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F3F977-655E-D9DC-5F4F-0EC68A492C09}"/>
              </a:ext>
            </a:extLst>
          </p:cNvPr>
          <p:cNvSpPr/>
          <p:nvPr/>
        </p:nvSpPr>
        <p:spPr>
          <a:xfrm>
            <a:off x="1831452" y="2280911"/>
            <a:ext cx="5646307" cy="81144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041F36"/>
                </a:solidFill>
              </a:rPr>
              <a:t>B. </a:t>
            </a:r>
            <a:r>
              <a:rPr lang="vi-VN" sz="2200">
                <a:solidFill>
                  <a:srgbClr val="041F36"/>
                </a:solidFill>
                <a:ea typeface="Times New Roman" panose="02020603050405020304" pitchFamily="18" charset="0"/>
                <a:cs typeface="Aptos" panose="020B0004020202020204"/>
              </a:rPr>
              <a:t>(1) - Ion âm, (2) - Ion dương</a:t>
            </a:r>
            <a:endParaRPr lang="en-US" sz="2200">
              <a:solidFill>
                <a:srgbClr val="041F36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C99058A-537D-3239-EB21-34FB095C8F2B}"/>
              </a:ext>
            </a:extLst>
          </p:cNvPr>
          <p:cNvSpPr/>
          <p:nvPr/>
        </p:nvSpPr>
        <p:spPr>
          <a:xfrm>
            <a:off x="1831452" y="3202693"/>
            <a:ext cx="5646307" cy="80454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200">
                <a:solidFill>
                  <a:srgbClr val="041F36"/>
                </a:solidFill>
              </a:rPr>
              <a:t>C. </a:t>
            </a:r>
            <a:r>
              <a:rPr lang="vi-VN" sz="2200">
                <a:solidFill>
                  <a:srgbClr val="041F36"/>
                </a:solidFill>
                <a:ea typeface="Times New Roman" panose="02020603050405020304" pitchFamily="18" charset="0"/>
                <a:cs typeface="Aptos" panose="020B0004020202020204"/>
              </a:rPr>
              <a:t>(1) - anion, (2) - cation</a:t>
            </a:r>
            <a:endParaRPr lang="en-US" sz="2200">
              <a:solidFill>
                <a:srgbClr val="041F36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B19B04B-1FB8-83F8-B160-66F107A8A040}"/>
              </a:ext>
            </a:extLst>
          </p:cNvPr>
          <p:cNvSpPr/>
          <p:nvPr/>
        </p:nvSpPr>
        <p:spPr>
          <a:xfrm>
            <a:off x="1831452" y="4112659"/>
            <a:ext cx="5646307" cy="81381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>
                <a:solidFill>
                  <a:srgbClr val="041F36"/>
                </a:solidFill>
              </a:rPr>
              <a:t>D. </a:t>
            </a:r>
            <a:r>
              <a:rPr lang="vi-VN" sz="2200">
                <a:solidFill>
                  <a:srgbClr val="041F36"/>
                </a:solidFill>
                <a:ea typeface="Times New Roman" panose="02020603050405020304" pitchFamily="18" charset="0"/>
                <a:cs typeface="Aptos" panose="020B0004020202020204"/>
              </a:rPr>
              <a:t>(1) - kết tủa, (2) - khí</a:t>
            </a:r>
            <a:endParaRPr lang="en-US" sz="2200">
              <a:solidFill>
                <a:srgbClr val="041F36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DB43C97-9F5E-C594-F1B0-8CF5D667F58B}"/>
              </a:ext>
            </a:extLst>
          </p:cNvPr>
          <p:cNvSpPr/>
          <p:nvPr/>
        </p:nvSpPr>
        <p:spPr>
          <a:xfrm>
            <a:off x="1831452" y="1359129"/>
            <a:ext cx="5646307" cy="81144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/>
            <a:r>
              <a:rPr lang="vi-VN" sz="2200">
                <a:solidFill>
                  <a:srgbClr val="041F36"/>
                </a:solidFill>
              </a:rPr>
              <a:t>A. </a:t>
            </a:r>
            <a:r>
              <a:rPr lang="vi-VN" sz="2200">
                <a:solidFill>
                  <a:srgbClr val="041F36"/>
                </a:solidFill>
                <a:ea typeface="Times New Roman" panose="02020603050405020304" pitchFamily="18" charset="0"/>
                <a:cs typeface="Aptos" panose="020B0004020202020204"/>
              </a:rPr>
              <a:t>(1) - Ion dương, (2)- Ion âm</a:t>
            </a:r>
            <a:endParaRPr lang="en-US" sz="2200">
              <a:solidFill>
                <a:srgbClr val="041F36"/>
              </a:solidFill>
              <a:ea typeface="Aptos" panose="020B0004020202020204"/>
              <a:cs typeface="Aptos" panose="020B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1699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5D8872-FBB2-453F-AB4F-414F014F8ADD}"/>
              </a:ext>
            </a:extLst>
          </p:cNvPr>
          <p:cNvSpPr/>
          <p:nvPr/>
        </p:nvSpPr>
        <p:spPr>
          <a:xfrm>
            <a:off x="674915" y="1733417"/>
            <a:ext cx="3717472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l-PL" sz="2000">
                <a:solidFill>
                  <a:schemeClr val="accent3">
                    <a:lumMod val="10000"/>
                  </a:schemeClr>
                </a:solidFill>
              </a:rPr>
              <a:t>A.</a:t>
            </a:r>
            <a:r>
              <a:rPr lang="en-US" sz="200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pl-PL" sz="2000">
                <a:solidFill>
                  <a:schemeClr val="accent3">
                    <a:lumMod val="10000"/>
                  </a:schemeClr>
                </a:solidFill>
              </a:rPr>
              <a:t>Than hoạt tính có khả năng hấp thụ.</a:t>
            </a:r>
            <a:endParaRPr lang="en-US" sz="200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51B4B-6EF6-B01E-2627-E274FF65A33C}"/>
              </a:ext>
            </a:extLst>
          </p:cNvPr>
          <p:cNvSpPr txBox="1"/>
          <p:nvPr/>
        </p:nvSpPr>
        <p:spPr>
          <a:xfrm>
            <a:off x="1049110" y="457832"/>
            <a:ext cx="7045779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1"/>
              <a:t>Câu 8: </a:t>
            </a:r>
            <a:r>
              <a:rPr lang="vi-VN" sz="2400"/>
              <a:t>Tại sao than hoạt tính được sử dụng làm lõi lọc nước hoặc mặt nạ phòng độc?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F3F977-655E-D9DC-5F4F-0EC68A492C09}"/>
              </a:ext>
            </a:extLst>
          </p:cNvPr>
          <p:cNvSpPr/>
          <p:nvPr/>
        </p:nvSpPr>
        <p:spPr>
          <a:xfrm>
            <a:off x="674914" y="3216363"/>
            <a:ext cx="3717472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chemeClr val="accent3">
                    <a:lumMod val="10000"/>
                  </a:schemeClr>
                </a:solidFill>
              </a:rPr>
              <a:t>B. Than hoạt tính có khả năng hấp phụ.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C99058A-537D-3239-EB21-34FB095C8F2B}"/>
              </a:ext>
            </a:extLst>
          </p:cNvPr>
          <p:cNvSpPr/>
          <p:nvPr/>
        </p:nvSpPr>
        <p:spPr>
          <a:xfrm>
            <a:off x="4806043" y="1733417"/>
            <a:ext cx="3717472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it-IT" sz="2000">
                <a:solidFill>
                  <a:schemeClr val="accent3">
                    <a:lumMod val="10000"/>
                  </a:schemeClr>
                </a:solidFill>
              </a:rPr>
              <a:t>C. Than hoạt tính có thể tác dụng với các chất độc.</a:t>
            </a:r>
            <a:endParaRPr lang="en-US" sz="200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B19B04B-1FB8-83F8-B160-66F107A8A040}"/>
              </a:ext>
            </a:extLst>
          </p:cNvPr>
          <p:cNvSpPr/>
          <p:nvPr/>
        </p:nvSpPr>
        <p:spPr>
          <a:xfrm>
            <a:off x="4806043" y="3216363"/>
            <a:ext cx="3717472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chemeClr val="accent3">
                    <a:lumMod val="10000"/>
                  </a:schemeClr>
                </a:solidFill>
              </a:rPr>
              <a:t>D. Than hoạt tính có thể loại bỏ kim loại nặng trong nước.</a:t>
            </a:r>
            <a:endParaRPr lang="en-US" sz="200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DB43C97-9F5E-C594-F1B0-8CF5D667F58B}"/>
              </a:ext>
            </a:extLst>
          </p:cNvPr>
          <p:cNvSpPr/>
          <p:nvPr/>
        </p:nvSpPr>
        <p:spPr>
          <a:xfrm>
            <a:off x="674914" y="3216363"/>
            <a:ext cx="3717472" cy="12736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chemeClr val="accent3">
                    <a:lumMod val="10000"/>
                  </a:schemeClr>
                </a:solidFill>
              </a:rPr>
              <a:t>B. Than hoạt tính có khả năng hấp phụ.</a:t>
            </a:r>
          </a:p>
        </p:txBody>
      </p:sp>
    </p:spTree>
    <p:extLst>
      <p:ext uri="{BB962C8B-B14F-4D97-AF65-F5344CB8AC3E}">
        <p14:creationId xmlns:p14="http://schemas.microsoft.com/office/powerpoint/2010/main" val="206522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5D8872-FBB2-453F-AB4F-414F014F8ADD}"/>
              </a:ext>
            </a:extLst>
          </p:cNvPr>
          <p:cNvSpPr/>
          <p:nvPr/>
        </p:nvSpPr>
        <p:spPr>
          <a:xfrm>
            <a:off x="368411" y="1402514"/>
            <a:ext cx="8407175" cy="81144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>
                <a:solidFill>
                  <a:srgbClr val="041F36"/>
                </a:solidFill>
              </a:rPr>
              <a:t>A. </a:t>
            </a:r>
            <a:r>
              <a:rPr lang="vi-VN" sz="2200">
                <a:solidFill>
                  <a:srgbClr val="041F3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Tăng nhiệt độ nóng chảy, tiết kiệm năng lượng</a:t>
            </a:r>
            <a:endParaRPr lang="en-US" sz="2200">
              <a:solidFill>
                <a:srgbClr val="041F3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51B4B-6EF6-B01E-2627-E274FF65A33C}"/>
              </a:ext>
            </a:extLst>
          </p:cNvPr>
          <p:cNvSpPr txBox="1"/>
          <p:nvPr/>
        </p:nvSpPr>
        <p:spPr>
          <a:xfrm>
            <a:off x="61911" y="212456"/>
            <a:ext cx="9020176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ctr">
              <a:lnSpc>
                <a:spcPct val="150000"/>
              </a:lnSpc>
            </a:pPr>
            <a:r>
              <a:rPr lang="en-US" sz="2200" b="1" i="1">
                <a:latin typeface="+mn-lt"/>
              </a:rPr>
              <a:t>Câu 9: </a:t>
            </a:r>
            <a:r>
              <a:rPr lang="vi-VN" sz="2200">
                <a:latin typeface="+mn-lt"/>
                <a:ea typeface="Times New Roman" panose="02020603050405020304" pitchFamily="18" charset="0"/>
                <a:cs typeface="Aptos" panose="020B0004020202020204"/>
              </a:rPr>
              <a:t>Trong phương pháp điều chế nhôm bằng điện phân nóng chảy thường có thêm chất xúc tác cryolite. Tác dụng của chất này là</a:t>
            </a:r>
            <a:endParaRPr lang="en-US" sz="2200">
              <a:latin typeface="+mn-lt"/>
              <a:ea typeface="Aptos" panose="020B0004020202020204"/>
              <a:cs typeface="Aptos" panose="020B0004020202020204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F3F977-655E-D9DC-5F4F-0EC68A492C09}"/>
              </a:ext>
            </a:extLst>
          </p:cNvPr>
          <p:cNvSpPr/>
          <p:nvPr/>
        </p:nvSpPr>
        <p:spPr>
          <a:xfrm>
            <a:off x="368412" y="2301847"/>
            <a:ext cx="8407174" cy="81144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041F36"/>
                </a:solidFill>
              </a:rPr>
              <a:t>B. </a:t>
            </a:r>
            <a:r>
              <a:rPr lang="vi-VN" sz="2200">
                <a:solidFill>
                  <a:srgbClr val="041F3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Giữ ổn định nhiệt độ nóng chảy, tiết kiệm năng lượ</a:t>
            </a:r>
            <a:endParaRPr lang="en-US" sz="2200">
              <a:solidFill>
                <a:srgbClr val="041F36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C99058A-537D-3239-EB21-34FB095C8F2B}"/>
              </a:ext>
            </a:extLst>
          </p:cNvPr>
          <p:cNvSpPr/>
          <p:nvPr/>
        </p:nvSpPr>
        <p:spPr>
          <a:xfrm>
            <a:off x="368412" y="3207241"/>
            <a:ext cx="8407174" cy="80854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it-IT" sz="2200">
                <a:solidFill>
                  <a:srgbClr val="041F36"/>
                </a:solidFill>
              </a:rPr>
              <a:t>C. </a:t>
            </a:r>
            <a:r>
              <a:rPr lang="vi-VN" sz="2200">
                <a:solidFill>
                  <a:srgbClr val="041F36"/>
                </a:solidFill>
                <a:ea typeface="Times New Roman" panose="02020603050405020304" pitchFamily="18" charset="0"/>
                <a:cs typeface="Aptos" panose="020B0004020202020204"/>
              </a:rPr>
              <a:t>Giảm nhiệt độ nóng chảy, tiết kiệm năng lượng</a:t>
            </a:r>
            <a:endParaRPr lang="en-US" sz="2200">
              <a:solidFill>
                <a:srgbClr val="041F36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B19B04B-1FB8-83F8-B160-66F107A8A040}"/>
              </a:ext>
            </a:extLst>
          </p:cNvPr>
          <p:cNvSpPr/>
          <p:nvPr/>
        </p:nvSpPr>
        <p:spPr>
          <a:xfrm>
            <a:off x="368412" y="4109728"/>
            <a:ext cx="8407174" cy="81381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>
                <a:solidFill>
                  <a:srgbClr val="041F36"/>
                </a:solidFill>
              </a:rPr>
              <a:t>D. </a:t>
            </a:r>
            <a:r>
              <a:rPr lang="vi-VN" sz="2200">
                <a:solidFill>
                  <a:srgbClr val="041F36"/>
                </a:solidFill>
                <a:ea typeface="Times New Roman" panose="02020603050405020304" pitchFamily="18" charset="0"/>
                <a:cs typeface="Aptos" panose="020B0004020202020204"/>
              </a:rPr>
              <a:t>Ngăn không cho Al và O</a:t>
            </a:r>
            <a:r>
              <a:rPr lang="vi-VN" sz="2200" baseline="-25000">
                <a:solidFill>
                  <a:srgbClr val="041F36"/>
                </a:solidFill>
                <a:ea typeface="Times New Roman" panose="02020603050405020304" pitchFamily="18" charset="0"/>
                <a:cs typeface="Aptos" panose="020B0004020202020204"/>
              </a:rPr>
              <a:t>2</a:t>
            </a:r>
            <a:r>
              <a:rPr lang="vi-VN" sz="2200">
                <a:solidFill>
                  <a:srgbClr val="041F36"/>
                </a:solidFill>
                <a:ea typeface="Times New Roman" panose="02020603050405020304" pitchFamily="18" charset="0"/>
                <a:cs typeface="Aptos" panose="020B0004020202020204"/>
              </a:rPr>
              <a:t> tác dụng lại với nhau</a:t>
            </a:r>
            <a:endParaRPr lang="en-US" sz="2200">
              <a:solidFill>
                <a:srgbClr val="041F36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DB43C97-9F5E-C594-F1B0-8CF5D667F58B}"/>
              </a:ext>
            </a:extLst>
          </p:cNvPr>
          <p:cNvSpPr/>
          <p:nvPr/>
        </p:nvSpPr>
        <p:spPr>
          <a:xfrm>
            <a:off x="368413" y="3200303"/>
            <a:ext cx="8407173" cy="81547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it-IT" sz="2200">
                <a:solidFill>
                  <a:srgbClr val="041F36"/>
                </a:solidFill>
              </a:rPr>
              <a:t>C. </a:t>
            </a:r>
            <a:r>
              <a:rPr lang="vi-VN" sz="2200">
                <a:solidFill>
                  <a:srgbClr val="041F36"/>
                </a:solidFill>
                <a:ea typeface="Times New Roman" panose="02020603050405020304" pitchFamily="18" charset="0"/>
                <a:cs typeface="Aptos" panose="020B0004020202020204"/>
              </a:rPr>
              <a:t>Giảm nhiệt độ nóng chảy, tiết kiệm năng lượng</a:t>
            </a:r>
            <a:endParaRPr lang="en-US" sz="2200">
              <a:solidFill>
                <a:srgbClr val="041F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31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5D8872-FBB2-453F-AB4F-414F014F8ADD}"/>
              </a:ext>
            </a:extLst>
          </p:cNvPr>
          <p:cNvSpPr/>
          <p:nvPr/>
        </p:nvSpPr>
        <p:spPr>
          <a:xfrm>
            <a:off x="674915" y="1733417"/>
            <a:ext cx="3717472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>
                <a:solidFill>
                  <a:schemeClr val="accent3">
                    <a:lumMod val="10000"/>
                  </a:schemeClr>
                </a:solidFill>
              </a:rPr>
              <a:t>A. </a:t>
            </a:r>
            <a:r>
              <a:rPr lang="en-US" sz="2400" smtClean="0">
                <a:solidFill>
                  <a:schemeClr val="accent3">
                    <a:lumMod val="10000"/>
                  </a:schemeClr>
                </a:solidFill>
              </a:rPr>
              <a:t>Al</a:t>
            </a:r>
            <a:endParaRPr lang="en-US" sz="240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51B4B-6EF6-B01E-2627-E274FF65A33C}"/>
              </a:ext>
            </a:extLst>
          </p:cNvPr>
          <p:cNvSpPr txBox="1"/>
          <p:nvPr/>
        </p:nvSpPr>
        <p:spPr>
          <a:xfrm>
            <a:off x="721360" y="327871"/>
            <a:ext cx="774119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</a:pPr>
            <a:r>
              <a:rPr lang="en-US" sz="2200" b="1" i="1"/>
              <a:t>Câu </a:t>
            </a:r>
            <a:r>
              <a:rPr lang="en-US" sz="2200" b="1" i="1" smtClean="0"/>
              <a:t>10: </a:t>
            </a:r>
            <a:r>
              <a:rPr lang="vi-VN" sz="2200">
                <a:latin typeface="+mn-lt"/>
                <a:ea typeface="Times New Roman" panose="02020603050405020304" pitchFamily="18" charset="0"/>
                <a:cs typeface="Aptos" panose="020B0004020202020204"/>
              </a:rPr>
              <a:t>Trong phương pháp nhiệt luyện, người ta không sử dụng chất nào để phản ứng với oxide của kim loại cần tách?</a:t>
            </a:r>
            <a:endParaRPr lang="en-US" sz="2200">
              <a:latin typeface="+mn-lt"/>
              <a:ea typeface="Aptos" panose="020B0004020202020204"/>
              <a:cs typeface="Aptos" panose="020B0004020202020204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F3F977-655E-D9DC-5F4F-0EC68A492C09}"/>
              </a:ext>
            </a:extLst>
          </p:cNvPr>
          <p:cNvSpPr/>
          <p:nvPr/>
        </p:nvSpPr>
        <p:spPr>
          <a:xfrm>
            <a:off x="674914" y="3216363"/>
            <a:ext cx="3717472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accent3">
                    <a:lumMod val="10000"/>
                  </a:schemeClr>
                </a:solidFill>
              </a:rPr>
              <a:t>B. </a:t>
            </a:r>
            <a:r>
              <a:rPr lang="en-US" sz="2400" smtClean="0">
                <a:solidFill>
                  <a:schemeClr val="accent3">
                    <a:lumMod val="10000"/>
                  </a:schemeClr>
                </a:solidFill>
              </a:rPr>
              <a:t>C</a:t>
            </a:r>
            <a:endParaRPr lang="en-US" sz="240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C99058A-537D-3239-EB21-34FB095C8F2B}"/>
              </a:ext>
            </a:extLst>
          </p:cNvPr>
          <p:cNvSpPr/>
          <p:nvPr/>
        </p:nvSpPr>
        <p:spPr>
          <a:xfrm>
            <a:off x="4806043" y="1733417"/>
            <a:ext cx="3717472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>
                <a:solidFill>
                  <a:schemeClr val="accent3">
                    <a:lumMod val="10000"/>
                  </a:schemeClr>
                </a:solidFill>
              </a:rPr>
              <a:t>C. </a:t>
            </a:r>
            <a:r>
              <a:rPr lang="it-IT" sz="2400" smtClean="0">
                <a:solidFill>
                  <a:schemeClr val="accent3">
                    <a:lumMod val="10000"/>
                  </a:schemeClr>
                </a:solidFill>
              </a:rPr>
              <a:t>CO</a:t>
            </a:r>
            <a:endParaRPr lang="en-US" sz="240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B19B04B-1FB8-83F8-B160-66F107A8A040}"/>
              </a:ext>
            </a:extLst>
          </p:cNvPr>
          <p:cNvSpPr/>
          <p:nvPr/>
        </p:nvSpPr>
        <p:spPr>
          <a:xfrm>
            <a:off x="4806043" y="3216363"/>
            <a:ext cx="3717472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>
                <a:solidFill>
                  <a:schemeClr val="accent3">
                    <a:lumMod val="10000"/>
                  </a:schemeClr>
                </a:solidFill>
              </a:rPr>
              <a:t>D. </a:t>
            </a:r>
            <a:r>
              <a:rPr lang="vi-VN" sz="2400">
                <a:solidFill>
                  <a:srgbClr val="041F36"/>
                </a:solidFill>
                <a:ea typeface="Times New Roman" panose="02020603050405020304" pitchFamily="18" charset="0"/>
                <a:cs typeface="Aptos" panose="020B0004020202020204"/>
              </a:rPr>
              <a:t>CO</a:t>
            </a:r>
            <a:r>
              <a:rPr lang="vi-VN" sz="2400" baseline="-25000">
                <a:solidFill>
                  <a:srgbClr val="041F36"/>
                </a:solidFill>
                <a:ea typeface="Times New Roman" panose="02020603050405020304" pitchFamily="18" charset="0"/>
                <a:cs typeface="Aptos" panose="020B0004020202020204"/>
              </a:rPr>
              <a:t>2</a:t>
            </a:r>
            <a:endParaRPr lang="en-US" sz="2400">
              <a:solidFill>
                <a:srgbClr val="041F36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DB43C97-9F5E-C594-F1B0-8CF5D667F58B}"/>
              </a:ext>
            </a:extLst>
          </p:cNvPr>
          <p:cNvSpPr/>
          <p:nvPr/>
        </p:nvSpPr>
        <p:spPr>
          <a:xfrm>
            <a:off x="4806043" y="3216363"/>
            <a:ext cx="3717472" cy="12736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>
                <a:solidFill>
                  <a:schemeClr val="accent3">
                    <a:lumMod val="10000"/>
                  </a:schemeClr>
                </a:solidFill>
              </a:rPr>
              <a:t>D. </a:t>
            </a:r>
            <a:r>
              <a:rPr lang="vi-VN" sz="2400">
                <a:solidFill>
                  <a:srgbClr val="041F36"/>
                </a:solidFill>
                <a:ea typeface="Times New Roman" panose="02020603050405020304" pitchFamily="18" charset="0"/>
                <a:cs typeface="Aptos" panose="020B0004020202020204"/>
              </a:rPr>
              <a:t>CO</a:t>
            </a:r>
            <a:r>
              <a:rPr lang="vi-VN" sz="2400" baseline="-25000">
                <a:solidFill>
                  <a:srgbClr val="041F36"/>
                </a:solidFill>
                <a:ea typeface="Times New Roman" panose="02020603050405020304" pitchFamily="18" charset="0"/>
                <a:cs typeface="Aptos" panose="020B0004020202020204"/>
              </a:rPr>
              <a:t>2</a:t>
            </a:r>
            <a:endParaRPr lang="en-US" sz="2400">
              <a:solidFill>
                <a:srgbClr val="041F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70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5D8872-FBB2-453F-AB4F-414F014F8ADD}"/>
              </a:ext>
            </a:extLst>
          </p:cNvPr>
          <p:cNvSpPr/>
          <p:nvPr/>
        </p:nvSpPr>
        <p:spPr>
          <a:xfrm>
            <a:off x="838201" y="1636486"/>
            <a:ext cx="3526971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41F36"/>
                </a:solidFill>
              </a:rPr>
              <a:t>A. </a:t>
            </a:r>
            <a:r>
              <a:rPr lang="vi-VN" sz="2400">
                <a:solidFill>
                  <a:srgbClr val="041F36"/>
                </a:solidFill>
                <a:ea typeface="Times New Roman" panose="02020603050405020304" pitchFamily="18" charset="0"/>
                <a:cs typeface="Aptos" panose="020B0004020202020204"/>
              </a:rPr>
              <a:t>hydrogen</a:t>
            </a:r>
            <a:endParaRPr lang="en-US" sz="2400">
              <a:solidFill>
                <a:srgbClr val="041F3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51B4B-6EF6-B01E-2627-E274FF65A33C}"/>
              </a:ext>
            </a:extLst>
          </p:cNvPr>
          <p:cNvSpPr txBox="1"/>
          <p:nvPr/>
        </p:nvSpPr>
        <p:spPr>
          <a:xfrm>
            <a:off x="0" y="508503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1"/>
              <a:t>Câu </a:t>
            </a:r>
            <a:r>
              <a:rPr lang="en-US" sz="2400" b="1" i="1" smtClean="0"/>
              <a:t>11: </a:t>
            </a:r>
            <a:r>
              <a:rPr lang="vi-VN" sz="2400">
                <a:latin typeface="+mn-lt"/>
                <a:ea typeface="Times New Roman" panose="02020603050405020304" pitchFamily="18" charset="0"/>
                <a:cs typeface="Aptos" panose="020B0004020202020204"/>
              </a:rPr>
              <a:t>Kim loại tác dụng với ___________ tạo thành oxide</a:t>
            </a:r>
            <a:endParaRPr lang="en-US" sz="2400">
              <a:latin typeface="+mn-lt"/>
              <a:ea typeface="Aptos" panose="020B0004020202020204"/>
              <a:cs typeface="Aptos" panose="020B0004020202020204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F3F977-655E-D9DC-5F4F-0EC68A492C09}"/>
              </a:ext>
            </a:extLst>
          </p:cNvPr>
          <p:cNvSpPr/>
          <p:nvPr/>
        </p:nvSpPr>
        <p:spPr>
          <a:xfrm>
            <a:off x="838200" y="3303450"/>
            <a:ext cx="3526971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41F36"/>
                </a:solidFill>
              </a:rPr>
              <a:t>B. </a:t>
            </a:r>
            <a:r>
              <a:rPr lang="vi-VN" sz="2400">
                <a:solidFill>
                  <a:srgbClr val="041F36"/>
                </a:solidFill>
                <a:ea typeface="Times New Roman" panose="02020603050405020304" pitchFamily="18" charset="0"/>
                <a:cs typeface="Aptos" panose="020B0004020202020204"/>
              </a:rPr>
              <a:t>chlorine</a:t>
            </a:r>
            <a:endParaRPr lang="en-US" sz="2400">
              <a:solidFill>
                <a:srgbClr val="041F36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C99058A-537D-3239-EB21-34FB095C8F2B}"/>
              </a:ext>
            </a:extLst>
          </p:cNvPr>
          <p:cNvSpPr/>
          <p:nvPr/>
        </p:nvSpPr>
        <p:spPr>
          <a:xfrm>
            <a:off x="4778829" y="1636486"/>
            <a:ext cx="3526971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41F36"/>
                </a:solidFill>
              </a:rPr>
              <a:t>C. </a:t>
            </a:r>
            <a:r>
              <a:rPr lang="vi-VN" sz="2400">
                <a:solidFill>
                  <a:srgbClr val="041F36"/>
                </a:solidFill>
                <a:ea typeface="Times New Roman" panose="02020603050405020304" pitchFamily="18" charset="0"/>
                <a:cs typeface="Aptos" panose="020B0004020202020204"/>
              </a:rPr>
              <a:t>oxygen</a:t>
            </a:r>
            <a:endParaRPr lang="en-US" sz="2400">
              <a:solidFill>
                <a:srgbClr val="041F36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B19B04B-1FB8-83F8-B160-66F107A8A040}"/>
              </a:ext>
            </a:extLst>
          </p:cNvPr>
          <p:cNvSpPr/>
          <p:nvPr/>
        </p:nvSpPr>
        <p:spPr>
          <a:xfrm>
            <a:off x="4778829" y="3303450"/>
            <a:ext cx="3526971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41F36"/>
                </a:solidFill>
              </a:rPr>
              <a:t>D. </a:t>
            </a:r>
            <a:r>
              <a:rPr lang="vi-VN" sz="2400" smtClean="0">
                <a:solidFill>
                  <a:srgbClr val="041F36"/>
                </a:solidFill>
                <a:ea typeface="Times New Roman" panose="02020603050405020304" pitchFamily="18" charset="0"/>
                <a:cs typeface="Aptos" panose="020B0004020202020204"/>
              </a:rPr>
              <a:t>sodium</a:t>
            </a:r>
            <a:endParaRPr lang="en-US" sz="2400">
              <a:solidFill>
                <a:srgbClr val="041F36"/>
              </a:solidFill>
            </a:endParaRPr>
          </a:p>
        </p:txBody>
      </p:sp>
      <p:sp>
        <p:nvSpPr>
          <p:cNvPr id="9" name="Rectangle: Rounded Corners 13">
            <a:extLst>
              <a:ext uri="{FF2B5EF4-FFF2-40B4-BE49-F238E27FC236}">
                <a16:creationId xmlns:a16="http://schemas.microsoft.com/office/drawing/2014/main" id="{3DB43C97-9F5E-C594-F1B0-8CF5D667F58B}"/>
              </a:ext>
            </a:extLst>
          </p:cNvPr>
          <p:cNvSpPr/>
          <p:nvPr/>
        </p:nvSpPr>
        <p:spPr>
          <a:xfrm>
            <a:off x="4778829" y="1636486"/>
            <a:ext cx="3526971" cy="12736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41F36"/>
                </a:solidFill>
              </a:rPr>
              <a:t>C. </a:t>
            </a:r>
            <a:r>
              <a:rPr lang="vi-VN" sz="2400">
                <a:solidFill>
                  <a:srgbClr val="041F36"/>
                </a:solidFill>
                <a:ea typeface="Times New Roman" panose="02020603050405020304" pitchFamily="18" charset="0"/>
                <a:cs typeface="Aptos" panose="020B0004020202020204"/>
              </a:rPr>
              <a:t>oxygen</a:t>
            </a:r>
            <a:endParaRPr lang="en-US" sz="2400">
              <a:solidFill>
                <a:srgbClr val="041F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89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5D8872-FBB2-453F-AB4F-414F014F8ADD}"/>
              </a:ext>
            </a:extLst>
          </p:cNvPr>
          <p:cNvSpPr/>
          <p:nvPr/>
        </p:nvSpPr>
        <p:spPr>
          <a:xfrm>
            <a:off x="674915" y="1733417"/>
            <a:ext cx="3717472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>
                <a:solidFill>
                  <a:schemeClr val="accent3">
                    <a:lumMod val="10000"/>
                  </a:schemeClr>
                </a:solidFill>
              </a:rPr>
              <a:t>A. </a:t>
            </a:r>
            <a:r>
              <a:rPr lang="en-US" sz="2400" smtClean="0">
                <a:solidFill>
                  <a:schemeClr val="accent3">
                    <a:lumMod val="10000"/>
                  </a:schemeClr>
                </a:solidFill>
              </a:rPr>
              <a:t>Al</a:t>
            </a:r>
            <a:endParaRPr lang="en-US" sz="240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51B4B-6EF6-B01E-2627-E274FF65A33C}"/>
              </a:ext>
            </a:extLst>
          </p:cNvPr>
          <p:cNvSpPr txBox="1"/>
          <p:nvPr/>
        </p:nvSpPr>
        <p:spPr>
          <a:xfrm>
            <a:off x="721360" y="327871"/>
            <a:ext cx="7741195" cy="1133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1"/>
              <a:t>Câu </a:t>
            </a:r>
            <a:r>
              <a:rPr lang="en-US" sz="2400" b="1" i="1" smtClean="0"/>
              <a:t>12: </a:t>
            </a:r>
            <a:r>
              <a:rPr lang="vi-VN" sz="2400">
                <a:latin typeface="+mn-lt"/>
                <a:ea typeface="Times New Roman" panose="02020603050405020304" pitchFamily="18" charset="0"/>
                <a:cs typeface="Aptos" panose="020B0004020202020204"/>
              </a:rPr>
              <a:t>Kim loại tác dụng được với nước ở điều kiện thường là:</a:t>
            </a:r>
            <a:endParaRPr lang="en-US" sz="2400">
              <a:latin typeface="+mn-lt"/>
              <a:ea typeface="Aptos" panose="020B0004020202020204"/>
              <a:cs typeface="Aptos" panose="020B0004020202020204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F3F977-655E-D9DC-5F4F-0EC68A492C09}"/>
              </a:ext>
            </a:extLst>
          </p:cNvPr>
          <p:cNvSpPr/>
          <p:nvPr/>
        </p:nvSpPr>
        <p:spPr>
          <a:xfrm>
            <a:off x="674914" y="3216363"/>
            <a:ext cx="3717472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accent3">
                    <a:lumMod val="10000"/>
                  </a:schemeClr>
                </a:solidFill>
              </a:rPr>
              <a:t>B. </a:t>
            </a:r>
            <a:r>
              <a:rPr lang="en-US" sz="2400" smtClean="0">
                <a:solidFill>
                  <a:schemeClr val="accent3">
                    <a:lumMod val="10000"/>
                  </a:schemeClr>
                </a:solidFill>
              </a:rPr>
              <a:t>Ba</a:t>
            </a:r>
            <a:endParaRPr lang="en-US" sz="240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C99058A-537D-3239-EB21-34FB095C8F2B}"/>
              </a:ext>
            </a:extLst>
          </p:cNvPr>
          <p:cNvSpPr/>
          <p:nvPr/>
        </p:nvSpPr>
        <p:spPr>
          <a:xfrm>
            <a:off x="4806043" y="1733417"/>
            <a:ext cx="3717472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>
                <a:solidFill>
                  <a:schemeClr val="accent3">
                    <a:lumMod val="10000"/>
                  </a:schemeClr>
                </a:solidFill>
              </a:rPr>
              <a:t>C. </a:t>
            </a:r>
            <a:r>
              <a:rPr lang="it-IT" sz="2400" smtClean="0">
                <a:solidFill>
                  <a:schemeClr val="accent3">
                    <a:lumMod val="10000"/>
                  </a:schemeClr>
                </a:solidFill>
              </a:rPr>
              <a:t>Fe</a:t>
            </a:r>
            <a:endParaRPr lang="en-US" sz="240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B19B04B-1FB8-83F8-B160-66F107A8A040}"/>
              </a:ext>
            </a:extLst>
          </p:cNvPr>
          <p:cNvSpPr/>
          <p:nvPr/>
        </p:nvSpPr>
        <p:spPr>
          <a:xfrm>
            <a:off x="4806043" y="3216363"/>
            <a:ext cx="3717472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>
                <a:solidFill>
                  <a:schemeClr val="accent3">
                    <a:lumMod val="10000"/>
                  </a:schemeClr>
                </a:solidFill>
              </a:rPr>
              <a:t>D. </a:t>
            </a:r>
            <a:r>
              <a:rPr lang="en-US" sz="2400" smtClean="0">
                <a:solidFill>
                  <a:srgbClr val="041F36"/>
                </a:solidFill>
              </a:rPr>
              <a:t>Zn</a:t>
            </a:r>
            <a:endParaRPr lang="en-US" sz="2400">
              <a:solidFill>
                <a:srgbClr val="041F36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DB43C97-9F5E-C594-F1B0-8CF5D667F58B}"/>
              </a:ext>
            </a:extLst>
          </p:cNvPr>
          <p:cNvSpPr/>
          <p:nvPr/>
        </p:nvSpPr>
        <p:spPr>
          <a:xfrm>
            <a:off x="674914" y="3216363"/>
            <a:ext cx="3717472" cy="12736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accent3">
                    <a:lumMod val="10000"/>
                  </a:schemeClr>
                </a:solidFill>
              </a:rPr>
              <a:t>B. Ba</a:t>
            </a:r>
          </a:p>
        </p:txBody>
      </p:sp>
    </p:spTree>
    <p:extLst>
      <p:ext uri="{BB962C8B-B14F-4D97-AF65-F5344CB8AC3E}">
        <p14:creationId xmlns:p14="http://schemas.microsoft.com/office/powerpoint/2010/main" val="101488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5D8872-FBB2-453F-AB4F-414F014F8ADD}"/>
              </a:ext>
            </a:extLst>
          </p:cNvPr>
          <p:cNvSpPr/>
          <p:nvPr/>
        </p:nvSpPr>
        <p:spPr>
          <a:xfrm>
            <a:off x="674915" y="1733417"/>
            <a:ext cx="3717472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>
                <a:solidFill>
                  <a:srgbClr val="041F36"/>
                </a:solidFill>
              </a:rPr>
              <a:t>A. </a:t>
            </a:r>
            <a:r>
              <a:rPr lang="vi-VN" sz="2400">
                <a:solidFill>
                  <a:srgbClr val="041F36"/>
                </a:solidFill>
                <a:ea typeface="Times New Roman" panose="02020603050405020304" pitchFamily="18" charset="0"/>
                <a:cs typeface="Aptos" panose="020B0004020202020204"/>
              </a:rPr>
              <a:t>Na, Al</a:t>
            </a:r>
            <a:endParaRPr lang="en-US" sz="2400">
              <a:solidFill>
                <a:srgbClr val="041F3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51B4B-6EF6-B01E-2627-E274FF65A33C}"/>
              </a:ext>
            </a:extLst>
          </p:cNvPr>
          <p:cNvSpPr txBox="1"/>
          <p:nvPr/>
        </p:nvSpPr>
        <p:spPr>
          <a:xfrm>
            <a:off x="721360" y="327871"/>
            <a:ext cx="7741195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/>
              <a:t>Câu </a:t>
            </a:r>
            <a:r>
              <a:rPr lang="en-US" sz="2200" b="1" i="1" smtClean="0"/>
              <a:t>13: </a:t>
            </a:r>
            <a:r>
              <a:rPr lang="vi-VN" sz="2400">
                <a:latin typeface="+mn-lt"/>
                <a:ea typeface="Times New Roman" panose="02020603050405020304" pitchFamily="18" charset="0"/>
                <a:cs typeface="Aptos" panose="020B0004020202020204"/>
              </a:rPr>
              <a:t>Dãy gồm các kim loại đều phản ứng với nước ở nhiệt độ </a:t>
            </a:r>
            <a:r>
              <a:rPr lang="vi-VN" sz="2400" smtClean="0">
                <a:latin typeface="+mn-lt"/>
                <a:ea typeface="Times New Roman" panose="02020603050405020304" pitchFamily="18" charset="0"/>
                <a:cs typeface="Aptos" panose="020B0004020202020204"/>
              </a:rPr>
              <a:t>thường:</a:t>
            </a:r>
            <a:endParaRPr lang="en-US" sz="2400">
              <a:latin typeface="+mn-lt"/>
              <a:ea typeface="Aptos" panose="020B0004020202020204"/>
              <a:cs typeface="Aptos" panose="020B0004020202020204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F3F977-655E-D9DC-5F4F-0EC68A492C09}"/>
              </a:ext>
            </a:extLst>
          </p:cNvPr>
          <p:cNvSpPr/>
          <p:nvPr/>
        </p:nvSpPr>
        <p:spPr>
          <a:xfrm>
            <a:off x="674914" y="3216363"/>
            <a:ext cx="3717472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41F36"/>
                </a:solidFill>
              </a:rPr>
              <a:t>B. </a:t>
            </a:r>
            <a:r>
              <a:rPr lang="vi-VN" sz="2400">
                <a:solidFill>
                  <a:srgbClr val="041F36"/>
                </a:solidFill>
                <a:ea typeface="Times New Roman" panose="02020603050405020304" pitchFamily="18" charset="0"/>
                <a:cs typeface="Aptos" panose="020B0004020202020204"/>
              </a:rPr>
              <a:t>K, Na</a:t>
            </a:r>
            <a:endParaRPr lang="en-US" sz="2400">
              <a:solidFill>
                <a:srgbClr val="041F36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C99058A-537D-3239-EB21-34FB095C8F2B}"/>
              </a:ext>
            </a:extLst>
          </p:cNvPr>
          <p:cNvSpPr/>
          <p:nvPr/>
        </p:nvSpPr>
        <p:spPr>
          <a:xfrm>
            <a:off x="4806043" y="1733417"/>
            <a:ext cx="3717472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>
                <a:solidFill>
                  <a:srgbClr val="041F36"/>
                </a:solidFill>
              </a:rPr>
              <a:t>C. </a:t>
            </a:r>
            <a:r>
              <a:rPr lang="vi-VN" sz="2400">
                <a:solidFill>
                  <a:srgbClr val="041F36"/>
                </a:solidFill>
                <a:ea typeface="Times New Roman" panose="02020603050405020304" pitchFamily="18" charset="0"/>
                <a:cs typeface="Aptos" panose="020B0004020202020204"/>
              </a:rPr>
              <a:t>Al, Cu</a:t>
            </a:r>
            <a:endParaRPr lang="en-US" sz="2400">
              <a:solidFill>
                <a:srgbClr val="041F36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B19B04B-1FB8-83F8-B160-66F107A8A040}"/>
              </a:ext>
            </a:extLst>
          </p:cNvPr>
          <p:cNvSpPr/>
          <p:nvPr/>
        </p:nvSpPr>
        <p:spPr>
          <a:xfrm>
            <a:off x="4806043" y="3216363"/>
            <a:ext cx="3717472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>
                <a:solidFill>
                  <a:srgbClr val="041F36"/>
                </a:solidFill>
              </a:rPr>
              <a:t>D. </a:t>
            </a:r>
            <a:r>
              <a:rPr lang="vi-VN" sz="2400">
                <a:solidFill>
                  <a:srgbClr val="041F36"/>
                </a:solidFill>
                <a:ea typeface="Times New Roman" panose="02020603050405020304" pitchFamily="18" charset="0"/>
                <a:cs typeface="Aptos" panose="020B0004020202020204"/>
              </a:rPr>
              <a:t>Mg, K</a:t>
            </a:r>
            <a:endParaRPr lang="en-US" sz="2400">
              <a:solidFill>
                <a:srgbClr val="041F36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DB43C97-9F5E-C594-F1B0-8CF5D667F58B}"/>
              </a:ext>
            </a:extLst>
          </p:cNvPr>
          <p:cNvSpPr/>
          <p:nvPr/>
        </p:nvSpPr>
        <p:spPr>
          <a:xfrm>
            <a:off x="674914" y="3216363"/>
            <a:ext cx="3717472" cy="12736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accent3">
                    <a:lumMod val="10000"/>
                  </a:schemeClr>
                </a:solidFill>
              </a:rPr>
              <a:t>B. </a:t>
            </a:r>
            <a:r>
              <a:rPr lang="vi-VN" sz="2400">
                <a:solidFill>
                  <a:srgbClr val="041F36"/>
                </a:solidFill>
                <a:ea typeface="Times New Roman" panose="02020603050405020304" pitchFamily="18" charset="0"/>
                <a:cs typeface="Aptos" panose="020B0004020202020204"/>
              </a:rPr>
              <a:t>K, Na</a:t>
            </a:r>
            <a:endParaRPr lang="en-US" sz="2400">
              <a:solidFill>
                <a:srgbClr val="041F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25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copper nugget&#10;&#10;Description automatically generated">
            <a:extLst>
              <a:ext uri="{FF2B5EF4-FFF2-40B4-BE49-F238E27FC236}">
                <a16:creationId xmlns:a16="http://schemas.microsoft.com/office/drawing/2014/main" id="{19CCA7C5-2B5F-6B61-F65C-AA62ED0633E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6718" y="416313"/>
            <a:ext cx="2545378" cy="2408663"/>
          </a:xfrm>
          <a:prstGeom prst="rect">
            <a:avLst/>
          </a:prstGeom>
        </p:spPr>
      </p:pic>
      <p:pic>
        <p:nvPicPr>
          <p:cNvPr id="7" name="Picture 6" descr="A close-up of a rock&#10;&#10;Description automatically generated">
            <a:extLst>
              <a:ext uri="{FF2B5EF4-FFF2-40B4-BE49-F238E27FC236}">
                <a16:creationId xmlns:a16="http://schemas.microsoft.com/office/drawing/2014/main" id="{08C0CA97-47A0-C0D0-C2E3-6161C781695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33639" y="297366"/>
            <a:ext cx="2527610" cy="252761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6119DC9-922B-85F5-DBAB-12D2A851FDBB}"/>
              </a:ext>
            </a:extLst>
          </p:cNvPr>
          <p:cNvGrpSpPr/>
          <p:nvPr/>
        </p:nvGrpSpPr>
        <p:grpSpPr>
          <a:xfrm>
            <a:off x="1296717" y="2758068"/>
            <a:ext cx="2545379" cy="1896110"/>
            <a:chOff x="1296717" y="2758068"/>
            <a:chExt cx="2545379" cy="1896110"/>
          </a:xfrm>
        </p:grpSpPr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EF7AD0A9-243B-07CD-B8B9-D0ABA6A3FD6F}"/>
                </a:ext>
              </a:extLst>
            </p:cNvPr>
            <p:cNvSpPr/>
            <p:nvPr/>
          </p:nvSpPr>
          <p:spPr>
            <a:xfrm>
              <a:off x="2350099" y="2758068"/>
              <a:ext cx="438614" cy="475785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4BE5AE1-9867-EBD4-1B3D-3EB516944558}"/>
                </a:ext>
              </a:extLst>
            </p:cNvPr>
            <p:cNvSpPr txBox="1"/>
            <p:nvPr/>
          </p:nvSpPr>
          <p:spPr>
            <a:xfrm>
              <a:off x="1296717" y="3233853"/>
              <a:ext cx="2545379" cy="1420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000"/>
                <a:t>Đồng được dùng làm dây dẫn điện nhờ tính dẫn điện.</a:t>
              </a:r>
              <a:endParaRPr lang="en-US" sz="20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EB82AF0-EEC4-A362-90D6-9D18BDF8AF0D}"/>
              </a:ext>
            </a:extLst>
          </p:cNvPr>
          <p:cNvGrpSpPr/>
          <p:nvPr/>
        </p:nvGrpSpPr>
        <p:grpSpPr>
          <a:xfrm>
            <a:off x="5271448" y="2758068"/>
            <a:ext cx="2840385" cy="1896110"/>
            <a:chOff x="1149213" y="2758068"/>
            <a:chExt cx="2840385" cy="1896110"/>
          </a:xfrm>
        </p:grpSpPr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9C823B1E-9334-DC4D-34F6-A1A33F865D7F}"/>
                </a:ext>
              </a:extLst>
            </p:cNvPr>
            <p:cNvSpPr/>
            <p:nvPr/>
          </p:nvSpPr>
          <p:spPr>
            <a:xfrm>
              <a:off x="2350099" y="2758068"/>
              <a:ext cx="438614" cy="475785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142000-7A21-42E8-66A7-65EA2F89E41E}"/>
                </a:ext>
              </a:extLst>
            </p:cNvPr>
            <p:cNvSpPr txBox="1"/>
            <p:nvPr/>
          </p:nvSpPr>
          <p:spPr>
            <a:xfrm>
              <a:off x="1149213" y="3233853"/>
              <a:ext cx="2840385" cy="1420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000"/>
                <a:t>Sắt không thể thay đồng làm dây dẫn điện vì sắt có điện trở lớn.</a:t>
              </a:r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233395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5D8872-FBB2-453F-AB4F-414F014F8ADD}"/>
              </a:ext>
            </a:extLst>
          </p:cNvPr>
          <p:cNvSpPr/>
          <p:nvPr/>
        </p:nvSpPr>
        <p:spPr>
          <a:xfrm>
            <a:off x="674915" y="1601337"/>
            <a:ext cx="3717472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100">
                <a:solidFill>
                  <a:srgbClr val="041F36"/>
                </a:solidFill>
              </a:rPr>
              <a:t>A. </a:t>
            </a:r>
            <a:r>
              <a:rPr lang="vi-VN" sz="2100">
                <a:solidFill>
                  <a:srgbClr val="041F36"/>
                </a:solidFill>
                <a:ea typeface="Times New Roman" panose="02020603050405020304" pitchFamily="18" charset="0"/>
                <a:cs typeface="Aptos" panose="020B0004020202020204"/>
              </a:rPr>
              <a:t>Dẻo và cứng</a:t>
            </a:r>
            <a:endParaRPr lang="en-US" sz="2100">
              <a:solidFill>
                <a:srgbClr val="041F3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51B4B-6EF6-B01E-2627-E274FF65A33C}"/>
              </a:ext>
            </a:extLst>
          </p:cNvPr>
          <p:cNvSpPr txBox="1"/>
          <p:nvPr/>
        </p:nvSpPr>
        <p:spPr>
          <a:xfrm>
            <a:off x="674914" y="495500"/>
            <a:ext cx="7741195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1"/>
              <a:t>Câu </a:t>
            </a:r>
            <a:r>
              <a:rPr lang="en-US" sz="2400" b="1" i="1" smtClean="0"/>
              <a:t>14: </a:t>
            </a:r>
            <a:r>
              <a:rPr lang="vi-VN" sz="2400">
                <a:latin typeface="+mn-lt"/>
                <a:ea typeface="Times New Roman" panose="02020603050405020304" pitchFamily="18" charset="0"/>
                <a:cs typeface="Aptos" panose="020B0004020202020204"/>
              </a:rPr>
              <a:t>Đặc điểm tính chất của duralumin là</a:t>
            </a:r>
            <a:endParaRPr lang="en-US" sz="2400">
              <a:latin typeface="+mn-lt"/>
              <a:ea typeface="Aptos" panose="020B0004020202020204"/>
              <a:cs typeface="Aptos" panose="020B0004020202020204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F3F977-655E-D9DC-5F4F-0EC68A492C09}"/>
              </a:ext>
            </a:extLst>
          </p:cNvPr>
          <p:cNvSpPr/>
          <p:nvPr/>
        </p:nvSpPr>
        <p:spPr>
          <a:xfrm>
            <a:off x="674914" y="3216363"/>
            <a:ext cx="3717472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solidFill>
                  <a:srgbClr val="041F36"/>
                </a:solidFill>
              </a:rPr>
              <a:t>B. </a:t>
            </a:r>
            <a:r>
              <a:rPr lang="vi-VN" sz="2100">
                <a:solidFill>
                  <a:srgbClr val="041F36"/>
                </a:solidFill>
                <a:ea typeface="Times New Roman" panose="02020603050405020304" pitchFamily="18" charset="0"/>
                <a:cs typeface="Aptos" panose="020B0004020202020204"/>
              </a:rPr>
              <a:t>Khó bị gỉ</a:t>
            </a:r>
            <a:endParaRPr lang="en-US" sz="2100">
              <a:solidFill>
                <a:srgbClr val="041F36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C99058A-537D-3239-EB21-34FB095C8F2B}"/>
              </a:ext>
            </a:extLst>
          </p:cNvPr>
          <p:cNvSpPr/>
          <p:nvPr/>
        </p:nvSpPr>
        <p:spPr>
          <a:xfrm>
            <a:off x="4806043" y="1601337"/>
            <a:ext cx="3717472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it-IT" sz="2100">
                <a:solidFill>
                  <a:srgbClr val="041F36"/>
                </a:solidFill>
              </a:rPr>
              <a:t>C. </a:t>
            </a:r>
            <a:r>
              <a:rPr lang="vi-VN" sz="2100">
                <a:solidFill>
                  <a:srgbClr val="041F36"/>
                </a:solidFill>
                <a:ea typeface="Times New Roman" panose="02020603050405020304" pitchFamily="18" charset="0"/>
                <a:cs typeface="Aptos" panose="020B0004020202020204"/>
              </a:rPr>
              <a:t>Có độ cứng và độ bền tương đối cao, dẫn nhiệt tốt</a:t>
            </a:r>
            <a:endParaRPr lang="en-US" sz="2100">
              <a:solidFill>
                <a:srgbClr val="041F36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B19B04B-1FB8-83F8-B160-66F107A8A040}"/>
              </a:ext>
            </a:extLst>
          </p:cNvPr>
          <p:cNvSpPr/>
          <p:nvPr/>
        </p:nvSpPr>
        <p:spPr>
          <a:xfrm>
            <a:off x="4806043" y="3216363"/>
            <a:ext cx="3717472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100">
                <a:solidFill>
                  <a:srgbClr val="041F36"/>
                </a:solidFill>
              </a:rPr>
              <a:t>D. </a:t>
            </a:r>
            <a:r>
              <a:rPr lang="vi-VN" sz="2100">
                <a:solidFill>
                  <a:srgbClr val="041F36"/>
                </a:solidFill>
                <a:ea typeface="Times New Roman" panose="02020603050405020304" pitchFamily="18" charset="0"/>
                <a:cs typeface="Aptos" panose="020B0004020202020204"/>
              </a:rPr>
              <a:t>Nhẹ và bền</a:t>
            </a:r>
            <a:endParaRPr lang="en-US" sz="2100">
              <a:solidFill>
                <a:srgbClr val="041F36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DB43C97-9F5E-C594-F1B0-8CF5D667F58B}"/>
              </a:ext>
            </a:extLst>
          </p:cNvPr>
          <p:cNvSpPr/>
          <p:nvPr/>
        </p:nvSpPr>
        <p:spPr>
          <a:xfrm>
            <a:off x="4806043" y="3216363"/>
            <a:ext cx="3717472" cy="12736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smtClean="0">
                <a:solidFill>
                  <a:srgbClr val="041F36"/>
                </a:solidFill>
              </a:rPr>
              <a:t>D. </a:t>
            </a:r>
            <a:r>
              <a:rPr lang="vi-VN" sz="2100">
                <a:solidFill>
                  <a:srgbClr val="041F36"/>
                </a:solidFill>
                <a:ea typeface="Times New Roman" panose="02020603050405020304" pitchFamily="18" charset="0"/>
                <a:cs typeface="Aptos" panose="020B0004020202020204"/>
              </a:rPr>
              <a:t>Nhẹ và bền</a:t>
            </a:r>
            <a:endParaRPr lang="en-US" sz="2100">
              <a:solidFill>
                <a:srgbClr val="041F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05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5D8872-FBB2-453F-AB4F-414F014F8ADD}"/>
              </a:ext>
            </a:extLst>
          </p:cNvPr>
          <p:cNvSpPr/>
          <p:nvPr/>
        </p:nvSpPr>
        <p:spPr>
          <a:xfrm>
            <a:off x="674915" y="1601337"/>
            <a:ext cx="3717472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>
                <a:solidFill>
                  <a:srgbClr val="041F36"/>
                </a:solidFill>
                <a:cs typeface="Calibri" panose="020F0502020204030204" pitchFamily="34" charset="0"/>
              </a:rPr>
              <a:t>A. </a:t>
            </a:r>
            <a:r>
              <a:rPr lang="vi-VN" sz="2400">
                <a:solidFill>
                  <a:srgbClr val="041F3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Làm chi tiết máy móc</a:t>
            </a:r>
            <a:endParaRPr lang="en-US" sz="2400">
              <a:solidFill>
                <a:srgbClr val="041F36"/>
              </a:solidFill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51B4B-6EF6-B01E-2627-E274FF65A33C}"/>
              </a:ext>
            </a:extLst>
          </p:cNvPr>
          <p:cNvSpPr txBox="1"/>
          <p:nvPr/>
        </p:nvSpPr>
        <p:spPr>
          <a:xfrm>
            <a:off x="674914" y="495500"/>
            <a:ext cx="7741195" cy="579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latin typeface="+mn-lt"/>
              </a:rPr>
              <a:t>Câu </a:t>
            </a:r>
            <a:r>
              <a:rPr lang="en-US" sz="2400" b="1" smtClean="0">
                <a:latin typeface="+mn-lt"/>
              </a:rPr>
              <a:t>15: </a:t>
            </a:r>
            <a:r>
              <a:rPr lang="vi-VN" sz="2400">
                <a:latin typeface="+mn-lt"/>
                <a:ea typeface="Times New Roman" panose="02020603050405020304" pitchFamily="18" charset="0"/>
                <a:cs typeface="Aptos" panose="020B0004020202020204"/>
              </a:rPr>
              <a:t>Gang thường được sử dụng để</a:t>
            </a:r>
            <a:endParaRPr lang="en-US" sz="2400">
              <a:latin typeface="+mn-lt"/>
              <a:ea typeface="Aptos" panose="020B0004020202020204"/>
              <a:cs typeface="Aptos" panose="020B0004020202020204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F3F977-655E-D9DC-5F4F-0EC68A492C09}"/>
              </a:ext>
            </a:extLst>
          </p:cNvPr>
          <p:cNvSpPr/>
          <p:nvPr/>
        </p:nvSpPr>
        <p:spPr>
          <a:xfrm>
            <a:off x="674914" y="3216363"/>
            <a:ext cx="3717472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41F36"/>
                </a:solidFill>
                <a:cs typeface="Calibri" panose="020F0502020204030204" pitchFamily="34" charset="0"/>
              </a:rPr>
              <a:t>B. </a:t>
            </a:r>
            <a:r>
              <a:rPr lang="vi-VN" sz="2400">
                <a:solidFill>
                  <a:srgbClr val="041F3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Làm vật liệu xây dựng</a:t>
            </a:r>
            <a:endParaRPr lang="en-US" sz="2400">
              <a:solidFill>
                <a:srgbClr val="041F36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C99058A-537D-3239-EB21-34FB095C8F2B}"/>
              </a:ext>
            </a:extLst>
          </p:cNvPr>
          <p:cNvSpPr/>
          <p:nvPr/>
        </p:nvSpPr>
        <p:spPr>
          <a:xfrm>
            <a:off x="4806043" y="1601337"/>
            <a:ext cx="3717472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>
                <a:solidFill>
                  <a:srgbClr val="041F36"/>
                </a:solidFill>
                <a:cs typeface="Calibri" panose="020F0502020204030204" pitchFamily="34" charset="0"/>
              </a:rPr>
              <a:t>C. </a:t>
            </a:r>
            <a:r>
              <a:rPr lang="vi-VN" sz="2400">
                <a:solidFill>
                  <a:srgbClr val="041F3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Chế tạo vỏ máy bay</a:t>
            </a:r>
            <a:endParaRPr lang="en-US" sz="2400">
              <a:solidFill>
                <a:srgbClr val="041F36"/>
              </a:solidFill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B19B04B-1FB8-83F8-B160-66F107A8A040}"/>
              </a:ext>
            </a:extLst>
          </p:cNvPr>
          <p:cNvSpPr/>
          <p:nvPr/>
        </p:nvSpPr>
        <p:spPr>
          <a:xfrm>
            <a:off x="4806043" y="3216363"/>
            <a:ext cx="3717472" cy="12736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>
                <a:solidFill>
                  <a:srgbClr val="041F36"/>
                </a:solidFill>
                <a:cs typeface="Calibri" panose="020F0502020204030204" pitchFamily="34" charset="0"/>
              </a:rPr>
              <a:t>D. </a:t>
            </a:r>
            <a:r>
              <a:rPr lang="vi-VN" sz="2400">
                <a:solidFill>
                  <a:srgbClr val="041F3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Dao, kéo,…</a:t>
            </a:r>
            <a:endParaRPr lang="en-US" sz="2400">
              <a:solidFill>
                <a:srgbClr val="041F36"/>
              </a:solidFill>
              <a:ea typeface="Aptos" panose="020B0004020202020204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DB43C97-9F5E-C594-F1B0-8CF5D667F58B}"/>
              </a:ext>
            </a:extLst>
          </p:cNvPr>
          <p:cNvSpPr/>
          <p:nvPr/>
        </p:nvSpPr>
        <p:spPr>
          <a:xfrm>
            <a:off x="674914" y="1601337"/>
            <a:ext cx="3717472" cy="12736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>
                <a:solidFill>
                  <a:srgbClr val="041F36"/>
                </a:solidFill>
                <a:cs typeface="Calibri" panose="020F0502020204030204" pitchFamily="34" charset="0"/>
              </a:rPr>
              <a:t>A. </a:t>
            </a:r>
            <a:r>
              <a:rPr lang="vi-VN" sz="2400">
                <a:solidFill>
                  <a:srgbClr val="041F3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Làm chi tiết máy móc</a:t>
            </a:r>
            <a:endParaRPr lang="en-US" sz="2400">
              <a:solidFill>
                <a:srgbClr val="041F36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45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">
            <a:extLst>
              <a:ext uri="{FF2B5EF4-FFF2-40B4-BE49-F238E27FC236}">
                <a16:creationId xmlns:a16="http://schemas.microsoft.com/office/drawing/2014/main" id="{4A1B4C78-5FC4-426A-20DF-46D489870D46}"/>
              </a:ext>
            </a:extLst>
          </p:cNvPr>
          <p:cNvSpPr/>
          <p:nvPr/>
        </p:nvSpPr>
        <p:spPr>
          <a:xfrm>
            <a:off x="5088673" y="289932"/>
            <a:ext cx="4259766" cy="4853568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9" y="0"/>
                </a:lnTo>
                <a:lnTo>
                  <a:pt x="34512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Google Shape;280;p35">
            <a:extLst>
              <a:ext uri="{FF2B5EF4-FFF2-40B4-BE49-F238E27FC236}">
                <a16:creationId xmlns:a16="http://schemas.microsoft.com/office/drawing/2014/main" id="{5C9BD23C-4981-C9DD-2E29-EC11CAB76A83}"/>
              </a:ext>
            </a:extLst>
          </p:cNvPr>
          <p:cNvSpPr/>
          <p:nvPr/>
        </p:nvSpPr>
        <p:spPr>
          <a:xfrm>
            <a:off x="1911217" y="1191712"/>
            <a:ext cx="1188720" cy="1188720"/>
          </a:xfrm>
          <a:prstGeom prst="ellipse">
            <a:avLst/>
          </a:prstGeom>
          <a:solidFill>
            <a:srgbClr val="041F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smtClean="0">
                <a:solidFill>
                  <a:schemeClr val="accent3"/>
                </a:solidFill>
                <a:latin typeface="Albert Sans"/>
                <a:ea typeface="Albert Sans"/>
                <a:cs typeface="Albert Sans"/>
                <a:sym typeface="Albert Sans"/>
              </a:rPr>
              <a:t>3</a:t>
            </a:r>
            <a:endParaRPr sz="6000" b="1">
              <a:solidFill>
                <a:schemeClr val="accent3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9569AE-2030-B188-9063-71D8BEAC8448}"/>
              </a:ext>
            </a:extLst>
          </p:cNvPr>
          <p:cNvSpPr txBox="1"/>
          <p:nvPr/>
        </p:nvSpPr>
        <p:spPr>
          <a:xfrm>
            <a:off x="74881" y="2675895"/>
            <a:ext cx="50137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chemeClr val="accent3">
                    <a:lumMod val="10000"/>
                  </a:schemeClr>
                </a:solidFill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60492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7" name="Google Shape;2587;p37"/>
          <p:cNvGrpSpPr/>
          <p:nvPr/>
        </p:nvGrpSpPr>
        <p:grpSpPr>
          <a:xfrm flipH="1">
            <a:off x="8292231" y="3907125"/>
            <a:ext cx="851769" cy="1236375"/>
            <a:chOff x="3042625" y="2926050"/>
            <a:chExt cx="1077525" cy="1556825"/>
          </a:xfrm>
        </p:grpSpPr>
        <p:sp>
          <p:nvSpPr>
            <p:cNvPr id="2588" name="Google Shape;2588;p37"/>
            <p:cNvSpPr/>
            <p:nvPr/>
          </p:nvSpPr>
          <p:spPr>
            <a:xfrm>
              <a:off x="3042625" y="2926050"/>
              <a:ext cx="1077525" cy="1556825"/>
            </a:xfrm>
            <a:custGeom>
              <a:avLst/>
              <a:gdLst/>
              <a:ahLst/>
              <a:cxnLst/>
              <a:rect l="l" t="t" r="r" b="b"/>
              <a:pathLst>
                <a:path w="43101" h="62273" extrusionOk="0">
                  <a:moveTo>
                    <a:pt x="3989" y="7705"/>
                  </a:moveTo>
                  <a:lnTo>
                    <a:pt x="3977" y="14313"/>
                  </a:lnTo>
                  <a:lnTo>
                    <a:pt x="1048" y="14313"/>
                  </a:lnTo>
                  <a:cubicBezTo>
                    <a:pt x="787" y="14313"/>
                    <a:pt x="882" y="14182"/>
                    <a:pt x="894" y="13849"/>
                  </a:cubicBezTo>
                  <a:cubicBezTo>
                    <a:pt x="977" y="11408"/>
                    <a:pt x="2037" y="9420"/>
                    <a:pt x="3989" y="7705"/>
                  </a:cubicBezTo>
                  <a:close/>
                  <a:moveTo>
                    <a:pt x="9118" y="5916"/>
                  </a:moveTo>
                  <a:cubicBezTo>
                    <a:pt x="10439" y="5916"/>
                    <a:pt x="11747" y="6274"/>
                    <a:pt x="13026" y="6979"/>
                  </a:cubicBezTo>
                  <a:cubicBezTo>
                    <a:pt x="15491" y="8336"/>
                    <a:pt x="16908" y="10503"/>
                    <a:pt x="17241" y="13337"/>
                  </a:cubicBezTo>
                  <a:cubicBezTo>
                    <a:pt x="17277" y="13682"/>
                    <a:pt x="17384" y="13765"/>
                    <a:pt x="17705" y="13765"/>
                  </a:cubicBezTo>
                  <a:cubicBezTo>
                    <a:pt x="18148" y="13755"/>
                    <a:pt x="18589" y="13752"/>
                    <a:pt x="19028" y="13752"/>
                  </a:cubicBezTo>
                  <a:cubicBezTo>
                    <a:pt x="19629" y="13752"/>
                    <a:pt x="20227" y="13759"/>
                    <a:pt x="20825" y="13765"/>
                  </a:cubicBezTo>
                  <a:cubicBezTo>
                    <a:pt x="20853" y="13762"/>
                    <a:pt x="20883" y="13761"/>
                    <a:pt x="20913" y="13761"/>
                  </a:cubicBezTo>
                  <a:cubicBezTo>
                    <a:pt x="20996" y="13761"/>
                    <a:pt x="21083" y="13772"/>
                    <a:pt x="21170" y="13789"/>
                  </a:cubicBezTo>
                  <a:lnTo>
                    <a:pt x="21230" y="13789"/>
                  </a:lnTo>
                  <a:cubicBezTo>
                    <a:pt x="21384" y="13789"/>
                    <a:pt x="21503" y="13932"/>
                    <a:pt x="21480" y="14087"/>
                  </a:cubicBezTo>
                  <a:cubicBezTo>
                    <a:pt x="21480" y="14111"/>
                    <a:pt x="21491" y="14146"/>
                    <a:pt x="21491" y="14170"/>
                  </a:cubicBezTo>
                  <a:cubicBezTo>
                    <a:pt x="21468" y="14206"/>
                    <a:pt x="21432" y="14230"/>
                    <a:pt x="21396" y="14254"/>
                  </a:cubicBezTo>
                  <a:cubicBezTo>
                    <a:pt x="21349" y="14289"/>
                    <a:pt x="21289" y="14313"/>
                    <a:pt x="21230" y="14313"/>
                  </a:cubicBezTo>
                  <a:lnTo>
                    <a:pt x="5430" y="14313"/>
                  </a:lnTo>
                  <a:lnTo>
                    <a:pt x="5430" y="13646"/>
                  </a:lnTo>
                  <a:cubicBezTo>
                    <a:pt x="5442" y="11384"/>
                    <a:pt x="5430" y="9122"/>
                    <a:pt x="5430" y="6848"/>
                  </a:cubicBezTo>
                  <a:cubicBezTo>
                    <a:pt x="6661" y="6224"/>
                    <a:pt x="7895" y="5916"/>
                    <a:pt x="9118" y="5916"/>
                  </a:cubicBezTo>
                  <a:close/>
                  <a:moveTo>
                    <a:pt x="34652" y="7976"/>
                  </a:moveTo>
                  <a:cubicBezTo>
                    <a:pt x="35505" y="7976"/>
                    <a:pt x="36390" y="8464"/>
                    <a:pt x="36815" y="9265"/>
                  </a:cubicBezTo>
                  <a:cubicBezTo>
                    <a:pt x="37529" y="10622"/>
                    <a:pt x="37386" y="11991"/>
                    <a:pt x="36648" y="13289"/>
                  </a:cubicBezTo>
                  <a:cubicBezTo>
                    <a:pt x="36303" y="13908"/>
                    <a:pt x="35660" y="14111"/>
                    <a:pt x="35029" y="14254"/>
                  </a:cubicBezTo>
                  <a:cubicBezTo>
                    <a:pt x="34136" y="14432"/>
                    <a:pt x="33231" y="14527"/>
                    <a:pt x="32338" y="14527"/>
                  </a:cubicBezTo>
                  <a:cubicBezTo>
                    <a:pt x="32076" y="14527"/>
                    <a:pt x="31969" y="14468"/>
                    <a:pt x="31981" y="14194"/>
                  </a:cubicBezTo>
                  <a:cubicBezTo>
                    <a:pt x="31993" y="13801"/>
                    <a:pt x="31981" y="13408"/>
                    <a:pt x="31981" y="13027"/>
                  </a:cubicBezTo>
                  <a:cubicBezTo>
                    <a:pt x="32029" y="11932"/>
                    <a:pt x="32124" y="10837"/>
                    <a:pt x="32517" y="9801"/>
                  </a:cubicBezTo>
                  <a:cubicBezTo>
                    <a:pt x="32814" y="9003"/>
                    <a:pt x="33219" y="8277"/>
                    <a:pt x="34136" y="8039"/>
                  </a:cubicBezTo>
                  <a:cubicBezTo>
                    <a:pt x="34304" y="7996"/>
                    <a:pt x="34477" y="7976"/>
                    <a:pt x="34652" y="7976"/>
                  </a:cubicBezTo>
                  <a:close/>
                  <a:moveTo>
                    <a:pt x="30814" y="19421"/>
                  </a:moveTo>
                  <a:cubicBezTo>
                    <a:pt x="31124" y="19421"/>
                    <a:pt x="31112" y="19719"/>
                    <a:pt x="31112" y="20004"/>
                  </a:cubicBezTo>
                  <a:cubicBezTo>
                    <a:pt x="31088" y="30399"/>
                    <a:pt x="31100" y="41443"/>
                    <a:pt x="31100" y="51854"/>
                  </a:cubicBezTo>
                  <a:lnTo>
                    <a:pt x="25373" y="51854"/>
                  </a:lnTo>
                  <a:cubicBezTo>
                    <a:pt x="25159" y="51842"/>
                    <a:pt x="25040" y="51603"/>
                    <a:pt x="25159" y="51437"/>
                  </a:cubicBezTo>
                  <a:cubicBezTo>
                    <a:pt x="26254" y="49329"/>
                    <a:pt x="27337" y="47222"/>
                    <a:pt x="28433" y="45126"/>
                  </a:cubicBezTo>
                  <a:cubicBezTo>
                    <a:pt x="28623" y="44793"/>
                    <a:pt x="28719" y="44412"/>
                    <a:pt x="28707" y="44019"/>
                  </a:cubicBezTo>
                  <a:cubicBezTo>
                    <a:pt x="28707" y="36090"/>
                    <a:pt x="28707" y="28160"/>
                    <a:pt x="28707" y="20231"/>
                  </a:cubicBezTo>
                  <a:cubicBezTo>
                    <a:pt x="28707" y="19742"/>
                    <a:pt x="28707" y="19421"/>
                    <a:pt x="29100" y="19421"/>
                  </a:cubicBezTo>
                  <a:close/>
                  <a:moveTo>
                    <a:pt x="32129" y="19420"/>
                  </a:moveTo>
                  <a:cubicBezTo>
                    <a:pt x="32135" y="19420"/>
                    <a:pt x="32141" y="19420"/>
                    <a:pt x="32148" y="19421"/>
                  </a:cubicBezTo>
                  <a:lnTo>
                    <a:pt x="33850" y="19421"/>
                  </a:lnTo>
                  <a:cubicBezTo>
                    <a:pt x="34088" y="19421"/>
                    <a:pt x="34041" y="19659"/>
                    <a:pt x="34041" y="19885"/>
                  </a:cubicBezTo>
                  <a:lnTo>
                    <a:pt x="34041" y="20338"/>
                  </a:lnTo>
                  <a:lnTo>
                    <a:pt x="34041" y="44091"/>
                  </a:lnTo>
                  <a:cubicBezTo>
                    <a:pt x="34029" y="44436"/>
                    <a:pt x="34112" y="44781"/>
                    <a:pt x="34279" y="45091"/>
                  </a:cubicBezTo>
                  <a:cubicBezTo>
                    <a:pt x="35338" y="47127"/>
                    <a:pt x="37779" y="51854"/>
                    <a:pt x="37779" y="51854"/>
                  </a:cubicBezTo>
                  <a:lnTo>
                    <a:pt x="31933" y="51854"/>
                  </a:lnTo>
                  <a:cubicBezTo>
                    <a:pt x="31933" y="50228"/>
                    <a:pt x="31934" y="30521"/>
                    <a:pt x="31945" y="20754"/>
                  </a:cubicBezTo>
                  <a:cubicBezTo>
                    <a:pt x="31945" y="20385"/>
                    <a:pt x="31957" y="20016"/>
                    <a:pt x="31945" y="19635"/>
                  </a:cubicBezTo>
                  <a:cubicBezTo>
                    <a:pt x="31923" y="19522"/>
                    <a:pt x="32018" y="19420"/>
                    <a:pt x="32129" y="19420"/>
                  </a:cubicBezTo>
                  <a:close/>
                  <a:moveTo>
                    <a:pt x="4655" y="0"/>
                  </a:moveTo>
                  <a:cubicBezTo>
                    <a:pt x="4197" y="0"/>
                    <a:pt x="3989" y="264"/>
                    <a:pt x="3977" y="823"/>
                  </a:cubicBezTo>
                  <a:cubicBezTo>
                    <a:pt x="3977" y="2586"/>
                    <a:pt x="3965" y="4348"/>
                    <a:pt x="3989" y="6122"/>
                  </a:cubicBezTo>
                  <a:cubicBezTo>
                    <a:pt x="4013" y="6467"/>
                    <a:pt x="3858" y="6800"/>
                    <a:pt x="3573" y="6991"/>
                  </a:cubicBezTo>
                  <a:cubicBezTo>
                    <a:pt x="1453" y="8646"/>
                    <a:pt x="286" y="10813"/>
                    <a:pt x="60" y="13504"/>
                  </a:cubicBezTo>
                  <a:cubicBezTo>
                    <a:pt x="1" y="13980"/>
                    <a:pt x="1" y="14468"/>
                    <a:pt x="60" y="14956"/>
                  </a:cubicBezTo>
                  <a:cubicBezTo>
                    <a:pt x="263" y="17099"/>
                    <a:pt x="1120" y="18933"/>
                    <a:pt x="2584" y="20516"/>
                  </a:cubicBezTo>
                  <a:cubicBezTo>
                    <a:pt x="3037" y="21016"/>
                    <a:pt x="3846" y="21219"/>
                    <a:pt x="3954" y="21945"/>
                  </a:cubicBezTo>
                  <a:cubicBezTo>
                    <a:pt x="4073" y="22612"/>
                    <a:pt x="3977" y="23314"/>
                    <a:pt x="3977" y="24005"/>
                  </a:cubicBezTo>
                  <a:lnTo>
                    <a:pt x="3977" y="24112"/>
                  </a:lnTo>
                  <a:cubicBezTo>
                    <a:pt x="4001" y="24541"/>
                    <a:pt x="3727" y="24707"/>
                    <a:pt x="3370" y="24755"/>
                  </a:cubicBezTo>
                  <a:cubicBezTo>
                    <a:pt x="3335" y="24757"/>
                    <a:pt x="3301" y="24758"/>
                    <a:pt x="3266" y="24758"/>
                  </a:cubicBezTo>
                  <a:cubicBezTo>
                    <a:pt x="3098" y="24758"/>
                    <a:pt x="2931" y="24735"/>
                    <a:pt x="2763" y="24695"/>
                  </a:cubicBezTo>
                  <a:cubicBezTo>
                    <a:pt x="2651" y="24677"/>
                    <a:pt x="2551" y="24667"/>
                    <a:pt x="2463" y="24667"/>
                  </a:cubicBezTo>
                  <a:cubicBezTo>
                    <a:pt x="2091" y="24667"/>
                    <a:pt x="1923" y="24843"/>
                    <a:pt x="1894" y="25315"/>
                  </a:cubicBezTo>
                  <a:cubicBezTo>
                    <a:pt x="1846" y="25934"/>
                    <a:pt x="1572" y="26303"/>
                    <a:pt x="1013" y="26529"/>
                  </a:cubicBezTo>
                  <a:cubicBezTo>
                    <a:pt x="536" y="26708"/>
                    <a:pt x="394" y="27065"/>
                    <a:pt x="679" y="27493"/>
                  </a:cubicBezTo>
                  <a:cubicBezTo>
                    <a:pt x="1037" y="28029"/>
                    <a:pt x="1025" y="28517"/>
                    <a:pt x="679" y="29041"/>
                  </a:cubicBezTo>
                  <a:cubicBezTo>
                    <a:pt x="382" y="29482"/>
                    <a:pt x="560" y="29827"/>
                    <a:pt x="1025" y="30006"/>
                  </a:cubicBezTo>
                  <a:cubicBezTo>
                    <a:pt x="1596" y="30232"/>
                    <a:pt x="1870" y="30601"/>
                    <a:pt x="1894" y="31220"/>
                  </a:cubicBezTo>
                  <a:cubicBezTo>
                    <a:pt x="1913" y="31629"/>
                    <a:pt x="2108" y="31863"/>
                    <a:pt x="2465" y="31863"/>
                  </a:cubicBezTo>
                  <a:cubicBezTo>
                    <a:pt x="2544" y="31863"/>
                    <a:pt x="2632" y="31851"/>
                    <a:pt x="2727" y="31827"/>
                  </a:cubicBezTo>
                  <a:cubicBezTo>
                    <a:pt x="2858" y="31803"/>
                    <a:pt x="2989" y="31780"/>
                    <a:pt x="3120" y="31780"/>
                  </a:cubicBezTo>
                  <a:cubicBezTo>
                    <a:pt x="3180" y="31775"/>
                    <a:pt x="3236" y="31773"/>
                    <a:pt x="3289" y="31773"/>
                  </a:cubicBezTo>
                  <a:cubicBezTo>
                    <a:pt x="3812" y="31773"/>
                    <a:pt x="3989" y="31995"/>
                    <a:pt x="3989" y="32601"/>
                  </a:cubicBezTo>
                  <a:cubicBezTo>
                    <a:pt x="3989" y="41055"/>
                    <a:pt x="3989" y="49508"/>
                    <a:pt x="4001" y="57973"/>
                  </a:cubicBezTo>
                  <a:cubicBezTo>
                    <a:pt x="4001" y="58402"/>
                    <a:pt x="3882" y="58473"/>
                    <a:pt x="3477" y="58485"/>
                  </a:cubicBezTo>
                  <a:cubicBezTo>
                    <a:pt x="2620" y="58509"/>
                    <a:pt x="2299" y="58414"/>
                    <a:pt x="2239" y="58819"/>
                  </a:cubicBezTo>
                  <a:cubicBezTo>
                    <a:pt x="2132" y="59462"/>
                    <a:pt x="1691" y="59188"/>
                    <a:pt x="1263" y="59366"/>
                  </a:cubicBezTo>
                  <a:cubicBezTo>
                    <a:pt x="1037" y="59462"/>
                    <a:pt x="1072" y="59747"/>
                    <a:pt x="1060" y="59866"/>
                  </a:cubicBezTo>
                  <a:cubicBezTo>
                    <a:pt x="1060" y="60021"/>
                    <a:pt x="989" y="60152"/>
                    <a:pt x="882" y="60247"/>
                  </a:cubicBezTo>
                  <a:cubicBezTo>
                    <a:pt x="620" y="60426"/>
                    <a:pt x="536" y="60771"/>
                    <a:pt x="679" y="61045"/>
                  </a:cubicBezTo>
                  <a:cubicBezTo>
                    <a:pt x="810" y="61390"/>
                    <a:pt x="1096" y="61474"/>
                    <a:pt x="1441" y="61474"/>
                  </a:cubicBezTo>
                  <a:lnTo>
                    <a:pt x="11919" y="61474"/>
                  </a:lnTo>
                  <a:cubicBezTo>
                    <a:pt x="12455" y="61474"/>
                    <a:pt x="12752" y="61212"/>
                    <a:pt x="12752" y="60783"/>
                  </a:cubicBezTo>
                  <a:cubicBezTo>
                    <a:pt x="12752" y="60366"/>
                    <a:pt x="12455" y="60116"/>
                    <a:pt x="11919" y="60105"/>
                  </a:cubicBezTo>
                  <a:lnTo>
                    <a:pt x="9859" y="60105"/>
                  </a:lnTo>
                  <a:cubicBezTo>
                    <a:pt x="9811" y="60105"/>
                    <a:pt x="9759" y="60110"/>
                    <a:pt x="9709" y="60110"/>
                  </a:cubicBezTo>
                  <a:cubicBezTo>
                    <a:pt x="9600" y="60110"/>
                    <a:pt x="9503" y="60082"/>
                    <a:pt x="9478" y="59902"/>
                  </a:cubicBezTo>
                  <a:cubicBezTo>
                    <a:pt x="9419" y="59343"/>
                    <a:pt x="9038" y="59247"/>
                    <a:pt x="8549" y="59235"/>
                  </a:cubicBezTo>
                  <a:cubicBezTo>
                    <a:pt x="8481" y="59235"/>
                    <a:pt x="8390" y="59268"/>
                    <a:pt x="8308" y="59268"/>
                  </a:cubicBezTo>
                  <a:cubicBezTo>
                    <a:pt x="8219" y="59268"/>
                    <a:pt x="8140" y="59230"/>
                    <a:pt x="8109" y="59069"/>
                  </a:cubicBezTo>
                  <a:cubicBezTo>
                    <a:pt x="8014" y="58557"/>
                    <a:pt x="7633" y="58473"/>
                    <a:pt x="7180" y="58473"/>
                  </a:cubicBezTo>
                  <a:cubicBezTo>
                    <a:pt x="6775" y="58485"/>
                    <a:pt x="6371" y="58485"/>
                    <a:pt x="5954" y="58485"/>
                  </a:cubicBezTo>
                  <a:cubicBezTo>
                    <a:pt x="5489" y="58485"/>
                    <a:pt x="5335" y="58402"/>
                    <a:pt x="5335" y="57890"/>
                  </a:cubicBezTo>
                  <a:cubicBezTo>
                    <a:pt x="5359" y="49484"/>
                    <a:pt x="5370" y="41078"/>
                    <a:pt x="5359" y="32684"/>
                  </a:cubicBezTo>
                  <a:lnTo>
                    <a:pt x="5359" y="32399"/>
                  </a:lnTo>
                  <a:cubicBezTo>
                    <a:pt x="5370" y="31994"/>
                    <a:pt x="5609" y="31803"/>
                    <a:pt x="5990" y="31780"/>
                  </a:cubicBezTo>
                  <a:cubicBezTo>
                    <a:pt x="6028" y="31778"/>
                    <a:pt x="6067" y="31777"/>
                    <a:pt x="6106" y="31777"/>
                  </a:cubicBezTo>
                  <a:cubicBezTo>
                    <a:pt x="6293" y="31777"/>
                    <a:pt x="6479" y="31800"/>
                    <a:pt x="6656" y="31839"/>
                  </a:cubicBezTo>
                  <a:cubicBezTo>
                    <a:pt x="6731" y="31853"/>
                    <a:pt x="6802" y="31861"/>
                    <a:pt x="6869" y="31861"/>
                  </a:cubicBezTo>
                  <a:cubicBezTo>
                    <a:pt x="7194" y="31861"/>
                    <a:pt x="7410" y="31687"/>
                    <a:pt x="7430" y="31291"/>
                  </a:cubicBezTo>
                  <a:cubicBezTo>
                    <a:pt x="7466" y="30625"/>
                    <a:pt x="7775" y="30208"/>
                    <a:pt x="8407" y="29970"/>
                  </a:cubicBezTo>
                  <a:cubicBezTo>
                    <a:pt x="8811" y="29815"/>
                    <a:pt x="8918" y="29470"/>
                    <a:pt x="8680" y="29101"/>
                  </a:cubicBezTo>
                  <a:cubicBezTo>
                    <a:pt x="8287" y="28529"/>
                    <a:pt x="8323" y="27982"/>
                    <a:pt x="8692" y="27410"/>
                  </a:cubicBezTo>
                  <a:cubicBezTo>
                    <a:pt x="8907" y="27065"/>
                    <a:pt x="8811" y="26731"/>
                    <a:pt x="8430" y="26588"/>
                  </a:cubicBezTo>
                  <a:cubicBezTo>
                    <a:pt x="7752" y="26338"/>
                    <a:pt x="7454" y="25874"/>
                    <a:pt x="7418" y="25160"/>
                  </a:cubicBezTo>
                  <a:cubicBezTo>
                    <a:pt x="7397" y="24832"/>
                    <a:pt x="7179" y="24664"/>
                    <a:pt x="6863" y="24664"/>
                  </a:cubicBezTo>
                  <a:cubicBezTo>
                    <a:pt x="6823" y="24664"/>
                    <a:pt x="6782" y="24666"/>
                    <a:pt x="6740" y="24672"/>
                  </a:cubicBezTo>
                  <a:cubicBezTo>
                    <a:pt x="6561" y="24695"/>
                    <a:pt x="6382" y="24755"/>
                    <a:pt x="6192" y="24767"/>
                  </a:cubicBezTo>
                  <a:cubicBezTo>
                    <a:pt x="6145" y="24771"/>
                    <a:pt x="6099" y="24773"/>
                    <a:pt x="6056" y="24773"/>
                  </a:cubicBezTo>
                  <a:cubicBezTo>
                    <a:pt x="5579" y="24773"/>
                    <a:pt x="5359" y="24529"/>
                    <a:pt x="5359" y="24005"/>
                  </a:cubicBezTo>
                  <a:cubicBezTo>
                    <a:pt x="5359" y="23671"/>
                    <a:pt x="5382" y="23338"/>
                    <a:pt x="5347" y="23005"/>
                  </a:cubicBezTo>
                  <a:cubicBezTo>
                    <a:pt x="5314" y="22697"/>
                    <a:pt x="5359" y="22565"/>
                    <a:pt x="5530" y="22565"/>
                  </a:cubicBezTo>
                  <a:cubicBezTo>
                    <a:pt x="5610" y="22565"/>
                    <a:pt x="5718" y="22594"/>
                    <a:pt x="5859" y="22648"/>
                  </a:cubicBezTo>
                  <a:cubicBezTo>
                    <a:pt x="6921" y="23057"/>
                    <a:pt x="8014" y="23251"/>
                    <a:pt x="9089" y="23251"/>
                  </a:cubicBezTo>
                  <a:cubicBezTo>
                    <a:pt x="12735" y="23251"/>
                    <a:pt x="16175" y="21020"/>
                    <a:pt x="17527" y="17397"/>
                  </a:cubicBezTo>
                  <a:cubicBezTo>
                    <a:pt x="17672" y="17050"/>
                    <a:pt x="17829" y="16955"/>
                    <a:pt x="18144" y="16955"/>
                  </a:cubicBezTo>
                  <a:cubicBezTo>
                    <a:pt x="18164" y="16955"/>
                    <a:pt x="18184" y="16956"/>
                    <a:pt x="18205" y="16956"/>
                  </a:cubicBezTo>
                  <a:cubicBezTo>
                    <a:pt x="18588" y="16966"/>
                    <a:pt x="18972" y="16970"/>
                    <a:pt x="19357" y="16970"/>
                  </a:cubicBezTo>
                  <a:cubicBezTo>
                    <a:pt x="19883" y="16970"/>
                    <a:pt x="20409" y="16963"/>
                    <a:pt x="20932" y="16956"/>
                  </a:cubicBezTo>
                  <a:cubicBezTo>
                    <a:pt x="21753" y="16956"/>
                    <a:pt x="22289" y="16504"/>
                    <a:pt x="22349" y="15706"/>
                  </a:cubicBezTo>
                  <a:cubicBezTo>
                    <a:pt x="22382" y="15383"/>
                    <a:pt x="22509" y="15373"/>
                    <a:pt x="22721" y="15373"/>
                  </a:cubicBezTo>
                  <a:cubicBezTo>
                    <a:pt x="22735" y="15373"/>
                    <a:pt x="22750" y="15373"/>
                    <a:pt x="22765" y="15373"/>
                  </a:cubicBezTo>
                  <a:lnTo>
                    <a:pt x="30790" y="15373"/>
                  </a:lnTo>
                  <a:cubicBezTo>
                    <a:pt x="31076" y="15373"/>
                    <a:pt x="31183" y="15432"/>
                    <a:pt x="31171" y="15730"/>
                  </a:cubicBezTo>
                  <a:cubicBezTo>
                    <a:pt x="31136" y="16516"/>
                    <a:pt x="31112" y="17290"/>
                    <a:pt x="31136" y="18076"/>
                  </a:cubicBezTo>
                  <a:cubicBezTo>
                    <a:pt x="31136" y="18468"/>
                    <a:pt x="31064" y="18504"/>
                    <a:pt x="30707" y="18516"/>
                  </a:cubicBezTo>
                  <a:cubicBezTo>
                    <a:pt x="30588" y="18520"/>
                    <a:pt x="30453" y="18521"/>
                    <a:pt x="30313" y="18521"/>
                  </a:cubicBezTo>
                  <a:cubicBezTo>
                    <a:pt x="30034" y="18521"/>
                    <a:pt x="29735" y="18516"/>
                    <a:pt x="29504" y="18516"/>
                  </a:cubicBezTo>
                  <a:cubicBezTo>
                    <a:pt x="28159" y="18516"/>
                    <a:pt x="27849" y="18885"/>
                    <a:pt x="27849" y="20219"/>
                  </a:cubicBezTo>
                  <a:lnTo>
                    <a:pt x="27849" y="43864"/>
                  </a:lnTo>
                  <a:cubicBezTo>
                    <a:pt x="27861" y="44234"/>
                    <a:pt x="27766" y="44603"/>
                    <a:pt x="27587" y="44924"/>
                  </a:cubicBezTo>
                  <a:cubicBezTo>
                    <a:pt x="25301" y="49270"/>
                    <a:pt x="23027" y="53616"/>
                    <a:pt x="20741" y="57973"/>
                  </a:cubicBezTo>
                  <a:cubicBezTo>
                    <a:pt x="19610" y="60140"/>
                    <a:pt x="20884" y="62248"/>
                    <a:pt x="23313" y="62248"/>
                  </a:cubicBezTo>
                  <a:cubicBezTo>
                    <a:pt x="26451" y="62248"/>
                    <a:pt x="29588" y="62227"/>
                    <a:pt x="32726" y="62227"/>
                  </a:cubicBezTo>
                  <a:cubicBezTo>
                    <a:pt x="34922" y="62227"/>
                    <a:pt x="37119" y="62237"/>
                    <a:pt x="39315" y="62271"/>
                  </a:cubicBezTo>
                  <a:cubicBezTo>
                    <a:pt x="39340" y="62272"/>
                    <a:pt x="39365" y="62272"/>
                    <a:pt x="39390" y="62272"/>
                  </a:cubicBezTo>
                  <a:cubicBezTo>
                    <a:pt x="41691" y="62272"/>
                    <a:pt x="43101" y="60093"/>
                    <a:pt x="41946" y="57926"/>
                  </a:cubicBezTo>
                  <a:cubicBezTo>
                    <a:pt x="39637" y="53580"/>
                    <a:pt x="37363" y="49198"/>
                    <a:pt x="35077" y="44829"/>
                  </a:cubicBezTo>
                  <a:cubicBezTo>
                    <a:pt x="34922" y="44543"/>
                    <a:pt x="34838" y="44210"/>
                    <a:pt x="34850" y="43876"/>
                  </a:cubicBezTo>
                  <a:cubicBezTo>
                    <a:pt x="34850" y="40959"/>
                    <a:pt x="34850" y="38042"/>
                    <a:pt x="34850" y="35125"/>
                  </a:cubicBezTo>
                  <a:lnTo>
                    <a:pt x="34850" y="19957"/>
                  </a:lnTo>
                  <a:cubicBezTo>
                    <a:pt x="34850" y="18980"/>
                    <a:pt x="34588" y="18540"/>
                    <a:pt x="33612" y="18540"/>
                  </a:cubicBezTo>
                  <a:cubicBezTo>
                    <a:pt x="33231" y="18540"/>
                    <a:pt x="32671" y="18516"/>
                    <a:pt x="32255" y="18516"/>
                  </a:cubicBezTo>
                  <a:cubicBezTo>
                    <a:pt x="32005" y="18516"/>
                    <a:pt x="31933" y="18433"/>
                    <a:pt x="31945" y="18195"/>
                  </a:cubicBezTo>
                  <a:cubicBezTo>
                    <a:pt x="31957" y="17385"/>
                    <a:pt x="31969" y="16563"/>
                    <a:pt x="31969" y="15742"/>
                  </a:cubicBezTo>
                  <a:cubicBezTo>
                    <a:pt x="31969" y="15456"/>
                    <a:pt x="32064" y="15361"/>
                    <a:pt x="32350" y="15349"/>
                  </a:cubicBezTo>
                  <a:cubicBezTo>
                    <a:pt x="33112" y="15313"/>
                    <a:pt x="33874" y="15278"/>
                    <a:pt x="34624" y="15170"/>
                  </a:cubicBezTo>
                  <a:cubicBezTo>
                    <a:pt x="35827" y="14992"/>
                    <a:pt x="36958" y="14647"/>
                    <a:pt x="37553" y="13420"/>
                  </a:cubicBezTo>
                  <a:cubicBezTo>
                    <a:pt x="38125" y="12301"/>
                    <a:pt x="38255" y="11015"/>
                    <a:pt x="37946" y="9801"/>
                  </a:cubicBezTo>
                  <a:cubicBezTo>
                    <a:pt x="37532" y="8203"/>
                    <a:pt x="36121" y="7120"/>
                    <a:pt x="34668" y="7120"/>
                  </a:cubicBezTo>
                  <a:cubicBezTo>
                    <a:pt x="34366" y="7120"/>
                    <a:pt x="34063" y="7167"/>
                    <a:pt x="33767" y="7265"/>
                  </a:cubicBezTo>
                  <a:cubicBezTo>
                    <a:pt x="32529" y="7669"/>
                    <a:pt x="31981" y="8693"/>
                    <a:pt x="31624" y="9848"/>
                  </a:cubicBezTo>
                  <a:cubicBezTo>
                    <a:pt x="31195" y="11241"/>
                    <a:pt x="31136" y="12670"/>
                    <a:pt x="31171" y="14099"/>
                  </a:cubicBezTo>
                  <a:cubicBezTo>
                    <a:pt x="31171" y="14373"/>
                    <a:pt x="31159" y="14527"/>
                    <a:pt x="30802" y="14527"/>
                  </a:cubicBezTo>
                  <a:cubicBezTo>
                    <a:pt x="29457" y="14522"/>
                    <a:pt x="28111" y="14519"/>
                    <a:pt x="26766" y="14519"/>
                  </a:cubicBezTo>
                  <a:cubicBezTo>
                    <a:pt x="25421" y="14519"/>
                    <a:pt x="24075" y="14522"/>
                    <a:pt x="22730" y="14527"/>
                  </a:cubicBezTo>
                  <a:cubicBezTo>
                    <a:pt x="22480" y="14527"/>
                    <a:pt x="22384" y="14492"/>
                    <a:pt x="22361" y="14206"/>
                  </a:cubicBezTo>
                  <a:cubicBezTo>
                    <a:pt x="22277" y="13384"/>
                    <a:pt x="21777" y="12944"/>
                    <a:pt x="20956" y="12944"/>
                  </a:cubicBezTo>
                  <a:cubicBezTo>
                    <a:pt x="20485" y="12937"/>
                    <a:pt x="20011" y="12925"/>
                    <a:pt x="19537" y="12925"/>
                  </a:cubicBezTo>
                  <a:cubicBezTo>
                    <a:pt x="19231" y="12925"/>
                    <a:pt x="18926" y="12930"/>
                    <a:pt x="18622" y="12944"/>
                  </a:cubicBezTo>
                  <a:cubicBezTo>
                    <a:pt x="18586" y="12946"/>
                    <a:pt x="18551" y="12947"/>
                    <a:pt x="18518" y="12947"/>
                  </a:cubicBezTo>
                  <a:cubicBezTo>
                    <a:pt x="18166" y="12947"/>
                    <a:pt x="18019" y="12823"/>
                    <a:pt x="17932" y="12420"/>
                  </a:cubicBezTo>
                  <a:cubicBezTo>
                    <a:pt x="17011" y="8019"/>
                    <a:pt x="13374" y="5130"/>
                    <a:pt x="9048" y="5130"/>
                  </a:cubicBezTo>
                  <a:cubicBezTo>
                    <a:pt x="8564" y="5130"/>
                    <a:pt x="8072" y="5166"/>
                    <a:pt x="7573" y="5241"/>
                  </a:cubicBezTo>
                  <a:cubicBezTo>
                    <a:pt x="6823" y="5360"/>
                    <a:pt x="6109" y="5622"/>
                    <a:pt x="5347" y="5872"/>
                  </a:cubicBezTo>
                  <a:lnTo>
                    <a:pt x="5347" y="812"/>
                  </a:lnTo>
                  <a:cubicBezTo>
                    <a:pt x="5347" y="383"/>
                    <a:pt x="5228" y="38"/>
                    <a:pt x="4716" y="2"/>
                  </a:cubicBezTo>
                  <a:cubicBezTo>
                    <a:pt x="4695" y="1"/>
                    <a:pt x="4674" y="0"/>
                    <a:pt x="4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37"/>
            <p:cNvSpPr/>
            <p:nvPr/>
          </p:nvSpPr>
          <p:spPr>
            <a:xfrm>
              <a:off x="3566500" y="4214625"/>
              <a:ext cx="525400" cy="247375"/>
            </a:xfrm>
            <a:custGeom>
              <a:avLst/>
              <a:gdLst/>
              <a:ahLst/>
              <a:cxnLst/>
              <a:rect l="l" t="t" r="r" b="b"/>
              <a:pathLst>
                <a:path w="21016" h="9895" extrusionOk="0">
                  <a:moveTo>
                    <a:pt x="4144" y="1"/>
                  </a:moveTo>
                  <a:cubicBezTo>
                    <a:pt x="2870" y="2406"/>
                    <a:pt x="1596" y="4799"/>
                    <a:pt x="346" y="7216"/>
                  </a:cubicBezTo>
                  <a:cubicBezTo>
                    <a:pt x="1" y="7907"/>
                    <a:pt x="179" y="8597"/>
                    <a:pt x="644" y="9193"/>
                  </a:cubicBezTo>
                  <a:cubicBezTo>
                    <a:pt x="1108" y="9764"/>
                    <a:pt x="1751" y="9895"/>
                    <a:pt x="2441" y="9895"/>
                  </a:cubicBezTo>
                  <a:cubicBezTo>
                    <a:pt x="5091" y="9889"/>
                    <a:pt x="7737" y="9886"/>
                    <a:pt x="10381" y="9886"/>
                  </a:cubicBezTo>
                  <a:cubicBezTo>
                    <a:pt x="13026" y="9886"/>
                    <a:pt x="15669" y="9889"/>
                    <a:pt x="18313" y="9895"/>
                  </a:cubicBezTo>
                  <a:cubicBezTo>
                    <a:pt x="18503" y="9895"/>
                    <a:pt x="18682" y="9883"/>
                    <a:pt x="18872" y="9871"/>
                  </a:cubicBezTo>
                  <a:cubicBezTo>
                    <a:pt x="20206" y="9693"/>
                    <a:pt x="21015" y="8335"/>
                    <a:pt x="20408" y="7145"/>
                  </a:cubicBezTo>
                  <a:cubicBezTo>
                    <a:pt x="19205" y="4752"/>
                    <a:pt x="17932" y="2394"/>
                    <a:pt x="16681" y="25"/>
                  </a:cubicBezTo>
                  <a:lnTo>
                    <a:pt x="4239" y="25"/>
                  </a:lnTo>
                  <a:cubicBezTo>
                    <a:pt x="4204" y="25"/>
                    <a:pt x="4168" y="13"/>
                    <a:pt x="4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37"/>
            <p:cNvSpPr/>
            <p:nvPr/>
          </p:nvSpPr>
          <p:spPr>
            <a:xfrm>
              <a:off x="3063775" y="3279700"/>
              <a:ext cx="519425" cy="207200"/>
            </a:xfrm>
            <a:custGeom>
              <a:avLst/>
              <a:gdLst/>
              <a:ahLst/>
              <a:cxnLst/>
              <a:rect l="l" t="t" r="r" b="b"/>
              <a:pathLst>
                <a:path w="20777" h="8288" extrusionOk="0">
                  <a:moveTo>
                    <a:pt x="71" y="0"/>
                  </a:moveTo>
                  <a:lnTo>
                    <a:pt x="36" y="36"/>
                  </a:lnTo>
                  <a:cubicBezTo>
                    <a:pt x="0" y="608"/>
                    <a:pt x="60" y="1179"/>
                    <a:pt x="202" y="1739"/>
                  </a:cubicBezTo>
                  <a:cubicBezTo>
                    <a:pt x="1024" y="5442"/>
                    <a:pt x="4132" y="8109"/>
                    <a:pt x="7811" y="8275"/>
                  </a:cubicBezTo>
                  <a:cubicBezTo>
                    <a:pt x="7958" y="8283"/>
                    <a:pt x="8105" y="8287"/>
                    <a:pt x="8252" y="8287"/>
                  </a:cubicBezTo>
                  <a:cubicBezTo>
                    <a:pt x="11837" y="8287"/>
                    <a:pt x="15033" y="5931"/>
                    <a:pt x="16073" y="2465"/>
                  </a:cubicBezTo>
                  <a:cubicBezTo>
                    <a:pt x="16177" y="2122"/>
                    <a:pt x="16313" y="1976"/>
                    <a:pt x="16672" y="1976"/>
                  </a:cubicBezTo>
                  <a:cubicBezTo>
                    <a:pt x="16687" y="1976"/>
                    <a:pt x="16701" y="1976"/>
                    <a:pt x="16716" y="1977"/>
                  </a:cubicBezTo>
                  <a:cubicBezTo>
                    <a:pt x="17105" y="1990"/>
                    <a:pt x="17494" y="1993"/>
                    <a:pt x="17883" y="1993"/>
                  </a:cubicBezTo>
                  <a:cubicBezTo>
                    <a:pt x="18420" y="1993"/>
                    <a:pt x="18956" y="1986"/>
                    <a:pt x="19493" y="1986"/>
                  </a:cubicBezTo>
                  <a:cubicBezTo>
                    <a:pt x="19663" y="1986"/>
                    <a:pt x="19833" y="1987"/>
                    <a:pt x="20003" y="1989"/>
                  </a:cubicBezTo>
                  <a:cubicBezTo>
                    <a:pt x="20384" y="1989"/>
                    <a:pt x="20681" y="1882"/>
                    <a:pt x="20693" y="1453"/>
                  </a:cubicBezTo>
                  <a:cubicBezTo>
                    <a:pt x="20705" y="977"/>
                    <a:pt x="20776" y="501"/>
                    <a:pt x="20645" y="24"/>
                  </a:cubicBezTo>
                  <a:cubicBezTo>
                    <a:pt x="20622" y="12"/>
                    <a:pt x="20586" y="12"/>
                    <a:pt x="205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37"/>
            <p:cNvSpPr/>
            <p:nvPr/>
          </p:nvSpPr>
          <p:spPr>
            <a:xfrm>
              <a:off x="3129250" y="3584300"/>
              <a:ext cx="84850" cy="79700"/>
            </a:xfrm>
            <a:custGeom>
              <a:avLst/>
              <a:gdLst/>
              <a:ahLst/>
              <a:cxnLst/>
              <a:rect l="l" t="t" r="r" b="b"/>
              <a:pathLst>
                <a:path w="3394" h="3188" extrusionOk="0">
                  <a:moveTo>
                    <a:pt x="1285" y="1"/>
                  </a:moveTo>
                  <a:cubicBezTo>
                    <a:pt x="792" y="1"/>
                    <a:pt x="312" y="173"/>
                    <a:pt x="0" y="497"/>
                  </a:cubicBezTo>
                  <a:lnTo>
                    <a:pt x="2691" y="3187"/>
                  </a:lnTo>
                  <a:cubicBezTo>
                    <a:pt x="3394" y="2402"/>
                    <a:pt x="3394" y="1306"/>
                    <a:pt x="2679" y="568"/>
                  </a:cubicBezTo>
                  <a:cubicBezTo>
                    <a:pt x="2312" y="182"/>
                    <a:pt x="1791" y="1"/>
                    <a:pt x="12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37"/>
            <p:cNvSpPr/>
            <p:nvPr/>
          </p:nvSpPr>
          <p:spPr>
            <a:xfrm>
              <a:off x="3109600" y="3601175"/>
              <a:ext cx="83375" cy="78275"/>
            </a:xfrm>
            <a:custGeom>
              <a:avLst/>
              <a:gdLst/>
              <a:ahLst/>
              <a:cxnLst/>
              <a:rect l="l" t="t" r="r" b="b"/>
              <a:pathLst>
                <a:path w="3335" h="3131" extrusionOk="0">
                  <a:moveTo>
                    <a:pt x="655" y="0"/>
                  </a:moveTo>
                  <a:cubicBezTo>
                    <a:pt x="572" y="107"/>
                    <a:pt x="501" y="226"/>
                    <a:pt x="441" y="334"/>
                  </a:cubicBezTo>
                  <a:cubicBezTo>
                    <a:pt x="1" y="1179"/>
                    <a:pt x="239" y="2215"/>
                    <a:pt x="1001" y="2774"/>
                  </a:cubicBezTo>
                  <a:cubicBezTo>
                    <a:pt x="1330" y="3016"/>
                    <a:pt x="1733" y="3131"/>
                    <a:pt x="2127" y="3131"/>
                  </a:cubicBezTo>
                  <a:cubicBezTo>
                    <a:pt x="2586" y="3131"/>
                    <a:pt x="3033" y="2974"/>
                    <a:pt x="3334" y="2679"/>
                  </a:cubicBezTo>
                  <a:lnTo>
                    <a:pt x="6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37"/>
            <p:cNvSpPr/>
            <p:nvPr/>
          </p:nvSpPr>
          <p:spPr>
            <a:xfrm>
              <a:off x="3760275" y="4351250"/>
              <a:ext cx="84250" cy="81000"/>
            </a:xfrm>
            <a:custGeom>
              <a:avLst/>
              <a:gdLst/>
              <a:ahLst/>
              <a:cxnLst/>
              <a:rect l="l" t="t" r="r" b="b"/>
              <a:pathLst>
                <a:path w="3370" h="3240" extrusionOk="0">
                  <a:moveTo>
                    <a:pt x="1799" y="1"/>
                  </a:moveTo>
                  <a:cubicBezTo>
                    <a:pt x="786" y="1"/>
                    <a:pt x="24" y="632"/>
                    <a:pt x="13" y="1525"/>
                  </a:cubicBezTo>
                  <a:cubicBezTo>
                    <a:pt x="1" y="2513"/>
                    <a:pt x="679" y="3239"/>
                    <a:pt x="1644" y="3239"/>
                  </a:cubicBezTo>
                  <a:cubicBezTo>
                    <a:pt x="1652" y="3239"/>
                    <a:pt x="1661" y="3240"/>
                    <a:pt x="1669" y="3240"/>
                  </a:cubicBezTo>
                  <a:cubicBezTo>
                    <a:pt x="2656" y="3240"/>
                    <a:pt x="3370" y="2553"/>
                    <a:pt x="3346" y="1608"/>
                  </a:cubicBezTo>
                  <a:cubicBezTo>
                    <a:pt x="3358" y="739"/>
                    <a:pt x="2668" y="25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37"/>
            <p:cNvSpPr/>
            <p:nvPr/>
          </p:nvSpPr>
          <p:spPr>
            <a:xfrm>
              <a:off x="3682600" y="4287550"/>
              <a:ext cx="61925" cy="61100"/>
            </a:xfrm>
            <a:custGeom>
              <a:avLst/>
              <a:gdLst/>
              <a:ahLst/>
              <a:cxnLst/>
              <a:rect l="l" t="t" r="r" b="b"/>
              <a:pathLst>
                <a:path w="2477" h="2444" extrusionOk="0">
                  <a:moveTo>
                    <a:pt x="1226" y="1"/>
                  </a:moveTo>
                  <a:cubicBezTo>
                    <a:pt x="548" y="1"/>
                    <a:pt x="0" y="561"/>
                    <a:pt x="0" y="1251"/>
                  </a:cubicBezTo>
                  <a:cubicBezTo>
                    <a:pt x="0" y="1906"/>
                    <a:pt x="536" y="2442"/>
                    <a:pt x="1191" y="2442"/>
                  </a:cubicBezTo>
                  <a:cubicBezTo>
                    <a:pt x="1213" y="2443"/>
                    <a:pt x="1236" y="2444"/>
                    <a:pt x="1258" y="2444"/>
                  </a:cubicBezTo>
                  <a:cubicBezTo>
                    <a:pt x="1895" y="2444"/>
                    <a:pt x="2418" y="1955"/>
                    <a:pt x="2453" y="1311"/>
                  </a:cubicBezTo>
                  <a:cubicBezTo>
                    <a:pt x="2477" y="608"/>
                    <a:pt x="1905" y="1"/>
                    <a:pt x="1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37"/>
            <p:cNvSpPr/>
            <p:nvPr/>
          </p:nvSpPr>
          <p:spPr>
            <a:xfrm>
              <a:off x="3682600" y="4387525"/>
              <a:ext cx="36625" cy="36400"/>
            </a:xfrm>
            <a:custGeom>
              <a:avLst/>
              <a:gdLst/>
              <a:ahLst/>
              <a:cxnLst/>
              <a:rect l="l" t="t" r="r" b="b"/>
              <a:pathLst>
                <a:path w="1465" h="1456" extrusionOk="0">
                  <a:moveTo>
                    <a:pt x="710" y="1"/>
                  </a:moveTo>
                  <a:cubicBezTo>
                    <a:pt x="251" y="1"/>
                    <a:pt x="0" y="250"/>
                    <a:pt x="0" y="717"/>
                  </a:cubicBezTo>
                  <a:cubicBezTo>
                    <a:pt x="0" y="1193"/>
                    <a:pt x="250" y="1455"/>
                    <a:pt x="703" y="1455"/>
                  </a:cubicBezTo>
                  <a:cubicBezTo>
                    <a:pt x="715" y="1455"/>
                    <a:pt x="726" y="1455"/>
                    <a:pt x="738" y="1455"/>
                  </a:cubicBezTo>
                  <a:cubicBezTo>
                    <a:pt x="1192" y="1455"/>
                    <a:pt x="1441" y="1229"/>
                    <a:pt x="1453" y="764"/>
                  </a:cubicBezTo>
                  <a:cubicBezTo>
                    <a:pt x="1465" y="288"/>
                    <a:pt x="1226" y="26"/>
                    <a:pt x="774" y="2"/>
                  </a:cubicBezTo>
                  <a:cubicBezTo>
                    <a:pt x="752" y="1"/>
                    <a:pt x="731" y="1"/>
                    <a:pt x="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37"/>
            <p:cNvSpPr/>
            <p:nvPr/>
          </p:nvSpPr>
          <p:spPr>
            <a:xfrm>
              <a:off x="3783500" y="4275900"/>
              <a:ext cx="25025" cy="24575"/>
            </a:xfrm>
            <a:custGeom>
              <a:avLst/>
              <a:gdLst/>
              <a:ahLst/>
              <a:cxnLst/>
              <a:rect l="l" t="t" r="r" b="b"/>
              <a:pathLst>
                <a:path w="1001" h="983" extrusionOk="0">
                  <a:moveTo>
                    <a:pt x="455" y="1"/>
                  </a:moveTo>
                  <a:cubicBezTo>
                    <a:pt x="154" y="1"/>
                    <a:pt x="24" y="229"/>
                    <a:pt x="12" y="479"/>
                  </a:cubicBezTo>
                  <a:cubicBezTo>
                    <a:pt x="0" y="753"/>
                    <a:pt x="215" y="979"/>
                    <a:pt x="489" y="979"/>
                  </a:cubicBezTo>
                  <a:cubicBezTo>
                    <a:pt x="507" y="981"/>
                    <a:pt x="525" y="982"/>
                    <a:pt x="543" y="982"/>
                  </a:cubicBezTo>
                  <a:cubicBezTo>
                    <a:pt x="793" y="982"/>
                    <a:pt x="999" y="758"/>
                    <a:pt x="977" y="503"/>
                  </a:cubicBezTo>
                  <a:cubicBezTo>
                    <a:pt x="1000" y="229"/>
                    <a:pt x="774" y="3"/>
                    <a:pt x="500" y="3"/>
                  </a:cubicBezTo>
                  <a:cubicBezTo>
                    <a:pt x="485" y="2"/>
                    <a:pt x="470" y="1"/>
                    <a:pt x="4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37"/>
            <p:cNvSpPr/>
            <p:nvPr/>
          </p:nvSpPr>
          <p:spPr>
            <a:xfrm>
              <a:off x="3202475" y="3151400"/>
              <a:ext cx="51225" cy="52725"/>
            </a:xfrm>
            <a:custGeom>
              <a:avLst/>
              <a:gdLst/>
              <a:ahLst/>
              <a:cxnLst/>
              <a:rect l="l" t="t" r="r" b="b"/>
              <a:pathLst>
                <a:path w="2049" h="2109" extrusionOk="0">
                  <a:moveTo>
                    <a:pt x="1046" y="1"/>
                  </a:moveTo>
                  <a:cubicBezTo>
                    <a:pt x="1039" y="1"/>
                    <a:pt x="1031" y="1"/>
                    <a:pt x="1024" y="1"/>
                  </a:cubicBezTo>
                  <a:cubicBezTo>
                    <a:pt x="453" y="13"/>
                    <a:pt x="0" y="489"/>
                    <a:pt x="36" y="1061"/>
                  </a:cubicBezTo>
                  <a:cubicBezTo>
                    <a:pt x="24" y="1632"/>
                    <a:pt x="477" y="2096"/>
                    <a:pt x="1036" y="2108"/>
                  </a:cubicBezTo>
                  <a:cubicBezTo>
                    <a:pt x="1620" y="2108"/>
                    <a:pt x="2048" y="1644"/>
                    <a:pt x="2048" y="1013"/>
                  </a:cubicBezTo>
                  <a:cubicBezTo>
                    <a:pt x="2048" y="449"/>
                    <a:pt x="1596" y="1"/>
                    <a:pt x="10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37"/>
            <p:cNvSpPr/>
            <p:nvPr/>
          </p:nvSpPr>
          <p:spPr>
            <a:xfrm>
              <a:off x="3260050" y="3104350"/>
              <a:ext cx="26400" cy="26575"/>
            </a:xfrm>
            <a:custGeom>
              <a:avLst/>
              <a:gdLst/>
              <a:ahLst/>
              <a:cxnLst/>
              <a:rect l="l" t="t" r="r" b="b"/>
              <a:pathLst>
                <a:path w="1056" h="1063" extrusionOk="0">
                  <a:moveTo>
                    <a:pt x="527" y="0"/>
                  </a:moveTo>
                  <a:cubicBezTo>
                    <a:pt x="264" y="0"/>
                    <a:pt x="1" y="182"/>
                    <a:pt x="31" y="537"/>
                  </a:cubicBezTo>
                  <a:cubicBezTo>
                    <a:pt x="19" y="890"/>
                    <a:pt x="274" y="1063"/>
                    <a:pt x="530" y="1063"/>
                  </a:cubicBezTo>
                  <a:cubicBezTo>
                    <a:pt x="792" y="1063"/>
                    <a:pt x="1055" y="881"/>
                    <a:pt x="1031" y="526"/>
                  </a:cubicBezTo>
                  <a:cubicBezTo>
                    <a:pt x="1043" y="173"/>
                    <a:pt x="785" y="0"/>
                    <a:pt x="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37"/>
            <p:cNvSpPr/>
            <p:nvPr/>
          </p:nvSpPr>
          <p:spPr>
            <a:xfrm>
              <a:off x="3335225" y="3141575"/>
              <a:ext cx="34250" cy="33975"/>
            </a:xfrm>
            <a:custGeom>
              <a:avLst/>
              <a:gdLst/>
              <a:ahLst/>
              <a:cxnLst/>
              <a:rect l="l" t="t" r="r" b="b"/>
              <a:pathLst>
                <a:path w="1370" h="1359" extrusionOk="0">
                  <a:moveTo>
                    <a:pt x="680" y="1"/>
                  </a:moveTo>
                  <a:cubicBezTo>
                    <a:pt x="344" y="1"/>
                    <a:pt x="6" y="230"/>
                    <a:pt x="12" y="680"/>
                  </a:cubicBezTo>
                  <a:cubicBezTo>
                    <a:pt x="1" y="1054"/>
                    <a:pt x="299" y="1359"/>
                    <a:pt x="670" y="1359"/>
                  </a:cubicBezTo>
                  <a:cubicBezTo>
                    <a:pt x="677" y="1359"/>
                    <a:pt x="684" y="1359"/>
                    <a:pt x="691" y="1358"/>
                  </a:cubicBezTo>
                  <a:cubicBezTo>
                    <a:pt x="1072" y="1358"/>
                    <a:pt x="1370" y="1025"/>
                    <a:pt x="1334" y="644"/>
                  </a:cubicBezTo>
                  <a:cubicBezTo>
                    <a:pt x="1322" y="212"/>
                    <a:pt x="1002" y="1"/>
                    <a:pt x="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37"/>
            <p:cNvSpPr/>
            <p:nvPr/>
          </p:nvSpPr>
          <p:spPr>
            <a:xfrm>
              <a:off x="3276600" y="3208250"/>
              <a:ext cx="58950" cy="60750"/>
            </a:xfrm>
            <a:custGeom>
              <a:avLst/>
              <a:gdLst/>
              <a:ahLst/>
              <a:cxnLst/>
              <a:rect l="l" t="t" r="r" b="b"/>
              <a:pathLst>
                <a:path w="2358" h="2430" extrusionOk="0">
                  <a:moveTo>
                    <a:pt x="1189" y="1"/>
                  </a:moveTo>
                  <a:cubicBezTo>
                    <a:pt x="1181" y="1"/>
                    <a:pt x="1174" y="1"/>
                    <a:pt x="1167" y="1"/>
                  </a:cubicBezTo>
                  <a:cubicBezTo>
                    <a:pt x="512" y="25"/>
                    <a:pt x="0" y="572"/>
                    <a:pt x="36" y="1227"/>
                  </a:cubicBezTo>
                  <a:cubicBezTo>
                    <a:pt x="12" y="1882"/>
                    <a:pt x="536" y="2418"/>
                    <a:pt x="1191" y="2430"/>
                  </a:cubicBezTo>
                  <a:cubicBezTo>
                    <a:pt x="1869" y="2430"/>
                    <a:pt x="2357" y="1894"/>
                    <a:pt x="2357" y="1180"/>
                  </a:cubicBezTo>
                  <a:cubicBezTo>
                    <a:pt x="2357" y="520"/>
                    <a:pt x="1834" y="1"/>
                    <a:pt x="1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37"/>
            <p:cNvSpPr/>
            <p:nvPr/>
          </p:nvSpPr>
          <p:spPr>
            <a:xfrm>
              <a:off x="3184463" y="3312650"/>
              <a:ext cx="87252" cy="89916"/>
            </a:xfrm>
            <a:custGeom>
              <a:avLst/>
              <a:gdLst/>
              <a:ahLst/>
              <a:cxnLst/>
              <a:rect l="l" t="t" r="r" b="b"/>
              <a:pathLst>
                <a:path w="2358" h="2430" extrusionOk="0">
                  <a:moveTo>
                    <a:pt x="1189" y="1"/>
                  </a:moveTo>
                  <a:cubicBezTo>
                    <a:pt x="1181" y="1"/>
                    <a:pt x="1174" y="1"/>
                    <a:pt x="1167" y="1"/>
                  </a:cubicBezTo>
                  <a:cubicBezTo>
                    <a:pt x="512" y="25"/>
                    <a:pt x="0" y="572"/>
                    <a:pt x="36" y="1227"/>
                  </a:cubicBezTo>
                  <a:cubicBezTo>
                    <a:pt x="12" y="1882"/>
                    <a:pt x="536" y="2418"/>
                    <a:pt x="1191" y="2430"/>
                  </a:cubicBezTo>
                  <a:cubicBezTo>
                    <a:pt x="1869" y="2430"/>
                    <a:pt x="2357" y="1894"/>
                    <a:pt x="2357" y="1180"/>
                  </a:cubicBezTo>
                  <a:cubicBezTo>
                    <a:pt x="2357" y="520"/>
                    <a:pt x="1834" y="1"/>
                    <a:pt x="1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A47E9B6-EFB7-4D61-2D34-974C79648176}"/>
              </a:ext>
            </a:extLst>
          </p:cNvPr>
          <p:cNvSpPr txBox="1"/>
          <p:nvPr/>
        </p:nvSpPr>
        <p:spPr>
          <a:xfrm>
            <a:off x="369521" y="476593"/>
            <a:ext cx="8409868" cy="4190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Câu 1: </a:t>
            </a:r>
            <a:r>
              <a:rPr lang="vi-VN" sz="200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Cho 5,6 gam sắt tác dụng hết với dung dịch hydrochloric acid.</a:t>
            </a:r>
            <a:endParaRPr lang="en-US" sz="2000">
              <a:effectLst/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a) Viết phương trình hóa học của phản ứng.</a:t>
            </a:r>
            <a:endParaRPr lang="en-US" sz="2000">
              <a:effectLst/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b) Tính khối lượng muối tạo thành sau phản ứng.</a:t>
            </a:r>
            <a:endParaRPr lang="en-US" sz="2000">
              <a:effectLst/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b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Câu 2: </a:t>
            </a:r>
            <a:r>
              <a:rPr lang="vi-VN" sz="200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Tại sao có thể dùng gang làm nguyên liệu sản xuất thép?</a:t>
            </a:r>
            <a:endParaRPr lang="en-US" sz="2000">
              <a:effectLst/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b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Câu 3: </a:t>
            </a:r>
            <a:r>
              <a:rPr lang="vi-VN" sz="200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Tính hấp phụ là gì? Dựa vào kiến thức đã học, em hãy cho biết chất nào có tính chất này và ứng dụng của chất đó trong cuộc sống.</a:t>
            </a:r>
            <a:endParaRPr lang="en-US" sz="2000">
              <a:effectLst/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b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Câu 4: </a:t>
            </a:r>
            <a:r>
              <a:rPr lang="vi-VN" sz="200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Khử 16g hỗn hợp các oxit kim loại FeO, Fe</a:t>
            </a:r>
            <a:r>
              <a:rPr lang="vi-VN" sz="2000" baseline="-2500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2</a:t>
            </a:r>
            <a:r>
              <a:rPr lang="vi-VN" sz="200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O</a:t>
            </a:r>
            <a:r>
              <a:rPr lang="vi-VN" sz="2000" baseline="-2500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3</a:t>
            </a:r>
            <a:r>
              <a:rPr lang="vi-VN" sz="200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, Fe</a:t>
            </a:r>
            <a:r>
              <a:rPr lang="vi-VN" sz="2000" baseline="-2500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3</a:t>
            </a:r>
            <a:r>
              <a:rPr lang="vi-VN" sz="200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O</a:t>
            </a:r>
            <a:r>
              <a:rPr lang="vi-VN" sz="2000" baseline="-2500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4</a:t>
            </a:r>
            <a:r>
              <a:rPr lang="vi-VN" sz="200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, CuO, PbO bằng khí CO ở nhiệt độ cao, khối lượng chất rắn thu được là 11,2g. Tính thể tích khí CO đã tham gia phản ứng (đkc)</a:t>
            </a:r>
            <a:endParaRPr lang="en-US" sz="2000">
              <a:effectLst/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E6567A7-4987-6A39-99FD-85BA1DFD9571}"/>
              </a:ext>
            </a:extLst>
          </p:cNvPr>
          <p:cNvGrpSpPr/>
          <p:nvPr/>
        </p:nvGrpSpPr>
        <p:grpSpPr>
          <a:xfrm>
            <a:off x="105846" y="1012142"/>
            <a:ext cx="3694347" cy="722189"/>
            <a:chOff x="-21822" y="1509845"/>
            <a:chExt cx="4925795" cy="962918"/>
          </a:xfrm>
        </p:grpSpPr>
        <p:sp>
          <p:nvSpPr>
            <p:cNvPr id="7" name="Rounded Rectangle 36">
              <a:extLst>
                <a:ext uri="{FF2B5EF4-FFF2-40B4-BE49-F238E27FC236}">
                  <a16:creationId xmlns:a16="http://schemas.microsoft.com/office/drawing/2014/main" id="{F3C11B14-48FF-9327-0FC1-E34D71853E25}"/>
                </a:ext>
              </a:extLst>
            </p:cNvPr>
            <p:cNvSpPr/>
            <p:nvPr/>
          </p:nvSpPr>
          <p:spPr>
            <a:xfrm>
              <a:off x="478016" y="1553633"/>
              <a:ext cx="4425957" cy="919130"/>
            </a:xfrm>
            <a:prstGeom prst="roundRect">
              <a:avLst>
                <a:gd name="adj" fmla="val 7933"/>
              </a:avLst>
            </a:prstGeom>
            <a:solidFill>
              <a:srgbClr val="FFFFCD"/>
            </a:solidFill>
            <a:ln w="12700"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just" defTabSz="6858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a. Phương trình phản ứng:</a:t>
              </a:r>
              <a:endParaRPr kumimoji="0" lang="vi-V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8" name="Graphic 24" descr="Back with solid fill">
              <a:extLst>
                <a:ext uri="{FF2B5EF4-FFF2-40B4-BE49-F238E27FC236}">
                  <a16:creationId xmlns:a16="http://schemas.microsoft.com/office/drawing/2014/main" id="{C9E05599-7A1A-1371-BF99-894CB76CB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21822" y="1509845"/>
              <a:ext cx="782339" cy="665532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375BA0B-08EE-DB62-E4BB-92599447B4DD}"/>
              </a:ext>
            </a:extLst>
          </p:cNvPr>
          <p:cNvGrpSpPr/>
          <p:nvPr/>
        </p:nvGrpSpPr>
        <p:grpSpPr>
          <a:xfrm>
            <a:off x="2646513" y="0"/>
            <a:ext cx="3850973" cy="860673"/>
            <a:chOff x="1119472" y="-1998"/>
            <a:chExt cx="4316130" cy="782187"/>
          </a:xfrm>
          <a:solidFill>
            <a:srgbClr val="CE3028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2D6FEBC-D320-E384-71F8-5297C68D8E87}"/>
                </a:ext>
              </a:extLst>
            </p:cNvPr>
            <p:cNvSpPr/>
            <p:nvPr/>
          </p:nvSpPr>
          <p:spPr>
            <a:xfrm>
              <a:off x="1707174" y="-1998"/>
              <a:ext cx="45719" cy="2947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693569D-EFD0-0507-6D45-D0F259142E3F}"/>
                </a:ext>
              </a:extLst>
            </p:cNvPr>
            <p:cNvSpPr/>
            <p:nvPr/>
          </p:nvSpPr>
          <p:spPr>
            <a:xfrm>
              <a:off x="4768850" y="-1998"/>
              <a:ext cx="45719" cy="2947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" name="Rounded Rectangle 14">
              <a:extLst>
                <a:ext uri="{FF2B5EF4-FFF2-40B4-BE49-F238E27FC236}">
                  <a16:creationId xmlns:a16="http://schemas.microsoft.com/office/drawing/2014/main" id="{E0B25396-B38D-1736-4069-3A1BE26F0423}"/>
                </a:ext>
              </a:extLst>
            </p:cNvPr>
            <p:cNvSpPr/>
            <p:nvPr/>
          </p:nvSpPr>
          <p:spPr>
            <a:xfrm>
              <a:off x="1119472" y="215946"/>
              <a:ext cx="4316130" cy="564243"/>
            </a:xfrm>
            <a:prstGeom prst="round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(Body)"/>
                  <a:ea typeface="+mn-ea"/>
                  <a:cs typeface="+mn-cs"/>
                  <a:sym typeface="Arial"/>
                </a:rPr>
                <a:t>Câu 1.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9A28DC7-2E3D-DF45-1AB2-02BD1ED4DD7F}"/>
              </a:ext>
            </a:extLst>
          </p:cNvPr>
          <p:cNvGrpSpPr/>
          <p:nvPr/>
        </p:nvGrpSpPr>
        <p:grpSpPr>
          <a:xfrm>
            <a:off x="4045833" y="1100486"/>
            <a:ext cx="4903305" cy="583533"/>
            <a:chOff x="4240695" y="2627253"/>
            <a:chExt cx="4903305" cy="583533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D2E52F3-F20E-5388-5E2D-6DDC01F37F47}"/>
                </a:ext>
              </a:extLst>
            </p:cNvPr>
            <p:cNvSpPr/>
            <p:nvPr/>
          </p:nvSpPr>
          <p:spPr>
            <a:xfrm>
              <a:off x="4240695" y="2627253"/>
              <a:ext cx="722924" cy="578340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Fe </a:t>
              </a:r>
            </a:p>
          </p:txBody>
        </p:sp>
        <p:sp>
          <p:nvSpPr>
            <p:cNvPr id="21" name="Plus Sign 20">
              <a:extLst>
                <a:ext uri="{FF2B5EF4-FFF2-40B4-BE49-F238E27FC236}">
                  <a16:creationId xmlns:a16="http://schemas.microsoft.com/office/drawing/2014/main" id="{4D18E1BB-DB8A-B86D-5936-7D1105A59917}"/>
                </a:ext>
              </a:extLst>
            </p:cNvPr>
            <p:cNvSpPr/>
            <p:nvPr/>
          </p:nvSpPr>
          <p:spPr>
            <a:xfrm>
              <a:off x="4992355" y="2687823"/>
              <a:ext cx="457200" cy="457200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6FCBD6A3-A9FF-4CF0-02FA-12D523557DFD}"/>
                </a:ext>
              </a:extLst>
            </p:cNvPr>
            <p:cNvSpPr/>
            <p:nvPr/>
          </p:nvSpPr>
          <p:spPr>
            <a:xfrm>
              <a:off x="5501442" y="2627253"/>
              <a:ext cx="919746" cy="578340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2 HCl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76CF6D2-92C5-BDAB-0D42-EE124BFE1803}"/>
                </a:ext>
              </a:extLst>
            </p:cNvPr>
            <p:cNvCxnSpPr>
              <a:cxnSpLocks/>
            </p:cNvCxnSpPr>
            <p:nvPr/>
          </p:nvCxnSpPr>
          <p:spPr>
            <a:xfrm>
              <a:off x="6498769" y="2916423"/>
              <a:ext cx="43499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19C3363-67D0-2A11-3320-BD2A2F15FDD5}"/>
                </a:ext>
              </a:extLst>
            </p:cNvPr>
            <p:cNvSpPr/>
            <p:nvPr/>
          </p:nvSpPr>
          <p:spPr>
            <a:xfrm>
              <a:off x="7015268" y="2627253"/>
              <a:ext cx="919746" cy="578340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FeCl</a:t>
              </a:r>
              <a:r>
                <a:rPr lang="en-US" sz="2000" baseline="-25000">
                  <a:solidFill>
                    <a:schemeClr val="tx1"/>
                  </a:solidFill>
                </a:rPr>
                <a:t>2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5" name="Plus Sign 24">
              <a:extLst>
                <a:ext uri="{FF2B5EF4-FFF2-40B4-BE49-F238E27FC236}">
                  <a16:creationId xmlns:a16="http://schemas.microsoft.com/office/drawing/2014/main" id="{5E5762F5-3106-01D6-C524-CE4754A3C4CB}"/>
                </a:ext>
              </a:extLst>
            </p:cNvPr>
            <p:cNvSpPr/>
            <p:nvPr/>
          </p:nvSpPr>
          <p:spPr>
            <a:xfrm>
              <a:off x="7959326" y="2693016"/>
              <a:ext cx="457200" cy="457200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90E3CED7-1953-FDEA-22CF-F88044457180}"/>
                </a:ext>
              </a:extLst>
            </p:cNvPr>
            <p:cNvSpPr/>
            <p:nvPr/>
          </p:nvSpPr>
          <p:spPr>
            <a:xfrm>
              <a:off x="8468413" y="2632446"/>
              <a:ext cx="675587" cy="578340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H</a:t>
              </a:r>
              <a:r>
                <a:rPr lang="en-US" sz="2000" baseline="-25000">
                  <a:solidFill>
                    <a:schemeClr val="tx1"/>
                  </a:solidFill>
                </a:rPr>
                <a:t>2</a:t>
              </a:r>
              <a:endParaRPr lang="en-US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CC77219-6776-1427-B9D0-AB72AE62326B}"/>
              </a:ext>
            </a:extLst>
          </p:cNvPr>
          <p:cNvGrpSpPr/>
          <p:nvPr/>
        </p:nvGrpSpPr>
        <p:grpSpPr>
          <a:xfrm>
            <a:off x="105846" y="2074769"/>
            <a:ext cx="3694348" cy="689348"/>
            <a:chOff x="-92956" y="1553633"/>
            <a:chExt cx="4925797" cy="919130"/>
          </a:xfrm>
        </p:grpSpPr>
        <p:sp>
          <p:nvSpPr>
            <p:cNvPr id="29" name="Rounded Rectangle 36">
              <a:extLst>
                <a:ext uri="{FF2B5EF4-FFF2-40B4-BE49-F238E27FC236}">
                  <a16:creationId xmlns:a16="http://schemas.microsoft.com/office/drawing/2014/main" id="{2A9F86E2-8EF0-5C0A-756A-3CEF1BA8F6CC}"/>
                </a:ext>
              </a:extLst>
            </p:cNvPr>
            <p:cNvSpPr/>
            <p:nvPr/>
          </p:nvSpPr>
          <p:spPr>
            <a:xfrm>
              <a:off x="406883" y="1553633"/>
              <a:ext cx="4425958" cy="919130"/>
            </a:xfrm>
            <a:prstGeom prst="roundRect">
              <a:avLst>
                <a:gd name="adj" fmla="val 7933"/>
              </a:avLst>
            </a:prstGeom>
            <a:solidFill>
              <a:srgbClr val="FFFFCD"/>
            </a:solidFill>
            <a:ln w="12700"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4320" marR="0" lvl="0" indent="0" algn="ctr" defTabSz="6858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b. Ta có:</a:t>
              </a:r>
              <a:endParaRPr kumimoji="0" lang="vi-V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0" name="Graphic 24" descr="Back with solid fill">
              <a:extLst>
                <a:ext uri="{FF2B5EF4-FFF2-40B4-BE49-F238E27FC236}">
                  <a16:creationId xmlns:a16="http://schemas.microsoft.com/office/drawing/2014/main" id="{99E6F46C-219A-5A2D-CF8D-2D034BC69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92956" y="1680432"/>
              <a:ext cx="782339" cy="66553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0368356-FF15-CCAB-6458-E65E0ED2C3DE}"/>
                  </a:ext>
                </a:extLst>
              </p:cNvPr>
              <p:cNvSpPr txBox="1"/>
              <p:nvPr/>
            </p:nvSpPr>
            <p:spPr>
              <a:xfrm>
                <a:off x="3947858" y="2075769"/>
                <a:ext cx="4420191" cy="722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/>
                  <a:t>n</a:t>
                </a:r>
                <a:r>
                  <a:rPr lang="en-US" sz="2400" baseline="-25000"/>
                  <a:t>Fe</a:t>
                </a:r>
                <a:r>
                  <a:rPr lang="en-US" sz="2400"/>
                  <a:t> </a:t>
                </a:r>
                <a:r>
                  <a:rPr lang="en-US" sz="320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Fe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Fe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5,6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56</m:t>
                        </m:r>
                      </m:den>
                    </m:f>
                  </m:oMath>
                </a14:m>
                <a:r>
                  <a:rPr lang="en-US" sz="2400"/>
                  <a:t> = 0,1 (mol)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0368356-FF15-CCAB-6458-E65E0ED2C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858" y="2075769"/>
                <a:ext cx="4420191" cy="722121"/>
              </a:xfrm>
              <a:prstGeom prst="rect">
                <a:avLst/>
              </a:prstGeom>
              <a:blipFill>
                <a:blip r:embed="rId4"/>
                <a:stretch>
                  <a:fillRect l="-1931" t="-10169" b="-9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94" name="Rounded Rectangle 36">
            <a:extLst>
              <a:ext uri="{FF2B5EF4-FFF2-40B4-BE49-F238E27FC236}">
                <a16:creationId xmlns:a16="http://schemas.microsoft.com/office/drawing/2014/main" id="{D8372B08-D91F-7BBF-99C7-2547306A71A5}"/>
              </a:ext>
            </a:extLst>
          </p:cNvPr>
          <p:cNvSpPr/>
          <p:nvPr/>
        </p:nvSpPr>
        <p:spPr>
          <a:xfrm>
            <a:off x="480725" y="2995617"/>
            <a:ext cx="3319468" cy="689348"/>
          </a:xfrm>
          <a:prstGeom prst="roundRect">
            <a:avLst>
              <a:gd name="adj" fmla="val 7933"/>
            </a:avLst>
          </a:prstGeom>
          <a:solidFill>
            <a:srgbClr val="FFFFCD"/>
          </a:solidFill>
          <a:ln w="12700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Theo phương trình:</a:t>
            </a:r>
            <a:endParaRPr kumimoji="0" lang="vi-VN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96" name="TextBox 2595">
                <a:extLst>
                  <a:ext uri="{FF2B5EF4-FFF2-40B4-BE49-F238E27FC236}">
                    <a16:creationId xmlns:a16="http://schemas.microsoft.com/office/drawing/2014/main" id="{7A0C8270-E27C-D2D6-8658-E046D1F5DC66}"/>
                  </a:ext>
                </a:extLst>
              </p:cNvPr>
              <p:cNvSpPr txBox="1"/>
              <p:nvPr/>
            </p:nvSpPr>
            <p:spPr>
              <a:xfrm>
                <a:off x="3947859" y="3078165"/>
                <a:ext cx="4479396" cy="56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2400" baseline="-25000">
                    <a:latin typeface="Arial" panose="020B0604020202020204" pitchFamily="34" charset="0"/>
                    <a:cs typeface="Arial" panose="020B0604020202020204" pitchFamily="34" charset="0"/>
                  </a:rPr>
                  <a:t>Fe</a:t>
                </a:r>
                <a:r>
                  <a:rPr lang="en-US" sz="240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FeCl</m:t>
                            </m:r>
                          </m:e>
                          <m:sub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>
                    <a:latin typeface="Arial" panose="020B0604020202020204" pitchFamily="34" charset="0"/>
                    <a:cs typeface="Arial" panose="020B0604020202020204" pitchFamily="34" charset="0"/>
                  </a:rPr>
                  <a:t>= 0,1 (mol)</a:t>
                </a:r>
              </a:p>
            </p:txBody>
          </p:sp>
        </mc:Choice>
        <mc:Fallback xmlns="">
          <p:sp>
            <p:nvSpPr>
              <p:cNvPr id="2596" name="TextBox 2595">
                <a:extLst>
                  <a:ext uri="{FF2B5EF4-FFF2-40B4-BE49-F238E27FC236}">
                    <a16:creationId xmlns:a16="http://schemas.microsoft.com/office/drawing/2014/main" id="{7A0C8270-E27C-D2D6-8658-E046D1F5D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859" y="3078165"/>
                <a:ext cx="4479396" cy="560218"/>
              </a:xfrm>
              <a:prstGeom prst="rect">
                <a:avLst/>
              </a:prstGeom>
              <a:blipFill>
                <a:blip r:embed="rId5"/>
                <a:stretch>
                  <a:fillRect l="-1907" t="-1087" b="-14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97" name="Rounded Rectangle 36">
            <a:extLst>
              <a:ext uri="{FF2B5EF4-FFF2-40B4-BE49-F238E27FC236}">
                <a16:creationId xmlns:a16="http://schemas.microsoft.com/office/drawing/2014/main" id="{6DDC306A-B4DA-9111-FEA7-1F872583CE04}"/>
              </a:ext>
            </a:extLst>
          </p:cNvPr>
          <p:cNvSpPr/>
          <p:nvPr/>
        </p:nvSpPr>
        <p:spPr>
          <a:xfrm>
            <a:off x="480725" y="4025403"/>
            <a:ext cx="3319468" cy="689348"/>
          </a:xfrm>
          <a:prstGeom prst="roundRect">
            <a:avLst>
              <a:gd name="adj" fmla="val 7933"/>
            </a:avLst>
          </a:prstGeom>
          <a:solidFill>
            <a:srgbClr val="FFFFCD"/>
          </a:solidFill>
          <a:ln w="12700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just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Khối lượng muối tạo thành:</a:t>
            </a:r>
            <a:endParaRPr kumimoji="0" lang="vi-VN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98" name="TextBox 2597">
                <a:extLst>
                  <a:ext uri="{FF2B5EF4-FFF2-40B4-BE49-F238E27FC236}">
                    <a16:creationId xmlns:a16="http://schemas.microsoft.com/office/drawing/2014/main" id="{096C3081-2B1D-F50C-1AED-E66E3591C811}"/>
                  </a:ext>
                </a:extLst>
              </p:cNvPr>
              <p:cNvSpPr txBox="1"/>
              <p:nvPr/>
            </p:nvSpPr>
            <p:spPr>
              <a:xfrm>
                <a:off x="3947859" y="4089968"/>
                <a:ext cx="5098167" cy="56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FeCl</m:t>
                            </m:r>
                          </m:e>
                          <m:sub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>
                    <a:latin typeface="Arial" panose="020B0604020202020204" pitchFamily="34" charset="0"/>
                    <a:cs typeface="Arial" panose="020B0604020202020204" pitchFamily="34" charset="0"/>
                  </a:rPr>
                  <a:t>= n.M = 0,1.127 = 12,7 (g)</a:t>
                </a:r>
              </a:p>
            </p:txBody>
          </p:sp>
        </mc:Choice>
        <mc:Fallback xmlns="">
          <p:sp>
            <p:nvSpPr>
              <p:cNvPr id="2598" name="TextBox 2597">
                <a:extLst>
                  <a:ext uri="{FF2B5EF4-FFF2-40B4-BE49-F238E27FC236}">
                    <a16:creationId xmlns:a16="http://schemas.microsoft.com/office/drawing/2014/main" id="{096C3081-2B1D-F50C-1AED-E66E3591C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859" y="4089968"/>
                <a:ext cx="5098167" cy="560218"/>
              </a:xfrm>
              <a:prstGeom prst="rect">
                <a:avLst/>
              </a:prstGeom>
              <a:blipFill>
                <a:blip r:embed="rId6"/>
                <a:stretch>
                  <a:fillRect t="-1087" r="-957" b="-14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94" grpId="0" animBg="1"/>
      <p:bldP spid="2596" grpId="0"/>
      <p:bldP spid="2597" grpId="0" animBg="1"/>
      <p:bldP spid="259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375BA0B-08EE-DB62-E4BB-92599447B4DD}"/>
              </a:ext>
            </a:extLst>
          </p:cNvPr>
          <p:cNvGrpSpPr/>
          <p:nvPr/>
        </p:nvGrpSpPr>
        <p:grpSpPr>
          <a:xfrm>
            <a:off x="2646513" y="0"/>
            <a:ext cx="3850973" cy="860673"/>
            <a:chOff x="1119472" y="-1998"/>
            <a:chExt cx="4316130" cy="782187"/>
          </a:xfrm>
          <a:solidFill>
            <a:srgbClr val="CE3028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2D6FEBC-D320-E384-71F8-5297C68D8E87}"/>
                </a:ext>
              </a:extLst>
            </p:cNvPr>
            <p:cNvSpPr/>
            <p:nvPr/>
          </p:nvSpPr>
          <p:spPr>
            <a:xfrm>
              <a:off x="1707174" y="-1998"/>
              <a:ext cx="45719" cy="2947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693569D-EFD0-0507-6D45-D0F259142E3F}"/>
                </a:ext>
              </a:extLst>
            </p:cNvPr>
            <p:cNvSpPr/>
            <p:nvPr/>
          </p:nvSpPr>
          <p:spPr>
            <a:xfrm>
              <a:off x="4768850" y="-1998"/>
              <a:ext cx="45719" cy="2947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" name="Rounded Rectangle 14">
              <a:extLst>
                <a:ext uri="{FF2B5EF4-FFF2-40B4-BE49-F238E27FC236}">
                  <a16:creationId xmlns:a16="http://schemas.microsoft.com/office/drawing/2014/main" id="{E0B25396-B38D-1736-4069-3A1BE26F0423}"/>
                </a:ext>
              </a:extLst>
            </p:cNvPr>
            <p:cNvSpPr/>
            <p:nvPr/>
          </p:nvSpPr>
          <p:spPr>
            <a:xfrm>
              <a:off x="1119472" y="215946"/>
              <a:ext cx="4316130" cy="564243"/>
            </a:xfrm>
            <a:prstGeom prst="round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(Body)"/>
                  <a:ea typeface="+mn-ea"/>
                  <a:cs typeface="+mn-cs"/>
                  <a:sym typeface="Arial"/>
                </a:rPr>
                <a:t>Câu 2.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0A5D7A1-2EDE-1F2A-19C6-C7729B206D8B}"/>
              </a:ext>
            </a:extLst>
          </p:cNvPr>
          <p:cNvSpPr txBox="1"/>
          <p:nvPr/>
        </p:nvSpPr>
        <p:spPr>
          <a:xfrm>
            <a:off x="413656" y="1100486"/>
            <a:ext cx="60838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/>
              <a:t>Có thể dùng gang làm nguyên liệu sản xuất thép vì: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1692BD1-B44A-1ED7-5CB1-F5FAE7C2D4E2}"/>
              </a:ext>
            </a:extLst>
          </p:cNvPr>
          <p:cNvSpPr/>
          <p:nvPr/>
        </p:nvSpPr>
        <p:spPr>
          <a:xfrm>
            <a:off x="413656" y="1740409"/>
            <a:ext cx="3850973" cy="1098054"/>
          </a:xfrm>
          <a:prstGeom prst="roundRect">
            <a:avLst>
              <a:gd name="adj" fmla="val 10719"/>
            </a:avLst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  <a:ea typeface="Times New Roman" panose="02020603050405020304" pitchFamily="18" charset="0"/>
              </a:rPr>
              <a:t>G</a:t>
            </a:r>
            <a:r>
              <a:rPr lang="vi-VN" sz="200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ang và thép đều có thành phần chính là sắt và carbon. </a:t>
            </a:r>
            <a:endParaRPr lang="en-US" sz="16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D76F8E9-7CB5-9084-39A1-ACCFAAD785C7}"/>
              </a:ext>
            </a:extLst>
          </p:cNvPr>
          <p:cNvSpPr/>
          <p:nvPr/>
        </p:nvSpPr>
        <p:spPr>
          <a:xfrm>
            <a:off x="413656" y="2964023"/>
            <a:ext cx="3850973" cy="1409326"/>
          </a:xfrm>
          <a:prstGeom prst="roundRect">
            <a:avLst>
              <a:gd name="adj" fmla="val 10488"/>
            </a:avLst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  <a:ea typeface="Times New Roman" panose="02020603050405020304" pitchFamily="18" charset="0"/>
              </a:rPr>
              <a:t>Tuy nhiên hàm lượng carbon trong gang là 2-5% còn trong thép là dưới 2%</a:t>
            </a:r>
            <a:r>
              <a:rPr lang="en-US" sz="200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endParaRPr lang="en-US" sz="1600"/>
          </a:p>
        </p:txBody>
      </p:sp>
      <p:grpSp>
        <p:nvGrpSpPr>
          <p:cNvPr id="2592" name="Group 2591">
            <a:extLst>
              <a:ext uri="{FF2B5EF4-FFF2-40B4-BE49-F238E27FC236}">
                <a16:creationId xmlns:a16="http://schemas.microsoft.com/office/drawing/2014/main" id="{F9E72839-CAA1-13C8-9571-75AFA090F9D1}"/>
              </a:ext>
            </a:extLst>
          </p:cNvPr>
          <p:cNvGrpSpPr/>
          <p:nvPr/>
        </p:nvGrpSpPr>
        <p:grpSpPr>
          <a:xfrm>
            <a:off x="4408713" y="1740409"/>
            <a:ext cx="4509039" cy="2632940"/>
            <a:chOff x="4572000" y="1721346"/>
            <a:chExt cx="4509039" cy="2632940"/>
          </a:xfrm>
        </p:grpSpPr>
        <p:sp>
          <p:nvSpPr>
            <p:cNvPr id="16" name="Right Brace 15">
              <a:extLst>
                <a:ext uri="{FF2B5EF4-FFF2-40B4-BE49-F238E27FC236}">
                  <a16:creationId xmlns:a16="http://schemas.microsoft.com/office/drawing/2014/main" id="{E5CB6660-8C8A-CF32-5290-084E080C2A76}"/>
                </a:ext>
              </a:extLst>
            </p:cNvPr>
            <p:cNvSpPr/>
            <p:nvPr/>
          </p:nvSpPr>
          <p:spPr>
            <a:xfrm>
              <a:off x="4572000" y="1721346"/>
              <a:ext cx="435429" cy="2632940"/>
            </a:xfrm>
            <a:prstGeom prst="rightBrace">
              <a:avLst>
                <a:gd name="adj1" fmla="val 33333"/>
                <a:gd name="adj2" fmla="val 50000"/>
              </a:avLst>
            </a:prstGeom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9986E863-9498-0440-C0AF-65DE3385389C}"/>
                </a:ext>
              </a:extLst>
            </p:cNvPr>
            <p:cNvSpPr/>
            <p:nvPr/>
          </p:nvSpPr>
          <p:spPr>
            <a:xfrm>
              <a:off x="5151513" y="2837761"/>
              <a:ext cx="522297" cy="400110"/>
            </a:xfrm>
            <a:prstGeom prst="rightArrow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C469313-25B9-1995-6135-6B6C98E6419D}"/>
                </a:ext>
              </a:extLst>
            </p:cNvPr>
            <p:cNvSpPr txBox="1"/>
            <p:nvPr/>
          </p:nvSpPr>
          <p:spPr>
            <a:xfrm>
              <a:off x="5673810" y="2327653"/>
              <a:ext cx="3407229" cy="1420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/>
                <a:t>Khi loại bỏ một phần carbon và các tạp chất trong gang ta sẽ thu được thép.</a:t>
              </a:r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314955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375BA0B-08EE-DB62-E4BB-92599447B4DD}"/>
              </a:ext>
            </a:extLst>
          </p:cNvPr>
          <p:cNvGrpSpPr/>
          <p:nvPr/>
        </p:nvGrpSpPr>
        <p:grpSpPr>
          <a:xfrm>
            <a:off x="2646513" y="0"/>
            <a:ext cx="3850973" cy="860673"/>
            <a:chOff x="1119472" y="-1998"/>
            <a:chExt cx="4316130" cy="782187"/>
          </a:xfrm>
          <a:solidFill>
            <a:srgbClr val="CE3028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2D6FEBC-D320-E384-71F8-5297C68D8E87}"/>
                </a:ext>
              </a:extLst>
            </p:cNvPr>
            <p:cNvSpPr/>
            <p:nvPr/>
          </p:nvSpPr>
          <p:spPr>
            <a:xfrm>
              <a:off x="1707174" y="-1998"/>
              <a:ext cx="45719" cy="2947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693569D-EFD0-0507-6D45-D0F259142E3F}"/>
                </a:ext>
              </a:extLst>
            </p:cNvPr>
            <p:cNvSpPr/>
            <p:nvPr/>
          </p:nvSpPr>
          <p:spPr>
            <a:xfrm>
              <a:off x="4768850" y="-1998"/>
              <a:ext cx="45719" cy="2947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" name="Rounded Rectangle 14">
              <a:extLst>
                <a:ext uri="{FF2B5EF4-FFF2-40B4-BE49-F238E27FC236}">
                  <a16:creationId xmlns:a16="http://schemas.microsoft.com/office/drawing/2014/main" id="{E0B25396-B38D-1736-4069-3A1BE26F0423}"/>
                </a:ext>
              </a:extLst>
            </p:cNvPr>
            <p:cNvSpPr/>
            <p:nvPr/>
          </p:nvSpPr>
          <p:spPr>
            <a:xfrm>
              <a:off x="1119472" y="215946"/>
              <a:ext cx="4316130" cy="564243"/>
            </a:xfrm>
            <a:prstGeom prst="round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(Body)"/>
                  <a:ea typeface="+mn-ea"/>
                  <a:cs typeface="+mn-cs"/>
                  <a:sym typeface="Arial"/>
                </a:rPr>
                <a:t>Câu </a:t>
              </a:r>
              <a:r>
                <a:rPr kumimoji="0" 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(Body)"/>
                  <a:ea typeface="+mn-ea"/>
                  <a:cs typeface="+mn-cs"/>
                  <a:sym typeface="Arial"/>
                </a:rPr>
                <a:t>3.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(Body)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8" name="Rectangle: Rounded Corners 13">
            <a:extLst>
              <a:ext uri="{FF2B5EF4-FFF2-40B4-BE49-F238E27FC236}">
                <a16:creationId xmlns:a16="http://schemas.microsoft.com/office/drawing/2014/main" id="{3DB43C97-9F5E-C594-F1B0-8CF5D667F58B}"/>
              </a:ext>
            </a:extLst>
          </p:cNvPr>
          <p:cNvSpPr/>
          <p:nvPr/>
        </p:nvSpPr>
        <p:spPr>
          <a:xfrm>
            <a:off x="1093106" y="1100486"/>
            <a:ext cx="6957786" cy="114487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rgbClr val="041F36"/>
                </a:solidFill>
              </a:rPr>
              <a:t>Chất có tính hấp phụ là chất có khả năng giữ trên bề mặt nó các phân tử chất khí, chất tan trong dung dịch.</a:t>
            </a:r>
            <a:endParaRPr lang="en-US" sz="2000">
              <a:solidFill>
                <a:srgbClr val="041F36"/>
              </a:solidFill>
            </a:endParaRPr>
          </a:p>
        </p:txBody>
      </p:sp>
      <p:pic>
        <p:nvPicPr>
          <p:cNvPr id="1026" name="Picture 2" descr="Than hoạt tính là gì? Những công dụng tuyệt vời của than hoạt tí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33" y="2485173"/>
            <a:ext cx="3410586" cy="242299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: Rounded Corners 13">
            <a:extLst>
              <a:ext uri="{FF2B5EF4-FFF2-40B4-BE49-F238E27FC236}">
                <a16:creationId xmlns:a16="http://schemas.microsoft.com/office/drawing/2014/main" id="{3DB43C97-9F5E-C594-F1B0-8CF5D667F58B}"/>
              </a:ext>
            </a:extLst>
          </p:cNvPr>
          <p:cNvSpPr/>
          <p:nvPr/>
        </p:nvSpPr>
        <p:spPr>
          <a:xfrm>
            <a:off x="4328158" y="2599027"/>
            <a:ext cx="4140367" cy="824702"/>
          </a:xfrm>
          <a:prstGeom prst="roundRect">
            <a:avLst/>
          </a:prstGeom>
          <a:solidFill>
            <a:schemeClr val="accent4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rgbClr val="041F36"/>
                </a:solidFill>
                <a:ea typeface="Times New Roman" panose="02020603050405020304" pitchFamily="18" charset="0"/>
                <a:cs typeface="Aptos" panose="020B0004020202020204"/>
              </a:rPr>
              <a:t>Carbon hoạt tính có tính hấp phụ</a:t>
            </a:r>
            <a:endParaRPr lang="en-US" sz="2000">
              <a:solidFill>
                <a:srgbClr val="041F36"/>
              </a:solidFill>
            </a:endParaRPr>
          </a:p>
        </p:txBody>
      </p:sp>
      <p:sp>
        <p:nvSpPr>
          <p:cNvPr id="21" name="Rectangle: Rounded Corners 13">
            <a:extLst>
              <a:ext uri="{FF2B5EF4-FFF2-40B4-BE49-F238E27FC236}">
                <a16:creationId xmlns:a16="http://schemas.microsoft.com/office/drawing/2014/main" id="{3DB43C97-9F5E-C594-F1B0-8CF5D667F58B}"/>
              </a:ext>
            </a:extLst>
          </p:cNvPr>
          <p:cNvSpPr/>
          <p:nvPr/>
        </p:nvSpPr>
        <p:spPr>
          <a:xfrm>
            <a:off x="4328159" y="3781966"/>
            <a:ext cx="4140367" cy="1126197"/>
          </a:xfrm>
          <a:prstGeom prst="roundRect">
            <a:avLst/>
          </a:prstGeom>
          <a:solidFill>
            <a:schemeClr val="accent4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rgbClr val="041F36"/>
                </a:solidFill>
                <a:ea typeface="Times New Roman" panose="02020603050405020304" pitchFamily="18" charset="0"/>
                <a:cs typeface="Aptos" panose="020B0004020202020204"/>
              </a:rPr>
              <a:t>Đ</a:t>
            </a:r>
            <a:r>
              <a:rPr lang="vi-VN" sz="2000" smtClean="0">
                <a:solidFill>
                  <a:srgbClr val="041F36"/>
                </a:solidFill>
                <a:ea typeface="Times New Roman" panose="02020603050405020304" pitchFamily="18" charset="0"/>
                <a:cs typeface="Aptos" panose="020B0004020202020204"/>
              </a:rPr>
              <a:t>ược </a:t>
            </a:r>
            <a:r>
              <a:rPr lang="vi-VN" sz="2000">
                <a:solidFill>
                  <a:srgbClr val="041F36"/>
                </a:solidFill>
                <a:ea typeface="Times New Roman" panose="02020603050405020304" pitchFamily="18" charset="0"/>
                <a:cs typeface="Aptos" panose="020B0004020202020204"/>
              </a:rPr>
              <a:t>dùng trong mặt nạ phòng độc, chất khử màu, khử </a:t>
            </a:r>
            <a:r>
              <a:rPr lang="vi-VN" sz="2000" smtClean="0">
                <a:solidFill>
                  <a:srgbClr val="041F36"/>
                </a:solidFill>
                <a:ea typeface="Times New Roman" panose="02020603050405020304" pitchFamily="18" charset="0"/>
                <a:cs typeface="Aptos" panose="020B0004020202020204"/>
              </a:rPr>
              <a:t>mùi</a:t>
            </a:r>
            <a:endParaRPr lang="en-US" sz="2000">
              <a:solidFill>
                <a:srgbClr val="041F36"/>
              </a:solidFill>
            </a:endParaRPr>
          </a:p>
        </p:txBody>
      </p:sp>
      <p:sp>
        <p:nvSpPr>
          <p:cNvPr id="22" name="Freeform 23"/>
          <p:cNvSpPr/>
          <p:nvPr/>
        </p:nvSpPr>
        <p:spPr>
          <a:xfrm rot="5689919">
            <a:off x="4041094" y="3403394"/>
            <a:ext cx="756573" cy="398907"/>
          </a:xfrm>
          <a:custGeom>
            <a:avLst/>
            <a:gdLst/>
            <a:ahLst/>
            <a:cxnLst/>
            <a:rect l="l" t="t" r="r" b="b"/>
            <a:pathLst>
              <a:path w="2511491" h="1324195">
                <a:moveTo>
                  <a:pt x="0" y="0"/>
                </a:moveTo>
                <a:lnTo>
                  <a:pt x="2511491" y="0"/>
                </a:lnTo>
                <a:lnTo>
                  <a:pt x="2511491" y="1324195"/>
                </a:lnTo>
                <a:lnTo>
                  <a:pt x="0" y="13241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47791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E6567A7-4987-6A39-99FD-85BA1DFD9571}"/>
              </a:ext>
            </a:extLst>
          </p:cNvPr>
          <p:cNvGrpSpPr/>
          <p:nvPr/>
        </p:nvGrpSpPr>
        <p:grpSpPr>
          <a:xfrm>
            <a:off x="105846" y="1012142"/>
            <a:ext cx="5837538" cy="722189"/>
            <a:chOff x="-21822" y="1509845"/>
            <a:chExt cx="7783381" cy="962918"/>
          </a:xfrm>
        </p:grpSpPr>
        <p:sp>
          <p:nvSpPr>
            <p:cNvPr id="7" name="Rounded Rectangle 36">
              <a:extLst>
                <a:ext uri="{FF2B5EF4-FFF2-40B4-BE49-F238E27FC236}">
                  <a16:creationId xmlns:a16="http://schemas.microsoft.com/office/drawing/2014/main" id="{F3C11B14-48FF-9327-0FC1-E34D71853E25}"/>
                </a:ext>
              </a:extLst>
            </p:cNvPr>
            <p:cNvSpPr/>
            <p:nvPr/>
          </p:nvSpPr>
          <p:spPr>
            <a:xfrm>
              <a:off x="478017" y="1553633"/>
              <a:ext cx="7283542" cy="919130"/>
            </a:xfrm>
            <a:prstGeom prst="roundRect">
              <a:avLst>
                <a:gd name="adj" fmla="val 7933"/>
              </a:avLst>
            </a:prstGeom>
            <a:solidFill>
              <a:srgbClr val="FFFFCD"/>
            </a:solidFill>
            <a:ln w="12700"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>
                  <a:solidFill>
                    <a:srgbClr val="041F36"/>
                  </a:solidFill>
                </a:rPr>
                <a:t>Gọi số mol CO tham gia phản ứng là x </a:t>
              </a:r>
              <a:r>
                <a:rPr lang="vi-VN" sz="2000" smtClean="0">
                  <a:solidFill>
                    <a:srgbClr val="041F36"/>
                  </a:solidFill>
                </a:rPr>
                <a:t>mol</a:t>
              </a:r>
              <a:endParaRPr lang="en-US" sz="2000">
                <a:solidFill>
                  <a:srgbClr val="041F36"/>
                </a:solidFill>
              </a:endParaRPr>
            </a:p>
          </p:txBody>
        </p:sp>
        <p:pic>
          <p:nvPicPr>
            <p:cNvPr id="8" name="Graphic 24" descr="Back with solid fill">
              <a:extLst>
                <a:ext uri="{FF2B5EF4-FFF2-40B4-BE49-F238E27FC236}">
                  <a16:creationId xmlns:a16="http://schemas.microsoft.com/office/drawing/2014/main" id="{C9E05599-7A1A-1371-BF99-894CB76CB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21822" y="1509845"/>
              <a:ext cx="782339" cy="665532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375BA0B-08EE-DB62-E4BB-92599447B4DD}"/>
              </a:ext>
            </a:extLst>
          </p:cNvPr>
          <p:cNvGrpSpPr/>
          <p:nvPr/>
        </p:nvGrpSpPr>
        <p:grpSpPr>
          <a:xfrm>
            <a:off x="2646513" y="0"/>
            <a:ext cx="3850973" cy="860673"/>
            <a:chOff x="1119472" y="-1998"/>
            <a:chExt cx="4316130" cy="782187"/>
          </a:xfrm>
          <a:solidFill>
            <a:srgbClr val="CE3028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2D6FEBC-D320-E384-71F8-5297C68D8E87}"/>
                </a:ext>
              </a:extLst>
            </p:cNvPr>
            <p:cNvSpPr/>
            <p:nvPr/>
          </p:nvSpPr>
          <p:spPr>
            <a:xfrm>
              <a:off x="1707174" y="-1998"/>
              <a:ext cx="45719" cy="2947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693569D-EFD0-0507-6D45-D0F259142E3F}"/>
                </a:ext>
              </a:extLst>
            </p:cNvPr>
            <p:cNvSpPr/>
            <p:nvPr/>
          </p:nvSpPr>
          <p:spPr>
            <a:xfrm>
              <a:off x="4768850" y="-1998"/>
              <a:ext cx="45719" cy="2947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" name="Rounded Rectangle 14">
              <a:extLst>
                <a:ext uri="{FF2B5EF4-FFF2-40B4-BE49-F238E27FC236}">
                  <a16:creationId xmlns:a16="http://schemas.microsoft.com/office/drawing/2014/main" id="{E0B25396-B38D-1736-4069-3A1BE26F0423}"/>
                </a:ext>
              </a:extLst>
            </p:cNvPr>
            <p:cNvSpPr/>
            <p:nvPr/>
          </p:nvSpPr>
          <p:spPr>
            <a:xfrm>
              <a:off x="1119472" y="215946"/>
              <a:ext cx="4316130" cy="564243"/>
            </a:xfrm>
            <a:prstGeom prst="round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(Body)"/>
                  <a:ea typeface="+mn-ea"/>
                  <a:cs typeface="+mn-cs"/>
                  <a:sym typeface="Arial"/>
                </a:rPr>
                <a:t>Câu </a:t>
              </a:r>
              <a:r>
                <a:rPr kumimoji="0" 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(Body)"/>
                  <a:ea typeface="+mn-ea"/>
                  <a:cs typeface="+mn-cs"/>
                  <a:sym typeface="Arial"/>
                </a:rPr>
                <a:t>4.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(Body)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CC77219-6776-1427-B9D0-AB72AE62326B}"/>
              </a:ext>
            </a:extLst>
          </p:cNvPr>
          <p:cNvGrpSpPr/>
          <p:nvPr/>
        </p:nvGrpSpPr>
        <p:grpSpPr>
          <a:xfrm>
            <a:off x="105846" y="2074768"/>
            <a:ext cx="4080075" cy="1115471"/>
            <a:chOff x="-92956" y="1553632"/>
            <a:chExt cx="5440099" cy="1487294"/>
          </a:xfrm>
        </p:grpSpPr>
        <p:sp>
          <p:nvSpPr>
            <p:cNvPr id="29" name="Rounded Rectangle 36">
              <a:extLst>
                <a:ext uri="{FF2B5EF4-FFF2-40B4-BE49-F238E27FC236}">
                  <a16:creationId xmlns:a16="http://schemas.microsoft.com/office/drawing/2014/main" id="{2A9F86E2-8EF0-5C0A-756A-3CEF1BA8F6CC}"/>
                </a:ext>
              </a:extLst>
            </p:cNvPr>
            <p:cNvSpPr/>
            <p:nvPr/>
          </p:nvSpPr>
          <p:spPr>
            <a:xfrm>
              <a:off x="406883" y="1553632"/>
              <a:ext cx="4940260" cy="1487294"/>
            </a:xfrm>
            <a:prstGeom prst="roundRect">
              <a:avLst>
                <a:gd name="adj" fmla="val 7933"/>
              </a:avLst>
            </a:prstGeom>
            <a:solidFill>
              <a:srgbClr val="FFFFCD"/>
            </a:solidFill>
            <a:ln w="12700"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2000">
                  <a:solidFill>
                    <a:srgbClr val="041F36"/>
                  </a:solidFill>
                </a:rPr>
                <a:t>Áp dụng định luật bảo toàn nguyên tố: </a:t>
              </a:r>
              <a:endParaRPr lang="en-US" sz="2000">
                <a:solidFill>
                  <a:srgbClr val="041F36"/>
                </a:solidFill>
              </a:endParaRPr>
            </a:p>
          </p:txBody>
        </p:sp>
        <p:pic>
          <p:nvPicPr>
            <p:cNvPr id="30" name="Graphic 24" descr="Back with solid fill">
              <a:extLst>
                <a:ext uri="{FF2B5EF4-FFF2-40B4-BE49-F238E27FC236}">
                  <a16:creationId xmlns:a16="http://schemas.microsoft.com/office/drawing/2014/main" id="{99E6F46C-219A-5A2D-CF8D-2D034BC69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92956" y="1680432"/>
              <a:ext cx="782339" cy="665532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0368356-FF15-CCAB-6458-E65E0ED2C3DE}"/>
              </a:ext>
            </a:extLst>
          </p:cNvPr>
          <p:cNvSpPr txBox="1"/>
          <p:nvPr/>
        </p:nvSpPr>
        <p:spPr>
          <a:xfrm>
            <a:off x="4403304" y="2341746"/>
            <a:ext cx="4420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000">
                <a:solidFill>
                  <a:srgbClr val="041F36"/>
                </a:solidFill>
                <a:latin typeface="+mn-lt"/>
              </a:rPr>
              <a:t>𝑛𝐶𝑂</a:t>
            </a:r>
            <a:r>
              <a:rPr lang="vi-VN" sz="2000" baseline="-25000">
                <a:solidFill>
                  <a:srgbClr val="041F36"/>
                </a:solidFill>
                <a:latin typeface="+mn-lt"/>
              </a:rPr>
              <a:t>2</a:t>
            </a:r>
            <a:r>
              <a:rPr lang="vi-VN" sz="2000">
                <a:solidFill>
                  <a:srgbClr val="041F36"/>
                </a:solidFill>
                <a:latin typeface="+mn-lt"/>
              </a:rPr>
              <a:t>    = 𝑛𝐶𝑂 = x mol</a:t>
            </a:r>
            <a:endParaRPr lang="en-US" sz="2000">
              <a:solidFill>
                <a:srgbClr val="041F36"/>
              </a:solidFill>
              <a:latin typeface="+mn-lt"/>
            </a:endParaRPr>
          </a:p>
        </p:txBody>
      </p:sp>
      <p:sp>
        <p:nvSpPr>
          <p:cNvPr id="2594" name="Rounded Rectangle 36">
            <a:extLst>
              <a:ext uri="{FF2B5EF4-FFF2-40B4-BE49-F238E27FC236}">
                <a16:creationId xmlns:a16="http://schemas.microsoft.com/office/drawing/2014/main" id="{D8372B08-D91F-7BBF-99C7-2547306A71A5}"/>
              </a:ext>
            </a:extLst>
          </p:cNvPr>
          <p:cNvSpPr/>
          <p:nvPr/>
        </p:nvSpPr>
        <p:spPr>
          <a:xfrm>
            <a:off x="480725" y="3530676"/>
            <a:ext cx="3705196" cy="1115471"/>
          </a:xfrm>
          <a:prstGeom prst="roundRect">
            <a:avLst>
              <a:gd name="adj" fmla="val 7933"/>
            </a:avLst>
          </a:prstGeom>
          <a:solidFill>
            <a:srgbClr val="FFFFCD"/>
          </a:solidFill>
          <a:ln w="12700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>
                <a:solidFill>
                  <a:srgbClr val="041F36"/>
                </a:solidFill>
              </a:rPr>
              <a:t>Áp dụng định luật bảo toàn khối lượng:</a:t>
            </a:r>
            <a:endParaRPr lang="en-US" sz="2000">
              <a:solidFill>
                <a:srgbClr val="041F36"/>
              </a:solidFill>
            </a:endParaRPr>
          </a:p>
        </p:txBody>
      </p:sp>
      <p:sp>
        <p:nvSpPr>
          <p:cNvPr id="2596" name="TextBox 2595">
            <a:extLst>
              <a:ext uri="{FF2B5EF4-FFF2-40B4-BE49-F238E27FC236}">
                <a16:creationId xmlns:a16="http://schemas.microsoft.com/office/drawing/2014/main" id="{7A0C8270-E27C-D2D6-8658-E046D1F5DC66}"/>
              </a:ext>
            </a:extLst>
          </p:cNvPr>
          <p:cNvSpPr txBox="1"/>
          <p:nvPr/>
        </p:nvSpPr>
        <p:spPr>
          <a:xfrm>
            <a:off x="4403304" y="3349271"/>
            <a:ext cx="44793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>
                <a:solidFill>
                  <a:srgbClr val="041F36"/>
                </a:solidFill>
                <a:latin typeface="+mn-lt"/>
              </a:rPr>
              <a:t>m</a:t>
            </a:r>
            <a:r>
              <a:rPr lang="vi-VN" sz="2000" baseline="-25000">
                <a:solidFill>
                  <a:srgbClr val="041F36"/>
                </a:solidFill>
                <a:latin typeface="+mn-lt"/>
              </a:rPr>
              <a:t>oxit</a:t>
            </a:r>
            <a:r>
              <a:rPr lang="vi-VN" sz="2000">
                <a:solidFill>
                  <a:srgbClr val="041F36"/>
                </a:solidFill>
                <a:latin typeface="+mn-lt"/>
              </a:rPr>
              <a:t> + 𝑚𝐶𝑂   = 𝑚𝐶𝑅   + 𝑚𝐶𝑂</a:t>
            </a:r>
            <a:r>
              <a:rPr lang="vi-VN" sz="2000" baseline="-25000">
                <a:solidFill>
                  <a:srgbClr val="041F36"/>
                </a:solidFill>
                <a:latin typeface="+mn-lt"/>
              </a:rPr>
              <a:t>2</a:t>
            </a:r>
            <a:endParaRPr lang="en-US" sz="2000">
              <a:solidFill>
                <a:srgbClr val="041F36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vi-VN" sz="2000">
                <a:solidFill>
                  <a:srgbClr val="041F36"/>
                </a:solidFill>
                <a:latin typeface="+mn-lt"/>
              </a:rPr>
              <a:t>⇒ 16 + 28x = 11,2 + 44x ⇒ x=0,3</a:t>
            </a:r>
            <a:endParaRPr lang="en-US" sz="2000">
              <a:solidFill>
                <a:srgbClr val="041F36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vi-VN" sz="2000">
                <a:solidFill>
                  <a:srgbClr val="041F36"/>
                </a:solidFill>
                <a:latin typeface="+mn-lt"/>
              </a:rPr>
              <a:t>⇒ V</a:t>
            </a:r>
            <a:r>
              <a:rPr lang="vi-VN" sz="2000" baseline="-25000">
                <a:solidFill>
                  <a:srgbClr val="041F36"/>
                </a:solidFill>
                <a:latin typeface="+mn-lt"/>
              </a:rPr>
              <a:t>CO</a:t>
            </a:r>
            <a:r>
              <a:rPr lang="vi-VN" sz="2000">
                <a:solidFill>
                  <a:srgbClr val="041F36"/>
                </a:solidFill>
                <a:latin typeface="+mn-lt"/>
              </a:rPr>
              <a:t> = 7,437 (l)</a:t>
            </a:r>
            <a:endParaRPr lang="en-US" sz="2000">
              <a:solidFill>
                <a:srgbClr val="041F3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07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94" grpId="0" animBg="1"/>
      <p:bldP spid="259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332943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3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Google Shape;15507;p41"/>
          <p:cNvSpPr/>
          <p:nvPr/>
        </p:nvSpPr>
        <p:spPr>
          <a:xfrm flipH="1">
            <a:off x="1546860" y="1237982"/>
            <a:ext cx="5989500" cy="926400"/>
          </a:xfrm>
          <a:prstGeom prst="homePlate">
            <a:avLst>
              <a:gd name="adj" fmla="val 2646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18" name="Google Shape;15508;p41"/>
          <p:cNvSpPr/>
          <p:nvPr/>
        </p:nvSpPr>
        <p:spPr>
          <a:xfrm flipH="1">
            <a:off x="1546860" y="2471286"/>
            <a:ext cx="5989500" cy="926400"/>
          </a:xfrm>
          <a:prstGeom prst="homePlate">
            <a:avLst>
              <a:gd name="adj" fmla="val 2793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19" name="Google Shape;15509;p41"/>
          <p:cNvSpPr/>
          <p:nvPr/>
        </p:nvSpPr>
        <p:spPr>
          <a:xfrm flipH="1">
            <a:off x="1546860" y="3704590"/>
            <a:ext cx="5989500" cy="926400"/>
          </a:xfrm>
          <a:prstGeom prst="homePlate">
            <a:avLst>
              <a:gd name="adj" fmla="val 2646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20" name="Google Shape;15525;p41"/>
          <p:cNvSpPr/>
          <p:nvPr/>
        </p:nvSpPr>
        <p:spPr>
          <a:xfrm>
            <a:off x="2235273" y="1427864"/>
            <a:ext cx="547291" cy="546636"/>
          </a:xfrm>
          <a:custGeom>
            <a:avLst/>
            <a:gdLst/>
            <a:ahLst/>
            <a:cxnLst/>
            <a:rect l="l" t="t" r="r" b="b"/>
            <a:pathLst>
              <a:path w="27554" h="27521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1"/>
                  <a:pt x="13777" y="1"/>
                </a:cubicBezTo>
                <a:cubicBezTo>
                  <a:pt x="21382" y="1"/>
                  <a:pt x="27553" y="6172"/>
                  <a:pt x="27553" y="13777"/>
                </a:cubicBezTo>
                <a:close/>
              </a:path>
            </a:pathLst>
          </a:custGeom>
          <a:solidFill>
            <a:srgbClr val="ECB0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SzPts val="1100"/>
              <a:defRPr/>
            </a:pPr>
            <a:r>
              <a:rPr lang="en" sz="2200" b="1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1</a:t>
            </a:r>
            <a:endParaRPr sz="2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Google Shape;15526;p41"/>
          <p:cNvSpPr/>
          <p:nvPr/>
        </p:nvSpPr>
        <p:spPr>
          <a:xfrm>
            <a:off x="2235273" y="2661178"/>
            <a:ext cx="547291" cy="546616"/>
          </a:xfrm>
          <a:custGeom>
            <a:avLst/>
            <a:gdLst/>
            <a:ahLst/>
            <a:cxnLst/>
            <a:rect l="l" t="t" r="r" b="b"/>
            <a:pathLst>
              <a:path w="27554" h="27520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1"/>
                  <a:pt x="6171" y="0"/>
                  <a:pt x="13777" y="0"/>
                </a:cubicBezTo>
                <a:cubicBezTo>
                  <a:pt x="21382" y="0"/>
                  <a:pt x="27553" y="6171"/>
                  <a:pt x="27553" y="13777"/>
                </a:cubicBezTo>
                <a:close/>
              </a:path>
            </a:pathLst>
          </a:custGeom>
          <a:solidFill>
            <a:srgbClr val="25AC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SzPts val="1100"/>
              <a:defRPr/>
            </a:pPr>
            <a:r>
              <a:rPr lang="en" sz="2200" b="1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2</a:t>
            </a:r>
            <a:endParaRPr sz="2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Google Shape;15527;p41"/>
          <p:cNvSpPr/>
          <p:nvPr/>
        </p:nvSpPr>
        <p:spPr>
          <a:xfrm>
            <a:off x="2235273" y="3894472"/>
            <a:ext cx="547291" cy="546636"/>
          </a:xfrm>
          <a:custGeom>
            <a:avLst/>
            <a:gdLst/>
            <a:ahLst/>
            <a:cxnLst/>
            <a:rect l="l" t="t" r="r" b="b"/>
            <a:pathLst>
              <a:path w="27554" h="27521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0"/>
                  <a:pt x="13777" y="0"/>
                </a:cubicBezTo>
                <a:cubicBezTo>
                  <a:pt x="21382" y="0"/>
                  <a:pt x="27553" y="6172"/>
                  <a:pt x="27553" y="13777"/>
                </a:cubicBezTo>
                <a:close/>
              </a:path>
            </a:pathLst>
          </a:custGeom>
          <a:solidFill>
            <a:srgbClr val="E94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buSzPts val="1100"/>
              <a:defRPr/>
            </a:pPr>
            <a:r>
              <a:rPr lang="en" sz="2200" b="1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3</a:t>
            </a:r>
            <a:endParaRPr sz="2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Google Shape;15528;p41"/>
          <p:cNvSpPr/>
          <p:nvPr/>
        </p:nvSpPr>
        <p:spPr>
          <a:xfrm>
            <a:off x="2168410" y="1360682"/>
            <a:ext cx="681000" cy="6810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>
              <a:defRPr/>
            </a:pPr>
            <a:endParaRPr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Google Shape;15529;p41"/>
          <p:cNvSpPr/>
          <p:nvPr/>
        </p:nvSpPr>
        <p:spPr>
          <a:xfrm>
            <a:off x="2168410" y="2593986"/>
            <a:ext cx="681000" cy="6810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>
              <a:defRPr/>
            </a:pPr>
            <a:endParaRPr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Google Shape;15530;p41"/>
          <p:cNvSpPr/>
          <p:nvPr/>
        </p:nvSpPr>
        <p:spPr>
          <a:xfrm>
            <a:off x="2168410" y="3827290"/>
            <a:ext cx="681000" cy="6810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457200">
              <a:defRPr/>
            </a:pPr>
            <a:endParaRPr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17285" y="1524211"/>
            <a:ext cx="435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Ôn lại kiến thức đã học trong bài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07760" y="2757515"/>
            <a:ext cx="435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Hoàn thành bài tập 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về nhà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17285" y="3743540"/>
            <a:ext cx="424457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2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 bị </a:t>
            </a:r>
            <a:r>
              <a:rPr lang="vi-VN" sz="20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</a:t>
            </a:r>
            <a:r>
              <a:rPr lang="en-US" sz="2000" b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</a:t>
            </a:r>
            <a:r>
              <a:rPr lang="vi-VN" sz="2000" b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000" b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Giới thiệu về hợp chất hữu cơ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793F16DC-0043-940C-A5BA-C667E645AFA4}"/>
              </a:ext>
            </a:extLst>
          </p:cNvPr>
          <p:cNvSpPr/>
          <p:nvPr/>
        </p:nvSpPr>
        <p:spPr>
          <a:xfrm>
            <a:off x="413688" y="89210"/>
            <a:ext cx="2500497" cy="5054290"/>
          </a:xfrm>
          <a:custGeom>
            <a:avLst/>
            <a:gdLst/>
            <a:ahLst/>
            <a:cxnLst/>
            <a:rect l="l" t="t" r="r" b="b"/>
            <a:pathLst>
              <a:path w="1935507" h="4114800">
                <a:moveTo>
                  <a:pt x="0" y="0"/>
                </a:moveTo>
                <a:lnTo>
                  <a:pt x="1935507" y="0"/>
                </a:lnTo>
                <a:lnTo>
                  <a:pt x="19355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9A32DD-D682-B3F2-CF90-8A052843AA7C}"/>
              </a:ext>
            </a:extLst>
          </p:cNvPr>
          <p:cNvSpPr txBox="1"/>
          <p:nvPr/>
        </p:nvSpPr>
        <p:spPr>
          <a:xfrm>
            <a:off x="3017520" y="932038"/>
            <a:ext cx="5933440" cy="3208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BÀI HỌC KẾT THÚC! HẸN GẶP LẠI CÁC EM Ở BÀI HỌC SAU</a:t>
            </a:r>
            <a:endParaRPr lang="en-US" sz="45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4954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3" name="Google Shape;2883;p44"/>
          <p:cNvGrpSpPr/>
          <p:nvPr/>
        </p:nvGrpSpPr>
        <p:grpSpPr>
          <a:xfrm>
            <a:off x="839693" y="3454740"/>
            <a:ext cx="1168684" cy="1688532"/>
            <a:chOff x="3042625" y="2926050"/>
            <a:chExt cx="1077525" cy="1556825"/>
          </a:xfrm>
        </p:grpSpPr>
        <p:sp>
          <p:nvSpPr>
            <p:cNvPr id="2884" name="Google Shape;2884;p44"/>
            <p:cNvSpPr/>
            <p:nvPr/>
          </p:nvSpPr>
          <p:spPr>
            <a:xfrm>
              <a:off x="3042625" y="2926050"/>
              <a:ext cx="1077525" cy="1556825"/>
            </a:xfrm>
            <a:custGeom>
              <a:avLst/>
              <a:gdLst/>
              <a:ahLst/>
              <a:cxnLst/>
              <a:rect l="l" t="t" r="r" b="b"/>
              <a:pathLst>
                <a:path w="43101" h="62273" extrusionOk="0">
                  <a:moveTo>
                    <a:pt x="3989" y="7705"/>
                  </a:moveTo>
                  <a:lnTo>
                    <a:pt x="3977" y="14313"/>
                  </a:lnTo>
                  <a:lnTo>
                    <a:pt x="1048" y="14313"/>
                  </a:lnTo>
                  <a:cubicBezTo>
                    <a:pt x="787" y="14313"/>
                    <a:pt x="882" y="14182"/>
                    <a:pt x="894" y="13849"/>
                  </a:cubicBezTo>
                  <a:cubicBezTo>
                    <a:pt x="977" y="11408"/>
                    <a:pt x="2037" y="9420"/>
                    <a:pt x="3989" y="7705"/>
                  </a:cubicBezTo>
                  <a:close/>
                  <a:moveTo>
                    <a:pt x="9118" y="5916"/>
                  </a:moveTo>
                  <a:cubicBezTo>
                    <a:pt x="10439" y="5916"/>
                    <a:pt x="11747" y="6274"/>
                    <a:pt x="13026" y="6979"/>
                  </a:cubicBezTo>
                  <a:cubicBezTo>
                    <a:pt x="15491" y="8336"/>
                    <a:pt x="16908" y="10503"/>
                    <a:pt x="17241" y="13337"/>
                  </a:cubicBezTo>
                  <a:cubicBezTo>
                    <a:pt x="17277" y="13682"/>
                    <a:pt x="17384" y="13765"/>
                    <a:pt x="17705" y="13765"/>
                  </a:cubicBezTo>
                  <a:cubicBezTo>
                    <a:pt x="18148" y="13755"/>
                    <a:pt x="18589" y="13752"/>
                    <a:pt x="19028" y="13752"/>
                  </a:cubicBezTo>
                  <a:cubicBezTo>
                    <a:pt x="19629" y="13752"/>
                    <a:pt x="20227" y="13759"/>
                    <a:pt x="20825" y="13765"/>
                  </a:cubicBezTo>
                  <a:cubicBezTo>
                    <a:pt x="20853" y="13762"/>
                    <a:pt x="20883" y="13761"/>
                    <a:pt x="20913" y="13761"/>
                  </a:cubicBezTo>
                  <a:cubicBezTo>
                    <a:pt x="20996" y="13761"/>
                    <a:pt x="21083" y="13772"/>
                    <a:pt x="21170" y="13789"/>
                  </a:cubicBezTo>
                  <a:lnTo>
                    <a:pt x="21230" y="13789"/>
                  </a:lnTo>
                  <a:cubicBezTo>
                    <a:pt x="21384" y="13789"/>
                    <a:pt x="21503" y="13932"/>
                    <a:pt x="21480" y="14087"/>
                  </a:cubicBezTo>
                  <a:cubicBezTo>
                    <a:pt x="21480" y="14111"/>
                    <a:pt x="21491" y="14146"/>
                    <a:pt x="21491" y="14170"/>
                  </a:cubicBezTo>
                  <a:cubicBezTo>
                    <a:pt x="21468" y="14206"/>
                    <a:pt x="21432" y="14230"/>
                    <a:pt x="21396" y="14254"/>
                  </a:cubicBezTo>
                  <a:cubicBezTo>
                    <a:pt x="21349" y="14289"/>
                    <a:pt x="21289" y="14313"/>
                    <a:pt x="21230" y="14313"/>
                  </a:cubicBezTo>
                  <a:lnTo>
                    <a:pt x="5430" y="14313"/>
                  </a:lnTo>
                  <a:lnTo>
                    <a:pt x="5430" y="13646"/>
                  </a:lnTo>
                  <a:cubicBezTo>
                    <a:pt x="5442" y="11384"/>
                    <a:pt x="5430" y="9122"/>
                    <a:pt x="5430" y="6848"/>
                  </a:cubicBezTo>
                  <a:cubicBezTo>
                    <a:pt x="6661" y="6224"/>
                    <a:pt x="7895" y="5916"/>
                    <a:pt x="9118" y="5916"/>
                  </a:cubicBezTo>
                  <a:close/>
                  <a:moveTo>
                    <a:pt x="34652" y="7976"/>
                  </a:moveTo>
                  <a:cubicBezTo>
                    <a:pt x="35505" y="7976"/>
                    <a:pt x="36390" y="8464"/>
                    <a:pt x="36815" y="9265"/>
                  </a:cubicBezTo>
                  <a:cubicBezTo>
                    <a:pt x="37529" y="10622"/>
                    <a:pt x="37386" y="11991"/>
                    <a:pt x="36648" y="13289"/>
                  </a:cubicBezTo>
                  <a:cubicBezTo>
                    <a:pt x="36303" y="13908"/>
                    <a:pt x="35660" y="14111"/>
                    <a:pt x="35029" y="14254"/>
                  </a:cubicBezTo>
                  <a:cubicBezTo>
                    <a:pt x="34136" y="14432"/>
                    <a:pt x="33231" y="14527"/>
                    <a:pt x="32338" y="14527"/>
                  </a:cubicBezTo>
                  <a:cubicBezTo>
                    <a:pt x="32076" y="14527"/>
                    <a:pt x="31969" y="14468"/>
                    <a:pt x="31981" y="14194"/>
                  </a:cubicBezTo>
                  <a:cubicBezTo>
                    <a:pt x="31993" y="13801"/>
                    <a:pt x="31981" y="13408"/>
                    <a:pt x="31981" y="13027"/>
                  </a:cubicBezTo>
                  <a:cubicBezTo>
                    <a:pt x="32029" y="11932"/>
                    <a:pt x="32124" y="10837"/>
                    <a:pt x="32517" y="9801"/>
                  </a:cubicBezTo>
                  <a:cubicBezTo>
                    <a:pt x="32814" y="9003"/>
                    <a:pt x="33219" y="8277"/>
                    <a:pt x="34136" y="8039"/>
                  </a:cubicBezTo>
                  <a:cubicBezTo>
                    <a:pt x="34304" y="7996"/>
                    <a:pt x="34477" y="7976"/>
                    <a:pt x="34652" y="7976"/>
                  </a:cubicBezTo>
                  <a:close/>
                  <a:moveTo>
                    <a:pt x="30814" y="19421"/>
                  </a:moveTo>
                  <a:cubicBezTo>
                    <a:pt x="31124" y="19421"/>
                    <a:pt x="31112" y="19719"/>
                    <a:pt x="31112" y="20004"/>
                  </a:cubicBezTo>
                  <a:cubicBezTo>
                    <a:pt x="31088" y="30399"/>
                    <a:pt x="31100" y="41443"/>
                    <a:pt x="31100" y="51854"/>
                  </a:cubicBezTo>
                  <a:lnTo>
                    <a:pt x="25373" y="51854"/>
                  </a:lnTo>
                  <a:cubicBezTo>
                    <a:pt x="25159" y="51842"/>
                    <a:pt x="25040" y="51603"/>
                    <a:pt x="25159" y="51437"/>
                  </a:cubicBezTo>
                  <a:cubicBezTo>
                    <a:pt x="26254" y="49329"/>
                    <a:pt x="27337" y="47222"/>
                    <a:pt x="28433" y="45126"/>
                  </a:cubicBezTo>
                  <a:cubicBezTo>
                    <a:pt x="28623" y="44793"/>
                    <a:pt x="28719" y="44412"/>
                    <a:pt x="28707" y="44019"/>
                  </a:cubicBezTo>
                  <a:cubicBezTo>
                    <a:pt x="28707" y="36090"/>
                    <a:pt x="28707" y="28160"/>
                    <a:pt x="28707" y="20231"/>
                  </a:cubicBezTo>
                  <a:cubicBezTo>
                    <a:pt x="28707" y="19742"/>
                    <a:pt x="28707" y="19421"/>
                    <a:pt x="29100" y="19421"/>
                  </a:cubicBezTo>
                  <a:close/>
                  <a:moveTo>
                    <a:pt x="32129" y="19420"/>
                  </a:moveTo>
                  <a:cubicBezTo>
                    <a:pt x="32135" y="19420"/>
                    <a:pt x="32141" y="19420"/>
                    <a:pt x="32148" y="19421"/>
                  </a:cubicBezTo>
                  <a:lnTo>
                    <a:pt x="33850" y="19421"/>
                  </a:lnTo>
                  <a:cubicBezTo>
                    <a:pt x="34088" y="19421"/>
                    <a:pt x="34041" y="19659"/>
                    <a:pt x="34041" y="19885"/>
                  </a:cubicBezTo>
                  <a:lnTo>
                    <a:pt x="34041" y="20338"/>
                  </a:lnTo>
                  <a:lnTo>
                    <a:pt x="34041" y="44091"/>
                  </a:lnTo>
                  <a:cubicBezTo>
                    <a:pt x="34029" y="44436"/>
                    <a:pt x="34112" y="44781"/>
                    <a:pt x="34279" y="45091"/>
                  </a:cubicBezTo>
                  <a:cubicBezTo>
                    <a:pt x="35338" y="47127"/>
                    <a:pt x="37779" y="51854"/>
                    <a:pt x="37779" y="51854"/>
                  </a:cubicBezTo>
                  <a:lnTo>
                    <a:pt x="31933" y="51854"/>
                  </a:lnTo>
                  <a:cubicBezTo>
                    <a:pt x="31933" y="50228"/>
                    <a:pt x="31934" y="30521"/>
                    <a:pt x="31945" y="20754"/>
                  </a:cubicBezTo>
                  <a:cubicBezTo>
                    <a:pt x="31945" y="20385"/>
                    <a:pt x="31957" y="20016"/>
                    <a:pt x="31945" y="19635"/>
                  </a:cubicBezTo>
                  <a:cubicBezTo>
                    <a:pt x="31923" y="19522"/>
                    <a:pt x="32018" y="19420"/>
                    <a:pt x="32129" y="19420"/>
                  </a:cubicBezTo>
                  <a:close/>
                  <a:moveTo>
                    <a:pt x="4655" y="0"/>
                  </a:moveTo>
                  <a:cubicBezTo>
                    <a:pt x="4197" y="0"/>
                    <a:pt x="3989" y="264"/>
                    <a:pt x="3977" y="823"/>
                  </a:cubicBezTo>
                  <a:cubicBezTo>
                    <a:pt x="3977" y="2586"/>
                    <a:pt x="3965" y="4348"/>
                    <a:pt x="3989" y="6122"/>
                  </a:cubicBezTo>
                  <a:cubicBezTo>
                    <a:pt x="4013" y="6467"/>
                    <a:pt x="3858" y="6800"/>
                    <a:pt x="3573" y="6991"/>
                  </a:cubicBezTo>
                  <a:cubicBezTo>
                    <a:pt x="1453" y="8646"/>
                    <a:pt x="286" y="10813"/>
                    <a:pt x="60" y="13504"/>
                  </a:cubicBezTo>
                  <a:cubicBezTo>
                    <a:pt x="1" y="13980"/>
                    <a:pt x="1" y="14468"/>
                    <a:pt x="60" y="14956"/>
                  </a:cubicBezTo>
                  <a:cubicBezTo>
                    <a:pt x="263" y="17099"/>
                    <a:pt x="1120" y="18933"/>
                    <a:pt x="2584" y="20516"/>
                  </a:cubicBezTo>
                  <a:cubicBezTo>
                    <a:pt x="3037" y="21016"/>
                    <a:pt x="3846" y="21219"/>
                    <a:pt x="3954" y="21945"/>
                  </a:cubicBezTo>
                  <a:cubicBezTo>
                    <a:pt x="4073" y="22612"/>
                    <a:pt x="3977" y="23314"/>
                    <a:pt x="3977" y="24005"/>
                  </a:cubicBezTo>
                  <a:lnTo>
                    <a:pt x="3977" y="24112"/>
                  </a:lnTo>
                  <a:cubicBezTo>
                    <a:pt x="4001" y="24541"/>
                    <a:pt x="3727" y="24707"/>
                    <a:pt x="3370" y="24755"/>
                  </a:cubicBezTo>
                  <a:cubicBezTo>
                    <a:pt x="3335" y="24757"/>
                    <a:pt x="3301" y="24758"/>
                    <a:pt x="3266" y="24758"/>
                  </a:cubicBezTo>
                  <a:cubicBezTo>
                    <a:pt x="3098" y="24758"/>
                    <a:pt x="2931" y="24735"/>
                    <a:pt x="2763" y="24695"/>
                  </a:cubicBezTo>
                  <a:cubicBezTo>
                    <a:pt x="2651" y="24677"/>
                    <a:pt x="2551" y="24667"/>
                    <a:pt x="2463" y="24667"/>
                  </a:cubicBezTo>
                  <a:cubicBezTo>
                    <a:pt x="2091" y="24667"/>
                    <a:pt x="1923" y="24843"/>
                    <a:pt x="1894" y="25315"/>
                  </a:cubicBezTo>
                  <a:cubicBezTo>
                    <a:pt x="1846" y="25934"/>
                    <a:pt x="1572" y="26303"/>
                    <a:pt x="1013" y="26529"/>
                  </a:cubicBezTo>
                  <a:cubicBezTo>
                    <a:pt x="536" y="26708"/>
                    <a:pt x="394" y="27065"/>
                    <a:pt x="679" y="27493"/>
                  </a:cubicBezTo>
                  <a:cubicBezTo>
                    <a:pt x="1037" y="28029"/>
                    <a:pt x="1025" y="28517"/>
                    <a:pt x="679" y="29041"/>
                  </a:cubicBezTo>
                  <a:cubicBezTo>
                    <a:pt x="382" y="29482"/>
                    <a:pt x="560" y="29827"/>
                    <a:pt x="1025" y="30006"/>
                  </a:cubicBezTo>
                  <a:cubicBezTo>
                    <a:pt x="1596" y="30232"/>
                    <a:pt x="1870" y="30601"/>
                    <a:pt x="1894" y="31220"/>
                  </a:cubicBezTo>
                  <a:cubicBezTo>
                    <a:pt x="1913" y="31629"/>
                    <a:pt x="2108" y="31863"/>
                    <a:pt x="2465" y="31863"/>
                  </a:cubicBezTo>
                  <a:cubicBezTo>
                    <a:pt x="2544" y="31863"/>
                    <a:pt x="2632" y="31851"/>
                    <a:pt x="2727" y="31827"/>
                  </a:cubicBezTo>
                  <a:cubicBezTo>
                    <a:pt x="2858" y="31803"/>
                    <a:pt x="2989" y="31780"/>
                    <a:pt x="3120" y="31780"/>
                  </a:cubicBezTo>
                  <a:cubicBezTo>
                    <a:pt x="3180" y="31775"/>
                    <a:pt x="3236" y="31773"/>
                    <a:pt x="3289" y="31773"/>
                  </a:cubicBezTo>
                  <a:cubicBezTo>
                    <a:pt x="3812" y="31773"/>
                    <a:pt x="3989" y="31995"/>
                    <a:pt x="3989" y="32601"/>
                  </a:cubicBezTo>
                  <a:cubicBezTo>
                    <a:pt x="3989" y="41055"/>
                    <a:pt x="3989" y="49508"/>
                    <a:pt x="4001" y="57973"/>
                  </a:cubicBezTo>
                  <a:cubicBezTo>
                    <a:pt x="4001" y="58402"/>
                    <a:pt x="3882" y="58473"/>
                    <a:pt x="3477" y="58485"/>
                  </a:cubicBezTo>
                  <a:cubicBezTo>
                    <a:pt x="2620" y="58509"/>
                    <a:pt x="2299" y="58414"/>
                    <a:pt x="2239" y="58819"/>
                  </a:cubicBezTo>
                  <a:cubicBezTo>
                    <a:pt x="2132" y="59462"/>
                    <a:pt x="1691" y="59188"/>
                    <a:pt x="1263" y="59366"/>
                  </a:cubicBezTo>
                  <a:cubicBezTo>
                    <a:pt x="1037" y="59462"/>
                    <a:pt x="1072" y="59747"/>
                    <a:pt x="1060" y="59866"/>
                  </a:cubicBezTo>
                  <a:cubicBezTo>
                    <a:pt x="1060" y="60021"/>
                    <a:pt x="989" y="60152"/>
                    <a:pt x="882" y="60247"/>
                  </a:cubicBezTo>
                  <a:cubicBezTo>
                    <a:pt x="620" y="60426"/>
                    <a:pt x="536" y="60771"/>
                    <a:pt x="679" y="61045"/>
                  </a:cubicBezTo>
                  <a:cubicBezTo>
                    <a:pt x="810" y="61390"/>
                    <a:pt x="1096" y="61474"/>
                    <a:pt x="1441" y="61474"/>
                  </a:cubicBezTo>
                  <a:lnTo>
                    <a:pt x="11919" y="61474"/>
                  </a:lnTo>
                  <a:cubicBezTo>
                    <a:pt x="12455" y="61474"/>
                    <a:pt x="12752" y="61212"/>
                    <a:pt x="12752" y="60783"/>
                  </a:cubicBezTo>
                  <a:cubicBezTo>
                    <a:pt x="12752" y="60366"/>
                    <a:pt x="12455" y="60116"/>
                    <a:pt x="11919" y="60105"/>
                  </a:cubicBezTo>
                  <a:lnTo>
                    <a:pt x="9859" y="60105"/>
                  </a:lnTo>
                  <a:cubicBezTo>
                    <a:pt x="9811" y="60105"/>
                    <a:pt x="9759" y="60110"/>
                    <a:pt x="9709" y="60110"/>
                  </a:cubicBezTo>
                  <a:cubicBezTo>
                    <a:pt x="9600" y="60110"/>
                    <a:pt x="9503" y="60082"/>
                    <a:pt x="9478" y="59902"/>
                  </a:cubicBezTo>
                  <a:cubicBezTo>
                    <a:pt x="9419" y="59343"/>
                    <a:pt x="9038" y="59247"/>
                    <a:pt x="8549" y="59235"/>
                  </a:cubicBezTo>
                  <a:cubicBezTo>
                    <a:pt x="8481" y="59235"/>
                    <a:pt x="8390" y="59268"/>
                    <a:pt x="8308" y="59268"/>
                  </a:cubicBezTo>
                  <a:cubicBezTo>
                    <a:pt x="8219" y="59268"/>
                    <a:pt x="8140" y="59230"/>
                    <a:pt x="8109" y="59069"/>
                  </a:cubicBezTo>
                  <a:cubicBezTo>
                    <a:pt x="8014" y="58557"/>
                    <a:pt x="7633" y="58473"/>
                    <a:pt x="7180" y="58473"/>
                  </a:cubicBezTo>
                  <a:cubicBezTo>
                    <a:pt x="6775" y="58485"/>
                    <a:pt x="6371" y="58485"/>
                    <a:pt x="5954" y="58485"/>
                  </a:cubicBezTo>
                  <a:cubicBezTo>
                    <a:pt x="5489" y="58485"/>
                    <a:pt x="5335" y="58402"/>
                    <a:pt x="5335" y="57890"/>
                  </a:cubicBezTo>
                  <a:cubicBezTo>
                    <a:pt x="5359" y="49484"/>
                    <a:pt x="5370" y="41078"/>
                    <a:pt x="5359" y="32684"/>
                  </a:cubicBezTo>
                  <a:lnTo>
                    <a:pt x="5359" y="32399"/>
                  </a:lnTo>
                  <a:cubicBezTo>
                    <a:pt x="5370" y="31994"/>
                    <a:pt x="5609" y="31803"/>
                    <a:pt x="5990" y="31780"/>
                  </a:cubicBezTo>
                  <a:cubicBezTo>
                    <a:pt x="6028" y="31778"/>
                    <a:pt x="6067" y="31777"/>
                    <a:pt x="6106" y="31777"/>
                  </a:cubicBezTo>
                  <a:cubicBezTo>
                    <a:pt x="6293" y="31777"/>
                    <a:pt x="6479" y="31800"/>
                    <a:pt x="6656" y="31839"/>
                  </a:cubicBezTo>
                  <a:cubicBezTo>
                    <a:pt x="6731" y="31853"/>
                    <a:pt x="6802" y="31861"/>
                    <a:pt x="6869" y="31861"/>
                  </a:cubicBezTo>
                  <a:cubicBezTo>
                    <a:pt x="7194" y="31861"/>
                    <a:pt x="7410" y="31687"/>
                    <a:pt x="7430" y="31291"/>
                  </a:cubicBezTo>
                  <a:cubicBezTo>
                    <a:pt x="7466" y="30625"/>
                    <a:pt x="7775" y="30208"/>
                    <a:pt x="8407" y="29970"/>
                  </a:cubicBezTo>
                  <a:cubicBezTo>
                    <a:pt x="8811" y="29815"/>
                    <a:pt x="8918" y="29470"/>
                    <a:pt x="8680" y="29101"/>
                  </a:cubicBezTo>
                  <a:cubicBezTo>
                    <a:pt x="8287" y="28529"/>
                    <a:pt x="8323" y="27982"/>
                    <a:pt x="8692" y="27410"/>
                  </a:cubicBezTo>
                  <a:cubicBezTo>
                    <a:pt x="8907" y="27065"/>
                    <a:pt x="8811" y="26731"/>
                    <a:pt x="8430" y="26588"/>
                  </a:cubicBezTo>
                  <a:cubicBezTo>
                    <a:pt x="7752" y="26338"/>
                    <a:pt x="7454" y="25874"/>
                    <a:pt x="7418" y="25160"/>
                  </a:cubicBezTo>
                  <a:cubicBezTo>
                    <a:pt x="7397" y="24832"/>
                    <a:pt x="7179" y="24664"/>
                    <a:pt x="6863" y="24664"/>
                  </a:cubicBezTo>
                  <a:cubicBezTo>
                    <a:pt x="6823" y="24664"/>
                    <a:pt x="6782" y="24666"/>
                    <a:pt x="6740" y="24672"/>
                  </a:cubicBezTo>
                  <a:cubicBezTo>
                    <a:pt x="6561" y="24695"/>
                    <a:pt x="6382" y="24755"/>
                    <a:pt x="6192" y="24767"/>
                  </a:cubicBezTo>
                  <a:cubicBezTo>
                    <a:pt x="6145" y="24771"/>
                    <a:pt x="6099" y="24773"/>
                    <a:pt x="6056" y="24773"/>
                  </a:cubicBezTo>
                  <a:cubicBezTo>
                    <a:pt x="5579" y="24773"/>
                    <a:pt x="5359" y="24529"/>
                    <a:pt x="5359" y="24005"/>
                  </a:cubicBezTo>
                  <a:cubicBezTo>
                    <a:pt x="5359" y="23671"/>
                    <a:pt x="5382" y="23338"/>
                    <a:pt x="5347" y="23005"/>
                  </a:cubicBezTo>
                  <a:cubicBezTo>
                    <a:pt x="5314" y="22697"/>
                    <a:pt x="5359" y="22565"/>
                    <a:pt x="5530" y="22565"/>
                  </a:cubicBezTo>
                  <a:cubicBezTo>
                    <a:pt x="5610" y="22565"/>
                    <a:pt x="5718" y="22594"/>
                    <a:pt x="5859" y="22648"/>
                  </a:cubicBezTo>
                  <a:cubicBezTo>
                    <a:pt x="6921" y="23057"/>
                    <a:pt x="8014" y="23251"/>
                    <a:pt x="9089" y="23251"/>
                  </a:cubicBezTo>
                  <a:cubicBezTo>
                    <a:pt x="12735" y="23251"/>
                    <a:pt x="16175" y="21020"/>
                    <a:pt x="17527" y="17397"/>
                  </a:cubicBezTo>
                  <a:cubicBezTo>
                    <a:pt x="17672" y="17050"/>
                    <a:pt x="17829" y="16955"/>
                    <a:pt x="18144" y="16955"/>
                  </a:cubicBezTo>
                  <a:cubicBezTo>
                    <a:pt x="18164" y="16955"/>
                    <a:pt x="18184" y="16956"/>
                    <a:pt x="18205" y="16956"/>
                  </a:cubicBezTo>
                  <a:cubicBezTo>
                    <a:pt x="18588" y="16966"/>
                    <a:pt x="18972" y="16970"/>
                    <a:pt x="19357" y="16970"/>
                  </a:cubicBezTo>
                  <a:cubicBezTo>
                    <a:pt x="19883" y="16970"/>
                    <a:pt x="20409" y="16963"/>
                    <a:pt x="20932" y="16956"/>
                  </a:cubicBezTo>
                  <a:cubicBezTo>
                    <a:pt x="21753" y="16956"/>
                    <a:pt x="22289" y="16504"/>
                    <a:pt x="22349" y="15706"/>
                  </a:cubicBezTo>
                  <a:cubicBezTo>
                    <a:pt x="22382" y="15383"/>
                    <a:pt x="22509" y="15373"/>
                    <a:pt x="22721" y="15373"/>
                  </a:cubicBezTo>
                  <a:cubicBezTo>
                    <a:pt x="22735" y="15373"/>
                    <a:pt x="22750" y="15373"/>
                    <a:pt x="22765" y="15373"/>
                  </a:cubicBezTo>
                  <a:lnTo>
                    <a:pt x="30790" y="15373"/>
                  </a:lnTo>
                  <a:cubicBezTo>
                    <a:pt x="31076" y="15373"/>
                    <a:pt x="31183" y="15432"/>
                    <a:pt x="31171" y="15730"/>
                  </a:cubicBezTo>
                  <a:cubicBezTo>
                    <a:pt x="31136" y="16516"/>
                    <a:pt x="31112" y="17290"/>
                    <a:pt x="31136" y="18076"/>
                  </a:cubicBezTo>
                  <a:cubicBezTo>
                    <a:pt x="31136" y="18468"/>
                    <a:pt x="31064" y="18504"/>
                    <a:pt x="30707" y="18516"/>
                  </a:cubicBezTo>
                  <a:cubicBezTo>
                    <a:pt x="30588" y="18520"/>
                    <a:pt x="30453" y="18521"/>
                    <a:pt x="30313" y="18521"/>
                  </a:cubicBezTo>
                  <a:cubicBezTo>
                    <a:pt x="30034" y="18521"/>
                    <a:pt x="29735" y="18516"/>
                    <a:pt x="29504" y="18516"/>
                  </a:cubicBezTo>
                  <a:cubicBezTo>
                    <a:pt x="28159" y="18516"/>
                    <a:pt x="27849" y="18885"/>
                    <a:pt x="27849" y="20219"/>
                  </a:cubicBezTo>
                  <a:lnTo>
                    <a:pt x="27849" y="43864"/>
                  </a:lnTo>
                  <a:cubicBezTo>
                    <a:pt x="27861" y="44234"/>
                    <a:pt x="27766" y="44603"/>
                    <a:pt x="27587" y="44924"/>
                  </a:cubicBezTo>
                  <a:cubicBezTo>
                    <a:pt x="25301" y="49270"/>
                    <a:pt x="23027" y="53616"/>
                    <a:pt x="20741" y="57973"/>
                  </a:cubicBezTo>
                  <a:cubicBezTo>
                    <a:pt x="19610" y="60140"/>
                    <a:pt x="20884" y="62248"/>
                    <a:pt x="23313" y="62248"/>
                  </a:cubicBezTo>
                  <a:cubicBezTo>
                    <a:pt x="26451" y="62248"/>
                    <a:pt x="29588" y="62227"/>
                    <a:pt x="32726" y="62227"/>
                  </a:cubicBezTo>
                  <a:cubicBezTo>
                    <a:pt x="34922" y="62227"/>
                    <a:pt x="37119" y="62237"/>
                    <a:pt x="39315" y="62271"/>
                  </a:cubicBezTo>
                  <a:cubicBezTo>
                    <a:pt x="39340" y="62272"/>
                    <a:pt x="39365" y="62272"/>
                    <a:pt x="39390" y="62272"/>
                  </a:cubicBezTo>
                  <a:cubicBezTo>
                    <a:pt x="41691" y="62272"/>
                    <a:pt x="43101" y="60093"/>
                    <a:pt x="41946" y="57926"/>
                  </a:cubicBezTo>
                  <a:cubicBezTo>
                    <a:pt x="39637" y="53580"/>
                    <a:pt x="37363" y="49198"/>
                    <a:pt x="35077" y="44829"/>
                  </a:cubicBezTo>
                  <a:cubicBezTo>
                    <a:pt x="34922" y="44543"/>
                    <a:pt x="34838" y="44210"/>
                    <a:pt x="34850" y="43876"/>
                  </a:cubicBezTo>
                  <a:cubicBezTo>
                    <a:pt x="34850" y="40959"/>
                    <a:pt x="34850" y="38042"/>
                    <a:pt x="34850" y="35125"/>
                  </a:cubicBezTo>
                  <a:lnTo>
                    <a:pt x="34850" y="19957"/>
                  </a:lnTo>
                  <a:cubicBezTo>
                    <a:pt x="34850" y="18980"/>
                    <a:pt x="34588" y="18540"/>
                    <a:pt x="33612" y="18540"/>
                  </a:cubicBezTo>
                  <a:cubicBezTo>
                    <a:pt x="33231" y="18540"/>
                    <a:pt x="32671" y="18516"/>
                    <a:pt x="32255" y="18516"/>
                  </a:cubicBezTo>
                  <a:cubicBezTo>
                    <a:pt x="32005" y="18516"/>
                    <a:pt x="31933" y="18433"/>
                    <a:pt x="31945" y="18195"/>
                  </a:cubicBezTo>
                  <a:cubicBezTo>
                    <a:pt x="31957" y="17385"/>
                    <a:pt x="31969" y="16563"/>
                    <a:pt x="31969" y="15742"/>
                  </a:cubicBezTo>
                  <a:cubicBezTo>
                    <a:pt x="31969" y="15456"/>
                    <a:pt x="32064" y="15361"/>
                    <a:pt x="32350" y="15349"/>
                  </a:cubicBezTo>
                  <a:cubicBezTo>
                    <a:pt x="33112" y="15313"/>
                    <a:pt x="33874" y="15278"/>
                    <a:pt x="34624" y="15170"/>
                  </a:cubicBezTo>
                  <a:cubicBezTo>
                    <a:pt x="35827" y="14992"/>
                    <a:pt x="36958" y="14647"/>
                    <a:pt x="37553" y="13420"/>
                  </a:cubicBezTo>
                  <a:cubicBezTo>
                    <a:pt x="38125" y="12301"/>
                    <a:pt x="38255" y="11015"/>
                    <a:pt x="37946" y="9801"/>
                  </a:cubicBezTo>
                  <a:cubicBezTo>
                    <a:pt x="37532" y="8203"/>
                    <a:pt x="36121" y="7120"/>
                    <a:pt x="34668" y="7120"/>
                  </a:cubicBezTo>
                  <a:cubicBezTo>
                    <a:pt x="34366" y="7120"/>
                    <a:pt x="34063" y="7167"/>
                    <a:pt x="33767" y="7265"/>
                  </a:cubicBezTo>
                  <a:cubicBezTo>
                    <a:pt x="32529" y="7669"/>
                    <a:pt x="31981" y="8693"/>
                    <a:pt x="31624" y="9848"/>
                  </a:cubicBezTo>
                  <a:cubicBezTo>
                    <a:pt x="31195" y="11241"/>
                    <a:pt x="31136" y="12670"/>
                    <a:pt x="31171" y="14099"/>
                  </a:cubicBezTo>
                  <a:cubicBezTo>
                    <a:pt x="31171" y="14373"/>
                    <a:pt x="31159" y="14527"/>
                    <a:pt x="30802" y="14527"/>
                  </a:cubicBezTo>
                  <a:cubicBezTo>
                    <a:pt x="29457" y="14522"/>
                    <a:pt x="28111" y="14519"/>
                    <a:pt x="26766" y="14519"/>
                  </a:cubicBezTo>
                  <a:cubicBezTo>
                    <a:pt x="25421" y="14519"/>
                    <a:pt x="24075" y="14522"/>
                    <a:pt x="22730" y="14527"/>
                  </a:cubicBezTo>
                  <a:cubicBezTo>
                    <a:pt x="22480" y="14527"/>
                    <a:pt x="22384" y="14492"/>
                    <a:pt x="22361" y="14206"/>
                  </a:cubicBezTo>
                  <a:cubicBezTo>
                    <a:pt x="22277" y="13384"/>
                    <a:pt x="21777" y="12944"/>
                    <a:pt x="20956" y="12944"/>
                  </a:cubicBezTo>
                  <a:cubicBezTo>
                    <a:pt x="20485" y="12937"/>
                    <a:pt x="20011" y="12925"/>
                    <a:pt x="19537" y="12925"/>
                  </a:cubicBezTo>
                  <a:cubicBezTo>
                    <a:pt x="19231" y="12925"/>
                    <a:pt x="18926" y="12930"/>
                    <a:pt x="18622" y="12944"/>
                  </a:cubicBezTo>
                  <a:cubicBezTo>
                    <a:pt x="18586" y="12946"/>
                    <a:pt x="18551" y="12947"/>
                    <a:pt x="18518" y="12947"/>
                  </a:cubicBezTo>
                  <a:cubicBezTo>
                    <a:pt x="18166" y="12947"/>
                    <a:pt x="18019" y="12823"/>
                    <a:pt x="17932" y="12420"/>
                  </a:cubicBezTo>
                  <a:cubicBezTo>
                    <a:pt x="17011" y="8019"/>
                    <a:pt x="13374" y="5130"/>
                    <a:pt x="9048" y="5130"/>
                  </a:cubicBezTo>
                  <a:cubicBezTo>
                    <a:pt x="8564" y="5130"/>
                    <a:pt x="8072" y="5166"/>
                    <a:pt x="7573" y="5241"/>
                  </a:cubicBezTo>
                  <a:cubicBezTo>
                    <a:pt x="6823" y="5360"/>
                    <a:pt x="6109" y="5622"/>
                    <a:pt x="5347" y="5872"/>
                  </a:cubicBezTo>
                  <a:lnTo>
                    <a:pt x="5347" y="812"/>
                  </a:lnTo>
                  <a:cubicBezTo>
                    <a:pt x="5347" y="383"/>
                    <a:pt x="5228" y="38"/>
                    <a:pt x="4716" y="2"/>
                  </a:cubicBezTo>
                  <a:cubicBezTo>
                    <a:pt x="4695" y="1"/>
                    <a:pt x="4674" y="0"/>
                    <a:pt x="4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44"/>
            <p:cNvSpPr/>
            <p:nvPr/>
          </p:nvSpPr>
          <p:spPr>
            <a:xfrm>
              <a:off x="3566500" y="4214625"/>
              <a:ext cx="525400" cy="247375"/>
            </a:xfrm>
            <a:custGeom>
              <a:avLst/>
              <a:gdLst/>
              <a:ahLst/>
              <a:cxnLst/>
              <a:rect l="l" t="t" r="r" b="b"/>
              <a:pathLst>
                <a:path w="21016" h="9895" extrusionOk="0">
                  <a:moveTo>
                    <a:pt x="4144" y="1"/>
                  </a:moveTo>
                  <a:cubicBezTo>
                    <a:pt x="2870" y="2406"/>
                    <a:pt x="1596" y="4799"/>
                    <a:pt x="346" y="7216"/>
                  </a:cubicBezTo>
                  <a:cubicBezTo>
                    <a:pt x="1" y="7907"/>
                    <a:pt x="179" y="8597"/>
                    <a:pt x="644" y="9193"/>
                  </a:cubicBezTo>
                  <a:cubicBezTo>
                    <a:pt x="1108" y="9764"/>
                    <a:pt x="1751" y="9895"/>
                    <a:pt x="2441" y="9895"/>
                  </a:cubicBezTo>
                  <a:cubicBezTo>
                    <a:pt x="5091" y="9889"/>
                    <a:pt x="7737" y="9886"/>
                    <a:pt x="10381" y="9886"/>
                  </a:cubicBezTo>
                  <a:cubicBezTo>
                    <a:pt x="13026" y="9886"/>
                    <a:pt x="15669" y="9889"/>
                    <a:pt x="18313" y="9895"/>
                  </a:cubicBezTo>
                  <a:cubicBezTo>
                    <a:pt x="18503" y="9895"/>
                    <a:pt x="18682" y="9883"/>
                    <a:pt x="18872" y="9871"/>
                  </a:cubicBezTo>
                  <a:cubicBezTo>
                    <a:pt x="20206" y="9693"/>
                    <a:pt x="21015" y="8335"/>
                    <a:pt x="20408" y="7145"/>
                  </a:cubicBezTo>
                  <a:cubicBezTo>
                    <a:pt x="19205" y="4752"/>
                    <a:pt x="17932" y="2394"/>
                    <a:pt x="16681" y="25"/>
                  </a:cubicBezTo>
                  <a:lnTo>
                    <a:pt x="4239" y="25"/>
                  </a:lnTo>
                  <a:cubicBezTo>
                    <a:pt x="4204" y="25"/>
                    <a:pt x="4168" y="13"/>
                    <a:pt x="4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44"/>
            <p:cNvSpPr/>
            <p:nvPr/>
          </p:nvSpPr>
          <p:spPr>
            <a:xfrm>
              <a:off x="3063775" y="3279700"/>
              <a:ext cx="519425" cy="207200"/>
            </a:xfrm>
            <a:custGeom>
              <a:avLst/>
              <a:gdLst/>
              <a:ahLst/>
              <a:cxnLst/>
              <a:rect l="l" t="t" r="r" b="b"/>
              <a:pathLst>
                <a:path w="20777" h="8288" extrusionOk="0">
                  <a:moveTo>
                    <a:pt x="71" y="0"/>
                  </a:moveTo>
                  <a:lnTo>
                    <a:pt x="36" y="36"/>
                  </a:lnTo>
                  <a:cubicBezTo>
                    <a:pt x="0" y="608"/>
                    <a:pt x="60" y="1179"/>
                    <a:pt x="202" y="1739"/>
                  </a:cubicBezTo>
                  <a:cubicBezTo>
                    <a:pt x="1024" y="5442"/>
                    <a:pt x="4132" y="8109"/>
                    <a:pt x="7811" y="8275"/>
                  </a:cubicBezTo>
                  <a:cubicBezTo>
                    <a:pt x="7958" y="8283"/>
                    <a:pt x="8105" y="8287"/>
                    <a:pt x="8252" y="8287"/>
                  </a:cubicBezTo>
                  <a:cubicBezTo>
                    <a:pt x="11837" y="8287"/>
                    <a:pt x="15033" y="5931"/>
                    <a:pt x="16073" y="2465"/>
                  </a:cubicBezTo>
                  <a:cubicBezTo>
                    <a:pt x="16177" y="2122"/>
                    <a:pt x="16313" y="1976"/>
                    <a:pt x="16672" y="1976"/>
                  </a:cubicBezTo>
                  <a:cubicBezTo>
                    <a:pt x="16687" y="1976"/>
                    <a:pt x="16701" y="1976"/>
                    <a:pt x="16716" y="1977"/>
                  </a:cubicBezTo>
                  <a:cubicBezTo>
                    <a:pt x="17105" y="1990"/>
                    <a:pt x="17494" y="1993"/>
                    <a:pt x="17883" y="1993"/>
                  </a:cubicBezTo>
                  <a:cubicBezTo>
                    <a:pt x="18420" y="1993"/>
                    <a:pt x="18956" y="1986"/>
                    <a:pt x="19493" y="1986"/>
                  </a:cubicBezTo>
                  <a:cubicBezTo>
                    <a:pt x="19663" y="1986"/>
                    <a:pt x="19833" y="1987"/>
                    <a:pt x="20003" y="1989"/>
                  </a:cubicBezTo>
                  <a:cubicBezTo>
                    <a:pt x="20384" y="1989"/>
                    <a:pt x="20681" y="1882"/>
                    <a:pt x="20693" y="1453"/>
                  </a:cubicBezTo>
                  <a:cubicBezTo>
                    <a:pt x="20705" y="977"/>
                    <a:pt x="20776" y="501"/>
                    <a:pt x="20645" y="24"/>
                  </a:cubicBezTo>
                  <a:cubicBezTo>
                    <a:pt x="20622" y="12"/>
                    <a:pt x="20586" y="12"/>
                    <a:pt x="205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44"/>
            <p:cNvSpPr/>
            <p:nvPr/>
          </p:nvSpPr>
          <p:spPr>
            <a:xfrm>
              <a:off x="3129250" y="3584300"/>
              <a:ext cx="84850" cy="79700"/>
            </a:xfrm>
            <a:custGeom>
              <a:avLst/>
              <a:gdLst/>
              <a:ahLst/>
              <a:cxnLst/>
              <a:rect l="l" t="t" r="r" b="b"/>
              <a:pathLst>
                <a:path w="3394" h="3188" extrusionOk="0">
                  <a:moveTo>
                    <a:pt x="1285" y="1"/>
                  </a:moveTo>
                  <a:cubicBezTo>
                    <a:pt x="792" y="1"/>
                    <a:pt x="312" y="173"/>
                    <a:pt x="0" y="497"/>
                  </a:cubicBezTo>
                  <a:lnTo>
                    <a:pt x="2691" y="3187"/>
                  </a:lnTo>
                  <a:cubicBezTo>
                    <a:pt x="3394" y="2402"/>
                    <a:pt x="3394" y="1306"/>
                    <a:pt x="2679" y="568"/>
                  </a:cubicBezTo>
                  <a:cubicBezTo>
                    <a:pt x="2312" y="182"/>
                    <a:pt x="1791" y="1"/>
                    <a:pt x="12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44"/>
            <p:cNvSpPr/>
            <p:nvPr/>
          </p:nvSpPr>
          <p:spPr>
            <a:xfrm>
              <a:off x="3109600" y="3601175"/>
              <a:ext cx="83375" cy="78275"/>
            </a:xfrm>
            <a:custGeom>
              <a:avLst/>
              <a:gdLst/>
              <a:ahLst/>
              <a:cxnLst/>
              <a:rect l="l" t="t" r="r" b="b"/>
              <a:pathLst>
                <a:path w="3335" h="3131" extrusionOk="0">
                  <a:moveTo>
                    <a:pt x="655" y="0"/>
                  </a:moveTo>
                  <a:cubicBezTo>
                    <a:pt x="572" y="107"/>
                    <a:pt x="501" y="226"/>
                    <a:pt x="441" y="334"/>
                  </a:cubicBezTo>
                  <a:cubicBezTo>
                    <a:pt x="1" y="1179"/>
                    <a:pt x="239" y="2215"/>
                    <a:pt x="1001" y="2774"/>
                  </a:cubicBezTo>
                  <a:cubicBezTo>
                    <a:pt x="1330" y="3016"/>
                    <a:pt x="1733" y="3131"/>
                    <a:pt x="2127" y="3131"/>
                  </a:cubicBezTo>
                  <a:cubicBezTo>
                    <a:pt x="2586" y="3131"/>
                    <a:pt x="3033" y="2974"/>
                    <a:pt x="3334" y="2679"/>
                  </a:cubicBezTo>
                  <a:lnTo>
                    <a:pt x="6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44"/>
            <p:cNvSpPr/>
            <p:nvPr/>
          </p:nvSpPr>
          <p:spPr>
            <a:xfrm>
              <a:off x="3760275" y="4351250"/>
              <a:ext cx="84250" cy="81000"/>
            </a:xfrm>
            <a:custGeom>
              <a:avLst/>
              <a:gdLst/>
              <a:ahLst/>
              <a:cxnLst/>
              <a:rect l="l" t="t" r="r" b="b"/>
              <a:pathLst>
                <a:path w="3370" h="3240" extrusionOk="0">
                  <a:moveTo>
                    <a:pt x="1799" y="1"/>
                  </a:moveTo>
                  <a:cubicBezTo>
                    <a:pt x="786" y="1"/>
                    <a:pt x="24" y="632"/>
                    <a:pt x="13" y="1525"/>
                  </a:cubicBezTo>
                  <a:cubicBezTo>
                    <a:pt x="1" y="2513"/>
                    <a:pt x="679" y="3239"/>
                    <a:pt x="1644" y="3239"/>
                  </a:cubicBezTo>
                  <a:cubicBezTo>
                    <a:pt x="1652" y="3239"/>
                    <a:pt x="1661" y="3240"/>
                    <a:pt x="1669" y="3240"/>
                  </a:cubicBezTo>
                  <a:cubicBezTo>
                    <a:pt x="2656" y="3240"/>
                    <a:pt x="3370" y="2553"/>
                    <a:pt x="3346" y="1608"/>
                  </a:cubicBezTo>
                  <a:cubicBezTo>
                    <a:pt x="3358" y="739"/>
                    <a:pt x="2668" y="25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44"/>
            <p:cNvSpPr/>
            <p:nvPr/>
          </p:nvSpPr>
          <p:spPr>
            <a:xfrm>
              <a:off x="3682600" y="4287550"/>
              <a:ext cx="61925" cy="61100"/>
            </a:xfrm>
            <a:custGeom>
              <a:avLst/>
              <a:gdLst/>
              <a:ahLst/>
              <a:cxnLst/>
              <a:rect l="l" t="t" r="r" b="b"/>
              <a:pathLst>
                <a:path w="2477" h="2444" extrusionOk="0">
                  <a:moveTo>
                    <a:pt x="1226" y="1"/>
                  </a:moveTo>
                  <a:cubicBezTo>
                    <a:pt x="548" y="1"/>
                    <a:pt x="0" y="561"/>
                    <a:pt x="0" y="1251"/>
                  </a:cubicBezTo>
                  <a:cubicBezTo>
                    <a:pt x="0" y="1906"/>
                    <a:pt x="536" y="2442"/>
                    <a:pt x="1191" y="2442"/>
                  </a:cubicBezTo>
                  <a:cubicBezTo>
                    <a:pt x="1213" y="2443"/>
                    <a:pt x="1236" y="2444"/>
                    <a:pt x="1258" y="2444"/>
                  </a:cubicBezTo>
                  <a:cubicBezTo>
                    <a:pt x="1895" y="2444"/>
                    <a:pt x="2418" y="1955"/>
                    <a:pt x="2453" y="1311"/>
                  </a:cubicBezTo>
                  <a:cubicBezTo>
                    <a:pt x="2477" y="608"/>
                    <a:pt x="1905" y="1"/>
                    <a:pt x="1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44"/>
            <p:cNvSpPr/>
            <p:nvPr/>
          </p:nvSpPr>
          <p:spPr>
            <a:xfrm>
              <a:off x="3682600" y="4387525"/>
              <a:ext cx="36625" cy="36400"/>
            </a:xfrm>
            <a:custGeom>
              <a:avLst/>
              <a:gdLst/>
              <a:ahLst/>
              <a:cxnLst/>
              <a:rect l="l" t="t" r="r" b="b"/>
              <a:pathLst>
                <a:path w="1465" h="1456" extrusionOk="0">
                  <a:moveTo>
                    <a:pt x="710" y="1"/>
                  </a:moveTo>
                  <a:cubicBezTo>
                    <a:pt x="251" y="1"/>
                    <a:pt x="0" y="250"/>
                    <a:pt x="0" y="717"/>
                  </a:cubicBezTo>
                  <a:cubicBezTo>
                    <a:pt x="0" y="1193"/>
                    <a:pt x="250" y="1455"/>
                    <a:pt x="703" y="1455"/>
                  </a:cubicBezTo>
                  <a:cubicBezTo>
                    <a:pt x="715" y="1455"/>
                    <a:pt x="726" y="1455"/>
                    <a:pt x="738" y="1455"/>
                  </a:cubicBezTo>
                  <a:cubicBezTo>
                    <a:pt x="1192" y="1455"/>
                    <a:pt x="1441" y="1229"/>
                    <a:pt x="1453" y="764"/>
                  </a:cubicBezTo>
                  <a:cubicBezTo>
                    <a:pt x="1465" y="288"/>
                    <a:pt x="1226" y="26"/>
                    <a:pt x="774" y="2"/>
                  </a:cubicBezTo>
                  <a:cubicBezTo>
                    <a:pt x="752" y="1"/>
                    <a:pt x="731" y="1"/>
                    <a:pt x="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44"/>
            <p:cNvSpPr/>
            <p:nvPr/>
          </p:nvSpPr>
          <p:spPr>
            <a:xfrm>
              <a:off x="3783500" y="4275900"/>
              <a:ext cx="25025" cy="24575"/>
            </a:xfrm>
            <a:custGeom>
              <a:avLst/>
              <a:gdLst/>
              <a:ahLst/>
              <a:cxnLst/>
              <a:rect l="l" t="t" r="r" b="b"/>
              <a:pathLst>
                <a:path w="1001" h="983" extrusionOk="0">
                  <a:moveTo>
                    <a:pt x="455" y="1"/>
                  </a:moveTo>
                  <a:cubicBezTo>
                    <a:pt x="154" y="1"/>
                    <a:pt x="24" y="229"/>
                    <a:pt x="12" y="479"/>
                  </a:cubicBezTo>
                  <a:cubicBezTo>
                    <a:pt x="0" y="753"/>
                    <a:pt x="215" y="979"/>
                    <a:pt x="489" y="979"/>
                  </a:cubicBezTo>
                  <a:cubicBezTo>
                    <a:pt x="507" y="981"/>
                    <a:pt x="525" y="982"/>
                    <a:pt x="543" y="982"/>
                  </a:cubicBezTo>
                  <a:cubicBezTo>
                    <a:pt x="793" y="982"/>
                    <a:pt x="999" y="758"/>
                    <a:pt x="977" y="503"/>
                  </a:cubicBezTo>
                  <a:cubicBezTo>
                    <a:pt x="1000" y="229"/>
                    <a:pt x="774" y="3"/>
                    <a:pt x="500" y="3"/>
                  </a:cubicBezTo>
                  <a:cubicBezTo>
                    <a:pt x="485" y="2"/>
                    <a:pt x="470" y="1"/>
                    <a:pt x="4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44"/>
            <p:cNvSpPr/>
            <p:nvPr/>
          </p:nvSpPr>
          <p:spPr>
            <a:xfrm>
              <a:off x="3202475" y="3151400"/>
              <a:ext cx="51225" cy="52725"/>
            </a:xfrm>
            <a:custGeom>
              <a:avLst/>
              <a:gdLst/>
              <a:ahLst/>
              <a:cxnLst/>
              <a:rect l="l" t="t" r="r" b="b"/>
              <a:pathLst>
                <a:path w="2049" h="2109" extrusionOk="0">
                  <a:moveTo>
                    <a:pt x="1046" y="1"/>
                  </a:moveTo>
                  <a:cubicBezTo>
                    <a:pt x="1039" y="1"/>
                    <a:pt x="1031" y="1"/>
                    <a:pt x="1024" y="1"/>
                  </a:cubicBezTo>
                  <a:cubicBezTo>
                    <a:pt x="453" y="13"/>
                    <a:pt x="0" y="489"/>
                    <a:pt x="36" y="1061"/>
                  </a:cubicBezTo>
                  <a:cubicBezTo>
                    <a:pt x="24" y="1632"/>
                    <a:pt x="477" y="2096"/>
                    <a:pt x="1036" y="2108"/>
                  </a:cubicBezTo>
                  <a:cubicBezTo>
                    <a:pt x="1620" y="2108"/>
                    <a:pt x="2048" y="1644"/>
                    <a:pt x="2048" y="1013"/>
                  </a:cubicBezTo>
                  <a:cubicBezTo>
                    <a:pt x="2048" y="449"/>
                    <a:pt x="1596" y="1"/>
                    <a:pt x="10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44"/>
            <p:cNvSpPr/>
            <p:nvPr/>
          </p:nvSpPr>
          <p:spPr>
            <a:xfrm>
              <a:off x="3260050" y="3104350"/>
              <a:ext cx="26400" cy="26575"/>
            </a:xfrm>
            <a:custGeom>
              <a:avLst/>
              <a:gdLst/>
              <a:ahLst/>
              <a:cxnLst/>
              <a:rect l="l" t="t" r="r" b="b"/>
              <a:pathLst>
                <a:path w="1056" h="1063" extrusionOk="0">
                  <a:moveTo>
                    <a:pt x="527" y="0"/>
                  </a:moveTo>
                  <a:cubicBezTo>
                    <a:pt x="264" y="0"/>
                    <a:pt x="1" y="182"/>
                    <a:pt x="31" y="537"/>
                  </a:cubicBezTo>
                  <a:cubicBezTo>
                    <a:pt x="19" y="890"/>
                    <a:pt x="274" y="1063"/>
                    <a:pt x="530" y="1063"/>
                  </a:cubicBezTo>
                  <a:cubicBezTo>
                    <a:pt x="792" y="1063"/>
                    <a:pt x="1055" y="881"/>
                    <a:pt x="1031" y="526"/>
                  </a:cubicBezTo>
                  <a:cubicBezTo>
                    <a:pt x="1043" y="173"/>
                    <a:pt x="785" y="0"/>
                    <a:pt x="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44"/>
            <p:cNvSpPr/>
            <p:nvPr/>
          </p:nvSpPr>
          <p:spPr>
            <a:xfrm>
              <a:off x="3335225" y="3141575"/>
              <a:ext cx="34250" cy="33975"/>
            </a:xfrm>
            <a:custGeom>
              <a:avLst/>
              <a:gdLst/>
              <a:ahLst/>
              <a:cxnLst/>
              <a:rect l="l" t="t" r="r" b="b"/>
              <a:pathLst>
                <a:path w="1370" h="1359" extrusionOk="0">
                  <a:moveTo>
                    <a:pt x="680" y="1"/>
                  </a:moveTo>
                  <a:cubicBezTo>
                    <a:pt x="344" y="1"/>
                    <a:pt x="6" y="230"/>
                    <a:pt x="12" y="680"/>
                  </a:cubicBezTo>
                  <a:cubicBezTo>
                    <a:pt x="1" y="1054"/>
                    <a:pt x="299" y="1359"/>
                    <a:pt x="670" y="1359"/>
                  </a:cubicBezTo>
                  <a:cubicBezTo>
                    <a:pt x="677" y="1359"/>
                    <a:pt x="684" y="1359"/>
                    <a:pt x="691" y="1358"/>
                  </a:cubicBezTo>
                  <a:cubicBezTo>
                    <a:pt x="1072" y="1358"/>
                    <a:pt x="1370" y="1025"/>
                    <a:pt x="1334" y="644"/>
                  </a:cubicBezTo>
                  <a:cubicBezTo>
                    <a:pt x="1322" y="212"/>
                    <a:pt x="1002" y="1"/>
                    <a:pt x="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44"/>
            <p:cNvSpPr/>
            <p:nvPr/>
          </p:nvSpPr>
          <p:spPr>
            <a:xfrm>
              <a:off x="3276600" y="3208250"/>
              <a:ext cx="58950" cy="60750"/>
            </a:xfrm>
            <a:custGeom>
              <a:avLst/>
              <a:gdLst/>
              <a:ahLst/>
              <a:cxnLst/>
              <a:rect l="l" t="t" r="r" b="b"/>
              <a:pathLst>
                <a:path w="2358" h="2430" extrusionOk="0">
                  <a:moveTo>
                    <a:pt x="1189" y="1"/>
                  </a:moveTo>
                  <a:cubicBezTo>
                    <a:pt x="1181" y="1"/>
                    <a:pt x="1174" y="1"/>
                    <a:pt x="1167" y="1"/>
                  </a:cubicBezTo>
                  <a:cubicBezTo>
                    <a:pt x="512" y="25"/>
                    <a:pt x="0" y="572"/>
                    <a:pt x="36" y="1227"/>
                  </a:cubicBezTo>
                  <a:cubicBezTo>
                    <a:pt x="12" y="1882"/>
                    <a:pt x="536" y="2418"/>
                    <a:pt x="1191" y="2430"/>
                  </a:cubicBezTo>
                  <a:cubicBezTo>
                    <a:pt x="1869" y="2430"/>
                    <a:pt x="2357" y="1894"/>
                    <a:pt x="2357" y="1180"/>
                  </a:cubicBezTo>
                  <a:cubicBezTo>
                    <a:pt x="2357" y="520"/>
                    <a:pt x="1834" y="1"/>
                    <a:pt x="1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44"/>
            <p:cNvSpPr/>
            <p:nvPr/>
          </p:nvSpPr>
          <p:spPr>
            <a:xfrm>
              <a:off x="3184463" y="3312650"/>
              <a:ext cx="87252" cy="89916"/>
            </a:xfrm>
            <a:custGeom>
              <a:avLst/>
              <a:gdLst/>
              <a:ahLst/>
              <a:cxnLst/>
              <a:rect l="l" t="t" r="r" b="b"/>
              <a:pathLst>
                <a:path w="2358" h="2430" extrusionOk="0">
                  <a:moveTo>
                    <a:pt x="1189" y="1"/>
                  </a:moveTo>
                  <a:cubicBezTo>
                    <a:pt x="1181" y="1"/>
                    <a:pt x="1174" y="1"/>
                    <a:pt x="1167" y="1"/>
                  </a:cubicBezTo>
                  <a:cubicBezTo>
                    <a:pt x="512" y="25"/>
                    <a:pt x="0" y="572"/>
                    <a:pt x="36" y="1227"/>
                  </a:cubicBezTo>
                  <a:cubicBezTo>
                    <a:pt x="12" y="1882"/>
                    <a:pt x="536" y="2418"/>
                    <a:pt x="1191" y="2430"/>
                  </a:cubicBezTo>
                  <a:cubicBezTo>
                    <a:pt x="1869" y="2430"/>
                    <a:pt x="2357" y="1894"/>
                    <a:pt x="2357" y="1180"/>
                  </a:cubicBezTo>
                  <a:cubicBezTo>
                    <a:pt x="2357" y="520"/>
                    <a:pt x="1834" y="1"/>
                    <a:pt x="1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8" name="Google Shape;2898;p44"/>
          <p:cNvGrpSpPr/>
          <p:nvPr/>
        </p:nvGrpSpPr>
        <p:grpSpPr>
          <a:xfrm rot="-1393521">
            <a:off x="7359494" y="4079199"/>
            <a:ext cx="511082" cy="655002"/>
            <a:chOff x="-5220725" y="1178629"/>
            <a:chExt cx="413255" cy="529627"/>
          </a:xfrm>
        </p:grpSpPr>
        <p:sp>
          <p:nvSpPr>
            <p:cNvPr id="2899" name="Google Shape;2899;p44"/>
            <p:cNvSpPr/>
            <p:nvPr/>
          </p:nvSpPr>
          <p:spPr>
            <a:xfrm>
              <a:off x="-5220725" y="1308525"/>
              <a:ext cx="190500" cy="1905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44"/>
            <p:cNvSpPr/>
            <p:nvPr/>
          </p:nvSpPr>
          <p:spPr>
            <a:xfrm rot="-1288199">
              <a:off x="-4984416" y="1201483"/>
              <a:ext cx="154093" cy="154093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44"/>
            <p:cNvSpPr/>
            <p:nvPr/>
          </p:nvSpPr>
          <p:spPr>
            <a:xfrm rot="-2077056">
              <a:off x="-5033122" y="1523906"/>
              <a:ext cx="154199" cy="154199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902" name="Google Shape;2902;p44"/>
            <p:cNvCxnSpPr>
              <a:stCxn id="2901" idx="0"/>
              <a:endCxn id="2899" idx="5"/>
            </p:cNvCxnSpPr>
            <p:nvPr/>
          </p:nvCxnSpPr>
          <p:spPr>
            <a:xfrm rot="-9402987">
              <a:off x="-5068767" y="1485171"/>
              <a:ext cx="79690" cy="3817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3" name="Google Shape;2903;p44"/>
            <p:cNvCxnSpPr>
              <a:stCxn id="2900" idx="2"/>
              <a:endCxn id="2899" idx="7"/>
            </p:cNvCxnSpPr>
            <p:nvPr/>
          </p:nvCxnSpPr>
          <p:spPr>
            <a:xfrm rot="1389696" flipH="1">
              <a:off x="-5049179" y="1292350"/>
              <a:ext cx="61018" cy="58458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D16BEF4-E11E-F2D4-B2F9-B8AEA6E94CAC}"/>
              </a:ext>
            </a:extLst>
          </p:cNvPr>
          <p:cNvSpPr txBox="1"/>
          <p:nvPr/>
        </p:nvSpPr>
        <p:spPr>
          <a:xfrm>
            <a:off x="1484337" y="236246"/>
            <a:ext cx="61715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smtClean="0">
                <a:solidFill>
                  <a:srgbClr val="B41C23"/>
                </a:solidFill>
              </a:rPr>
              <a:t>Ô TẬP </a:t>
            </a:r>
          </a:p>
          <a:p>
            <a:pPr algn="ctr">
              <a:lnSpc>
                <a:spcPct val="150000"/>
              </a:lnSpc>
            </a:pPr>
            <a:r>
              <a:rPr lang="en-US" sz="8000" b="1" smtClean="0">
                <a:solidFill>
                  <a:srgbClr val="B41C23"/>
                </a:solidFill>
              </a:rPr>
              <a:t>CHỦ </a:t>
            </a:r>
            <a:r>
              <a:rPr lang="en-US" sz="8000" b="1">
                <a:solidFill>
                  <a:srgbClr val="B41C23"/>
                </a:solidFill>
              </a:rPr>
              <a:t>ĐỀ </a:t>
            </a:r>
            <a:r>
              <a:rPr lang="en-US" sz="8000" b="1" smtClean="0">
                <a:solidFill>
                  <a:srgbClr val="B41C23"/>
                </a:solidFill>
              </a:rPr>
              <a:t>6</a:t>
            </a:r>
            <a:endParaRPr lang="en-US" sz="8000" b="1">
              <a:solidFill>
                <a:srgbClr val="B41C2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9C29C5-7A52-A956-D2B0-B7CB13ED7E2B}"/>
              </a:ext>
            </a:extLst>
          </p:cNvPr>
          <p:cNvSpPr txBox="1"/>
          <p:nvPr/>
        </p:nvSpPr>
        <p:spPr>
          <a:xfrm>
            <a:off x="1217114" y="40046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buClrTx/>
            </a:pPr>
            <a:r>
              <a:rPr lang="en-US" sz="3600" b="1">
                <a:solidFill>
                  <a:srgbClr val="B41C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FE28924-76F8-7484-3D06-3A02F2F09E46}"/>
              </a:ext>
            </a:extLst>
          </p:cNvPr>
          <p:cNvGrpSpPr/>
          <p:nvPr/>
        </p:nvGrpSpPr>
        <p:grpSpPr>
          <a:xfrm>
            <a:off x="577683" y="1306848"/>
            <a:ext cx="5850862" cy="951000"/>
            <a:chOff x="2888013" y="1329488"/>
            <a:chExt cx="5850862" cy="951000"/>
          </a:xfrm>
        </p:grpSpPr>
        <p:sp>
          <p:nvSpPr>
            <p:cNvPr id="6" name="Google Shape;280;p35">
              <a:extLst>
                <a:ext uri="{FF2B5EF4-FFF2-40B4-BE49-F238E27FC236}">
                  <a16:creationId xmlns:a16="http://schemas.microsoft.com/office/drawing/2014/main" id="{43C7332B-26DD-F06B-E681-B713429E460B}"/>
                </a:ext>
              </a:extLst>
            </p:cNvPr>
            <p:cNvSpPr/>
            <p:nvPr/>
          </p:nvSpPr>
          <p:spPr>
            <a:xfrm>
              <a:off x="2888013" y="1329488"/>
              <a:ext cx="951000" cy="951000"/>
            </a:xfrm>
            <a:prstGeom prst="ellipse">
              <a:avLst/>
            </a:prstGeom>
            <a:solidFill>
              <a:srgbClr val="041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smtClean="0">
                  <a:solidFill>
                    <a:schemeClr val="accent3"/>
                  </a:solidFill>
                  <a:latin typeface="Albert Sans"/>
                  <a:ea typeface="Albert Sans"/>
                  <a:cs typeface="Albert Sans"/>
                  <a:sym typeface="Albert Sans"/>
                </a:rPr>
                <a:t>1</a:t>
              </a:r>
              <a:endParaRPr sz="4400" b="1">
                <a:solidFill>
                  <a:schemeClr val="accent3"/>
                </a:solidFill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CF3CBFD-A780-6BE5-4DAF-C9A4D2D93874}"/>
                </a:ext>
              </a:extLst>
            </p:cNvPr>
            <p:cNvSpPr txBox="1"/>
            <p:nvPr/>
          </p:nvSpPr>
          <p:spPr>
            <a:xfrm>
              <a:off x="3892555" y="1555047"/>
              <a:ext cx="484632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>
                  <a:solidFill>
                    <a:schemeClr val="accent3">
                      <a:lumMod val="10000"/>
                    </a:schemeClr>
                  </a:solidFill>
                </a:rPr>
                <a:t>Ôn tập và củng cố kiến thức đã học.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734644-2E9D-FAAE-798B-30AF8F150A1C}"/>
              </a:ext>
            </a:extLst>
          </p:cNvPr>
          <p:cNvGrpSpPr/>
          <p:nvPr/>
        </p:nvGrpSpPr>
        <p:grpSpPr>
          <a:xfrm>
            <a:off x="1099425" y="2499316"/>
            <a:ext cx="2413804" cy="951000"/>
            <a:chOff x="2888013" y="1329488"/>
            <a:chExt cx="2413804" cy="951000"/>
          </a:xfrm>
        </p:grpSpPr>
        <p:sp>
          <p:nvSpPr>
            <p:cNvPr id="11" name="Google Shape;280;p35">
              <a:extLst>
                <a:ext uri="{FF2B5EF4-FFF2-40B4-BE49-F238E27FC236}">
                  <a16:creationId xmlns:a16="http://schemas.microsoft.com/office/drawing/2014/main" id="{7DA2E79F-5116-A38E-2909-8E25740C0FDD}"/>
                </a:ext>
              </a:extLst>
            </p:cNvPr>
            <p:cNvSpPr/>
            <p:nvPr/>
          </p:nvSpPr>
          <p:spPr>
            <a:xfrm>
              <a:off x="2888013" y="1329488"/>
              <a:ext cx="951000" cy="951000"/>
            </a:xfrm>
            <a:prstGeom prst="ellipse">
              <a:avLst/>
            </a:prstGeom>
            <a:solidFill>
              <a:srgbClr val="041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smtClean="0">
                  <a:solidFill>
                    <a:schemeClr val="accent3"/>
                  </a:solidFill>
                  <a:latin typeface="Albert Sans"/>
                  <a:ea typeface="Albert Sans"/>
                  <a:cs typeface="Albert Sans"/>
                  <a:sym typeface="Albert Sans"/>
                </a:rPr>
                <a:t>2</a:t>
              </a:r>
              <a:endParaRPr sz="4400" b="1">
                <a:solidFill>
                  <a:schemeClr val="accent3"/>
                </a:solidFill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51D36B0-0C65-440B-A108-D5035D40E02F}"/>
                </a:ext>
              </a:extLst>
            </p:cNvPr>
            <p:cNvSpPr txBox="1"/>
            <p:nvPr/>
          </p:nvSpPr>
          <p:spPr>
            <a:xfrm>
              <a:off x="3839012" y="1589543"/>
              <a:ext cx="1462805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>
                  <a:solidFill>
                    <a:schemeClr val="accent3">
                      <a:lumMod val="10000"/>
                    </a:schemeClr>
                  </a:solidFill>
                </a:rPr>
                <a:t>Luyện tập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FC6AA0C-3979-A20E-D0BD-188A4DE2B4AF}"/>
              </a:ext>
            </a:extLst>
          </p:cNvPr>
          <p:cNvGrpSpPr/>
          <p:nvPr/>
        </p:nvGrpSpPr>
        <p:grpSpPr>
          <a:xfrm>
            <a:off x="1727016" y="3736388"/>
            <a:ext cx="2413804" cy="951000"/>
            <a:chOff x="2888013" y="1329488"/>
            <a:chExt cx="2413804" cy="951000"/>
          </a:xfrm>
        </p:grpSpPr>
        <p:sp>
          <p:nvSpPr>
            <p:cNvPr id="14" name="Google Shape;280;p35">
              <a:extLst>
                <a:ext uri="{FF2B5EF4-FFF2-40B4-BE49-F238E27FC236}">
                  <a16:creationId xmlns:a16="http://schemas.microsoft.com/office/drawing/2014/main" id="{F07BFEC1-B2BD-90A3-2529-6C80DF8692AF}"/>
                </a:ext>
              </a:extLst>
            </p:cNvPr>
            <p:cNvSpPr/>
            <p:nvPr/>
          </p:nvSpPr>
          <p:spPr>
            <a:xfrm>
              <a:off x="2888013" y="1329488"/>
              <a:ext cx="951000" cy="951000"/>
            </a:xfrm>
            <a:prstGeom prst="ellipse">
              <a:avLst/>
            </a:prstGeom>
            <a:solidFill>
              <a:srgbClr val="041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smtClean="0">
                  <a:solidFill>
                    <a:schemeClr val="accent3"/>
                  </a:solidFill>
                  <a:latin typeface="Albert Sans"/>
                  <a:ea typeface="Albert Sans"/>
                  <a:cs typeface="Albert Sans"/>
                  <a:sym typeface="Albert Sans"/>
                </a:rPr>
                <a:t>3</a:t>
              </a:r>
              <a:endParaRPr sz="4400" b="1">
                <a:solidFill>
                  <a:schemeClr val="accent3"/>
                </a:solidFill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D8F296-6493-C39D-9B2C-5081ED1704D2}"/>
                </a:ext>
              </a:extLst>
            </p:cNvPr>
            <p:cNvSpPr txBox="1"/>
            <p:nvPr/>
          </p:nvSpPr>
          <p:spPr>
            <a:xfrm>
              <a:off x="3839012" y="1589543"/>
              <a:ext cx="1462805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>
                  <a:solidFill>
                    <a:schemeClr val="accent3">
                      <a:lumMod val="10000"/>
                    </a:schemeClr>
                  </a:solidFill>
                </a:rPr>
                <a:t>Vận dụng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">
            <a:extLst>
              <a:ext uri="{FF2B5EF4-FFF2-40B4-BE49-F238E27FC236}">
                <a16:creationId xmlns:a16="http://schemas.microsoft.com/office/drawing/2014/main" id="{4A1B4C78-5FC4-426A-20DF-46D489870D46}"/>
              </a:ext>
            </a:extLst>
          </p:cNvPr>
          <p:cNvSpPr/>
          <p:nvPr/>
        </p:nvSpPr>
        <p:spPr>
          <a:xfrm>
            <a:off x="5088673" y="289932"/>
            <a:ext cx="4259766" cy="4853568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9" y="0"/>
                </a:lnTo>
                <a:lnTo>
                  <a:pt x="34512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Google Shape;280;p35">
            <a:extLst>
              <a:ext uri="{FF2B5EF4-FFF2-40B4-BE49-F238E27FC236}">
                <a16:creationId xmlns:a16="http://schemas.microsoft.com/office/drawing/2014/main" id="{5C9BD23C-4981-C9DD-2E29-EC11CAB76A83}"/>
              </a:ext>
            </a:extLst>
          </p:cNvPr>
          <p:cNvSpPr/>
          <p:nvPr/>
        </p:nvSpPr>
        <p:spPr>
          <a:xfrm>
            <a:off x="1987417" y="603883"/>
            <a:ext cx="1188720" cy="1188720"/>
          </a:xfrm>
          <a:prstGeom prst="ellipse">
            <a:avLst/>
          </a:prstGeom>
          <a:solidFill>
            <a:srgbClr val="041F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smtClean="0">
                <a:solidFill>
                  <a:schemeClr val="accent3"/>
                </a:solidFill>
                <a:latin typeface="Albert Sans"/>
                <a:ea typeface="Albert Sans"/>
                <a:cs typeface="Albert Sans"/>
                <a:sym typeface="Albert Sans"/>
              </a:rPr>
              <a:t>1</a:t>
            </a:r>
            <a:endParaRPr sz="8000" b="1">
              <a:solidFill>
                <a:schemeClr val="accent3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9569AE-2030-B188-9063-71D8BEAC8448}"/>
              </a:ext>
            </a:extLst>
          </p:cNvPr>
          <p:cNvSpPr txBox="1"/>
          <p:nvPr/>
        </p:nvSpPr>
        <p:spPr>
          <a:xfrm>
            <a:off x="74881" y="1792603"/>
            <a:ext cx="5013792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chemeClr val="accent3">
                    <a:lumMod val="10000"/>
                  </a:schemeClr>
                </a:solidFill>
              </a:rPr>
              <a:t>ÔN TẬP VÀ </a:t>
            </a:r>
          </a:p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chemeClr val="accent3">
                    <a:lumMod val="10000"/>
                  </a:schemeClr>
                </a:solidFill>
              </a:rPr>
              <a:t>CỦNG CỐ KIẾN THỨC ĐÃ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>
            <a:extLst>
              <a:ext uri="{FF2B5EF4-FFF2-40B4-BE49-F238E27FC236}">
                <a16:creationId xmlns:a16="http://schemas.microsoft.com/office/drawing/2014/main" id="{CE2E2188-6BE0-25D5-57EA-0F095D9308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815338"/>
            <a:ext cx="9144000" cy="4480562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CBFA698C-4ADA-CD1C-E346-FD18E4C00B2F}"/>
              </a:ext>
            </a:extLst>
          </p:cNvPr>
          <p:cNvSpPr/>
          <p:nvPr/>
        </p:nvSpPr>
        <p:spPr>
          <a:xfrm>
            <a:off x="282497" y="365572"/>
            <a:ext cx="6148039" cy="1366585"/>
          </a:xfrm>
          <a:prstGeom prst="wedgeRoundRectCallout">
            <a:avLst>
              <a:gd name="adj1" fmla="val 52332"/>
              <a:gd name="adj2" fmla="val 45636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b="1" i="1">
                <a:solidFill>
                  <a:srgbClr val="FF0000"/>
                </a:solidFill>
              </a:rPr>
              <a:t>Dựa vào kiến thức đã học trong Chủ đề 6, các em hãy thảo luận nhóm và thực hiện nhiệm vụ: </a:t>
            </a:r>
            <a:r>
              <a:rPr lang="en-US" sz="1800">
                <a:solidFill>
                  <a:schemeClr val="accent3">
                    <a:lumMod val="10000"/>
                  </a:schemeClr>
                </a:solidFill>
              </a:rPr>
              <a:t>Lập sơ đồ tư duy khái quát những kiến thức đã học trong Chủ đề 6.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874F2511-134A-DE43-CD56-7A6DC9C2241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610454" cy="5143500"/>
          </a:xfrm>
          <a:prstGeom prst="rect">
            <a:avLst/>
          </a:prstGeom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D5007BDD-EEC0-215D-CC85-8022674E60C9}"/>
              </a:ext>
            </a:extLst>
          </p:cNvPr>
          <p:cNvSpPr/>
          <p:nvPr/>
        </p:nvSpPr>
        <p:spPr>
          <a:xfrm>
            <a:off x="7107043" y="427115"/>
            <a:ext cx="1174596" cy="4289270"/>
          </a:xfrm>
          <a:prstGeom prst="verticalScroll">
            <a:avLst>
              <a:gd name="adj" fmla="val 7267"/>
            </a:avLst>
          </a:prstGeom>
          <a:solidFill>
            <a:schemeClr val="accent4"/>
          </a:solidFill>
          <a:ln>
            <a:solidFill>
              <a:srgbClr val="B41C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chemeClr val="accent3">
                    <a:lumMod val="10000"/>
                  </a:schemeClr>
                </a:solidFill>
              </a:rPr>
              <a:t>SƠ ĐỒ </a:t>
            </a:r>
          </a:p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chemeClr val="accent3">
                    <a:lumMod val="10000"/>
                  </a:schemeClr>
                </a:solidFill>
              </a:rPr>
              <a:t>TƯ DUY CHỦ ĐỀ </a:t>
            </a:r>
          </a:p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chemeClr val="accent3">
                    <a:lumMod val="10000"/>
                  </a:schemeClr>
                </a:solidFill>
              </a:rPr>
              <a:t>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C28AE9-789A-322A-B8CD-1164B503051C}"/>
              </a:ext>
            </a:extLst>
          </p:cNvPr>
          <p:cNvSpPr txBox="1"/>
          <p:nvPr/>
        </p:nvSpPr>
        <p:spPr>
          <a:xfrm>
            <a:off x="1" y="241430"/>
            <a:ext cx="91439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>
                <a:solidFill>
                  <a:srgbClr val="B41C23"/>
                </a:solidFill>
              </a:rPr>
              <a:t>Phiếu đánh giá sản phẩm </a:t>
            </a:r>
            <a:r>
              <a:rPr lang="en-US" sz="2200" b="1" smtClean="0">
                <a:solidFill>
                  <a:srgbClr val="B41C23"/>
                </a:solidFill>
              </a:rPr>
              <a:t>và kĩ năng thuyết trình sản phẩm học tập</a:t>
            </a:r>
            <a:endParaRPr lang="en-US" sz="2200" b="1">
              <a:solidFill>
                <a:srgbClr val="B41C23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9522F9F-43E0-637F-5271-5FD3E05158C7}"/>
              </a:ext>
            </a:extLst>
          </p:cNvPr>
          <p:cNvSpPr/>
          <p:nvPr/>
        </p:nvSpPr>
        <p:spPr>
          <a:xfrm>
            <a:off x="129540" y="1927776"/>
            <a:ext cx="1907540" cy="46166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041F36"/>
                </a:solidFill>
              </a:rPr>
              <a:t>Nhóm: </a:t>
            </a:r>
            <a:r>
              <a:rPr lang="en-US" sz="1600" smtClean="0">
                <a:solidFill>
                  <a:srgbClr val="041F36"/>
                </a:solidFill>
              </a:rPr>
              <a:t>…………</a:t>
            </a:r>
            <a:endParaRPr lang="en-US" sz="1600">
              <a:solidFill>
                <a:srgbClr val="041F36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C29E698-00AD-AA14-713D-3A53A4E84895}"/>
              </a:ext>
            </a:extLst>
          </p:cNvPr>
          <p:cNvSpPr/>
          <p:nvPr/>
        </p:nvSpPr>
        <p:spPr>
          <a:xfrm>
            <a:off x="129540" y="3439160"/>
            <a:ext cx="1907540" cy="46166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041F36"/>
                </a:solidFill>
              </a:rPr>
              <a:t>Lớp: </a:t>
            </a:r>
            <a:r>
              <a:rPr lang="en-US" sz="1600" smtClean="0">
                <a:solidFill>
                  <a:srgbClr val="041F36"/>
                </a:solidFill>
              </a:rPr>
              <a:t>…………</a:t>
            </a:r>
            <a:endParaRPr lang="en-US" sz="1600">
              <a:solidFill>
                <a:srgbClr val="041F36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06619"/>
              </p:ext>
            </p:extLst>
          </p:nvPr>
        </p:nvGraphicFramePr>
        <p:xfrm>
          <a:off x="2166621" y="863596"/>
          <a:ext cx="6824980" cy="4015854"/>
        </p:xfrm>
        <a:graphic>
          <a:graphicData uri="http://schemas.openxmlformats.org/drawingml/2006/table">
            <a:tbl>
              <a:tblPr>
                <a:tableStyleId>{7BA4210E-F1FA-4FE9-8544-12619F9809DC}</a:tableStyleId>
              </a:tblPr>
              <a:tblGrid>
                <a:gridCol w="487287">
                  <a:extLst>
                    <a:ext uri="{9D8B030D-6E8A-4147-A177-3AD203B41FA5}">
                      <a16:colId xmlns:a16="http://schemas.microsoft.com/office/drawing/2014/main" val="369098538"/>
                    </a:ext>
                  </a:extLst>
                </a:gridCol>
                <a:gridCol w="4275212">
                  <a:extLst>
                    <a:ext uri="{9D8B030D-6E8A-4147-A177-3AD203B41FA5}">
                      <a16:colId xmlns:a16="http://schemas.microsoft.com/office/drawing/2014/main" val="3636329584"/>
                    </a:ext>
                  </a:extLst>
                </a:gridCol>
                <a:gridCol w="772160">
                  <a:extLst>
                    <a:ext uri="{9D8B030D-6E8A-4147-A177-3AD203B41FA5}">
                      <a16:colId xmlns:a16="http://schemas.microsoft.com/office/drawing/2014/main" val="2989651047"/>
                    </a:ext>
                  </a:extLst>
                </a:gridCol>
                <a:gridCol w="537239">
                  <a:extLst>
                    <a:ext uri="{9D8B030D-6E8A-4147-A177-3AD203B41FA5}">
                      <a16:colId xmlns:a16="http://schemas.microsoft.com/office/drawing/2014/main" val="3188414590"/>
                    </a:ext>
                  </a:extLst>
                </a:gridCol>
                <a:gridCol w="753082">
                  <a:extLst>
                    <a:ext uri="{9D8B030D-6E8A-4147-A177-3AD203B41FA5}">
                      <a16:colId xmlns:a16="http://schemas.microsoft.com/office/drawing/2014/main" val="257494728"/>
                    </a:ext>
                  </a:extLst>
                </a:gridCol>
              </a:tblGrid>
              <a:tr h="2829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TT</a:t>
                      </a:r>
                      <a:endParaRPr lang="en-US" sz="1500">
                        <a:effectLst/>
                        <a:latin typeface="Aptos" panose="020B0004020202020204"/>
                        <a:ea typeface="Aptos" panose="020B0004020202020204"/>
                        <a:cs typeface="Aptos" panose="020B0004020202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Các tiêu chí</a:t>
                      </a:r>
                      <a:endParaRPr lang="en-US" sz="1500">
                        <a:effectLst/>
                        <a:latin typeface="Aptos" panose="020B0004020202020204"/>
                        <a:ea typeface="Aptos" panose="020B0004020202020204"/>
                        <a:cs typeface="Aptos" panose="020B0004020202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Điểm</a:t>
                      </a:r>
                      <a:endParaRPr lang="en-US" sz="1500">
                        <a:effectLst/>
                        <a:latin typeface="Aptos" panose="020B0004020202020204"/>
                        <a:ea typeface="Aptos" panose="020B0004020202020204"/>
                        <a:cs typeface="Aptos" panose="020B0004020202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Có</a:t>
                      </a:r>
                      <a:endParaRPr lang="en-US" sz="1500">
                        <a:effectLst/>
                        <a:latin typeface="Aptos" panose="020B0004020202020204"/>
                        <a:ea typeface="Aptos" panose="020B0004020202020204"/>
                        <a:cs typeface="Aptos" panose="020B0004020202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Không</a:t>
                      </a:r>
                      <a:endParaRPr lang="en-US" sz="1500">
                        <a:effectLst/>
                        <a:latin typeface="Aptos" panose="020B0004020202020204"/>
                        <a:ea typeface="Aptos" panose="020B0004020202020204"/>
                        <a:cs typeface="Aptos" panose="020B00040202020202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496162"/>
                  </a:ext>
                </a:extLst>
              </a:tr>
              <a:tr h="3481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1</a:t>
                      </a:r>
                      <a:endParaRPr lang="en-US" sz="1500">
                        <a:effectLst/>
                        <a:latin typeface="Aptos" panose="020B0004020202020204"/>
                        <a:ea typeface="Aptos" panose="020B0004020202020204"/>
                        <a:cs typeface="Aptos" panose="020B0004020202020204"/>
                      </a:endParaRPr>
                    </a:p>
                  </a:txBody>
                  <a:tcPr marL="32603" marR="32603" marT="32603" marB="32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Sơ đồ tư duy rõ ràng, đúng yêu cầu. </a:t>
                      </a:r>
                      <a:endParaRPr lang="en-US" sz="1500">
                        <a:effectLst/>
                        <a:latin typeface="Aptos" panose="020B0004020202020204"/>
                        <a:ea typeface="Aptos" panose="020B0004020202020204"/>
                        <a:cs typeface="Aptos" panose="020B0004020202020204"/>
                      </a:endParaRPr>
                    </a:p>
                  </a:txBody>
                  <a:tcPr marL="32603" marR="32603" marT="32603" marB="32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1,5</a:t>
                      </a:r>
                      <a:endParaRPr lang="en-US" sz="1500">
                        <a:effectLst/>
                        <a:latin typeface="Aptos" panose="020B0004020202020204"/>
                        <a:ea typeface="Aptos" panose="020B0004020202020204"/>
                        <a:cs typeface="Aptos" panose="020B0004020202020204"/>
                      </a:endParaRPr>
                    </a:p>
                  </a:txBody>
                  <a:tcPr marL="32603" marR="32603" marT="32603" marB="32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Aptos" panose="020B0004020202020204"/>
                        <a:ea typeface="Aptos" panose="020B0004020202020204"/>
                        <a:cs typeface="Aptos" panose="020B0004020202020204"/>
                      </a:endParaRPr>
                    </a:p>
                  </a:txBody>
                  <a:tcPr marL="32603" marR="32603" marT="32603" marB="32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Aptos" panose="020B0004020202020204"/>
                        <a:ea typeface="Aptos" panose="020B0004020202020204"/>
                        <a:cs typeface="Aptos" panose="020B0004020202020204"/>
                      </a:endParaRPr>
                    </a:p>
                  </a:txBody>
                  <a:tcPr marL="32603" marR="32603" marT="32603" marB="32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482515"/>
                  </a:ext>
                </a:extLst>
              </a:tr>
              <a:tr h="3481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2</a:t>
                      </a:r>
                      <a:endParaRPr lang="en-US" sz="1500">
                        <a:effectLst/>
                        <a:latin typeface="Aptos" panose="020B0004020202020204"/>
                        <a:ea typeface="Aptos" panose="020B0004020202020204"/>
                        <a:cs typeface="Aptos" panose="020B0004020202020204"/>
                      </a:endParaRPr>
                    </a:p>
                  </a:txBody>
                  <a:tcPr marL="32603" marR="32603" marT="32603" marB="32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Thiết kế bắt mắt, đẹp, sáng tạo. </a:t>
                      </a:r>
                      <a:endParaRPr lang="en-US" sz="1500">
                        <a:effectLst/>
                        <a:latin typeface="Aptos" panose="020B0004020202020204"/>
                        <a:ea typeface="Aptos" panose="020B0004020202020204"/>
                        <a:cs typeface="Aptos" panose="020B0004020202020204"/>
                      </a:endParaRPr>
                    </a:p>
                  </a:txBody>
                  <a:tcPr marL="32603" marR="32603" marT="32603" marB="32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1,5</a:t>
                      </a:r>
                      <a:endParaRPr lang="en-US" sz="1500">
                        <a:effectLst/>
                        <a:latin typeface="Aptos" panose="020B0004020202020204"/>
                        <a:ea typeface="Aptos" panose="020B0004020202020204"/>
                        <a:cs typeface="Aptos" panose="020B0004020202020204"/>
                      </a:endParaRPr>
                    </a:p>
                  </a:txBody>
                  <a:tcPr marL="32603" marR="32603" marT="32603" marB="32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Aptos" panose="020B0004020202020204"/>
                        <a:ea typeface="Aptos" panose="020B0004020202020204"/>
                        <a:cs typeface="Aptos" panose="020B0004020202020204"/>
                      </a:endParaRPr>
                    </a:p>
                  </a:txBody>
                  <a:tcPr marL="32603" marR="32603" marT="32603" marB="32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Aptos" panose="020B0004020202020204"/>
                        <a:ea typeface="Aptos" panose="020B0004020202020204"/>
                        <a:cs typeface="Aptos" panose="020B0004020202020204"/>
                      </a:endParaRPr>
                    </a:p>
                  </a:txBody>
                  <a:tcPr marL="32603" marR="32603" marT="32603" marB="32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543367"/>
                  </a:ext>
                </a:extLst>
              </a:tr>
              <a:tr h="3481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3</a:t>
                      </a:r>
                      <a:endParaRPr lang="en-US" sz="1500">
                        <a:effectLst/>
                        <a:latin typeface="Aptos" panose="020B0004020202020204"/>
                        <a:ea typeface="Aptos" panose="020B0004020202020204"/>
                        <a:cs typeface="Aptos" panose="020B0004020202020204"/>
                      </a:endParaRPr>
                    </a:p>
                  </a:txBody>
                  <a:tcPr marL="32603" marR="32603" marT="32603" marB="32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Trình bày được ý tưởng thiết kế sơ đồ tư duy. </a:t>
                      </a:r>
                      <a:endParaRPr lang="en-US" sz="1500">
                        <a:effectLst/>
                        <a:latin typeface="Aptos" panose="020B0004020202020204"/>
                        <a:ea typeface="Aptos" panose="020B0004020202020204"/>
                        <a:cs typeface="Aptos" panose="020B0004020202020204"/>
                      </a:endParaRPr>
                    </a:p>
                  </a:txBody>
                  <a:tcPr marL="32603" marR="32603" marT="32603" marB="32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1,0</a:t>
                      </a:r>
                      <a:endParaRPr lang="en-US" sz="1500">
                        <a:effectLst/>
                        <a:latin typeface="Aptos" panose="020B0004020202020204"/>
                        <a:ea typeface="Aptos" panose="020B0004020202020204"/>
                        <a:cs typeface="Aptos" panose="020B0004020202020204"/>
                      </a:endParaRPr>
                    </a:p>
                  </a:txBody>
                  <a:tcPr marL="32603" marR="32603" marT="32603" marB="32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Aptos" panose="020B0004020202020204"/>
                        <a:ea typeface="Aptos" panose="020B0004020202020204"/>
                        <a:cs typeface="Aptos" panose="020B0004020202020204"/>
                      </a:endParaRPr>
                    </a:p>
                  </a:txBody>
                  <a:tcPr marL="32603" marR="32603" marT="32603" marB="32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Aptos" panose="020B0004020202020204"/>
                        <a:ea typeface="Aptos" panose="020B0004020202020204"/>
                        <a:cs typeface="Aptos" panose="020B0004020202020204"/>
                      </a:endParaRPr>
                    </a:p>
                  </a:txBody>
                  <a:tcPr marL="32603" marR="32603" marT="32603" marB="32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53373"/>
                  </a:ext>
                </a:extLst>
              </a:tr>
              <a:tr h="3481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4</a:t>
                      </a:r>
                      <a:endParaRPr lang="en-US" sz="1500">
                        <a:effectLst/>
                        <a:latin typeface="Aptos" panose="020B0004020202020204"/>
                        <a:ea typeface="Aptos" panose="020B0004020202020204"/>
                        <a:cs typeface="Aptos" panose="020B0004020202020204"/>
                      </a:endParaRPr>
                    </a:p>
                  </a:txBody>
                  <a:tcPr marL="32603" marR="32603" marT="32603" marB="32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Trình bày đủ kiến thức đã học trong chủ đề. </a:t>
                      </a:r>
                      <a:endParaRPr lang="en-US" sz="1500">
                        <a:effectLst/>
                        <a:latin typeface="Aptos" panose="020B0004020202020204"/>
                        <a:ea typeface="Aptos" panose="020B0004020202020204"/>
                        <a:cs typeface="Aptos" panose="020B0004020202020204"/>
                      </a:endParaRPr>
                    </a:p>
                  </a:txBody>
                  <a:tcPr marL="32603" marR="32603" marT="32603" marB="32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2,0</a:t>
                      </a:r>
                      <a:endParaRPr lang="en-US" sz="1500">
                        <a:effectLst/>
                        <a:latin typeface="Aptos" panose="020B0004020202020204"/>
                        <a:ea typeface="Aptos" panose="020B0004020202020204"/>
                        <a:cs typeface="Aptos" panose="020B0004020202020204"/>
                      </a:endParaRPr>
                    </a:p>
                  </a:txBody>
                  <a:tcPr marL="32603" marR="32603" marT="32603" marB="32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Aptos" panose="020B0004020202020204"/>
                        <a:ea typeface="Aptos" panose="020B0004020202020204"/>
                        <a:cs typeface="Aptos" panose="020B0004020202020204"/>
                      </a:endParaRPr>
                    </a:p>
                  </a:txBody>
                  <a:tcPr marL="32603" marR="32603" marT="32603" marB="32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Aptos" panose="020B0004020202020204"/>
                        <a:ea typeface="Aptos" panose="020B0004020202020204"/>
                        <a:cs typeface="Aptos" panose="020B0004020202020204"/>
                      </a:endParaRPr>
                    </a:p>
                  </a:txBody>
                  <a:tcPr marL="32603" marR="32603" marT="32603" marB="32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165662"/>
                  </a:ext>
                </a:extLst>
              </a:tr>
              <a:tr h="3481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5</a:t>
                      </a:r>
                      <a:endParaRPr lang="en-US" sz="1500">
                        <a:effectLst/>
                        <a:latin typeface="Aptos" panose="020B0004020202020204"/>
                        <a:ea typeface="Aptos" panose="020B0004020202020204"/>
                        <a:cs typeface="Aptos" panose="020B0004020202020204"/>
                      </a:endParaRPr>
                    </a:p>
                  </a:txBody>
                  <a:tcPr marL="32603" marR="32603" marT="32603" marB="32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Diễn đạt trôi chảy, to, rõ. </a:t>
                      </a:r>
                      <a:endParaRPr lang="en-US" sz="1500">
                        <a:effectLst/>
                        <a:latin typeface="Aptos" panose="020B0004020202020204"/>
                        <a:ea typeface="Aptos" panose="020B0004020202020204"/>
                        <a:cs typeface="Aptos" panose="020B0004020202020204"/>
                      </a:endParaRPr>
                    </a:p>
                  </a:txBody>
                  <a:tcPr marL="32603" marR="32603" marT="32603" marB="32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1,0</a:t>
                      </a:r>
                      <a:endParaRPr lang="en-US" sz="1500">
                        <a:effectLst/>
                        <a:latin typeface="Aptos" panose="020B0004020202020204"/>
                        <a:ea typeface="Aptos" panose="020B0004020202020204"/>
                        <a:cs typeface="Aptos" panose="020B0004020202020204"/>
                      </a:endParaRPr>
                    </a:p>
                  </a:txBody>
                  <a:tcPr marL="32603" marR="32603" marT="32603" marB="32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Aptos" panose="020B0004020202020204"/>
                        <a:ea typeface="Aptos" panose="020B0004020202020204"/>
                        <a:cs typeface="Aptos" panose="020B0004020202020204"/>
                      </a:endParaRPr>
                    </a:p>
                  </a:txBody>
                  <a:tcPr marL="32603" marR="32603" marT="32603" marB="32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Aptos" panose="020B0004020202020204"/>
                        <a:ea typeface="Aptos" panose="020B0004020202020204"/>
                        <a:cs typeface="Aptos" panose="020B0004020202020204"/>
                      </a:endParaRPr>
                    </a:p>
                  </a:txBody>
                  <a:tcPr marL="32603" marR="32603" marT="32603" marB="32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143610"/>
                  </a:ext>
                </a:extLst>
              </a:tr>
              <a:tr h="3481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6</a:t>
                      </a:r>
                      <a:endParaRPr lang="en-US" sz="1500">
                        <a:effectLst/>
                        <a:latin typeface="Aptos" panose="020B0004020202020204"/>
                        <a:ea typeface="Aptos" panose="020B0004020202020204"/>
                        <a:cs typeface="Aptos" panose="020B0004020202020204"/>
                      </a:endParaRPr>
                    </a:p>
                  </a:txBody>
                  <a:tcPr marL="32603" marR="32603" marT="32603" marB="32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Thuyết trình dễ hiểu, súc tích. </a:t>
                      </a:r>
                      <a:endParaRPr lang="en-US" sz="1500">
                        <a:effectLst/>
                        <a:latin typeface="Aptos" panose="020B0004020202020204"/>
                        <a:ea typeface="Aptos" panose="020B0004020202020204"/>
                        <a:cs typeface="Aptos" panose="020B0004020202020204"/>
                      </a:endParaRPr>
                    </a:p>
                  </a:txBody>
                  <a:tcPr marL="32603" marR="32603" marT="32603" marB="32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1,0</a:t>
                      </a:r>
                      <a:endParaRPr lang="en-US" sz="1500">
                        <a:effectLst/>
                        <a:latin typeface="Aptos" panose="020B0004020202020204"/>
                        <a:ea typeface="Aptos" panose="020B0004020202020204"/>
                        <a:cs typeface="Aptos" panose="020B0004020202020204"/>
                      </a:endParaRPr>
                    </a:p>
                  </a:txBody>
                  <a:tcPr marL="32603" marR="32603" marT="32603" marB="32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Aptos" panose="020B0004020202020204"/>
                        <a:ea typeface="Aptos" panose="020B0004020202020204"/>
                        <a:cs typeface="Aptos" panose="020B0004020202020204"/>
                      </a:endParaRPr>
                    </a:p>
                  </a:txBody>
                  <a:tcPr marL="32603" marR="32603" marT="32603" marB="32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Aptos" panose="020B0004020202020204"/>
                        <a:ea typeface="Aptos" panose="020B0004020202020204"/>
                        <a:cs typeface="Aptos" panose="020B0004020202020204"/>
                      </a:endParaRPr>
                    </a:p>
                  </a:txBody>
                  <a:tcPr marL="32603" marR="32603" marT="32603" marB="32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495065"/>
                  </a:ext>
                </a:extLst>
              </a:tr>
              <a:tr h="3481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7</a:t>
                      </a:r>
                      <a:endParaRPr lang="en-US" sz="1500">
                        <a:effectLst/>
                        <a:latin typeface="Aptos" panose="020B0004020202020204"/>
                        <a:ea typeface="Aptos" panose="020B0004020202020204"/>
                        <a:cs typeface="Aptos" panose="020B0004020202020204"/>
                      </a:endParaRPr>
                    </a:p>
                  </a:txBody>
                  <a:tcPr marL="32603" marR="32603" marT="32603" marB="32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Tương tác với người nghe trong khi thuyết trình. </a:t>
                      </a:r>
                      <a:endParaRPr lang="en-US" sz="1500">
                        <a:effectLst/>
                        <a:latin typeface="Aptos" panose="020B0004020202020204"/>
                        <a:ea typeface="Aptos" panose="020B0004020202020204"/>
                        <a:cs typeface="Aptos" panose="020B0004020202020204"/>
                      </a:endParaRPr>
                    </a:p>
                  </a:txBody>
                  <a:tcPr marL="32603" marR="32603" marT="32603" marB="32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1,0</a:t>
                      </a:r>
                      <a:endParaRPr lang="en-US" sz="1500">
                        <a:effectLst/>
                        <a:latin typeface="Aptos" panose="020B0004020202020204"/>
                        <a:ea typeface="Aptos" panose="020B0004020202020204"/>
                        <a:cs typeface="Aptos" panose="020B0004020202020204"/>
                      </a:endParaRPr>
                    </a:p>
                  </a:txBody>
                  <a:tcPr marL="32603" marR="32603" marT="32603" marB="32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Aptos" panose="020B0004020202020204"/>
                        <a:ea typeface="Aptos" panose="020B0004020202020204"/>
                        <a:cs typeface="Aptos" panose="020B0004020202020204"/>
                      </a:endParaRPr>
                    </a:p>
                  </a:txBody>
                  <a:tcPr marL="32603" marR="32603" marT="32603" marB="32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Aptos" panose="020B0004020202020204"/>
                        <a:ea typeface="Aptos" panose="020B0004020202020204"/>
                        <a:cs typeface="Aptos" panose="020B0004020202020204"/>
                      </a:endParaRPr>
                    </a:p>
                  </a:txBody>
                  <a:tcPr marL="32603" marR="32603" marT="32603" marB="32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400132"/>
                  </a:ext>
                </a:extLst>
              </a:tr>
              <a:tr h="3481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8</a:t>
                      </a:r>
                      <a:endParaRPr lang="en-US" sz="1500">
                        <a:effectLst/>
                        <a:latin typeface="Aptos" panose="020B0004020202020204"/>
                        <a:ea typeface="Aptos" panose="020B0004020202020204"/>
                        <a:cs typeface="Aptos" panose="020B0004020202020204"/>
                      </a:endParaRPr>
                    </a:p>
                  </a:txBody>
                  <a:tcPr marL="32603" marR="32603" marT="32603" marB="32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Kết hợp sử dụng ngôn ngữ cơ thể phù hợp. </a:t>
                      </a:r>
                      <a:endParaRPr lang="en-US" sz="1500">
                        <a:effectLst/>
                        <a:latin typeface="Aptos" panose="020B0004020202020204"/>
                        <a:ea typeface="Aptos" panose="020B0004020202020204"/>
                        <a:cs typeface="Aptos" panose="020B0004020202020204"/>
                      </a:endParaRPr>
                    </a:p>
                  </a:txBody>
                  <a:tcPr marL="32603" marR="32603" marT="32603" marB="32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1,0</a:t>
                      </a:r>
                      <a:endParaRPr lang="en-US" sz="1500">
                        <a:effectLst/>
                        <a:latin typeface="Aptos" panose="020B0004020202020204"/>
                        <a:ea typeface="Aptos" panose="020B0004020202020204"/>
                        <a:cs typeface="Aptos" panose="020B0004020202020204"/>
                      </a:endParaRPr>
                    </a:p>
                  </a:txBody>
                  <a:tcPr marL="32603" marR="32603" marT="32603" marB="32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Aptos" panose="020B0004020202020204"/>
                        <a:ea typeface="Aptos" panose="020B0004020202020204"/>
                        <a:cs typeface="Aptos" panose="020B0004020202020204"/>
                      </a:endParaRPr>
                    </a:p>
                  </a:txBody>
                  <a:tcPr marL="32603" marR="32603" marT="32603" marB="32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Aptos" panose="020B0004020202020204"/>
                        <a:ea typeface="Aptos" panose="020B0004020202020204"/>
                        <a:cs typeface="Aptos" panose="020B0004020202020204"/>
                      </a:endParaRPr>
                    </a:p>
                  </a:txBody>
                  <a:tcPr marL="32603" marR="32603" marT="32603" marB="32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271699"/>
                  </a:ext>
                </a:extLst>
              </a:tr>
              <a:tr h="3481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Aptos" panose="020B0004020202020204"/>
                        <a:ea typeface="Aptos" panose="020B0004020202020204"/>
                        <a:cs typeface="Aptos" panose="020B0004020202020204"/>
                      </a:endParaRPr>
                    </a:p>
                  </a:txBody>
                  <a:tcPr marL="32603" marR="32603" marT="32603" marB="32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Tổng điểm</a:t>
                      </a:r>
                      <a:endParaRPr lang="en-US" sz="1500">
                        <a:effectLst/>
                        <a:latin typeface="Aptos" panose="020B0004020202020204"/>
                        <a:ea typeface="Aptos" panose="020B0004020202020204"/>
                        <a:cs typeface="Aptos" panose="020B0004020202020204"/>
                      </a:endParaRPr>
                    </a:p>
                  </a:txBody>
                  <a:tcPr marL="32603" marR="32603" marT="32603" marB="32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Aptos" panose="020B0004020202020204"/>
                        <a:ea typeface="Aptos" panose="020B0004020202020204"/>
                        <a:cs typeface="Aptos" panose="020B0004020202020204"/>
                      </a:endParaRPr>
                    </a:p>
                  </a:txBody>
                  <a:tcPr marL="32603" marR="32603" marT="32603" marB="32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0208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emical Engineering Portfolio by Slidesgo">
  <a:themeElements>
    <a:clrScheme name="Simple Light">
      <a:dk1>
        <a:srgbClr val="041F36"/>
      </a:dk1>
      <a:lt1>
        <a:srgbClr val="EEF3F8"/>
      </a:lt1>
      <a:dk2>
        <a:srgbClr val="CFE2F3"/>
      </a:dk2>
      <a:lt2>
        <a:srgbClr val="9FC5E8"/>
      </a:lt2>
      <a:accent1>
        <a:srgbClr val="729DC5"/>
      </a:accent1>
      <a:accent2>
        <a:srgbClr val="506E88"/>
      </a:accent2>
      <a:accent3>
        <a:srgbClr val="FEFEFE"/>
      </a:accent3>
      <a:accent4>
        <a:srgbClr val="FFFFFF"/>
      </a:accent4>
      <a:accent5>
        <a:srgbClr val="FFFFFF"/>
      </a:accent5>
      <a:accent6>
        <a:srgbClr val="FFFFFF"/>
      </a:accent6>
      <a:hlink>
        <a:srgbClr val="041F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</TotalTime>
  <Words>1932</Words>
  <Application>Microsoft Office PowerPoint</Application>
  <PresentationFormat>On-screen Show (16:9)</PresentationFormat>
  <Paragraphs>249</Paragraphs>
  <Slides>39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2" baseType="lpstr">
      <vt:lpstr>Calibri</vt:lpstr>
      <vt:lpstr>Times New Roman</vt:lpstr>
      <vt:lpstr>Arial (Body)</vt:lpstr>
      <vt:lpstr>Albert Sans</vt:lpstr>
      <vt:lpstr>Nunito Light</vt:lpstr>
      <vt:lpstr>Raleway Medium</vt:lpstr>
      <vt:lpstr>Raleway</vt:lpstr>
      <vt:lpstr>Arial</vt:lpstr>
      <vt:lpstr>Anaheim</vt:lpstr>
      <vt:lpstr>Roboto</vt:lpstr>
      <vt:lpstr>Cambria Math</vt:lpstr>
      <vt:lpstr>Aptos</vt:lpstr>
      <vt:lpstr>Chemical Engineering Portfolio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Ngô Văn Minh</cp:lastModifiedBy>
  <cp:revision>12</cp:revision>
  <dcterms:modified xsi:type="dcterms:W3CDTF">2024-08-12T17:57:02Z</dcterms:modified>
</cp:coreProperties>
</file>