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s/slide8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CAE044-F18E-DDEE-DB48-6789046BE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8C041F-CDB5-2D46-66F1-9A07C1B9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4414D-50A6-48F5-AF2A-4322AC81342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C93F136-AD93-7D56-3775-1DA7B473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3A057E9-FACA-40BF-329F-4EA4CF40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2F92-157D-44B8-9EA4-28E09B8D5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530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488A64D-8651-535E-DA28-F82685FB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D0EE8E-DE17-8ECE-D56D-92C3016C9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0587C3-5DD2-CBFB-C73D-1E5AC3BDE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4414D-50A6-48F5-AF2A-4322AC81342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4B42E0-3F81-62CB-128D-000CAFBC1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34089B-BB61-AD45-53E7-ECCA667E3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42F92-157D-44B8-9EA4-28E09B8D5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828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4AAD7BD-672D-6B69-57BE-6464BB2B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9960B0-6F58-D489-798E-6D33260E13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502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C61782D-61F8-CF0C-9A6D-8F0200003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E87891-A22D-5A45-C2C8-92C3D0140C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16462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976A3C1-CE34-917F-6F17-B1D7FA13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FF7076-2B92-2488-6325-DA02BB4FFE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3531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C41BA59-2500-322E-BC6C-2A486C74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E7E521-E8E9-F168-457E-195F6D1EFC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8044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FD315CE-C305-4262-54AF-02D3FE758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E5D2F9-A816-9232-51C5-24042B5353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188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BEAE9C7-F713-86F9-43A0-40395055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C58C8D-E16B-1AEA-42B1-CB4C3921BE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87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1128E14-1EA7-9FCC-FDF9-75AAA0F86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4AF197-416B-8B96-4622-67870B8CB5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46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46DF7C9-1AD6-5502-E566-F1E9BBAC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833E6D-7032-B395-792D-6A88F46025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334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7BF4EA4-7775-EA42-0412-B8EDE2F7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A1C219-9F83-7A9B-0537-B31BDBDD23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510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069CEE5-BCA1-0BA0-FFA5-DD3B6871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E953CE-8E2C-9EE4-D91E-E5427992A3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165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37BD517-4C6A-51CA-1900-7A27060B0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389715-A81C-BBFD-4BDD-891EF0B34A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671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03FD82C-FB8B-7289-AACD-3B48F14E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C5DC63-0C16-09F2-B7EA-3F36BA3C0A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19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E0EE986-67A0-C255-3D1B-ED36517B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D701BC-4BBF-4E96-20D2-0B126D6C3D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64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517051A-639A-4A37-3C57-D113A601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9283B6-0111-BC11-1C89-1B0AA5CC10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06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33AC09A-5FC9-A3B4-623D-D516F08C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59341C-E2A6-0D22-8EC4-FB157D884E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915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42C07D8-F38D-2B6A-20B5-55865251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75840B-BEFB-9711-8BE5-8A29C6BE7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057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E1DC14-EBA3-EFB1-B1D2-DB4C9856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DA51E1-BC0E-B108-AFF3-E31B379206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427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1C0EF2B-74B4-DE4B-DAA9-91B40236B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C82D7E-92F6-816B-1F87-CE619A4E32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620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921FE79-0DE5-874A-6D56-D8120E16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11A2B7-9328-9E85-2CC6-95F05EE7A4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123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5E854EC-4E91-96D8-A99F-1F3A652C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B2A734-A31C-2F9D-423E-E3FCE1E39D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775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E87E0D5-9F58-FF21-06E6-A5A9B0EE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A9C7E-9434-8EEB-430E-01B890722F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769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03CEC4A-0D1F-9772-E73C-8BCE6C26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EA209F-671F-FF9B-B5C4-DE92DFF67D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58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CC1BC77-25E7-63EF-5DB1-AD1767D6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576637-1797-445F-1534-40933036AE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770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3647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8834D60-C088-AD24-7F5F-04C1B440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6CB6DE-4F13-BF96-72D5-90BC5F9F02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959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FD6B008-F601-88C8-EC4F-54E70EDE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971097-DCE8-3338-531E-53538B0BDC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50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3FB52D5-0743-8D31-05DD-BFEA5924B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6B2F11-3E23-B29B-D614-4D75E647C3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996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1042AD3-307E-6D2D-C18B-F786EA24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911ED-A234-ED22-3D28-DA6A960B56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77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47592A1-A40C-079E-A67A-27515A7C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A9AF78-2D37-71FC-AF8F-D53B444F61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61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696FB56-56F6-944A-E552-51900FA9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CF4AAA-E1F8-D65C-F2AE-E029687B24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213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B0D1F21-DB5B-B126-3DB9-CE93817D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F0A50C-953B-2512-5AFB-B2EE34672B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213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11CC900-673B-BD07-D707-3F2016F1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D75F87-3C65-E36C-2D87-916B8DA49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748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8AB9B57-28D0-62D9-935F-6E16734D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876415-060B-A3EF-BB59-2E9208EBE3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234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1B4776B-E3D3-6F9B-A295-D1D8CAF7A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2895D1-1EE7-7848-B564-5EBD2E0442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780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27CC23C-09B9-F9D6-C6AC-B9242EE1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35FA64-9F39-CAC6-9AB4-727E411AE4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66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7F0F436-F0A1-99BB-0034-BBE0C987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8B30E4-B8C6-2D35-89DA-9001083D31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36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B78B8A4-1ED8-8113-D789-D77324A6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EDFA75-16D3-823C-449C-94905283D7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4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DB7D6D6-96FC-8003-5EAE-14A6EC5C4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A693F0-6CD8-3270-1270-27F08F3E18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86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33F597D-0ED4-E47F-9B40-530A2329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8994FD-E7C1-34CF-812A-9C014EE3A1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556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7608C5B-9BDF-8472-D277-471A1465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8B4680-A541-5D0D-EAF0-168B3AA165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46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6985A72-2874-F593-96F6-18451C11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DE5AB2-3BA2-7001-24BC-8859C8E6C4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39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5646EFD-C4BA-9567-F6C2-1D64A119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25B0E-0C12-7EF7-B376-7923BC065F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61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E6F9A1B-2C84-4AF7-62D0-3E7E4739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9BA5E-6C36-6C8A-113C-0946E40BE0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112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3908E5F-1498-B6A4-6A38-4D3AEAB6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FD744E-C0FC-8A5E-409F-4A39F59045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388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503723E-7728-6A2D-B9FF-4370259C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5E2162-3F39-4C9A-5F9E-240F4B81AD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408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1A1C14F-55D2-7ED2-DDBB-6696028C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F5DDAC-F671-F4E4-6C5C-42A13B20F1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499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B6197F2-9630-98D8-7B4C-4D78F6F3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74E9B0-5849-2716-AA08-BCF45FC106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436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9722507-5783-EF37-E322-E28257C81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847F5C-7A8B-0A4D-5BE7-051852BCB4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67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EBC5A4D-CA7C-0998-CA53-19BD2C511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3737AC-0FA3-A465-CB99-CAC89BCFA6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108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3BFFE6E-551F-70AA-5ECE-FBB3910B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D9C50-3343-D93B-4C4A-F925F0ECB0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632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5BDFA2D-5120-D5A5-5CE4-763D8850E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4253FA-D0A3-D53B-A7B9-5C69AE9B12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90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FA971E7-5B86-7021-CE04-5177FD70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6E2A52-D436-91E4-EE59-9A2C5461B7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698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AF6CEA7-FDA6-C2F8-15F8-A1FCAB492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36427E-18DB-912E-DF36-5DB393D125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66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B5F4D08-419E-10BC-0DC8-F2F59F1C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2593A8-4225-5922-17DD-CF88D65EC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235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08D2C67-D32F-AB78-24B3-5B201C0C6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793B51-0C19-9864-5EEC-DAC8B94ABC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973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D21F4A0-25C5-0889-5264-E7B0E3241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880B7F-5620-E1FD-F888-2508E9240D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993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EB44398-853B-9855-FD37-80F03BEF6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94BDE8-B060-BD37-7900-27112CD457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58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AA64854-35FA-FDEB-B7CB-B057F8C3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8002A4-10A2-E1CA-1084-66FE8C280E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3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BB6DF8B-E83D-0794-E675-0EC14BC9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E5E807-BDD4-2588-9134-56BC29CFBC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106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F4BB516-DBD7-1C4E-0BCA-8B9DFBC9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C19418-AA48-1CBD-F32C-75BF65BFBE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066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4A2EA94-8663-6C23-3366-6DC9A322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8DD47E-273E-A585-EE51-0F3815060D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965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7FDB7AB-68D5-4B90-24DA-57B25131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601B5C-B5C0-92B0-EA58-5009F8521F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330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F9F7649-9793-C15E-B5B2-736E37BB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3929FD-79C1-4BBC-E694-10C838A3E8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16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4630592-3194-ED62-D420-6B8694BEA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1BAB8C-0517-60C9-FCFE-82BF61BE36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132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12D66C8-AEB8-331A-3CEA-1301AF02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83E41A-29A3-628E-8E2F-775E34921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7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1DBB0C5-B4BF-FA3B-A6C7-199C80FB4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591D3E-384E-2A17-167F-8EC1E64367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756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9B2A419-9022-19F1-3317-0F4C3BB6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4BB2C5-117B-771E-C6D6-EA0058EAB2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101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3DB70C9-326F-5484-97FF-63872A690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2B7DA2-1E44-B58B-F129-0AFFAB2324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833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2E75B10-D3B4-0EE9-3025-95A52D37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819E1E-D45A-5553-7EF5-25E6C85954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020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B6AA7A2-C6F7-41E7-EC76-A8AB14D4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65636E-641D-01CC-8C5A-BB195B89BE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11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6F4C696-09C1-044F-F1F8-A0035420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5D7BD4-159C-0186-E25B-12C0463214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315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9CF45BA-5816-34A7-9C49-4216866AA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A3B6C7-4216-76EA-1A84-D9AEC8898A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279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C22467E-31FD-2D05-E902-D75D8CA3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F378D2-C3CA-676F-057D-3569B3CD50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6468325"/>
      </p:ext>
    </p:extLst>
  </p:cSld>
  <p:clrMapOvr>
    <a:masterClrMapping/>
  </p:clrMapOvr>
  <p:transition spd="slow">
    <p:comb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F6A75FD-C478-EFB5-8ECE-7650E79E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832D20-9CC4-63BE-2023-F962A4E127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3773086"/>
      </p:ext>
    </p:extLst>
  </p:cSld>
  <p:clrMapOvr>
    <a:masterClrMapping/>
  </p:clrMapOvr>
  <p:transition spd="slow">
    <p:comb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A6A9D4F-8175-47A9-363D-7AFCE68A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F7B829-4586-4D45-9433-7931472EAA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6696450"/>
      </p:ext>
    </p:extLst>
  </p:cSld>
  <p:clrMapOvr>
    <a:masterClrMapping/>
  </p:clrMapOvr>
  <p:transition spd="slow">
    <p:comb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8D0FCC4-1518-506D-A168-274C2CB3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C8FE1E-2684-6A71-8990-AE9569E665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4264173"/>
      </p:ext>
    </p:extLst>
  </p:cSld>
  <p:clrMapOvr>
    <a:masterClrMapping/>
  </p:clrMapOvr>
  <p:transition spd="slow">
    <p:comb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0A509FD-FD9F-EFCB-800A-9356F0CE3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FA160A-F724-6627-394E-0EAA65B172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04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74A7C1F-0F12-89AE-23BB-683F2A41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1E5AF5-824F-B2E2-1705-B945374C3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360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7F52349-2701-1272-04C1-0C2BC2649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A9C8AE-249D-214E-C279-D8957EF546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882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DFE1128-1851-5411-A960-58782876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EF7B1E-6DF2-6CC1-6B13-D3B6CC259A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400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4D89D8-D849-4253-58FC-A3E4BE57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7170BC-2900-30EC-E044-D518988A78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202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9D08349-43DB-2038-1BF3-AF7E933E0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438BB4-DD00-5156-E22C-975D1DCBD8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801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BC1FDF8-727D-0A71-1729-C2F931C8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B2E320-EBBC-2937-2FA6-32B39B7BC7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46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F78A9E1-4850-49D0-611A-AF04B9965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9EBC00-28F6-A0B3-2B12-3C2CB2D041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375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Custom</PresentationFormat>
  <Paragraphs>0</Paragraphs>
  <Slides>83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ADMIN</cp:lastModifiedBy>
  <cp:revision>3</cp:revision>
  <dcterms:created xsi:type="dcterms:W3CDTF">2022-09-18T16:01:32Z</dcterms:created>
  <dcterms:modified xsi:type="dcterms:W3CDTF">2024-04-14T02:27:19Z</dcterms:modified>
</cp:coreProperties>
</file>