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notesMasterIdLst>
    <p:notesMasterId r:id="rId15"/>
  </p:notesMasterIdLst>
  <p:sldIdLst>
    <p:sldId id="334" r:id="rId2"/>
    <p:sldId id="279" r:id="rId3"/>
    <p:sldId id="256" r:id="rId4"/>
    <p:sldId id="276" r:id="rId5"/>
    <p:sldId id="335" r:id="rId6"/>
    <p:sldId id="298" r:id="rId7"/>
    <p:sldId id="327" r:id="rId8"/>
    <p:sldId id="336" r:id="rId9"/>
    <p:sldId id="325" r:id="rId10"/>
    <p:sldId id="313" r:id="rId11"/>
    <p:sldId id="314" r:id="rId12"/>
    <p:sldId id="332" r:id="rId13"/>
    <p:sldId id="33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92A9"/>
    <a:srgbClr val="3B87CD"/>
    <a:srgbClr val="E0702A"/>
    <a:srgbClr val="EF4B66"/>
    <a:srgbClr val="FBCDCD"/>
    <a:srgbClr val="F7A5A5"/>
    <a:srgbClr val="F37D91"/>
    <a:srgbClr val="F26649"/>
    <a:srgbClr val="F3F6F6"/>
    <a:srgbClr val="D8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19" autoAdjust="0"/>
    <p:restoredTop sz="94640"/>
  </p:normalViewPr>
  <p:slideViewPr>
    <p:cSldViewPr snapToGrid="0" showGuides="1">
      <p:cViewPr varScale="1">
        <p:scale>
          <a:sx n="65" d="100"/>
          <a:sy n="65" d="100"/>
        </p:scale>
        <p:origin x="-88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51EF5D8-480E-44E6-AAEA-8AF0E9E524A2}" type="slidenum">
              <a:rPr lang="en-US" sz="1200" smtClean="0"/>
              <a:pPr eaLnBrk="1" hangingPunct="1"/>
              <a:t>13</a:t>
            </a:fld>
            <a:endParaRPr lang="en-US" sz="1200" smtClean="0"/>
          </a:p>
        </p:txBody>
      </p:sp>
      <p:sp>
        <p:nvSpPr>
          <p:cNvPr id="1945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4581A44-AF76-4F1D-8EFF-2172F735CF6A}" type="slidenum">
              <a:rPr lang="en-US" sz="1200"/>
              <a:pPr algn="r" eaLnBrk="1" hangingPunct="1"/>
              <a:t>13</a:t>
            </a:fld>
            <a:endParaRPr lang="en-US" sz="1200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smtClean="0"/>
          </a:p>
        </p:txBody>
      </p:sp>
    </p:spTree>
    <p:extLst>
      <p:ext uri="{BB962C8B-B14F-4D97-AF65-F5344CB8AC3E}">
        <p14:creationId xmlns:p14="http://schemas.microsoft.com/office/powerpoint/2010/main" val="2495589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927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755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8.xml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78995" y="1215958"/>
            <a:ext cx="81615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Cooper Black" panose="0208090404030B020404" pitchFamily="18" charset="0"/>
              </a:rPr>
              <a:t>GOOD MORNING CLASS !!!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10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88664" y="311415"/>
            <a:ext cx="10238073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Write an email (80 - 100 words) to a </a:t>
            </a:r>
            <a:r>
              <a:rPr lang="en-US" sz="2400" b="1" dirty="0" err="1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penfriend</a:t>
            </a:r>
            <a:r>
              <a:rPr lang="en-US" sz="2400" b="1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to tell him / her about what you usually do with your friends in your free time. </a:t>
            </a:r>
            <a:r>
              <a:rPr lang="en-US" sz="2400" b="1" dirty="0">
                <a:cs typeface="Calibri" panose="020F0502020204030204" pitchFamily="34" charset="0"/>
              </a:rPr>
              <a:t>U</a:t>
            </a:r>
            <a:r>
              <a:rPr lang="en-US" sz="24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se your answers in 4. </a:t>
            </a:r>
          </a:p>
          <a:p>
            <a:r>
              <a:rPr lang="en-US" sz="24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Start and end the email as follows: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08104" y="38629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0889" y="28365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1033" name="Picture 9" descr="GIPHY — steffi lynn">
            <a:extLst>
              <a:ext uri="{FF2B5EF4-FFF2-40B4-BE49-F238E27FC236}">
                <a16:creationId xmlns:a16="http://schemas.microsoft.com/office/drawing/2014/main" xmlns="" id="{CA710F29-0DA6-A7A6-37DE-303040BAE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3327">
            <a:off x="10394939" y="5384826"/>
            <a:ext cx="1863595" cy="152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277" t="3226" r="3704"/>
          <a:stretch/>
        </p:blipFill>
        <p:spPr>
          <a:xfrm>
            <a:off x="957924" y="1614384"/>
            <a:ext cx="4369777" cy="35505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1450" r="2108"/>
          <a:stretch/>
        </p:blipFill>
        <p:spPr>
          <a:xfrm>
            <a:off x="947479" y="4906816"/>
            <a:ext cx="4375459" cy="104651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632315" y="1614384"/>
            <a:ext cx="6420255" cy="45243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i="1" dirty="0"/>
              <a:t>Hi</a:t>
            </a:r>
            <a:r>
              <a:rPr lang="en-US" sz="2400" b="1" i="1" dirty="0" smtClean="0"/>
              <a:t>,</a:t>
            </a:r>
            <a:endParaRPr lang="en-US" sz="2400" i="1" dirty="0"/>
          </a:p>
          <a:p>
            <a:r>
              <a:rPr lang="en-US" sz="2400" i="1" dirty="0"/>
              <a:t>It’s nice to hear from you </a:t>
            </a:r>
            <a:r>
              <a:rPr lang="en-US" sz="2400" i="1" dirty="0" smtClean="0"/>
              <a:t>again.</a:t>
            </a:r>
          </a:p>
          <a:p>
            <a:r>
              <a:rPr lang="en-US" sz="2400" i="1" dirty="0"/>
              <a:t>Let me tell you about my leisure activities. At the weekend, I usually </a:t>
            </a:r>
            <a:r>
              <a:rPr lang="en-US" sz="2400" i="1" dirty="0" smtClean="0"/>
              <a:t>hang out and talk </a:t>
            </a:r>
            <a:r>
              <a:rPr lang="en-US" sz="2400" i="1" dirty="0"/>
              <a:t>with my close friends. </a:t>
            </a:r>
            <a:r>
              <a:rPr lang="en-US" sz="2400" i="1" dirty="0" smtClean="0"/>
              <a:t>We </a:t>
            </a:r>
            <a:r>
              <a:rPr lang="en-US" sz="2400" i="1" dirty="0"/>
              <a:t>also go swimming </a:t>
            </a:r>
            <a:r>
              <a:rPr lang="en-US" sz="2400" dirty="0"/>
              <a:t>on </a:t>
            </a:r>
            <a:r>
              <a:rPr lang="en-US" sz="2400" i="1" dirty="0"/>
              <a:t>Saturday </a:t>
            </a:r>
            <a:r>
              <a:rPr lang="en-US" sz="2400" i="1" dirty="0" smtClean="0"/>
              <a:t>afternoon</a:t>
            </a:r>
            <a:r>
              <a:rPr lang="en-US" sz="2400" i="1" dirty="0"/>
              <a:t>. This helps us relax and have a lot of </a:t>
            </a:r>
            <a:r>
              <a:rPr lang="en-US" sz="2400" i="1" dirty="0" smtClean="0"/>
              <a:t>fun. Sometimes, </a:t>
            </a:r>
            <a:r>
              <a:rPr lang="en-US" sz="2400" i="1" dirty="0"/>
              <a:t>I always help my mom with housework and cooking meals. </a:t>
            </a:r>
          </a:p>
          <a:p>
            <a:r>
              <a:rPr lang="en-US" sz="2400" i="1" dirty="0"/>
              <a:t>How do you spend your free time? I’m looking forward to your reply</a:t>
            </a:r>
            <a:r>
              <a:rPr lang="en-US" sz="2400" i="1" dirty="0" smtClean="0"/>
              <a:t>.</a:t>
            </a:r>
            <a:endParaRPr lang="en-US" sz="2400" i="1" dirty="0"/>
          </a:p>
          <a:p>
            <a:r>
              <a:rPr lang="en-US" sz="2400" i="1" dirty="0"/>
              <a:t>Bye for now,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6" y="207665"/>
            <a:ext cx="516470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985D3B7-A40A-4421-9C5F-777653C71BC7}"/>
              </a:ext>
            </a:extLst>
          </p:cNvPr>
          <p:cNvSpPr txBox="1"/>
          <p:nvPr/>
        </p:nvSpPr>
        <p:spPr>
          <a:xfrm>
            <a:off x="545949" y="1541004"/>
            <a:ext cx="110962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Listen to someone talking about their leisure activities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Write an email to talk about leisure activities</a:t>
            </a: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74008" y="172751"/>
            <a:ext cx="1081531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Homework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53250" y="1484123"/>
            <a:ext cx="81498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 dirty="0" smtClean="0"/>
              <a:t>Do </a:t>
            </a:r>
            <a:r>
              <a:rPr lang="en-US" sz="3600" dirty="0"/>
              <a:t>exercises in the workbook</a:t>
            </a:r>
            <a:r>
              <a:rPr lang="en-US" sz="3600" dirty="0" smtClean="0"/>
              <a:t>.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 dirty="0" smtClean="0"/>
              <a:t>Prepare lesson 7: Looking back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308" y="1085214"/>
            <a:ext cx="2835987" cy="290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48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3" name="WordArt 3"/>
          <p:cNvSpPr>
            <a:spLocks noChangeArrowheads="1" noChangeShapeType="1" noTextEdit="1"/>
          </p:cNvSpPr>
          <p:nvPr/>
        </p:nvSpPr>
        <p:spPr bwMode="auto">
          <a:xfrm>
            <a:off x="1219203" y="3048001"/>
            <a:ext cx="7988300" cy="2166939"/>
          </a:xfrm>
          <a:prstGeom prst="rect">
            <a:avLst/>
          </a:prstGeom>
        </p:spPr>
        <p:txBody>
          <a:bodyPr wrap="none" lIns="121904" tIns="60953" rIns="121904" bIns="60953" numCol="1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84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48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67600"/>
                    </a:gs>
                    <a:gs pos="50000">
                      <a:srgbClr val="FFFF00"/>
                    </a:gs>
                    <a:gs pos="100000">
                      <a:srgbClr val="767600"/>
                    </a:gs>
                  </a:gsLst>
                  <a:lin ang="5400000" scaled="1"/>
                </a:gradFill>
                <a:latin typeface="Arial"/>
                <a:cs typeface="Arial"/>
              </a:rPr>
              <a:t>Goodbye. See you again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 rot="-1101762">
            <a:off x="7518400" y="5257801"/>
            <a:ext cx="914400" cy="792163"/>
            <a:chOff x="2736" y="1920"/>
            <a:chExt cx="457" cy="595"/>
          </a:xfrm>
        </p:grpSpPr>
        <p:sp>
          <p:nvSpPr>
            <p:cNvPr id="15385" name="Freeform 5"/>
            <p:cNvSpPr>
              <a:spLocks/>
            </p:cNvSpPr>
            <p:nvPr/>
          </p:nvSpPr>
          <p:spPr bwMode="auto">
            <a:xfrm>
              <a:off x="2736" y="1920"/>
              <a:ext cx="457" cy="595"/>
            </a:xfrm>
            <a:custGeom>
              <a:avLst/>
              <a:gdLst>
                <a:gd name="T0" fmla="*/ 98 w 457"/>
                <a:gd name="T1" fmla="*/ 51 h 595"/>
                <a:gd name="T2" fmla="*/ 148 w 457"/>
                <a:gd name="T3" fmla="*/ 64 h 595"/>
                <a:gd name="T4" fmla="*/ 161 w 457"/>
                <a:gd name="T5" fmla="*/ 18 h 595"/>
                <a:gd name="T6" fmla="*/ 187 w 457"/>
                <a:gd name="T7" fmla="*/ 27 h 595"/>
                <a:gd name="T8" fmla="*/ 217 w 457"/>
                <a:gd name="T9" fmla="*/ 73 h 595"/>
                <a:gd name="T10" fmla="*/ 236 w 457"/>
                <a:gd name="T11" fmla="*/ 126 h 595"/>
                <a:gd name="T12" fmla="*/ 249 w 457"/>
                <a:gd name="T13" fmla="*/ 109 h 595"/>
                <a:gd name="T14" fmla="*/ 284 w 457"/>
                <a:gd name="T15" fmla="*/ 73 h 595"/>
                <a:gd name="T16" fmla="*/ 298 w 457"/>
                <a:gd name="T17" fmla="*/ 74 h 595"/>
                <a:gd name="T18" fmla="*/ 316 w 457"/>
                <a:gd name="T19" fmla="*/ 114 h 595"/>
                <a:gd name="T20" fmla="*/ 325 w 457"/>
                <a:gd name="T21" fmla="*/ 158 h 595"/>
                <a:gd name="T22" fmla="*/ 335 w 457"/>
                <a:gd name="T23" fmla="*/ 166 h 595"/>
                <a:gd name="T24" fmla="*/ 345 w 457"/>
                <a:gd name="T25" fmla="*/ 154 h 595"/>
                <a:gd name="T26" fmla="*/ 360 w 457"/>
                <a:gd name="T27" fmla="*/ 136 h 595"/>
                <a:gd name="T28" fmla="*/ 372 w 457"/>
                <a:gd name="T29" fmla="*/ 169 h 595"/>
                <a:gd name="T30" fmla="*/ 404 w 457"/>
                <a:gd name="T31" fmla="*/ 158 h 595"/>
                <a:gd name="T32" fmla="*/ 438 w 457"/>
                <a:gd name="T33" fmla="*/ 146 h 595"/>
                <a:gd name="T34" fmla="*/ 444 w 457"/>
                <a:gd name="T35" fmla="*/ 184 h 595"/>
                <a:gd name="T36" fmla="*/ 442 w 457"/>
                <a:gd name="T37" fmla="*/ 249 h 595"/>
                <a:gd name="T38" fmla="*/ 417 w 457"/>
                <a:gd name="T39" fmla="*/ 309 h 595"/>
                <a:gd name="T40" fmla="*/ 457 w 457"/>
                <a:gd name="T41" fmla="*/ 318 h 595"/>
                <a:gd name="T42" fmla="*/ 413 w 457"/>
                <a:gd name="T43" fmla="*/ 345 h 595"/>
                <a:gd name="T44" fmla="*/ 376 w 457"/>
                <a:gd name="T45" fmla="*/ 380 h 595"/>
                <a:gd name="T46" fmla="*/ 353 w 457"/>
                <a:gd name="T47" fmla="*/ 413 h 595"/>
                <a:gd name="T48" fmla="*/ 357 w 457"/>
                <a:gd name="T49" fmla="*/ 444 h 595"/>
                <a:gd name="T50" fmla="*/ 369 w 457"/>
                <a:gd name="T51" fmla="*/ 513 h 595"/>
                <a:gd name="T52" fmla="*/ 354 w 457"/>
                <a:gd name="T53" fmla="*/ 589 h 595"/>
                <a:gd name="T54" fmla="*/ 329 w 457"/>
                <a:gd name="T55" fmla="*/ 560 h 595"/>
                <a:gd name="T56" fmla="*/ 339 w 457"/>
                <a:gd name="T57" fmla="*/ 498 h 595"/>
                <a:gd name="T58" fmla="*/ 331 w 457"/>
                <a:gd name="T59" fmla="*/ 439 h 595"/>
                <a:gd name="T60" fmla="*/ 294 w 457"/>
                <a:gd name="T61" fmla="*/ 459 h 595"/>
                <a:gd name="T62" fmla="*/ 262 w 457"/>
                <a:gd name="T63" fmla="*/ 486 h 595"/>
                <a:gd name="T64" fmla="*/ 244 w 457"/>
                <a:gd name="T65" fmla="*/ 502 h 595"/>
                <a:gd name="T66" fmla="*/ 259 w 457"/>
                <a:gd name="T67" fmla="*/ 459 h 595"/>
                <a:gd name="T68" fmla="*/ 220 w 457"/>
                <a:gd name="T69" fmla="*/ 466 h 595"/>
                <a:gd name="T70" fmla="*/ 176 w 457"/>
                <a:gd name="T71" fmla="*/ 479 h 595"/>
                <a:gd name="T72" fmla="*/ 153 w 457"/>
                <a:gd name="T73" fmla="*/ 479 h 595"/>
                <a:gd name="T74" fmla="*/ 167 w 457"/>
                <a:gd name="T75" fmla="*/ 467 h 595"/>
                <a:gd name="T76" fmla="*/ 179 w 457"/>
                <a:gd name="T77" fmla="*/ 454 h 595"/>
                <a:gd name="T78" fmla="*/ 154 w 457"/>
                <a:gd name="T79" fmla="*/ 445 h 595"/>
                <a:gd name="T80" fmla="*/ 113 w 457"/>
                <a:gd name="T81" fmla="*/ 436 h 595"/>
                <a:gd name="T82" fmla="*/ 68 w 457"/>
                <a:gd name="T83" fmla="*/ 416 h 595"/>
                <a:gd name="T84" fmla="*/ 71 w 457"/>
                <a:gd name="T85" fmla="*/ 389 h 595"/>
                <a:gd name="T86" fmla="*/ 33 w 457"/>
                <a:gd name="T87" fmla="*/ 362 h 595"/>
                <a:gd name="T88" fmla="*/ 0 w 457"/>
                <a:gd name="T89" fmla="*/ 327 h 595"/>
                <a:gd name="T90" fmla="*/ 77 w 457"/>
                <a:gd name="T91" fmla="*/ 303 h 595"/>
                <a:gd name="T92" fmla="*/ 107 w 457"/>
                <a:gd name="T93" fmla="*/ 308 h 595"/>
                <a:gd name="T94" fmla="*/ 125 w 457"/>
                <a:gd name="T95" fmla="*/ 312 h 595"/>
                <a:gd name="T96" fmla="*/ 110 w 457"/>
                <a:gd name="T97" fmla="*/ 291 h 595"/>
                <a:gd name="T98" fmla="*/ 75 w 457"/>
                <a:gd name="T99" fmla="*/ 268 h 595"/>
                <a:gd name="T100" fmla="*/ 37 w 457"/>
                <a:gd name="T101" fmla="*/ 241 h 595"/>
                <a:gd name="T102" fmla="*/ 49 w 457"/>
                <a:gd name="T103" fmla="*/ 194 h 595"/>
                <a:gd name="T104" fmla="*/ 84 w 457"/>
                <a:gd name="T105" fmla="*/ 203 h 595"/>
                <a:gd name="T106" fmla="*/ 114 w 457"/>
                <a:gd name="T107" fmla="*/ 199 h 595"/>
                <a:gd name="T108" fmla="*/ 69 w 457"/>
                <a:gd name="T109" fmla="*/ 112 h 595"/>
                <a:gd name="T110" fmla="*/ 48 w 457"/>
                <a:gd name="T111" fmla="*/ 74 h 595"/>
                <a:gd name="T112" fmla="*/ 27 w 457"/>
                <a:gd name="T113" fmla="*/ 51 h 595"/>
                <a:gd name="T114" fmla="*/ 22 w 457"/>
                <a:gd name="T115" fmla="*/ 41 h 595"/>
                <a:gd name="T116" fmla="*/ 58 w 457"/>
                <a:gd name="T117" fmla="*/ 50 h 595"/>
                <a:gd name="T118" fmla="*/ 91 w 457"/>
                <a:gd name="T119" fmla="*/ 63 h 5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57"/>
                <a:gd name="T181" fmla="*/ 0 h 595"/>
                <a:gd name="T182" fmla="*/ 457 w 457"/>
                <a:gd name="T183" fmla="*/ 595 h 5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57" h="595">
                  <a:moveTo>
                    <a:pt x="99" y="64"/>
                  </a:moveTo>
                  <a:lnTo>
                    <a:pt x="99" y="59"/>
                  </a:lnTo>
                  <a:lnTo>
                    <a:pt x="98" y="51"/>
                  </a:lnTo>
                  <a:lnTo>
                    <a:pt x="96" y="42"/>
                  </a:lnTo>
                  <a:lnTo>
                    <a:pt x="94" y="32"/>
                  </a:lnTo>
                  <a:lnTo>
                    <a:pt x="148" y="64"/>
                  </a:lnTo>
                  <a:lnTo>
                    <a:pt x="155" y="50"/>
                  </a:lnTo>
                  <a:lnTo>
                    <a:pt x="159" y="35"/>
                  </a:lnTo>
                  <a:lnTo>
                    <a:pt x="161" y="18"/>
                  </a:lnTo>
                  <a:lnTo>
                    <a:pt x="162" y="0"/>
                  </a:lnTo>
                  <a:lnTo>
                    <a:pt x="175" y="13"/>
                  </a:lnTo>
                  <a:lnTo>
                    <a:pt x="187" y="27"/>
                  </a:lnTo>
                  <a:lnTo>
                    <a:pt x="199" y="41"/>
                  </a:lnTo>
                  <a:lnTo>
                    <a:pt x="208" y="56"/>
                  </a:lnTo>
                  <a:lnTo>
                    <a:pt x="217" y="73"/>
                  </a:lnTo>
                  <a:lnTo>
                    <a:pt x="225" y="90"/>
                  </a:lnTo>
                  <a:lnTo>
                    <a:pt x="231" y="107"/>
                  </a:lnTo>
                  <a:lnTo>
                    <a:pt x="236" y="126"/>
                  </a:lnTo>
                  <a:lnTo>
                    <a:pt x="234" y="124"/>
                  </a:lnTo>
                  <a:lnTo>
                    <a:pt x="240" y="118"/>
                  </a:lnTo>
                  <a:lnTo>
                    <a:pt x="249" y="109"/>
                  </a:lnTo>
                  <a:lnTo>
                    <a:pt x="262" y="96"/>
                  </a:lnTo>
                  <a:lnTo>
                    <a:pt x="274" y="85"/>
                  </a:lnTo>
                  <a:lnTo>
                    <a:pt x="284" y="73"/>
                  </a:lnTo>
                  <a:lnTo>
                    <a:pt x="290" y="65"/>
                  </a:lnTo>
                  <a:lnTo>
                    <a:pt x="289" y="62"/>
                  </a:lnTo>
                  <a:lnTo>
                    <a:pt x="298" y="74"/>
                  </a:lnTo>
                  <a:lnTo>
                    <a:pt x="304" y="87"/>
                  </a:lnTo>
                  <a:lnTo>
                    <a:pt x="311" y="101"/>
                  </a:lnTo>
                  <a:lnTo>
                    <a:pt x="316" y="114"/>
                  </a:lnTo>
                  <a:lnTo>
                    <a:pt x="320" y="128"/>
                  </a:lnTo>
                  <a:lnTo>
                    <a:pt x="322" y="142"/>
                  </a:lnTo>
                  <a:lnTo>
                    <a:pt x="325" y="158"/>
                  </a:lnTo>
                  <a:lnTo>
                    <a:pt x="326" y="172"/>
                  </a:lnTo>
                  <a:lnTo>
                    <a:pt x="331" y="169"/>
                  </a:lnTo>
                  <a:lnTo>
                    <a:pt x="335" y="166"/>
                  </a:lnTo>
                  <a:lnTo>
                    <a:pt x="339" y="163"/>
                  </a:lnTo>
                  <a:lnTo>
                    <a:pt x="343" y="159"/>
                  </a:lnTo>
                  <a:lnTo>
                    <a:pt x="345" y="154"/>
                  </a:lnTo>
                  <a:lnTo>
                    <a:pt x="351" y="149"/>
                  </a:lnTo>
                  <a:lnTo>
                    <a:pt x="354" y="142"/>
                  </a:lnTo>
                  <a:lnTo>
                    <a:pt x="360" y="136"/>
                  </a:lnTo>
                  <a:lnTo>
                    <a:pt x="361" y="157"/>
                  </a:lnTo>
                  <a:lnTo>
                    <a:pt x="361" y="176"/>
                  </a:lnTo>
                  <a:lnTo>
                    <a:pt x="372" y="169"/>
                  </a:lnTo>
                  <a:lnTo>
                    <a:pt x="383" y="164"/>
                  </a:lnTo>
                  <a:lnTo>
                    <a:pt x="393" y="162"/>
                  </a:lnTo>
                  <a:lnTo>
                    <a:pt x="404" y="158"/>
                  </a:lnTo>
                  <a:lnTo>
                    <a:pt x="415" y="155"/>
                  </a:lnTo>
                  <a:lnTo>
                    <a:pt x="426" y="151"/>
                  </a:lnTo>
                  <a:lnTo>
                    <a:pt x="438" y="146"/>
                  </a:lnTo>
                  <a:lnTo>
                    <a:pt x="449" y="141"/>
                  </a:lnTo>
                  <a:lnTo>
                    <a:pt x="446" y="162"/>
                  </a:lnTo>
                  <a:lnTo>
                    <a:pt x="444" y="184"/>
                  </a:lnTo>
                  <a:lnTo>
                    <a:pt x="444" y="205"/>
                  </a:lnTo>
                  <a:lnTo>
                    <a:pt x="444" y="227"/>
                  </a:lnTo>
                  <a:lnTo>
                    <a:pt x="442" y="249"/>
                  </a:lnTo>
                  <a:lnTo>
                    <a:pt x="438" y="271"/>
                  </a:lnTo>
                  <a:lnTo>
                    <a:pt x="430" y="290"/>
                  </a:lnTo>
                  <a:lnTo>
                    <a:pt x="417" y="309"/>
                  </a:lnTo>
                  <a:lnTo>
                    <a:pt x="417" y="311"/>
                  </a:lnTo>
                  <a:lnTo>
                    <a:pt x="417" y="312"/>
                  </a:lnTo>
                  <a:lnTo>
                    <a:pt x="457" y="318"/>
                  </a:lnTo>
                  <a:lnTo>
                    <a:pt x="442" y="327"/>
                  </a:lnTo>
                  <a:lnTo>
                    <a:pt x="428" y="335"/>
                  </a:lnTo>
                  <a:lnTo>
                    <a:pt x="413" y="345"/>
                  </a:lnTo>
                  <a:lnTo>
                    <a:pt x="401" y="355"/>
                  </a:lnTo>
                  <a:lnTo>
                    <a:pt x="388" y="367"/>
                  </a:lnTo>
                  <a:lnTo>
                    <a:pt x="376" y="380"/>
                  </a:lnTo>
                  <a:lnTo>
                    <a:pt x="365" y="394"/>
                  </a:lnTo>
                  <a:lnTo>
                    <a:pt x="356" y="411"/>
                  </a:lnTo>
                  <a:lnTo>
                    <a:pt x="353" y="413"/>
                  </a:lnTo>
                  <a:lnTo>
                    <a:pt x="351" y="417"/>
                  </a:lnTo>
                  <a:lnTo>
                    <a:pt x="353" y="427"/>
                  </a:lnTo>
                  <a:lnTo>
                    <a:pt x="357" y="444"/>
                  </a:lnTo>
                  <a:lnTo>
                    <a:pt x="362" y="465"/>
                  </a:lnTo>
                  <a:lnTo>
                    <a:pt x="366" y="488"/>
                  </a:lnTo>
                  <a:lnTo>
                    <a:pt x="369" y="513"/>
                  </a:lnTo>
                  <a:lnTo>
                    <a:pt x="367" y="539"/>
                  </a:lnTo>
                  <a:lnTo>
                    <a:pt x="363" y="565"/>
                  </a:lnTo>
                  <a:lnTo>
                    <a:pt x="354" y="589"/>
                  </a:lnTo>
                  <a:lnTo>
                    <a:pt x="313" y="595"/>
                  </a:lnTo>
                  <a:lnTo>
                    <a:pt x="321" y="577"/>
                  </a:lnTo>
                  <a:lnTo>
                    <a:pt x="329" y="560"/>
                  </a:lnTo>
                  <a:lnTo>
                    <a:pt x="334" y="539"/>
                  </a:lnTo>
                  <a:lnTo>
                    <a:pt x="338" y="518"/>
                  </a:lnTo>
                  <a:lnTo>
                    <a:pt x="339" y="498"/>
                  </a:lnTo>
                  <a:lnTo>
                    <a:pt x="339" y="477"/>
                  </a:lnTo>
                  <a:lnTo>
                    <a:pt x="336" y="457"/>
                  </a:lnTo>
                  <a:lnTo>
                    <a:pt x="331" y="439"/>
                  </a:lnTo>
                  <a:lnTo>
                    <a:pt x="318" y="445"/>
                  </a:lnTo>
                  <a:lnTo>
                    <a:pt x="306" y="452"/>
                  </a:lnTo>
                  <a:lnTo>
                    <a:pt x="294" y="459"/>
                  </a:lnTo>
                  <a:lnTo>
                    <a:pt x="282" y="467"/>
                  </a:lnTo>
                  <a:lnTo>
                    <a:pt x="272" y="476"/>
                  </a:lnTo>
                  <a:lnTo>
                    <a:pt x="262" y="486"/>
                  </a:lnTo>
                  <a:lnTo>
                    <a:pt x="252" y="497"/>
                  </a:lnTo>
                  <a:lnTo>
                    <a:pt x="243" y="508"/>
                  </a:lnTo>
                  <a:lnTo>
                    <a:pt x="244" y="502"/>
                  </a:lnTo>
                  <a:lnTo>
                    <a:pt x="248" y="493"/>
                  </a:lnTo>
                  <a:lnTo>
                    <a:pt x="252" y="479"/>
                  </a:lnTo>
                  <a:lnTo>
                    <a:pt x="259" y="459"/>
                  </a:lnTo>
                  <a:lnTo>
                    <a:pt x="247" y="461"/>
                  </a:lnTo>
                  <a:lnTo>
                    <a:pt x="234" y="463"/>
                  </a:lnTo>
                  <a:lnTo>
                    <a:pt x="220" y="466"/>
                  </a:lnTo>
                  <a:lnTo>
                    <a:pt x="205" y="471"/>
                  </a:lnTo>
                  <a:lnTo>
                    <a:pt x="190" y="475"/>
                  </a:lnTo>
                  <a:lnTo>
                    <a:pt x="176" y="479"/>
                  </a:lnTo>
                  <a:lnTo>
                    <a:pt x="161" y="480"/>
                  </a:lnTo>
                  <a:lnTo>
                    <a:pt x="146" y="480"/>
                  </a:lnTo>
                  <a:lnTo>
                    <a:pt x="153" y="479"/>
                  </a:lnTo>
                  <a:lnTo>
                    <a:pt x="158" y="475"/>
                  </a:lnTo>
                  <a:lnTo>
                    <a:pt x="163" y="471"/>
                  </a:lnTo>
                  <a:lnTo>
                    <a:pt x="167" y="467"/>
                  </a:lnTo>
                  <a:lnTo>
                    <a:pt x="171" y="463"/>
                  </a:lnTo>
                  <a:lnTo>
                    <a:pt x="175" y="458"/>
                  </a:lnTo>
                  <a:lnTo>
                    <a:pt x="179" y="454"/>
                  </a:lnTo>
                  <a:lnTo>
                    <a:pt x="182" y="450"/>
                  </a:lnTo>
                  <a:lnTo>
                    <a:pt x="168" y="448"/>
                  </a:lnTo>
                  <a:lnTo>
                    <a:pt x="154" y="445"/>
                  </a:lnTo>
                  <a:lnTo>
                    <a:pt x="140" y="444"/>
                  </a:lnTo>
                  <a:lnTo>
                    <a:pt x="127" y="440"/>
                  </a:lnTo>
                  <a:lnTo>
                    <a:pt x="113" y="436"/>
                  </a:lnTo>
                  <a:lnTo>
                    <a:pt x="99" y="431"/>
                  </a:lnTo>
                  <a:lnTo>
                    <a:pt x="84" y="425"/>
                  </a:lnTo>
                  <a:lnTo>
                    <a:pt x="68" y="416"/>
                  </a:lnTo>
                  <a:lnTo>
                    <a:pt x="98" y="403"/>
                  </a:lnTo>
                  <a:lnTo>
                    <a:pt x="85" y="397"/>
                  </a:lnTo>
                  <a:lnTo>
                    <a:pt x="71" y="389"/>
                  </a:lnTo>
                  <a:lnTo>
                    <a:pt x="58" y="380"/>
                  </a:lnTo>
                  <a:lnTo>
                    <a:pt x="46" y="371"/>
                  </a:lnTo>
                  <a:lnTo>
                    <a:pt x="33" y="362"/>
                  </a:lnTo>
                  <a:lnTo>
                    <a:pt x="22" y="350"/>
                  </a:lnTo>
                  <a:lnTo>
                    <a:pt x="10" y="340"/>
                  </a:lnTo>
                  <a:lnTo>
                    <a:pt x="0" y="327"/>
                  </a:lnTo>
                  <a:lnTo>
                    <a:pt x="91" y="341"/>
                  </a:lnTo>
                  <a:lnTo>
                    <a:pt x="69" y="302"/>
                  </a:lnTo>
                  <a:lnTo>
                    <a:pt x="77" y="303"/>
                  </a:lnTo>
                  <a:lnTo>
                    <a:pt x="86" y="304"/>
                  </a:lnTo>
                  <a:lnTo>
                    <a:pt x="96" y="307"/>
                  </a:lnTo>
                  <a:lnTo>
                    <a:pt x="107" y="308"/>
                  </a:lnTo>
                  <a:lnTo>
                    <a:pt x="114" y="309"/>
                  </a:lnTo>
                  <a:lnTo>
                    <a:pt x="122" y="311"/>
                  </a:lnTo>
                  <a:lnTo>
                    <a:pt x="125" y="312"/>
                  </a:lnTo>
                  <a:lnTo>
                    <a:pt x="123" y="312"/>
                  </a:lnTo>
                  <a:lnTo>
                    <a:pt x="118" y="300"/>
                  </a:lnTo>
                  <a:lnTo>
                    <a:pt x="110" y="291"/>
                  </a:lnTo>
                  <a:lnTo>
                    <a:pt x="99" y="282"/>
                  </a:lnTo>
                  <a:lnTo>
                    <a:pt x="87" y="276"/>
                  </a:lnTo>
                  <a:lnTo>
                    <a:pt x="75" y="268"/>
                  </a:lnTo>
                  <a:lnTo>
                    <a:pt x="60" y="261"/>
                  </a:lnTo>
                  <a:lnTo>
                    <a:pt x="48" y="252"/>
                  </a:lnTo>
                  <a:lnTo>
                    <a:pt x="37" y="241"/>
                  </a:lnTo>
                  <a:lnTo>
                    <a:pt x="67" y="230"/>
                  </a:lnTo>
                  <a:lnTo>
                    <a:pt x="36" y="187"/>
                  </a:lnTo>
                  <a:lnTo>
                    <a:pt x="49" y="194"/>
                  </a:lnTo>
                  <a:lnTo>
                    <a:pt x="62" y="198"/>
                  </a:lnTo>
                  <a:lnTo>
                    <a:pt x="72" y="201"/>
                  </a:lnTo>
                  <a:lnTo>
                    <a:pt x="84" y="203"/>
                  </a:lnTo>
                  <a:lnTo>
                    <a:pt x="94" y="204"/>
                  </a:lnTo>
                  <a:lnTo>
                    <a:pt x="104" y="203"/>
                  </a:lnTo>
                  <a:lnTo>
                    <a:pt x="114" y="199"/>
                  </a:lnTo>
                  <a:lnTo>
                    <a:pt x="126" y="194"/>
                  </a:lnTo>
                  <a:lnTo>
                    <a:pt x="39" y="110"/>
                  </a:lnTo>
                  <a:lnTo>
                    <a:pt x="69" y="112"/>
                  </a:lnTo>
                  <a:lnTo>
                    <a:pt x="62" y="98"/>
                  </a:lnTo>
                  <a:lnTo>
                    <a:pt x="55" y="86"/>
                  </a:lnTo>
                  <a:lnTo>
                    <a:pt x="48" y="74"/>
                  </a:lnTo>
                  <a:lnTo>
                    <a:pt x="41" y="65"/>
                  </a:lnTo>
                  <a:lnTo>
                    <a:pt x="33" y="58"/>
                  </a:lnTo>
                  <a:lnTo>
                    <a:pt x="27" y="51"/>
                  </a:lnTo>
                  <a:lnTo>
                    <a:pt x="21" y="45"/>
                  </a:lnTo>
                  <a:lnTo>
                    <a:pt x="14" y="41"/>
                  </a:lnTo>
                  <a:lnTo>
                    <a:pt x="22" y="41"/>
                  </a:lnTo>
                  <a:lnTo>
                    <a:pt x="33" y="42"/>
                  </a:lnTo>
                  <a:lnTo>
                    <a:pt x="45" y="46"/>
                  </a:lnTo>
                  <a:lnTo>
                    <a:pt x="58" y="50"/>
                  </a:lnTo>
                  <a:lnTo>
                    <a:pt x="71" y="54"/>
                  </a:lnTo>
                  <a:lnTo>
                    <a:pt x="82" y="59"/>
                  </a:lnTo>
                  <a:lnTo>
                    <a:pt x="91" y="63"/>
                  </a:lnTo>
                  <a:lnTo>
                    <a:pt x="99" y="64"/>
                  </a:lnTo>
                  <a:close/>
                </a:path>
              </a:pathLst>
            </a:custGeom>
            <a:solidFill>
              <a:srgbClr val="F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6" name="Freeform 6"/>
            <p:cNvSpPr>
              <a:spLocks/>
            </p:cNvSpPr>
            <p:nvPr/>
          </p:nvSpPr>
          <p:spPr bwMode="auto">
            <a:xfrm>
              <a:off x="2836" y="2016"/>
              <a:ext cx="284" cy="482"/>
            </a:xfrm>
            <a:custGeom>
              <a:avLst/>
              <a:gdLst>
                <a:gd name="T0" fmla="*/ 25 w 284"/>
                <a:gd name="T1" fmla="*/ 30 h 482"/>
                <a:gd name="T2" fmla="*/ 56 w 284"/>
                <a:gd name="T3" fmla="*/ 62 h 482"/>
                <a:gd name="T4" fmla="*/ 81 w 284"/>
                <a:gd name="T5" fmla="*/ 101 h 482"/>
                <a:gd name="T6" fmla="*/ 84 w 284"/>
                <a:gd name="T7" fmla="*/ 48 h 482"/>
                <a:gd name="T8" fmla="*/ 98 w 284"/>
                <a:gd name="T9" fmla="*/ 118 h 482"/>
                <a:gd name="T10" fmla="*/ 137 w 284"/>
                <a:gd name="T11" fmla="*/ 174 h 482"/>
                <a:gd name="T12" fmla="*/ 143 w 284"/>
                <a:gd name="T13" fmla="*/ 182 h 482"/>
                <a:gd name="T14" fmla="*/ 147 w 284"/>
                <a:gd name="T15" fmla="*/ 132 h 482"/>
                <a:gd name="T16" fmla="*/ 152 w 284"/>
                <a:gd name="T17" fmla="*/ 116 h 482"/>
                <a:gd name="T18" fmla="*/ 170 w 284"/>
                <a:gd name="T19" fmla="*/ 222 h 482"/>
                <a:gd name="T20" fmla="*/ 189 w 284"/>
                <a:gd name="T21" fmla="*/ 246 h 482"/>
                <a:gd name="T22" fmla="*/ 210 w 284"/>
                <a:gd name="T23" fmla="*/ 210 h 482"/>
                <a:gd name="T24" fmla="*/ 237 w 284"/>
                <a:gd name="T25" fmla="*/ 146 h 482"/>
                <a:gd name="T26" fmla="*/ 284 w 284"/>
                <a:gd name="T27" fmla="*/ 98 h 482"/>
                <a:gd name="T28" fmla="*/ 241 w 284"/>
                <a:gd name="T29" fmla="*/ 143 h 482"/>
                <a:gd name="T30" fmla="*/ 216 w 284"/>
                <a:gd name="T31" fmla="*/ 210 h 482"/>
                <a:gd name="T32" fmla="*/ 221 w 284"/>
                <a:gd name="T33" fmla="*/ 296 h 482"/>
                <a:gd name="T34" fmla="*/ 248 w 284"/>
                <a:gd name="T35" fmla="*/ 386 h 482"/>
                <a:gd name="T36" fmla="*/ 244 w 284"/>
                <a:gd name="T37" fmla="*/ 462 h 482"/>
                <a:gd name="T38" fmla="*/ 228 w 284"/>
                <a:gd name="T39" fmla="*/ 453 h 482"/>
                <a:gd name="T40" fmla="*/ 237 w 284"/>
                <a:gd name="T41" fmla="*/ 377 h 482"/>
                <a:gd name="T42" fmla="*/ 220 w 284"/>
                <a:gd name="T43" fmla="*/ 313 h 482"/>
                <a:gd name="T44" fmla="*/ 190 w 284"/>
                <a:gd name="T45" fmla="*/ 288 h 482"/>
                <a:gd name="T46" fmla="*/ 165 w 284"/>
                <a:gd name="T47" fmla="*/ 295 h 482"/>
                <a:gd name="T48" fmla="*/ 139 w 284"/>
                <a:gd name="T49" fmla="*/ 308 h 482"/>
                <a:gd name="T50" fmla="*/ 122 w 284"/>
                <a:gd name="T51" fmla="*/ 319 h 482"/>
                <a:gd name="T52" fmla="*/ 20 w 284"/>
                <a:gd name="T53" fmla="*/ 269 h 482"/>
                <a:gd name="T54" fmla="*/ 53 w 284"/>
                <a:gd name="T55" fmla="*/ 272 h 482"/>
                <a:gd name="T56" fmla="*/ 86 w 284"/>
                <a:gd name="T57" fmla="*/ 274 h 482"/>
                <a:gd name="T58" fmla="*/ 120 w 284"/>
                <a:gd name="T59" fmla="*/ 275 h 482"/>
                <a:gd name="T60" fmla="*/ 152 w 284"/>
                <a:gd name="T61" fmla="*/ 277 h 482"/>
                <a:gd name="T62" fmla="*/ 185 w 284"/>
                <a:gd name="T63" fmla="*/ 279 h 482"/>
                <a:gd name="T64" fmla="*/ 184 w 284"/>
                <a:gd name="T65" fmla="*/ 257 h 482"/>
                <a:gd name="T66" fmla="*/ 161 w 284"/>
                <a:gd name="T67" fmla="*/ 225 h 482"/>
                <a:gd name="T68" fmla="*/ 135 w 284"/>
                <a:gd name="T69" fmla="*/ 193 h 482"/>
                <a:gd name="T70" fmla="*/ 113 w 284"/>
                <a:gd name="T71" fmla="*/ 179 h 482"/>
                <a:gd name="T72" fmla="*/ 90 w 284"/>
                <a:gd name="T73" fmla="*/ 165 h 482"/>
                <a:gd name="T74" fmla="*/ 69 w 284"/>
                <a:gd name="T75" fmla="*/ 154 h 482"/>
                <a:gd name="T76" fmla="*/ 45 w 284"/>
                <a:gd name="T77" fmla="*/ 143 h 482"/>
                <a:gd name="T78" fmla="*/ 22 w 284"/>
                <a:gd name="T79" fmla="*/ 136 h 482"/>
                <a:gd name="T80" fmla="*/ 43 w 284"/>
                <a:gd name="T81" fmla="*/ 141 h 482"/>
                <a:gd name="T82" fmla="*/ 84 w 284"/>
                <a:gd name="T83" fmla="*/ 155 h 482"/>
                <a:gd name="T84" fmla="*/ 124 w 284"/>
                <a:gd name="T85" fmla="*/ 174 h 482"/>
                <a:gd name="T86" fmla="*/ 95 w 284"/>
                <a:gd name="T87" fmla="*/ 138 h 482"/>
                <a:gd name="T88" fmla="*/ 75 w 284"/>
                <a:gd name="T89" fmla="*/ 106 h 482"/>
                <a:gd name="T90" fmla="*/ 57 w 284"/>
                <a:gd name="T91" fmla="*/ 78 h 482"/>
                <a:gd name="T92" fmla="*/ 38 w 284"/>
                <a:gd name="T93" fmla="*/ 50 h 482"/>
                <a:gd name="T94" fmla="*/ 12 w 284"/>
                <a:gd name="T95" fmla="*/ 23 h 4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4"/>
                <a:gd name="T145" fmla="*/ 0 h 482"/>
                <a:gd name="T146" fmla="*/ 284 w 284"/>
                <a:gd name="T147" fmla="*/ 482 h 4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4" h="482">
                  <a:moveTo>
                    <a:pt x="0" y="14"/>
                  </a:moveTo>
                  <a:lnTo>
                    <a:pt x="13" y="21"/>
                  </a:lnTo>
                  <a:lnTo>
                    <a:pt x="25" y="30"/>
                  </a:lnTo>
                  <a:lnTo>
                    <a:pt x="36" y="41"/>
                  </a:lnTo>
                  <a:lnTo>
                    <a:pt x="47" y="51"/>
                  </a:lnTo>
                  <a:lnTo>
                    <a:pt x="56" y="62"/>
                  </a:lnTo>
                  <a:lnTo>
                    <a:pt x="65" y="75"/>
                  </a:lnTo>
                  <a:lnTo>
                    <a:pt x="74" y="87"/>
                  </a:lnTo>
                  <a:lnTo>
                    <a:pt x="81" y="101"/>
                  </a:lnTo>
                  <a:lnTo>
                    <a:pt x="79" y="0"/>
                  </a:lnTo>
                  <a:lnTo>
                    <a:pt x="81" y="24"/>
                  </a:lnTo>
                  <a:lnTo>
                    <a:pt x="84" y="48"/>
                  </a:lnTo>
                  <a:lnTo>
                    <a:pt x="88" y="71"/>
                  </a:lnTo>
                  <a:lnTo>
                    <a:pt x="92" y="96"/>
                  </a:lnTo>
                  <a:lnTo>
                    <a:pt x="98" y="118"/>
                  </a:lnTo>
                  <a:lnTo>
                    <a:pt x="107" y="138"/>
                  </a:lnTo>
                  <a:lnTo>
                    <a:pt x="120" y="157"/>
                  </a:lnTo>
                  <a:lnTo>
                    <a:pt x="137" y="174"/>
                  </a:lnTo>
                  <a:lnTo>
                    <a:pt x="139" y="177"/>
                  </a:lnTo>
                  <a:lnTo>
                    <a:pt x="140" y="179"/>
                  </a:lnTo>
                  <a:lnTo>
                    <a:pt x="143" y="182"/>
                  </a:lnTo>
                  <a:lnTo>
                    <a:pt x="146" y="183"/>
                  </a:lnTo>
                  <a:lnTo>
                    <a:pt x="144" y="157"/>
                  </a:lnTo>
                  <a:lnTo>
                    <a:pt x="147" y="132"/>
                  </a:lnTo>
                  <a:lnTo>
                    <a:pt x="149" y="105"/>
                  </a:lnTo>
                  <a:lnTo>
                    <a:pt x="156" y="80"/>
                  </a:lnTo>
                  <a:lnTo>
                    <a:pt x="152" y="116"/>
                  </a:lnTo>
                  <a:lnTo>
                    <a:pt x="151" y="154"/>
                  </a:lnTo>
                  <a:lnTo>
                    <a:pt x="157" y="189"/>
                  </a:lnTo>
                  <a:lnTo>
                    <a:pt x="170" y="222"/>
                  </a:lnTo>
                  <a:lnTo>
                    <a:pt x="172" y="224"/>
                  </a:lnTo>
                  <a:lnTo>
                    <a:pt x="180" y="234"/>
                  </a:lnTo>
                  <a:lnTo>
                    <a:pt x="189" y="246"/>
                  </a:lnTo>
                  <a:lnTo>
                    <a:pt x="196" y="250"/>
                  </a:lnTo>
                  <a:lnTo>
                    <a:pt x="202" y="231"/>
                  </a:lnTo>
                  <a:lnTo>
                    <a:pt x="210" y="210"/>
                  </a:lnTo>
                  <a:lnTo>
                    <a:pt x="217" y="188"/>
                  </a:lnTo>
                  <a:lnTo>
                    <a:pt x="226" y="166"/>
                  </a:lnTo>
                  <a:lnTo>
                    <a:pt x="237" y="146"/>
                  </a:lnTo>
                  <a:lnTo>
                    <a:pt x="250" y="127"/>
                  </a:lnTo>
                  <a:lnTo>
                    <a:pt x="265" y="111"/>
                  </a:lnTo>
                  <a:lnTo>
                    <a:pt x="284" y="98"/>
                  </a:lnTo>
                  <a:lnTo>
                    <a:pt x="267" y="111"/>
                  </a:lnTo>
                  <a:lnTo>
                    <a:pt x="253" y="127"/>
                  </a:lnTo>
                  <a:lnTo>
                    <a:pt x="241" y="143"/>
                  </a:lnTo>
                  <a:lnTo>
                    <a:pt x="232" y="164"/>
                  </a:lnTo>
                  <a:lnTo>
                    <a:pt x="224" y="186"/>
                  </a:lnTo>
                  <a:lnTo>
                    <a:pt x="216" y="210"/>
                  </a:lnTo>
                  <a:lnTo>
                    <a:pt x="210" y="237"/>
                  </a:lnTo>
                  <a:lnTo>
                    <a:pt x="205" y="265"/>
                  </a:lnTo>
                  <a:lnTo>
                    <a:pt x="221" y="296"/>
                  </a:lnTo>
                  <a:lnTo>
                    <a:pt x="234" y="327"/>
                  </a:lnTo>
                  <a:lnTo>
                    <a:pt x="243" y="356"/>
                  </a:lnTo>
                  <a:lnTo>
                    <a:pt x="248" y="386"/>
                  </a:lnTo>
                  <a:lnTo>
                    <a:pt x="250" y="414"/>
                  </a:lnTo>
                  <a:lnTo>
                    <a:pt x="248" y="438"/>
                  </a:lnTo>
                  <a:lnTo>
                    <a:pt x="244" y="462"/>
                  </a:lnTo>
                  <a:lnTo>
                    <a:pt x="238" y="479"/>
                  </a:lnTo>
                  <a:lnTo>
                    <a:pt x="217" y="482"/>
                  </a:lnTo>
                  <a:lnTo>
                    <a:pt x="228" y="453"/>
                  </a:lnTo>
                  <a:lnTo>
                    <a:pt x="234" y="426"/>
                  </a:lnTo>
                  <a:lnTo>
                    <a:pt x="237" y="401"/>
                  </a:lnTo>
                  <a:lnTo>
                    <a:pt x="237" y="377"/>
                  </a:lnTo>
                  <a:lnTo>
                    <a:pt x="233" y="355"/>
                  </a:lnTo>
                  <a:lnTo>
                    <a:pt x="228" y="334"/>
                  </a:lnTo>
                  <a:lnTo>
                    <a:pt x="220" y="313"/>
                  </a:lnTo>
                  <a:lnTo>
                    <a:pt x="210" y="292"/>
                  </a:lnTo>
                  <a:lnTo>
                    <a:pt x="201" y="290"/>
                  </a:lnTo>
                  <a:lnTo>
                    <a:pt x="190" y="288"/>
                  </a:lnTo>
                  <a:lnTo>
                    <a:pt x="181" y="290"/>
                  </a:lnTo>
                  <a:lnTo>
                    <a:pt x="172" y="292"/>
                  </a:lnTo>
                  <a:lnTo>
                    <a:pt x="165" y="295"/>
                  </a:lnTo>
                  <a:lnTo>
                    <a:pt x="156" y="299"/>
                  </a:lnTo>
                  <a:lnTo>
                    <a:pt x="148" y="302"/>
                  </a:lnTo>
                  <a:lnTo>
                    <a:pt x="139" y="308"/>
                  </a:lnTo>
                  <a:lnTo>
                    <a:pt x="134" y="311"/>
                  </a:lnTo>
                  <a:lnTo>
                    <a:pt x="129" y="315"/>
                  </a:lnTo>
                  <a:lnTo>
                    <a:pt x="122" y="319"/>
                  </a:lnTo>
                  <a:lnTo>
                    <a:pt x="116" y="322"/>
                  </a:lnTo>
                  <a:lnTo>
                    <a:pt x="155" y="288"/>
                  </a:lnTo>
                  <a:lnTo>
                    <a:pt x="20" y="269"/>
                  </a:lnTo>
                  <a:lnTo>
                    <a:pt x="30" y="270"/>
                  </a:lnTo>
                  <a:lnTo>
                    <a:pt x="42" y="272"/>
                  </a:lnTo>
                  <a:lnTo>
                    <a:pt x="53" y="272"/>
                  </a:lnTo>
                  <a:lnTo>
                    <a:pt x="63" y="273"/>
                  </a:lnTo>
                  <a:lnTo>
                    <a:pt x="75" y="273"/>
                  </a:lnTo>
                  <a:lnTo>
                    <a:pt x="86" y="274"/>
                  </a:lnTo>
                  <a:lnTo>
                    <a:pt x="97" y="274"/>
                  </a:lnTo>
                  <a:lnTo>
                    <a:pt x="108" y="275"/>
                  </a:lnTo>
                  <a:lnTo>
                    <a:pt x="120" y="275"/>
                  </a:lnTo>
                  <a:lnTo>
                    <a:pt x="130" y="275"/>
                  </a:lnTo>
                  <a:lnTo>
                    <a:pt x="142" y="277"/>
                  </a:lnTo>
                  <a:lnTo>
                    <a:pt x="152" y="277"/>
                  </a:lnTo>
                  <a:lnTo>
                    <a:pt x="164" y="278"/>
                  </a:lnTo>
                  <a:lnTo>
                    <a:pt x="175" y="278"/>
                  </a:lnTo>
                  <a:lnTo>
                    <a:pt x="185" y="279"/>
                  </a:lnTo>
                  <a:lnTo>
                    <a:pt x="197" y="279"/>
                  </a:lnTo>
                  <a:lnTo>
                    <a:pt x="190" y="269"/>
                  </a:lnTo>
                  <a:lnTo>
                    <a:pt x="184" y="257"/>
                  </a:lnTo>
                  <a:lnTo>
                    <a:pt x="176" y="247"/>
                  </a:lnTo>
                  <a:lnTo>
                    <a:pt x="169" y="236"/>
                  </a:lnTo>
                  <a:lnTo>
                    <a:pt x="161" y="225"/>
                  </a:lnTo>
                  <a:lnTo>
                    <a:pt x="152" y="215"/>
                  </a:lnTo>
                  <a:lnTo>
                    <a:pt x="144" y="204"/>
                  </a:lnTo>
                  <a:lnTo>
                    <a:pt x="135" y="193"/>
                  </a:lnTo>
                  <a:lnTo>
                    <a:pt x="128" y="188"/>
                  </a:lnTo>
                  <a:lnTo>
                    <a:pt x="120" y="183"/>
                  </a:lnTo>
                  <a:lnTo>
                    <a:pt x="113" y="179"/>
                  </a:lnTo>
                  <a:lnTo>
                    <a:pt x="106" y="174"/>
                  </a:lnTo>
                  <a:lnTo>
                    <a:pt x="98" y="170"/>
                  </a:lnTo>
                  <a:lnTo>
                    <a:pt x="90" y="165"/>
                  </a:lnTo>
                  <a:lnTo>
                    <a:pt x="84" y="161"/>
                  </a:lnTo>
                  <a:lnTo>
                    <a:pt x="76" y="157"/>
                  </a:lnTo>
                  <a:lnTo>
                    <a:pt x="69" y="154"/>
                  </a:lnTo>
                  <a:lnTo>
                    <a:pt x="61" y="150"/>
                  </a:lnTo>
                  <a:lnTo>
                    <a:pt x="53" y="146"/>
                  </a:lnTo>
                  <a:lnTo>
                    <a:pt x="45" y="143"/>
                  </a:lnTo>
                  <a:lnTo>
                    <a:pt x="38" y="141"/>
                  </a:lnTo>
                  <a:lnTo>
                    <a:pt x="30" y="138"/>
                  </a:lnTo>
                  <a:lnTo>
                    <a:pt x="22" y="136"/>
                  </a:lnTo>
                  <a:lnTo>
                    <a:pt x="13" y="134"/>
                  </a:lnTo>
                  <a:lnTo>
                    <a:pt x="29" y="137"/>
                  </a:lnTo>
                  <a:lnTo>
                    <a:pt x="43" y="141"/>
                  </a:lnTo>
                  <a:lnTo>
                    <a:pt x="57" y="145"/>
                  </a:lnTo>
                  <a:lnTo>
                    <a:pt x="70" y="148"/>
                  </a:lnTo>
                  <a:lnTo>
                    <a:pt x="84" y="155"/>
                  </a:lnTo>
                  <a:lnTo>
                    <a:pt x="98" y="160"/>
                  </a:lnTo>
                  <a:lnTo>
                    <a:pt x="111" y="168"/>
                  </a:lnTo>
                  <a:lnTo>
                    <a:pt x="124" y="174"/>
                  </a:lnTo>
                  <a:lnTo>
                    <a:pt x="113" y="161"/>
                  </a:lnTo>
                  <a:lnTo>
                    <a:pt x="104" y="150"/>
                  </a:lnTo>
                  <a:lnTo>
                    <a:pt x="95" y="138"/>
                  </a:lnTo>
                  <a:lnTo>
                    <a:pt x="88" y="127"/>
                  </a:lnTo>
                  <a:lnTo>
                    <a:pt x="81" y="116"/>
                  </a:lnTo>
                  <a:lnTo>
                    <a:pt x="75" y="106"/>
                  </a:lnTo>
                  <a:lnTo>
                    <a:pt x="69" y="96"/>
                  </a:lnTo>
                  <a:lnTo>
                    <a:pt x="63" y="87"/>
                  </a:lnTo>
                  <a:lnTo>
                    <a:pt x="57" y="78"/>
                  </a:lnTo>
                  <a:lnTo>
                    <a:pt x="51" y="69"/>
                  </a:lnTo>
                  <a:lnTo>
                    <a:pt x="44" y="59"/>
                  </a:lnTo>
                  <a:lnTo>
                    <a:pt x="38" y="50"/>
                  </a:lnTo>
                  <a:lnTo>
                    <a:pt x="30" y="41"/>
                  </a:lnTo>
                  <a:lnTo>
                    <a:pt x="21" y="32"/>
                  </a:lnTo>
                  <a:lnTo>
                    <a:pt x="12" y="23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80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588000" y="5562600"/>
            <a:ext cx="1449917" cy="1090613"/>
            <a:chOff x="3155" y="2736"/>
            <a:chExt cx="685" cy="687"/>
          </a:xfrm>
        </p:grpSpPr>
        <p:sp>
          <p:nvSpPr>
            <p:cNvPr id="15383" name="Freeform 8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4" name="Freeform 9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 rot="4937768">
            <a:off x="10036440" y="4999832"/>
            <a:ext cx="1087437" cy="1454149"/>
            <a:chOff x="3155" y="2736"/>
            <a:chExt cx="685" cy="687"/>
          </a:xfrm>
        </p:grpSpPr>
        <p:sp>
          <p:nvSpPr>
            <p:cNvPr id="15381" name="Freeform 11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2" name="Freeform 12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99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 rot="4937768">
            <a:off x="2520159" y="5587209"/>
            <a:ext cx="1087437" cy="1454151"/>
            <a:chOff x="3155" y="2736"/>
            <a:chExt cx="685" cy="687"/>
          </a:xfrm>
        </p:grpSpPr>
        <p:sp>
          <p:nvSpPr>
            <p:cNvPr id="15379" name="Freeform 14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0" name="Freeform 15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99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 rot="-1101762">
            <a:off x="0" y="3810001"/>
            <a:ext cx="914400" cy="792163"/>
            <a:chOff x="2736" y="1920"/>
            <a:chExt cx="457" cy="595"/>
          </a:xfrm>
        </p:grpSpPr>
        <p:sp>
          <p:nvSpPr>
            <p:cNvPr id="15377" name="Freeform 17"/>
            <p:cNvSpPr>
              <a:spLocks/>
            </p:cNvSpPr>
            <p:nvPr/>
          </p:nvSpPr>
          <p:spPr bwMode="auto">
            <a:xfrm>
              <a:off x="2736" y="1920"/>
              <a:ext cx="457" cy="595"/>
            </a:xfrm>
            <a:custGeom>
              <a:avLst/>
              <a:gdLst>
                <a:gd name="T0" fmla="*/ 98 w 457"/>
                <a:gd name="T1" fmla="*/ 51 h 595"/>
                <a:gd name="T2" fmla="*/ 148 w 457"/>
                <a:gd name="T3" fmla="*/ 64 h 595"/>
                <a:gd name="T4" fmla="*/ 161 w 457"/>
                <a:gd name="T5" fmla="*/ 18 h 595"/>
                <a:gd name="T6" fmla="*/ 187 w 457"/>
                <a:gd name="T7" fmla="*/ 27 h 595"/>
                <a:gd name="T8" fmla="*/ 217 w 457"/>
                <a:gd name="T9" fmla="*/ 73 h 595"/>
                <a:gd name="T10" fmla="*/ 236 w 457"/>
                <a:gd name="T11" fmla="*/ 126 h 595"/>
                <a:gd name="T12" fmla="*/ 249 w 457"/>
                <a:gd name="T13" fmla="*/ 109 h 595"/>
                <a:gd name="T14" fmla="*/ 284 w 457"/>
                <a:gd name="T15" fmla="*/ 73 h 595"/>
                <a:gd name="T16" fmla="*/ 298 w 457"/>
                <a:gd name="T17" fmla="*/ 74 h 595"/>
                <a:gd name="T18" fmla="*/ 316 w 457"/>
                <a:gd name="T19" fmla="*/ 114 h 595"/>
                <a:gd name="T20" fmla="*/ 325 w 457"/>
                <a:gd name="T21" fmla="*/ 158 h 595"/>
                <a:gd name="T22" fmla="*/ 335 w 457"/>
                <a:gd name="T23" fmla="*/ 166 h 595"/>
                <a:gd name="T24" fmla="*/ 345 w 457"/>
                <a:gd name="T25" fmla="*/ 154 h 595"/>
                <a:gd name="T26" fmla="*/ 360 w 457"/>
                <a:gd name="T27" fmla="*/ 136 h 595"/>
                <a:gd name="T28" fmla="*/ 372 w 457"/>
                <a:gd name="T29" fmla="*/ 169 h 595"/>
                <a:gd name="T30" fmla="*/ 404 w 457"/>
                <a:gd name="T31" fmla="*/ 158 h 595"/>
                <a:gd name="T32" fmla="*/ 438 w 457"/>
                <a:gd name="T33" fmla="*/ 146 h 595"/>
                <a:gd name="T34" fmla="*/ 444 w 457"/>
                <a:gd name="T35" fmla="*/ 184 h 595"/>
                <a:gd name="T36" fmla="*/ 442 w 457"/>
                <a:gd name="T37" fmla="*/ 249 h 595"/>
                <a:gd name="T38" fmla="*/ 417 w 457"/>
                <a:gd name="T39" fmla="*/ 309 h 595"/>
                <a:gd name="T40" fmla="*/ 457 w 457"/>
                <a:gd name="T41" fmla="*/ 318 h 595"/>
                <a:gd name="T42" fmla="*/ 413 w 457"/>
                <a:gd name="T43" fmla="*/ 345 h 595"/>
                <a:gd name="T44" fmla="*/ 376 w 457"/>
                <a:gd name="T45" fmla="*/ 380 h 595"/>
                <a:gd name="T46" fmla="*/ 353 w 457"/>
                <a:gd name="T47" fmla="*/ 413 h 595"/>
                <a:gd name="T48" fmla="*/ 357 w 457"/>
                <a:gd name="T49" fmla="*/ 444 h 595"/>
                <a:gd name="T50" fmla="*/ 369 w 457"/>
                <a:gd name="T51" fmla="*/ 513 h 595"/>
                <a:gd name="T52" fmla="*/ 354 w 457"/>
                <a:gd name="T53" fmla="*/ 589 h 595"/>
                <a:gd name="T54" fmla="*/ 329 w 457"/>
                <a:gd name="T55" fmla="*/ 560 h 595"/>
                <a:gd name="T56" fmla="*/ 339 w 457"/>
                <a:gd name="T57" fmla="*/ 498 h 595"/>
                <a:gd name="T58" fmla="*/ 331 w 457"/>
                <a:gd name="T59" fmla="*/ 439 h 595"/>
                <a:gd name="T60" fmla="*/ 294 w 457"/>
                <a:gd name="T61" fmla="*/ 459 h 595"/>
                <a:gd name="T62" fmla="*/ 262 w 457"/>
                <a:gd name="T63" fmla="*/ 486 h 595"/>
                <a:gd name="T64" fmla="*/ 244 w 457"/>
                <a:gd name="T65" fmla="*/ 502 h 595"/>
                <a:gd name="T66" fmla="*/ 259 w 457"/>
                <a:gd name="T67" fmla="*/ 459 h 595"/>
                <a:gd name="T68" fmla="*/ 220 w 457"/>
                <a:gd name="T69" fmla="*/ 466 h 595"/>
                <a:gd name="T70" fmla="*/ 176 w 457"/>
                <a:gd name="T71" fmla="*/ 479 h 595"/>
                <a:gd name="T72" fmla="*/ 153 w 457"/>
                <a:gd name="T73" fmla="*/ 479 h 595"/>
                <a:gd name="T74" fmla="*/ 167 w 457"/>
                <a:gd name="T75" fmla="*/ 467 h 595"/>
                <a:gd name="T76" fmla="*/ 179 w 457"/>
                <a:gd name="T77" fmla="*/ 454 h 595"/>
                <a:gd name="T78" fmla="*/ 154 w 457"/>
                <a:gd name="T79" fmla="*/ 445 h 595"/>
                <a:gd name="T80" fmla="*/ 113 w 457"/>
                <a:gd name="T81" fmla="*/ 436 h 595"/>
                <a:gd name="T82" fmla="*/ 68 w 457"/>
                <a:gd name="T83" fmla="*/ 416 h 595"/>
                <a:gd name="T84" fmla="*/ 71 w 457"/>
                <a:gd name="T85" fmla="*/ 389 h 595"/>
                <a:gd name="T86" fmla="*/ 33 w 457"/>
                <a:gd name="T87" fmla="*/ 362 h 595"/>
                <a:gd name="T88" fmla="*/ 0 w 457"/>
                <a:gd name="T89" fmla="*/ 327 h 595"/>
                <a:gd name="T90" fmla="*/ 77 w 457"/>
                <a:gd name="T91" fmla="*/ 303 h 595"/>
                <a:gd name="T92" fmla="*/ 107 w 457"/>
                <a:gd name="T93" fmla="*/ 308 h 595"/>
                <a:gd name="T94" fmla="*/ 125 w 457"/>
                <a:gd name="T95" fmla="*/ 312 h 595"/>
                <a:gd name="T96" fmla="*/ 110 w 457"/>
                <a:gd name="T97" fmla="*/ 291 h 595"/>
                <a:gd name="T98" fmla="*/ 75 w 457"/>
                <a:gd name="T99" fmla="*/ 268 h 595"/>
                <a:gd name="T100" fmla="*/ 37 w 457"/>
                <a:gd name="T101" fmla="*/ 241 h 595"/>
                <a:gd name="T102" fmla="*/ 49 w 457"/>
                <a:gd name="T103" fmla="*/ 194 h 595"/>
                <a:gd name="T104" fmla="*/ 84 w 457"/>
                <a:gd name="T105" fmla="*/ 203 h 595"/>
                <a:gd name="T106" fmla="*/ 114 w 457"/>
                <a:gd name="T107" fmla="*/ 199 h 595"/>
                <a:gd name="T108" fmla="*/ 69 w 457"/>
                <a:gd name="T109" fmla="*/ 112 h 595"/>
                <a:gd name="T110" fmla="*/ 48 w 457"/>
                <a:gd name="T111" fmla="*/ 74 h 595"/>
                <a:gd name="T112" fmla="*/ 27 w 457"/>
                <a:gd name="T113" fmla="*/ 51 h 595"/>
                <a:gd name="T114" fmla="*/ 22 w 457"/>
                <a:gd name="T115" fmla="*/ 41 h 595"/>
                <a:gd name="T116" fmla="*/ 58 w 457"/>
                <a:gd name="T117" fmla="*/ 50 h 595"/>
                <a:gd name="T118" fmla="*/ 91 w 457"/>
                <a:gd name="T119" fmla="*/ 63 h 5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57"/>
                <a:gd name="T181" fmla="*/ 0 h 595"/>
                <a:gd name="T182" fmla="*/ 457 w 457"/>
                <a:gd name="T183" fmla="*/ 595 h 5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57" h="595">
                  <a:moveTo>
                    <a:pt x="99" y="64"/>
                  </a:moveTo>
                  <a:lnTo>
                    <a:pt x="99" y="59"/>
                  </a:lnTo>
                  <a:lnTo>
                    <a:pt x="98" y="51"/>
                  </a:lnTo>
                  <a:lnTo>
                    <a:pt x="96" y="42"/>
                  </a:lnTo>
                  <a:lnTo>
                    <a:pt x="94" y="32"/>
                  </a:lnTo>
                  <a:lnTo>
                    <a:pt x="148" y="64"/>
                  </a:lnTo>
                  <a:lnTo>
                    <a:pt x="155" y="50"/>
                  </a:lnTo>
                  <a:lnTo>
                    <a:pt x="159" y="35"/>
                  </a:lnTo>
                  <a:lnTo>
                    <a:pt x="161" y="18"/>
                  </a:lnTo>
                  <a:lnTo>
                    <a:pt x="162" y="0"/>
                  </a:lnTo>
                  <a:lnTo>
                    <a:pt x="175" y="13"/>
                  </a:lnTo>
                  <a:lnTo>
                    <a:pt x="187" y="27"/>
                  </a:lnTo>
                  <a:lnTo>
                    <a:pt x="199" y="41"/>
                  </a:lnTo>
                  <a:lnTo>
                    <a:pt x="208" y="56"/>
                  </a:lnTo>
                  <a:lnTo>
                    <a:pt x="217" y="73"/>
                  </a:lnTo>
                  <a:lnTo>
                    <a:pt x="225" y="90"/>
                  </a:lnTo>
                  <a:lnTo>
                    <a:pt x="231" y="107"/>
                  </a:lnTo>
                  <a:lnTo>
                    <a:pt x="236" y="126"/>
                  </a:lnTo>
                  <a:lnTo>
                    <a:pt x="234" y="124"/>
                  </a:lnTo>
                  <a:lnTo>
                    <a:pt x="240" y="118"/>
                  </a:lnTo>
                  <a:lnTo>
                    <a:pt x="249" y="109"/>
                  </a:lnTo>
                  <a:lnTo>
                    <a:pt x="262" y="96"/>
                  </a:lnTo>
                  <a:lnTo>
                    <a:pt x="274" y="85"/>
                  </a:lnTo>
                  <a:lnTo>
                    <a:pt x="284" y="73"/>
                  </a:lnTo>
                  <a:lnTo>
                    <a:pt x="290" y="65"/>
                  </a:lnTo>
                  <a:lnTo>
                    <a:pt x="289" y="62"/>
                  </a:lnTo>
                  <a:lnTo>
                    <a:pt x="298" y="74"/>
                  </a:lnTo>
                  <a:lnTo>
                    <a:pt x="304" y="87"/>
                  </a:lnTo>
                  <a:lnTo>
                    <a:pt x="311" y="101"/>
                  </a:lnTo>
                  <a:lnTo>
                    <a:pt x="316" y="114"/>
                  </a:lnTo>
                  <a:lnTo>
                    <a:pt x="320" y="128"/>
                  </a:lnTo>
                  <a:lnTo>
                    <a:pt x="322" y="142"/>
                  </a:lnTo>
                  <a:lnTo>
                    <a:pt x="325" y="158"/>
                  </a:lnTo>
                  <a:lnTo>
                    <a:pt x="326" y="172"/>
                  </a:lnTo>
                  <a:lnTo>
                    <a:pt x="331" y="169"/>
                  </a:lnTo>
                  <a:lnTo>
                    <a:pt x="335" y="166"/>
                  </a:lnTo>
                  <a:lnTo>
                    <a:pt x="339" y="163"/>
                  </a:lnTo>
                  <a:lnTo>
                    <a:pt x="343" y="159"/>
                  </a:lnTo>
                  <a:lnTo>
                    <a:pt x="345" y="154"/>
                  </a:lnTo>
                  <a:lnTo>
                    <a:pt x="351" y="149"/>
                  </a:lnTo>
                  <a:lnTo>
                    <a:pt x="354" y="142"/>
                  </a:lnTo>
                  <a:lnTo>
                    <a:pt x="360" y="136"/>
                  </a:lnTo>
                  <a:lnTo>
                    <a:pt x="361" y="157"/>
                  </a:lnTo>
                  <a:lnTo>
                    <a:pt x="361" y="176"/>
                  </a:lnTo>
                  <a:lnTo>
                    <a:pt x="372" y="169"/>
                  </a:lnTo>
                  <a:lnTo>
                    <a:pt x="383" y="164"/>
                  </a:lnTo>
                  <a:lnTo>
                    <a:pt x="393" y="162"/>
                  </a:lnTo>
                  <a:lnTo>
                    <a:pt x="404" y="158"/>
                  </a:lnTo>
                  <a:lnTo>
                    <a:pt x="415" y="155"/>
                  </a:lnTo>
                  <a:lnTo>
                    <a:pt x="426" y="151"/>
                  </a:lnTo>
                  <a:lnTo>
                    <a:pt x="438" y="146"/>
                  </a:lnTo>
                  <a:lnTo>
                    <a:pt x="449" y="141"/>
                  </a:lnTo>
                  <a:lnTo>
                    <a:pt x="446" y="162"/>
                  </a:lnTo>
                  <a:lnTo>
                    <a:pt x="444" y="184"/>
                  </a:lnTo>
                  <a:lnTo>
                    <a:pt x="444" y="205"/>
                  </a:lnTo>
                  <a:lnTo>
                    <a:pt x="444" y="227"/>
                  </a:lnTo>
                  <a:lnTo>
                    <a:pt x="442" y="249"/>
                  </a:lnTo>
                  <a:lnTo>
                    <a:pt x="438" y="271"/>
                  </a:lnTo>
                  <a:lnTo>
                    <a:pt x="430" y="290"/>
                  </a:lnTo>
                  <a:lnTo>
                    <a:pt x="417" y="309"/>
                  </a:lnTo>
                  <a:lnTo>
                    <a:pt x="417" y="311"/>
                  </a:lnTo>
                  <a:lnTo>
                    <a:pt x="417" y="312"/>
                  </a:lnTo>
                  <a:lnTo>
                    <a:pt x="457" y="318"/>
                  </a:lnTo>
                  <a:lnTo>
                    <a:pt x="442" y="327"/>
                  </a:lnTo>
                  <a:lnTo>
                    <a:pt x="428" y="335"/>
                  </a:lnTo>
                  <a:lnTo>
                    <a:pt x="413" y="345"/>
                  </a:lnTo>
                  <a:lnTo>
                    <a:pt x="401" y="355"/>
                  </a:lnTo>
                  <a:lnTo>
                    <a:pt x="388" y="367"/>
                  </a:lnTo>
                  <a:lnTo>
                    <a:pt x="376" y="380"/>
                  </a:lnTo>
                  <a:lnTo>
                    <a:pt x="365" y="394"/>
                  </a:lnTo>
                  <a:lnTo>
                    <a:pt x="356" y="411"/>
                  </a:lnTo>
                  <a:lnTo>
                    <a:pt x="353" y="413"/>
                  </a:lnTo>
                  <a:lnTo>
                    <a:pt x="351" y="417"/>
                  </a:lnTo>
                  <a:lnTo>
                    <a:pt x="353" y="427"/>
                  </a:lnTo>
                  <a:lnTo>
                    <a:pt x="357" y="444"/>
                  </a:lnTo>
                  <a:lnTo>
                    <a:pt x="362" y="465"/>
                  </a:lnTo>
                  <a:lnTo>
                    <a:pt x="366" y="488"/>
                  </a:lnTo>
                  <a:lnTo>
                    <a:pt x="369" y="513"/>
                  </a:lnTo>
                  <a:lnTo>
                    <a:pt x="367" y="539"/>
                  </a:lnTo>
                  <a:lnTo>
                    <a:pt x="363" y="565"/>
                  </a:lnTo>
                  <a:lnTo>
                    <a:pt x="354" y="589"/>
                  </a:lnTo>
                  <a:lnTo>
                    <a:pt x="313" y="595"/>
                  </a:lnTo>
                  <a:lnTo>
                    <a:pt x="321" y="577"/>
                  </a:lnTo>
                  <a:lnTo>
                    <a:pt x="329" y="560"/>
                  </a:lnTo>
                  <a:lnTo>
                    <a:pt x="334" y="539"/>
                  </a:lnTo>
                  <a:lnTo>
                    <a:pt x="338" y="518"/>
                  </a:lnTo>
                  <a:lnTo>
                    <a:pt x="339" y="498"/>
                  </a:lnTo>
                  <a:lnTo>
                    <a:pt x="339" y="477"/>
                  </a:lnTo>
                  <a:lnTo>
                    <a:pt x="336" y="457"/>
                  </a:lnTo>
                  <a:lnTo>
                    <a:pt x="331" y="439"/>
                  </a:lnTo>
                  <a:lnTo>
                    <a:pt x="318" y="445"/>
                  </a:lnTo>
                  <a:lnTo>
                    <a:pt x="306" y="452"/>
                  </a:lnTo>
                  <a:lnTo>
                    <a:pt x="294" y="459"/>
                  </a:lnTo>
                  <a:lnTo>
                    <a:pt x="282" y="467"/>
                  </a:lnTo>
                  <a:lnTo>
                    <a:pt x="272" y="476"/>
                  </a:lnTo>
                  <a:lnTo>
                    <a:pt x="262" y="486"/>
                  </a:lnTo>
                  <a:lnTo>
                    <a:pt x="252" y="497"/>
                  </a:lnTo>
                  <a:lnTo>
                    <a:pt x="243" y="508"/>
                  </a:lnTo>
                  <a:lnTo>
                    <a:pt x="244" y="502"/>
                  </a:lnTo>
                  <a:lnTo>
                    <a:pt x="248" y="493"/>
                  </a:lnTo>
                  <a:lnTo>
                    <a:pt x="252" y="479"/>
                  </a:lnTo>
                  <a:lnTo>
                    <a:pt x="259" y="459"/>
                  </a:lnTo>
                  <a:lnTo>
                    <a:pt x="247" y="461"/>
                  </a:lnTo>
                  <a:lnTo>
                    <a:pt x="234" y="463"/>
                  </a:lnTo>
                  <a:lnTo>
                    <a:pt x="220" y="466"/>
                  </a:lnTo>
                  <a:lnTo>
                    <a:pt x="205" y="471"/>
                  </a:lnTo>
                  <a:lnTo>
                    <a:pt x="190" y="475"/>
                  </a:lnTo>
                  <a:lnTo>
                    <a:pt x="176" y="479"/>
                  </a:lnTo>
                  <a:lnTo>
                    <a:pt x="161" y="480"/>
                  </a:lnTo>
                  <a:lnTo>
                    <a:pt x="146" y="480"/>
                  </a:lnTo>
                  <a:lnTo>
                    <a:pt x="153" y="479"/>
                  </a:lnTo>
                  <a:lnTo>
                    <a:pt x="158" y="475"/>
                  </a:lnTo>
                  <a:lnTo>
                    <a:pt x="163" y="471"/>
                  </a:lnTo>
                  <a:lnTo>
                    <a:pt x="167" y="467"/>
                  </a:lnTo>
                  <a:lnTo>
                    <a:pt x="171" y="463"/>
                  </a:lnTo>
                  <a:lnTo>
                    <a:pt x="175" y="458"/>
                  </a:lnTo>
                  <a:lnTo>
                    <a:pt x="179" y="454"/>
                  </a:lnTo>
                  <a:lnTo>
                    <a:pt x="182" y="450"/>
                  </a:lnTo>
                  <a:lnTo>
                    <a:pt x="168" y="448"/>
                  </a:lnTo>
                  <a:lnTo>
                    <a:pt x="154" y="445"/>
                  </a:lnTo>
                  <a:lnTo>
                    <a:pt x="140" y="444"/>
                  </a:lnTo>
                  <a:lnTo>
                    <a:pt x="127" y="440"/>
                  </a:lnTo>
                  <a:lnTo>
                    <a:pt x="113" y="436"/>
                  </a:lnTo>
                  <a:lnTo>
                    <a:pt x="99" y="431"/>
                  </a:lnTo>
                  <a:lnTo>
                    <a:pt x="84" y="425"/>
                  </a:lnTo>
                  <a:lnTo>
                    <a:pt x="68" y="416"/>
                  </a:lnTo>
                  <a:lnTo>
                    <a:pt x="98" y="403"/>
                  </a:lnTo>
                  <a:lnTo>
                    <a:pt x="85" y="397"/>
                  </a:lnTo>
                  <a:lnTo>
                    <a:pt x="71" y="389"/>
                  </a:lnTo>
                  <a:lnTo>
                    <a:pt x="58" y="380"/>
                  </a:lnTo>
                  <a:lnTo>
                    <a:pt x="46" y="371"/>
                  </a:lnTo>
                  <a:lnTo>
                    <a:pt x="33" y="362"/>
                  </a:lnTo>
                  <a:lnTo>
                    <a:pt x="22" y="350"/>
                  </a:lnTo>
                  <a:lnTo>
                    <a:pt x="10" y="340"/>
                  </a:lnTo>
                  <a:lnTo>
                    <a:pt x="0" y="327"/>
                  </a:lnTo>
                  <a:lnTo>
                    <a:pt x="91" y="341"/>
                  </a:lnTo>
                  <a:lnTo>
                    <a:pt x="69" y="302"/>
                  </a:lnTo>
                  <a:lnTo>
                    <a:pt x="77" y="303"/>
                  </a:lnTo>
                  <a:lnTo>
                    <a:pt x="86" y="304"/>
                  </a:lnTo>
                  <a:lnTo>
                    <a:pt x="96" y="307"/>
                  </a:lnTo>
                  <a:lnTo>
                    <a:pt x="107" y="308"/>
                  </a:lnTo>
                  <a:lnTo>
                    <a:pt x="114" y="309"/>
                  </a:lnTo>
                  <a:lnTo>
                    <a:pt x="122" y="311"/>
                  </a:lnTo>
                  <a:lnTo>
                    <a:pt x="125" y="312"/>
                  </a:lnTo>
                  <a:lnTo>
                    <a:pt x="123" y="312"/>
                  </a:lnTo>
                  <a:lnTo>
                    <a:pt x="118" y="300"/>
                  </a:lnTo>
                  <a:lnTo>
                    <a:pt x="110" y="291"/>
                  </a:lnTo>
                  <a:lnTo>
                    <a:pt x="99" y="282"/>
                  </a:lnTo>
                  <a:lnTo>
                    <a:pt x="87" y="276"/>
                  </a:lnTo>
                  <a:lnTo>
                    <a:pt x="75" y="268"/>
                  </a:lnTo>
                  <a:lnTo>
                    <a:pt x="60" y="261"/>
                  </a:lnTo>
                  <a:lnTo>
                    <a:pt x="48" y="252"/>
                  </a:lnTo>
                  <a:lnTo>
                    <a:pt x="37" y="241"/>
                  </a:lnTo>
                  <a:lnTo>
                    <a:pt x="67" y="230"/>
                  </a:lnTo>
                  <a:lnTo>
                    <a:pt x="36" y="187"/>
                  </a:lnTo>
                  <a:lnTo>
                    <a:pt x="49" y="194"/>
                  </a:lnTo>
                  <a:lnTo>
                    <a:pt x="62" y="198"/>
                  </a:lnTo>
                  <a:lnTo>
                    <a:pt x="72" y="201"/>
                  </a:lnTo>
                  <a:lnTo>
                    <a:pt x="84" y="203"/>
                  </a:lnTo>
                  <a:lnTo>
                    <a:pt x="94" y="204"/>
                  </a:lnTo>
                  <a:lnTo>
                    <a:pt x="104" y="203"/>
                  </a:lnTo>
                  <a:lnTo>
                    <a:pt x="114" y="199"/>
                  </a:lnTo>
                  <a:lnTo>
                    <a:pt x="126" y="194"/>
                  </a:lnTo>
                  <a:lnTo>
                    <a:pt x="39" y="110"/>
                  </a:lnTo>
                  <a:lnTo>
                    <a:pt x="69" y="112"/>
                  </a:lnTo>
                  <a:lnTo>
                    <a:pt x="62" y="98"/>
                  </a:lnTo>
                  <a:lnTo>
                    <a:pt x="55" y="86"/>
                  </a:lnTo>
                  <a:lnTo>
                    <a:pt x="48" y="74"/>
                  </a:lnTo>
                  <a:lnTo>
                    <a:pt x="41" y="65"/>
                  </a:lnTo>
                  <a:lnTo>
                    <a:pt x="33" y="58"/>
                  </a:lnTo>
                  <a:lnTo>
                    <a:pt x="27" y="51"/>
                  </a:lnTo>
                  <a:lnTo>
                    <a:pt x="21" y="45"/>
                  </a:lnTo>
                  <a:lnTo>
                    <a:pt x="14" y="41"/>
                  </a:lnTo>
                  <a:lnTo>
                    <a:pt x="22" y="41"/>
                  </a:lnTo>
                  <a:lnTo>
                    <a:pt x="33" y="42"/>
                  </a:lnTo>
                  <a:lnTo>
                    <a:pt x="45" y="46"/>
                  </a:lnTo>
                  <a:lnTo>
                    <a:pt x="58" y="50"/>
                  </a:lnTo>
                  <a:lnTo>
                    <a:pt x="71" y="54"/>
                  </a:lnTo>
                  <a:lnTo>
                    <a:pt x="82" y="59"/>
                  </a:lnTo>
                  <a:lnTo>
                    <a:pt x="91" y="63"/>
                  </a:lnTo>
                  <a:lnTo>
                    <a:pt x="99" y="64"/>
                  </a:lnTo>
                  <a:close/>
                </a:path>
              </a:pathLst>
            </a:custGeom>
            <a:solidFill>
              <a:srgbClr val="F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78" name="Freeform 18"/>
            <p:cNvSpPr>
              <a:spLocks/>
            </p:cNvSpPr>
            <p:nvPr/>
          </p:nvSpPr>
          <p:spPr bwMode="auto">
            <a:xfrm>
              <a:off x="2836" y="2016"/>
              <a:ext cx="284" cy="482"/>
            </a:xfrm>
            <a:custGeom>
              <a:avLst/>
              <a:gdLst>
                <a:gd name="T0" fmla="*/ 25 w 284"/>
                <a:gd name="T1" fmla="*/ 30 h 482"/>
                <a:gd name="T2" fmla="*/ 56 w 284"/>
                <a:gd name="T3" fmla="*/ 62 h 482"/>
                <a:gd name="T4" fmla="*/ 81 w 284"/>
                <a:gd name="T5" fmla="*/ 101 h 482"/>
                <a:gd name="T6" fmla="*/ 84 w 284"/>
                <a:gd name="T7" fmla="*/ 48 h 482"/>
                <a:gd name="T8" fmla="*/ 98 w 284"/>
                <a:gd name="T9" fmla="*/ 118 h 482"/>
                <a:gd name="T10" fmla="*/ 137 w 284"/>
                <a:gd name="T11" fmla="*/ 174 h 482"/>
                <a:gd name="T12" fmla="*/ 143 w 284"/>
                <a:gd name="T13" fmla="*/ 182 h 482"/>
                <a:gd name="T14" fmla="*/ 147 w 284"/>
                <a:gd name="T15" fmla="*/ 132 h 482"/>
                <a:gd name="T16" fmla="*/ 152 w 284"/>
                <a:gd name="T17" fmla="*/ 116 h 482"/>
                <a:gd name="T18" fmla="*/ 170 w 284"/>
                <a:gd name="T19" fmla="*/ 222 h 482"/>
                <a:gd name="T20" fmla="*/ 189 w 284"/>
                <a:gd name="T21" fmla="*/ 246 h 482"/>
                <a:gd name="T22" fmla="*/ 210 w 284"/>
                <a:gd name="T23" fmla="*/ 210 h 482"/>
                <a:gd name="T24" fmla="*/ 237 w 284"/>
                <a:gd name="T25" fmla="*/ 146 h 482"/>
                <a:gd name="T26" fmla="*/ 284 w 284"/>
                <a:gd name="T27" fmla="*/ 98 h 482"/>
                <a:gd name="T28" fmla="*/ 241 w 284"/>
                <a:gd name="T29" fmla="*/ 143 h 482"/>
                <a:gd name="T30" fmla="*/ 216 w 284"/>
                <a:gd name="T31" fmla="*/ 210 h 482"/>
                <a:gd name="T32" fmla="*/ 221 w 284"/>
                <a:gd name="T33" fmla="*/ 296 h 482"/>
                <a:gd name="T34" fmla="*/ 248 w 284"/>
                <a:gd name="T35" fmla="*/ 386 h 482"/>
                <a:gd name="T36" fmla="*/ 244 w 284"/>
                <a:gd name="T37" fmla="*/ 462 h 482"/>
                <a:gd name="T38" fmla="*/ 228 w 284"/>
                <a:gd name="T39" fmla="*/ 453 h 482"/>
                <a:gd name="T40" fmla="*/ 237 w 284"/>
                <a:gd name="T41" fmla="*/ 377 h 482"/>
                <a:gd name="T42" fmla="*/ 220 w 284"/>
                <a:gd name="T43" fmla="*/ 313 h 482"/>
                <a:gd name="T44" fmla="*/ 190 w 284"/>
                <a:gd name="T45" fmla="*/ 288 h 482"/>
                <a:gd name="T46" fmla="*/ 165 w 284"/>
                <a:gd name="T47" fmla="*/ 295 h 482"/>
                <a:gd name="T48" fmla="*/ 139 w 284"/>
                <a:gd name="T49" fmla="*/ 308 h 482"/>
                <a:gd name="T50" fmla="*/ 122 w 284"/>
                <a:gd name="T51" fmla="*/ 319 h 482"/>
                <a:gd name="T52" fmla="*/ 20 w 284"/>
                <a:gd name="T53" fmla="*/ 269 h 482"/>
                <a:gd name="T54" fmla="*/ 53 w 284"/>
                <a:gd name="T55" fmla="*/ 272 h 482"/>
                <a:gd name="T56" fmla="*/ 86 w 284"/>
                <a:gd name="T57" fmla="*/ 274 h 482"/>
                <a:gd name="T58" fmla="*/ 120 w 284"/>
                <a:gd name="T59" fmla="*/ 275 h 482"/>
                <a:gd name="T60" fmla="*/ 152 w 284"/>
                <a:gd name="T61" fmla="*/ 277 h 482"/>
                <a:gd name="T62" fmla="*/ 185 w 284"/>
                <a:gd name="T63" fmla="*/ 279 h 482"/>
                <a:gd name="T64" fmla="*/ 184 w 284"/>
                <a:gd name="T65" fmla="*/ 257 h 482"/>
                <a:gd name="T66" fmla="*/ 161 w 284"/>
                <a:gd name="T67" fmla="*/ 225 h 482"/>
                <a:gd name="T68" fmla="*/ 135 w 284"/>
                <a:gd name="T69" fmla="*/ 193 h 482"/>
                <a:gd name="T70" fmla="*/ 113 w 284"/>
                <a:gd name="T71" fmla="*/ 179 h 482"/>
                <a:gd name="T72" fmla="*/ 90 w 284"/>
                <a:gd name="T73" fmla="*/ 165 h 482"/>
                <a:gd name="T74" fmla="*/ 69 w 284"/>
                <a:gd name="T75" fmla="*/ 154 h 482"/>
                <a:gd name="T76" fmla="*/ 45 w 284"/>
                <a:gd name="T77" fmla="*/ 143 h 482"/>
                <a:gd name="T78" fmla="*/ 22 w 284"/>
                <a:gd name="T79" fmla="*/ 136 h 482"/>
                <a:gd name="T80" fmla="*/ 43 w 284"/>
                <a:gd name="T81" fmla="*/ 141 h 482"/>
                <a:gd name="T82" fmla="*/ 84 w 284"/>
                <a:gd name="T83" fmla="*/ 155 h 482"/>
                <a:gd name="T84" fmla="*/ 124 w 284"/>
                <a:gd name="T85" fmla="*/ 174 h 482"/>
                <a:gd name="T86" fmla="*/ 95 w 284"/>
                <a:gd name="T87" fmla="*/ 138 h 482"/>
                <a:gd name="T88" fmla="*/ 75 w 284"/>
                <a:gd name="T89" fmla="*/ 106 h 482"/>
                <a:gd name="T90" fmla="*/ 57 w 284"/>
                <a:gd name="T91" fmla="*/ 78 h 482"/>
                <a:gd name="T92" fmla="*/ 38 w 284"/>
                <a:gd name="T93" fmla="*/ 50 h 482"/>
                <a:gd name="T94" fmla="*/ 12 w 284"/>
                <a:gd name="T95" fmla="*/ 23 h 4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4"/>
                <a:gd name="T145" fmla="*/ 0 h 482"/>
                <a:gd name="T146" fmla="*/ 284 w 284"/>
                <a:gd name="T147" fmla="*/ 482 h 4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4" h="482">
                  <a:moveTo>
                    <a:pt x="0" y="14"/>
                  </a:moveTo>
                  <a:lnTo>
                    <a:pt x="13" y="21"/>
                  </a:lnTo>
                  <a:lnTo>
                    <a:pt x="25" y="30"/>
                  </a:lnTo>
                  <a:lnTo>
                    <a:pt x="36" y="41"/>
                  </a:lnTo>
                  <a:lnTo>
                    <a:pt x="47" y="51"/>
                  </a:lnTo>
                  <a:lnTo>
                    <a:pt x="56" y="62"/>
                  </a:lnTo>
                  <a:lnTo>
                    <a:pt x="65" y="75"/>
                  </a:lnTo>
                  <a:lnTo>
                    <a:pt x="74" y="87"/>
                  </a:lnTo>
                  <a:lnTo>
                    <a:pt x="81" y="101"/>
                  </a:lnTo>
                  <a:lnTo>
                    <a:pt x="79" y="0"/>
                  </a:lnTo>
                  <a:lnTo>
                    <a:pt x="81" y="24"/>
                  </a:lnTo>
                  <a:lnTo>
                    <a:pt x="84" y="48"/>
                  </a:lnTo>
                  <a:lnTo>
                    <a:pt x="88" y="71"/>
                  </a:lnTo>
                  <a:lnTo>
                    <a:pt x="92" y="96"/>
                  </a:lnTo>
                  <a:lnTo>
                    <a:pt x="98" y="118"/>
                  </a:lnTo>
                  <a:lnTo>
                    <a:pt x="107" y="138"/>
                  </a:lnTo>
                  <a:lnTo>
                    <a:pt x="120" y="157"/>
                  </a:lnTo>
                  <a:lnTo>
                    <a:pt x="137" y="174"/>
                  </a:lnTo>
                  <a:lnTo>
                    <a:pt x="139" y="177"/>
                  </a:lnTo>
                  <a:lnTo>
                    <a:pt x="140" y="179"/>
                  </a:lnTo>
                  <a:lnTo>
                    <a:pt x="143" y="182"/>
                  </a:lnTo>
                  <a:lnTo>
                    <a:pt x="146" y="183"/>
                  </a:lnTo>
                  <a:lnTo>
                    <a:pt x="144" y="157"/>
                  </a:lnTo>
                  <a:lnTo>
                    <a:pt x="147" y="132"/>
                  </a:lnTo>
                  <a:lnTo>
                    <a:pt x="149" y="105"/>
                  </a:lnTo>
                  <a:lnTo>
                    <a:pt x="156" y="80"/>
                  </a:lnTo>
                  <a:lnTo>
                    <a:pt x="152" y="116"/>
                  </a:lnTo>
                  <a:lnTo>
                    <a:pt x="151" y="154"/>
                  </a:lnTo>
                  <a:lnTo>
                    <a:pt x="157" y="189"/>
                  </a:lnTo>
                  <a:lnTo>
                    <a:pt x="170" y="222"/>
                  </a:lnTo>
                  <a:lnTo>
                    <a:pt x="172" y="224"/>
                  </a:lnTo>
                  <a:lnTo>
                    <a:pt x="180" y="234"/>
                  </a:lnTo>
                  <a:lnTo>
                    <a:pt x="189" y="246"/>
                  </a:lnTo>
                  <a:lnTo>
                    <a:pt x="196" y="250"/>
                  </a:lnTo>
                  <a:lnTo>
                    <a:pt x="202" y="231"/>
                  </a:lnTo>
                  <a:lnTo>
                    <a:pt x="210" y="210"/>
                  </a:lnTo>
                  <a:lnTo>
                    <a:pt x="217" y="188"/>
                  </a:lnTo>
                  <a:lnTo>
                    <a:pt x="226" y="166"/>
                  </a:lnTo>
                  <a:lnTo>
                    <a:pt x="237" y="146"/>
                  </a:lnTo>
                  <a:lnTo>
                    <a:pt x="250" y="127"/>
                  </a:lnTo>
                  <a:lnTo>
                    <a:pt x="265" y="111"/>
                  </a:lnTo>
                  <a:lnTo>
                    <a:pt x="284" y="98"/>
                  </a:lnTo>
                  <a:lnTo>
                    <a:pt x="267" y="111"/>
                  </a:lnTo>
                  <a:lnTo>
                    <a:pt x="253" y="127"/>
                  </a:lnTo>
                  <a:lnTo>
                    <a:pt x="241" y="143"/>
                  </a:lnTo>
                  <a:lnTo>
                    <a:pt x="232" y="164"/>
                  </a:lnTo>
                  <a:lnTo>
                    <a:pt x="224" y="186"/>
                  </a:lnTo>
                  <a:lnTo>
                    <a:pt x="216" y="210"/>
                  </a:lnTo>
                  <a:lnTo>
                    <a:pt x="210" y="237"/>
                  </a:lnTo>
                  <a:lnTo>
                    <a:pt x="205" y="265"/>
                  </a:lnTo>
                  <a:lnTo>
                    <a:pt x="221" y="296"/>
                  </a:lnTo>
                  <a:lnTo>
                    <a:pt x="234" y="327"/>
                  </a:lnTo>
                  <a:lnTo>
                    <a:pt x="243" y="356"/>
                  </a:lnTo>
                  <a:lnTo>
                    <a:pt x="248" y="386"/>
                  </a:lnTo>
                  <a:lnTo>
                    <a:pt x="250" y="414"/>
                  </a:lnTo>
                  <a:lnTo>
                    <a:pt x="248" y="438"/>
                  </a:lnTo>
                  <a:lnTo>
                    <a:pt x="244" y="462"/>
                  </a:lnTo>
                  <a:lnTo>
                    <a:pt x="238" y="479"/>
                  </a:lnTo>
                  <a:lnTo>
                    <a:pt x="217" y="482"/>
                  </a:lnTo>
                  <a:lnTo>
                    <a:pt x="228" y="453"/>
                  </a:lnTo>
                  <a:lnTo>
                    <a:pt x="234" y="426"/>
                  </a:lnTo>
                  <a:lnTo>
                    <a:pt x="237" y="401"/>
                  </a:lnTo>
                  <a:lnTo>
                    <a:pt x="237" y="377"/>
                  </a:lnTo>
                  <a:lnTo>
                    <a:pt x="233" y="355"/>
                  </a:lnTo>
                  <a:lnTo>
                    <a:pt x="228" y="334"/>
                  </a:lnTo>
                  <a:lnTo>
                    <a:pt x="220" y="313"/>
                  </a:lnTo>
                  <a:lnTo>
                    <a:pt x="210" y="292"/>
                  </a:lnTo>
                  <a:lnTo>
                    <a:pt x="201" y="290"/>
                  </a:lnTo>
                  <a:lnTo>
                    <a:pt x="190" y="288"/>
                  </a:lnTo>
                  <a:lnTo>
                    <a:pt x="181" y="290"/>
                  </a:lnTo>
                  <a:lnTo>
                    <a:pt x="172" y="292"/>
                  </a:lnTo>
                  <a:lnTo>
                    <a:pt x="165" y="295"/>
                  </a:lnTo>
                  <a:lnTo>
                    <a:pt x="156" y="299"/>
                  </a:lnTo>
                  <a:lnTo>
                    <a:pt x="148" y="302"/>
                  </a:lnTo>
                  <a:lnTo>
                    <a:pt x="139" y="308"/>
                  </a:lnTo>
                  <a:lnTo>
                    <a:pt x="134" y="311"/>
                  </a:lnTo>
                  <a:lnTo>
                    <a:pt x="129" y="315"/>
                  </a:lnTo>
                  <a:lnTo>
                    <a:pt x="122" y="319"/>
                  </a:lnTo>
                  <a:lnTo>
                    <a:pt x="116" y="322"/>
                  </a:lnTo>
                  <a:lnTo>
                    <a:pt x="155" y="288"/>
                  </a:lnTo>
                  <a:lnTo>
                    <a:pt x="20" y="269"/>
                  </a:lnTo>
                  <a:lnTo>
                    <a:pt x="30" y="270"/>
                  </a:lnTo>
                  <a:lnTo>
                    <a:pt x="42" y="272"/>
                  </a:lnTo>
                  <a:lnTo>
                    <a:pt x="53" y="272"/>
                  </a:lnTo>
                  <a:lnTo>
                    <a:pt x="63" y="273"/>
                  </a:lnTo>
                  <a:lnTo>
                    <a:pt x="75" y="273"/>
                  </a:lnTo>
                  <a:lnTo>
                    <a:pt x="86" y="274"/>
                  </a:lnTo>
                  <a:lnTo>
                    <a:pt x="97" y="274"/>
                  </a:lnTo>
                  <a:lnTo>
                    <a:pt x="108" y="275"/>
                  </a:lnTo>
                  <a:lnTo>
                    <a:pt x="120" y="275"/>
                  </a:lnTo>
                  <a:lnTo>
                    <a:pt x="130" y="275"/>
                  </a:lnTo>
                  <a:lnTo>
                    <a:pt x="142" y="277"/>
                  </a:lnTo>
                  <a:lnTo>
                    <a:pt x="152" y="277"/>
                  </a:lnTo>
                  <a:lnTo>
                    <a:pt x="164" y="278"/>
                  </a:lnTo>
                  <a:lnTo>
                    <a:pt x="175" y="278"/>
                  </a:lnTo>
                  <a:lnTo>
                    <a:pt x="185" y="279"/>
                  </a:lnTo>
                  <a:lnTo>
                    <a:pt x="197" y="279"/>
                  </a:lnTo>
                  <a:lnTo>
                    <a:pt x="190" y="269"/>
                  </a:lnTo>
                  <a:lnTo>
                    <a:pt x="184" y="257"/>
                  </a:lnTo>
                  <a:lnTo>
                    <a:pt x="176" y="247"/>
                  </a:lnTo>
                  <a:lnTo>
                    <a:pt x="169" y="236"/>
                  </a:lnTo>
                  <a:lnTo>
                    <a:pt x="161" y="225"/>
                  </a:lnTo>
                  <a:lnTo>
                    <a:pt x="152" y="215"/>
                  </a:lnTo>
                  <a:lnTo>
                    <a:pt x="144" y="204"/>
                  </a:lnTo>
                  <a:lnTo>
                    <a:pt x="135" y="193"/>
                  </a:lnTo>
                  <a:lnTo>
                    <a:pt x="128" y="188"/>
                  </a:lnTo>
                  <a:lnTo>
                    <a:pt x="120" y="183"/>
                  </a:lnTo>
                  <a:lnTo>
                    <a:pt x="113" y="179"/>
                  </a:lnTo>
                  <a:lnTo>
                    <a:pt x="106" y="174"/>
                  </a:lnTo>
                  <a:lnTo>
                    <a:pt x="98" y="170"/>
                  </a:lnTo>
                  <a:lnTo>
                    <a:pt x="90" y="165"/>
                  </a:lnTo>
                  <a:lnTo>
                    <a:pt x="84" y="161"/>
                  </a:lnTo>
                  <a:lnTo>
                    <a:pt x="76" y="157"/>
                  </a:lnTo>
                  <a:lnTo>
                    <a:pt x="69" y="154"/>
                  </a:lnTo>
                  <a:lnTo>
                    <a:pt x="61" y="150"/>
                  </a:lnTo>
                  <a:lnTo>
                    <a:pt x="53" y="146"/>
                  </a:lnTo>
                  <a:lnTo>
                    <a:pt x="45" y="143"/>
                  </a:lnTo>
                  <a:lnTo>
                    <a:pt x="38" y="141"/>
                  </a:lnTo>
                  <a:lnTo>
                    <a:pt x="30" y="138"/>
                  </a:lnTo>
                  <a:lnTo>
                    <a:pt x="22" y="136"/>
                  </a:lnTo>
                  <a:lnTo>
                    <a:pt x="13" y="134"/>
                  </a:lnTo>
                  <a:lnTo>
                    <a:pt x="29" y="137"/>
                  </a:lnTo>
                  <a:lnTo>
                    <a:pt x="43" y="141"/>
                  </a:lnTo>
                  <a:lnTo>
                    <a:pt x="57" y="145"/>
                  </a:lnTo>
                  <a:lnTo>
                    <a:pt x="70" y="148"/>
                  </a:lnTo>
                  <a:lnTo>
                    <a:pt x="84" y="155"/>
                  </a:lnTo>
                  <a:lnTo>
                    <a:pt x="98" y="160"/>
                  </a:lnTo>
                  <a:lnTo>
                    <a:pt x="111" y="168"/>
                  </a:lnTo>
                  <a:lnTo>
                    <a:pt x="124" y="174"/>
                  </a:lnTo>
                  <a:lnTo>
                    <a:pt x="113" y="161"/>
                  </a:lnTo>
                  <a:lnTo>
                    <a:pt x="104" y="150"/>
                  </a:lnTo>
                  <a:lnTo>
                    <a:pt x="95" y="138"/>
                  </a:lnTo>
                  <a:lnTo>
                    <a:pt x="88" y="127"/>
                  </a:lnTo>
                  <a:lnTo>
                    <a:pt x="81" y="116"/>
                  </a:lnTo>
                  <a:lnTo>
                    <a:pt x="75" y="106"/>
                  </a:lnTo>
                  <a:lnTo>
                    <a:pt x="69" y="96"/>
                  </a:lnTo>
                  <a:lnTo>
                    <a:pt x="63" y="87"/>
                  </a:lnTo>
                  <a:lnTo>
                    <a:pt x="57" y="78"/>
                  </a:lnTo>
                  <a:lnTo>
                    <a:pt x="51" y="69"/>
                  </a:lnTo>
                  <a:lnTo>
                    <a:pt x="44" y="59"/>
                  </a:lnTo>
                  <a:lnTo>
                    <a:pt x="38" y="50"/>
                  </a:lnTo>
                  <a:lnTo>
                    <a:pt x="30" y="41"/>
                  </a:lnTo>
                  <a:lnTo>
                    <a:pt x="21" y="32"/>
                  </a:lnTo>
                  <a:lnTo>
                    <a:pt x="12" y="23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80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0" y="4876800"/>
            <a:ext cx="1449917" cy="1090613"/>
            <a:chOff x="3155" y="2736"/>
            <a:chExt cx="685" cy="687"/>
          </a:xfrm>
        </p:grpSpPr>
        <p:sp>
          <p:nvSpPr>
            <p:cNvPr id="15375" name="Freeform 20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76" name="Freeform 21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3759200" y="6019802"/>
            <a:ext cx="1016000" cy="544513"/>
            <a:chOff x="3155" y="2736"/>
            <a:chExt cx="685" cy="687"/>
          </a:xfrm>
        </p:grpSpPr>
        <p:sp>
          <p:nvSpPr>
            <p:cNvPr id="15373" name="Freeform 23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74" name="Freeform 24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sp>
        <p:nvSpPr>
          <p:cNvPr id="261145" name="WordArt 25"/>
          <p:cNvSpPr>
            <a:spLocks noChangeArrowheads="1" noChangeShapeType="1" noTextEdit="1"/>
          </p:cNvSpPr>
          <p:nvPr/>
        </p:nvSpPr>
        <p:spPr bwMode="auto">
          <a:xfrm>
            <a:off x="2032000" y="762000"/>
            <a:ext cx="8839200" cy="1600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21904" tIns="60953" rIns="121904" bIns="60953" numCol="1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dirty="0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Thanks for your </a:t>
            </a:r>
            <a:r>
              <a:rPr lang="en-US" sz="4800" b="1" kern="10" dirty="0" err="1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atendance</a:t>
            </a:r>
            <a:r>
              <a:rPr lang="en-US" sz="4800" b="1" kern="10" dirty="0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9865411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86 -0.83492 C -0.05399 -0.75215 -0.0533 -0.74797 -0.05712 -0.68978 C -0.05382 -0.65314 -0.0599 -0.64966 -0.04375 -0.63483 C -0.03368 -0.62694 -0.03229 -0.62903 -0.0224 -0.62462 C -0.01771 -0.62231 -0.00833 -0.6179 -0.00833 -0.61813 C 0.00729 -0.5815 0.00087 -0.53953 -0.01163 -0.50545 C -0.01372 -0.49942 -0.01511 -0.49316 -0.01806 -0.48899 C -0.02101 -0.48481 -0.02448 -0.48018 -0.02708 -0.47647 L -0.04445 -0.43891 C -0.04445 -0.43914 -0.04445 -0.43891 -0.04445 -0.43914 C -0.05174 -0.42847 -0.06129 -0.4192 -0.06667 -0.40575 C -0.06997 -0.3981 -0.07518 -0.38117 -0.07518 -0.38141 C -0.06649 -0.34176 -0.04358 -0.35474 -0.02309 -0.35219 C -0.01684 -0.35219 -0.01077 -0.35057 -0.00434 -0.34918 C 0.01545 -0.34083 0.0217 -0.34199 0.03646 -0.31139 C 0.04149 -0.30142 0.05121 -0.28055 0.05139 -0.28078 C 0.05642 -0.25829 0.0559 -0.22166 0.04444 -0.20427 C 0.04184 -0.20056 0.0276 -0.19546 0.02621 -0.19499 C 0.00312 -0.18479 -0.01719 -0.17297 -0.04045 -0.16717 C -0.04774 -0.1579 -0.0559 -0.15117 -0.06302 -0.14213 C -0.07292 -0.12822 -0.08143 -0.0895 -0.08386 -0.0684 C -0.08281 -0.05936 -0.08386 -0.04823 -0.08056 -0.04058 C -0.07153 -0.01878 -0.04809 -0.02087 -0.03559 -0.0153 C -0.03073 -0.01322 -0.02604 -0.00997 -0.02136 -0.00788 C -0.01268 -0.00487 -0.0033 -0.00464 0.00451 0.00232 C 0.00955 0.00603 0.01892 0.01762 0.01892 0.01716 C 0.02153 0.02365 0.02656 0.03223 0.02673 0.04127 C 0.02743 0.05843 0.01545 0.06608 0.00903 0.07466 C -0.00434 0.09274 -0.01945 0.10735 -0.03108 0.12891 C -0.0316 0.13285 -0.03386 0.13703 -0.03299 0.13981 C -0.03195 0.14445 -0.01667 0.15557 -0.01615 0.15488 C 0.00278 0.16392 0.02014 0.1616 0.03976 0.16021 " pathEditMode="relative" rAng="10656418" ptsTypes="fffffffFfffffffffffffffffffffffA">
                                      <p:cBhvr>
                                        <p:cTn id="40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49919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54 -0.97315 C 0.17222 -0.9588 0.16822 -0.93796 0.15763 -0.91019 C 0.14982 -0.86528 0.14375 -0.85787 0.14739 -0.82824 C 0.14843 -0.82199 0.14913 -0.81505 0.15104 -0.80972 C 0.15364 -0.8007 0.16024 -0.78357 0.16076 -0.78426 C 0.1592 -0.76621 0.15954 -0.75185 0.14791 -0.7375 C 0.1434 -0.73148 0.1342 -0.71991 0.13437 -0.72014 C 0.1276 -0.70278 0.12569 -0.7007 0.12517 -0.67732 C 0.12482 -0.64653 0.13229 -0.62917 0.12274 -0.65463 C 0.1118 -0.65255 0.11024 -0.64491 0.10052 -0.63009 C 0.075 -0.59259 0.10347 -0.64028 0.08194 -0.60255 C 0.07725 -0.56644 0.0776 -0.56945 0.08437 -0.54491 C 0.09513 -0.50533 0.07604 -0.56227 0.09131 -0.51968 C 0.08958 -0.48773 0.08472 -0.45324 0.07326 -0.42384 C 0.071 -0.41759 0.05954 -0.40903 0.05711 -0.40695 C 0.05451 -0.40208 0.05208 -0.39722 0.04947 -0.39306 C 0.04704 -0.38866 0.04427 -0.3882 0.04236 -0.38403 C 0.03802 -0.37431 0.03125 -0.35394 0.03142 -0.3544 C 0.03298 -0.34375 0.03663 -0.33472 0.03732 -0.32384 C 0.0375 -0.31783 0.0375 -0.31204 0.03819 -0.30533 C 0.03871 -0.29908 0.0434 -0.29468 0.04166 -0.28796 C 0.04045 -0.28264 0.03802 -0.29329 0.03611 -0.29583 C 0.02239 -0.29074 0.01371 -0.2706 0.00173 -0.25162 C -0.00035 -0.24491 -0.00973 -0.22153 -0.01077 -0.21644 C -0.01337 -0.20116 -0.01285 -0.17477 -0.0125 -0.16088 C -0.01441 -0.14908 -0.01875 -0.13611 -0.01737 -0.12755 C -0.01598 -0.11829 -0.00973 -0.11736 -0.00573 -0.11158 C -0.00122 -0.10602 0.00173 -0.09607 0.00347 -0.08565 C 0.0059 -0.07361 0.00798 -0.06065 0.01024 -0.04908 C 0.01128 -0.04445 0.0125 -0.03634 0.01267 -0.03681 C 0.00104 -0.03218 -0.00157 -0.0331 -0.01025 -0.01111 C -0.01702 0.01667 -0.03316 0.08055 -0.04532 0.10671 C -0.05139 0.11967 -0.06112 0.12153 -0.06823 0.13264 C -0.07101 0.13727 -0.07605 0.14583 -0.07587 0.1456 " pathEditMode="relative" rAng="11756402" ptsTypes="fffffffffffffffffffffffffffffffffA">
                                      <p:cBhvr>
                                        <p:cTn id="50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56" y="5618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" presetClass="path" presetSubtype="0" repeatCount="500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C 0.069 0.0  0.125 0.07458  0.125 0.16647  C 0.125 0.25837  0.069 0.33295  0.0 0.33295  C -0.069 0.33295  -0.125 0.25837  -0.125 0.16647  C -0.125 0.07458  -0.069 0.0  0.0 0.0  Z" pathEditMode="relative" ptsTypes="">
                                      <p:cBhvr>
                                        <p:cTn id="68" dur="5000" spd="-100000" fill="hold"/>
                                        <p:tgtEl>
                                          <p:spTgt spid="261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3000" fill="hold"/>
                                        <p:tgtEl>
                                          <p:spTgt spid="261123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3" grpId="0" animBg="1"/>
      <p:bldP spid="2611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xmlns="" id="{18AC8E79-ECD6-4F34-BE5A-9F5E850E85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7D2BE1BB-2AB2-4D7E-9E27-8D245181B5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22A1615C-2156-4B15-BF3E-39794B3790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D0AAA4B8-4E08-4663-9835-BA403F0061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CB4869D1-3E13-4881-A292-2F38ECC07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3FEDB7CE-BB3D-4A0D-A73F-3117044F32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A6E0C6E1-7FBF-471E-849C-A54AF1D41F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B2BFAA38-D910-41AD-BBED-0608E4AE71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982B3A6-EACF-42EF-B0CF-D6FC910459A8}"/>
              </a:ext>
            </a:extLst>
          </p:cNvPr>
          <p:cNvSpPr txBox="1"/>
          <p:nvPr/>
        </p:nvSpPr>
        <p:spPr>
          <a:xfrm>
            <a:off x="5296074" y="2087989"/>
            <a:ext cx="681147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3200" dirty="0"/>
              <a:t>One student </a:t>
            </a:r>
            <a:r>
              <a:rPr lang="vi-VN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goes</a:t>
            </a:r>
            <a:r>
              <a:rPr lang="vi-VN" sz="3200" dirty="0"/>
              <a:t> </a:t>
            </a:r>
            <a:r>
              <a:rPr lang="en-US" sz="3200" dirty="0"/>
              <a:t>to the board and gets one activity from the teacher.</a:t>
            </a:r>
          </a:p>
          <a:p>
            <a:pPr marL="342900" indent="-342900">
              <a:buFontTx/>
              <a:buChar char="-"/>
            </a:pPr>
            <a:r>
              <a:rPr lang="en-US" sz="3200" dirty="0"/>
              <a:t>This student acts the activity without saying.</a:t>
            </a:r>
          </a:p>
          <a:p>
            <a:pPr marL="342900" indent="-342900">
              <a:buFontTx/>
              <a:buChar char="-"/>
            </a:pPr>
            <a:r>
              <a:rPr lang="en-US" sz="3200" dirty="0"/>
              <a:t>The rest of class guess the activity.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0A3E95A-3D5D-4E3E-A00D-CA3CAC576081}"/>
              </a:ext>
            </a:extLst>
          </p:cNvPr>
          <p:cNvSpPr txBox="1"/>
          <p:nvPr/>
        </p:nvSpPr>
        <p:spPr>
          <a:xfrm>
            <a:off x="5744416" y="1263436"/>
            <a:ext cx="3907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How to play: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37A5E1E-3CA0-4464-8CDD-31E8FAFCE4DB}"/>
              </a:ext>
            </a:extLst>
          </p:cNvPr>
          <p:cNvSpPr txBox="1"/>
          <p:nvPr/>
        </p:nvSpPr>
        <p:spPr>
          <a:xfrm>
            <a:off x="3539621" y="81813"/>
            <a:ext cx="31382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HOT SEAT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873" y="3305214"/>
            <a:ext cx="2524125" cy="18097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58684" y="4752695"/>
            <a:ext cx="44649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C00000"/>
                </a:solidFill>
              </a:rPr>
              <a:t>Example:</a:t>
            </a:r>
            <a:r>
              <a:rPr lang="en-US" sz="2000" i="1" dirty="0" smtClean="0">
                <a:solidFill>
                  <a:srgbClr val="0070C0"/>
                </a:solidFill>
              </a:rPr>
              <a:t> - Flying the kites</a:t>
            </a:r>
          </a:p>
          <a:p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smtClean="0">
                <a:solidFill>
                  <a:srgbClr val="0070C0"/>
                </a:solidFill>
              </a:rPr>
              <a:t>                - go fishing</a:t>
            </a:r>
          </a:p>
          <a:p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smtClean="0">
                <a:solidFill>
                  <a:srgbClr val="0070C0"/>
                </a:solidFill>
              </a:rPr>
              <a:t>                - listening to music</a:t>
            </a:r>
          </a:p>
          <a:p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smtClean="0">
                <a:solidFill>
                  <a:srgbClr val="0070C0"/>
                </a:solidFill>
              </a:rPr>
              <a:t>                - arranging flowers</a:t>
            </a:r>
          </a:p>
          <a:p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smtClean="0">
                <a:solidFill>
                  <a:srgbClr val="0070C0"/>
                </a:solidFill>
              </a:rPr>
              <a:t>                - </a:t>
            </a:r>
            <a:r>
              <a:rPr lang="en-US" sz="2000" i="1" dirty="0">
                <a:solidFill>
                  <a:srgbClr val="0070C0"/>
                </a:solidFill>
              </a:rPr>
              <a:t>t</a:t>
            </a:r>
            <a:r>
              <a:rPr lang="en-US" sz="2000" i="1" dirty="0" smtClean="0">
                <a:solidFill>
                  <a:srgbClr val="0070C0"/>
                </a:solidFill>
              </a:rPr>
              <a:t>aking photos</a:t>
            </a:r>
          </a:p>
          <a:p>
            <a:endParaRPr lang="en-US" sz="20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94503" y="1839389"/>
            <a:ext cx="3226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6: SKILLS 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LEISURE TIME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2" name="Picture 4" descr="1.Free Time Activity - Free Time Activity">
            <a:extLst>
              <a:ext uri="{FF2B5EF4-FFF2-40B4-BE49-F238E27FC236}">
                <a16:creationId xmlns:a16="http://schemas.microsoft.com/office/drawing/2014/main" xmlns="" id="{838C0609-19D4-EAC3-5431-C7FF6423A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123" y="2707563"/>
            <a:ext cx="5405753" cy="382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08026" y="1245784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Answer the questions.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I. LISTENING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B762BA3-5846-49A1-A041-93C20AA09C52}"/>
              </a:ext>
            </a:extLst>
          </p:cNvPr>
          <p:cNvSpPr txBox="1"/>
          <p:nvPr/>
        </p:nvSpPr>
        <p:spPr>
          <a:xfrm>
            <a:off x="487067" y="1927286"/>
            <a:ext cx="1036596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1. </a:t>
            </a:r>
            <a:r>
              <a:rPr lang="en-US" sz="3600" dirty="0">
                <a:effectLst/>
              </a:rPr>
              <a:t>In your opinion, what activities can we do with our friends in our leisure time? 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effectLst/>
              </a:rPr>
              <a:t>2. Why should we spend time 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effectLst/>
              </a:rPr>
              <a:t>with our friends? </a:t>
            </a:r>
          </a:p>
        </p:txBody>
      </p:sp>
      <p:pic>
        <p:nvPicPr>
          <p:cNvPr id="1026" name="Picture 2" descr="Seven Strategies for Handling Difficult Questions - What to Say When You  Don't Know the Answer - ProEdge Skills, Inc.">
            <a:extLst>
              <a:ext uri="{FF2B5EF4-FFF2-40B4-BE49-F238E27FC236}">
                <a16:creationId xmlns:a16="http://schemas.microsoft.com/office/drawing/2014/main" xmlns="" id="{CD734991-91E1-1163-E7E0-6E34030BA6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7" t="-2069" r="5202" b="2069"/>
          <a:stretch/>
        </p:blipFill>
        <p:spPr bwMode="auto">
          <a:xfrm>
            <a:off x="7811311" y="2919586"/>
            <a:ext cx="3803515" cy="2582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08026" y="1245784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Answer the questions.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I. LISTENING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B762BA3-5846-49A1-A041-93C20AA09C52}"/>
              </a:ext>
            </a:extLst>
          </p:cNvPr>
          <p:cNvSpPr txBox="1"/>
          <p:nvPr/>
        </p:nvSpPr>
        <p:spPr>
          <a:xfrm>
            <a:off x="263330" y="2102384"/>
            <a:ext cx="6750312" cy="2610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1. </a:t>
            </a:r>
            <a:r>
              <a:rPr lang="en-US" sz="2800" dirty="0">
                <a:effectLst/>
              </a:rPr>
              <a:t>In your opinion, what activities can we do with our friends in our leisure time?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effectLst/>
              </a:rPr>
              <a:t>2. Why should we spend time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effectLst/>
              </a:rPr>
              <a:t>with our friends?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13642" y="2404903"/>
            <a:ext cx="48215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1. </a:t>
            </a:r>
            <a:r>
              <a:rPr lang="vi-VN" sz="2400" i="1" dirty="0" smtClean="0">
                <a:solidFill>
                  <a:srgbClr val="C00000"/>
                </a:solidFill>
              </a:rPr>
              <a:t>- </a:t>
            </a:r>
            <a:r>
              <a:rPr lang="vi-VN" sz="2400" i="1" dirty="0">
                <a:solidFill>
                  <a:srgbClr val="C00000"/>
                </a:solidFill>
              </a:rPr>
              <a:t>going to the </a:t>
            </a:r>
            <a:r>
              <a:rPr lang="vi-VN" sz="2400" i="1" dirty="0" smtClean="0">
                <a:solidFill>
                  <a:srgbClr val="C00000"/>
                </a:solidFill>
              </a:rPr>
              <a:t>cinema</a:t>
            </a:r>
            <a:endParaRPr lang="vi-VN" sz="2400" i="1" dirty="0">
              <a:solidFill>
                <a:srgbClr val="C00000"/>
              </a:solidFill>
            </a:endParaRPr>
          </a:p>
          <a:p>
            <a:r>
              <a:rPr lang="vi-VN" sz="2400" i="1" dirty="0">
                <a:solidFill>
                  <a:srgbClr val="C00000"/>
                </a:solidFill>
              </a:rPr>
              <a:t>- playing </a:t>
            </a:r>
            <a:r>
              <a:rPr lang="vi-VN" sz="2400" i="1" dirty="0" smtClean="0">
                <a:solidFill>
                  <a:srgbClr val="C00000"/>
                </a:solidFill>
              </a:rPr>
              <a:t>sport</a:t>
            </a:r>
            <a:endParaRPr lang="vi-VN" sz="2400" i="1" dirty="0">
              <a:solidFill>
                <a:srgbClr val="C00000"/>
              </a:solidFill>
            </a:endParaRPr>
          </a:p>
          <a:p>
            <a:r>
              <a:rPr lang="vi-VN" sz="2400" i="1" dirty="0">
                <a:solidFill>
                  <a:srgbClr val="C00000"/>
                </a:solidFill>
              </a:rPr>
              <a:t>- going to the </a:t>
            </a:r>
            <a:r>
              <a:rPr lang="vi-VN" sz="2400" i="1" dirty="0" smtClean="0">
                <a:solidFill>
                  <a:srgbClr val="C00000"/>
                </a:solidFill>
              </a:rPr>
              <a:t>park</a:t>
            </a:r>
            <a:endParaRPr lang="vi-VN" sz="2400" i="1" dirty="0">
              <a:solidFill>
                <a:srgbClr val="C00000"/>
              </a:solidFill>
            </a:endParaRPr>
          </a:p>
          <a:p>
            <a:r>
              <a:rPr lang="en-US" sz="2400" i="1" dirty="0">
                <a:solidFill>
                  <a:srgbClr val="C00000"/>
                </a:solidFill>
              </a:rPr>
              <a:t>- </a:t>
            </a:r>
            <a:r>
              <a:rPr lang="vi-VN" sz="2400" i="1" dirty="0">
                <a:solidFill>
                  <a:srgbClr val="C00000"/>
                </a:solidFill>
              </a:rPr>
              <a:t>having dinner party</a:t>
            </a:r>
          </a:p>
          <a:p>
            <a:r>
              <a:rPr lang="en-US" sz="2400" i="1" dirty="0" smtClean="0">
                <a:solidFill>
                  <a:srgbClr val="C00000"/>
                </a:solidFill>
              </a:rPr>
              <a:t>- </a:t>
            </a:r>
            <a:r>
              <a:rPr lang="vi-VN" sz="2400" i="1" dirty="0" smtClean="0">
                <a:solidFill>
                  <a:srgbClr val="C00000"/>
                </a:solidFill>
              </a:rPr>
              <a:t>going </a:t>
            </a:r>
            <a:r>
              <a:rPr lang="vi-VN" sz="2400" i="1" dirty="0">
                <a:solidFill>
                  <a:srgbClr val="C00000"/>
                </a:solidFill>
              </a:rPr>
              <a:t>fishing </a:t>
            </a:r>
            <a:endParaRPr lang="en-US" sz="2400" i="1" dirty="0" smtClean="0">
              <a:solidFill>
                <a:srgbClr val="C00000"/>
              </a:solidFill>
            </a:endParaRPr>
          </a:p>
          <a:p>
            <a:r>
              <a:rPr lang="en-US" sz="2400" i="1" dirty="0" smtClean="0">
                <a:solidFill>
                  <a:srgbClr val="C00000"/>
                </a:solidFill>
              </a:rPr>
              <a:t>- </a:t>
            </a:r>
            <a:r>
              <a:rPr lang="vi-VN" sz="2400" i="1" dirty="0" smtClean="0">
                <a:solidFill>
                  <a:srgbClr val="C00000"/>
                </a:solidFill>
              </a:rPr>
              <a:t>playing </a:t>
            </a:r>
            <a:r>
              <a:rPr lang="vi-VN" sz="2400" i="1" dirty="0">
                <a:solidFill>
                  <a:srgbClr val="C00000"/>
                </a:solidFill>
              </a:rPr>
              <a:t>video </a:t>
            </a:r>
            <a:r>
              <a:rPr lang="vi-VN" sz="2400" i="1" dirty="0" smtClean="0">
                <a:solidFill>
                  <a:srgbClr val="C00000"/>
                </a:solidFill>
              </a:rPr>
              <a:t>games</a:t>
            </a:r>
            <a:endParaRPr lang="en-US" sz="2400" i="1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16856" y="5130232"/>
            <a:ext cx="87403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OpenSans"/>
              </a:rPr>
              <a:t>2.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OpenSans"/>
              </a:rPr>
              <a:t>- connect with other people and become closer with them.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OpenSans"/>
              </a:rPr>
              <a:t>   - 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OpenSans"/>
              </a:rPr>
              <a:t>boost your happiness and reduce your stress.</a:t>
            </a:r>
            <a:b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OpenSans"/>
              </a:rPr>
            </a:b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OpenSans"/>
              </a:rPr>
              <a:t>   </a:t>
            </a: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  <a:latin typeface="OpenSans"/>
              </a:rPr>
              <a:t>- improve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OpenSans"/>
              </a:rPr>
              <a:t>your </a:t>
            </a: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  <a:latin typeface="OpenSans"/>
              </a:rPr>
              <a:t>self-confidence.</a:t>
            </a:r>
          </a:p>
          <a:p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</a:rPr>
              <a:t>   - help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you overcome happy and sad time</a:t>
            </a:r>
          </a:p>
        </p:txBody>
      </p:sp>
    </p:spTree>
    <p:extLst>
      <p:ext uri="{BB962C8B-B14F-4D97-AF65-F5344CB8AC3E}">
        <p14:creationId xmlns:p14="http://schemas.microsoft.com/office/powerpoint/2010/main" val="325649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585236" y="55159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87842" y="478717"/>
            <a:ext cx="1033824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Listen to an interview with Mark about his leisure activities. Choose the correct answer.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8022" y="44895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4C87722-B88C-4242-BBAB-786B74455F27}"/>
              </a:ext>
            </a:extLst>
          </p:cNvPr>
          <p:cNvSpPr txBox="1"/>
          <p:nvPr/>
        </p:nvSpPr>
        <p:spPr>
          <a:xfrm>
            <a:off x="899602" y="1308530"/>
            <a:ext cx="10526485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E0702A"/>
                </a:solidFill>
                <a:effectLst/>
              </a:rPr>
              <a:t>1.</a:t>
            </a:r>
            <a:r>
              <a:rPr lang="en-US" sz="2800" b="1" dirty="0">
                <a:effectLst/>
              </a:rPr>
              <a:t> </a:t>
            </a:r>
            <a:r>
              <a:rPr lang="en-US" sz="2800" dirty="0">
                <a:effectLst/>
              </a:rPr>
              <a:t>When does Mark usually have free time?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B0F0"/>
                </a:solidFill>
                <a:effectLst/>
              </a:rPr>
              <a:t>A</a:t>
            </a:r>
            <a:r>
              <a:rPr lang="en-US" sz="2800">
                <a:solidFill>
                  <a:srgbClr val="00B0F0"/>
                </a:solidFill>
                <a:effectLst/>
              </a:rPr>
              <a:t>.</a:t>
            </a:r>
            <a:r>
              <a:rPr lang="en-US" sz="2800">
                <a:effectLst/>
              </a:rPr>
              <a:t> At </a:t>
            </a:r>
            <a:r>
              <a:rPr lang="en-US" sz="2800" dirty="0">
                <a:effectLst/>
              </a:rPr>
              <a:t>weekends. </a:t>
            </a:r>
            <a:r>
              <a:rPr lang="en-US" sz="2800">
                <a:effectLst/>
              </a:rPr>
              <a:t>		</a:t>
            </a:r>
            <a:r>
              <a:rPr lang="en-US" sz="2800">
                <a:solidFill>
                  <a:srgbClr val="00B0F0"/>
                </a:solidFill>
                <a:effectLst/>
              </a:rPr>
              <a:t>B.</a:t>
            </a:r>
            <a:r>
              <a:rPr lang="en-US" sz="2800">
                <a:effectLst/>
              </a:rPr>
              <a:t> On </a:t>
            </a:r>
            <a:r>
              <a:rPr lang="en-US" sz="2800" dirty="0">
                <a:effectLst/>
              </a:rPr>
              <a:t>Sundays. </a:t>
            </a:r>
            <a:r>
              <a:rPr lang="en-US" sz="2800">
                <a:effectLst/>
              </a:rPr>
              <a:t>		</a:t>
            </a:r>
            <a:r>
              <a:rPr lang="en-US" sz="2800">
                <a:solidFill>
                  <a:srgbClr val="00B0F0"/>
                </a:solidFill>
                <a:effectLst/>
              </a:rPr>
              <a:t>C.</a:t>
            </a:r>
            <a:r>
              <a:rPr lang="en-US" sz="2800">
                <a:effectLst/>
              </a:rPr>
              <a:t> On </a:t>
            </a:r>
            <a:r>
              <a:rPr lang="en-US" sz="2800" dirty="0">
                <a:effectLst/>
              </a:rPr>
              <a:t>Saturdays. </a:t>
            </a:r>
          </a:p>
          <a:p>
            <a:pPr>
              <a:lnSpc>
                <a:spcPct val="150000"/>
              </a:lnSpc>
            </a:pPr>
            <a:endParaRPr lang="en-US" sz="1400" dirty="0">
              <a:effectLst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E0702A"/>
                </a:solidFill>
              </a:rPr>
              <a:t>2.</a:t>
            </a:r>
            <a:r>
              <a:rPr lang="en-US" sz="2800" dirty="0"/>
              <a:t> </a:t>
            </a:r>
            <a:r>
              <a:rPr lang="en-US" sz="2800" dirty="0">
                <a:effectLst/>
              </a:rPr>
              <a:t>Who does he spend his free time with?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B0F0"/>
                </a:solidFill>
                <a:effectLst/>
              </a:rPr>
              <a:t>A</a:t>
            </a:r>
            <a:r>
              <a:rPr lang="en-US" sz="2800">
                <a:solidFill>
                  <a:srgbClr val="00B0F0"/>
                </a:solidFill>
                <a:effectLst/>
              </a:rPr>
              <a:t>.</a:t>
            </a:r>
            <a:r>
              <a:rPr lang="en-US" sz="2800">
                <a:effectLst/>
              </a:rPr>
              <a:t> His </a:t>
            </a:r>
            <a:r>
              <a:rPr lang="en-US" sz="2800" dirty="0" err="1">
                <a:effectLst/>
              </a:rPr>
              <a:t>neighbours</a:t>
            </a:r>
            <a:r>
              <a:rPr lang="en-US" sz="2800" dirty="0">
                <a:effectLst/>
              </a:rPr>
              <a:t> and friends.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B0F0"/>
                </a:solidFill>
                <a:effectLst/>
              </a:rPr>
              <a:t>B</a:t>
            </a:r>
            <a:r>
              <a:rPr lang="en-US" sz="2800">
                <a:solidFill>
                  <a:srgbClr val="00B0F0"/>
                </a:solidFill>
                <a:effectLst/>
              </a:rPr>
              <a:t>.</a:t>
            </a:r>
            <a:r>
              <a:rPr lang="en-US" sz="2800">
                <a:effectLst/>
              </a:rPr>
              <a:t> His </a:t>
            </a:r>
            <a:r>
              <a:rPr lang="en-US" sz="2800" dirty="0">
                <a:effectLst/>
              </a:rPr>
              <a:t>family and relatives.</a:t>
            </a:r>
            <a:br>
              <a:rPr lang="en-US" sz="2800" dirty="0">
                <a:effectLst/>
              </a:rPr>
            </a:br>
            <a:r>
              <a:rPr lang="en-US" sz="2800" dirty="0">
                <a:solidFill>
                  <a:srgbClr val="00B0F0"/>
                </a:solidFill>
                <a:effectLst/>
              </a:rPr>
              <a:t>C</a:t>
            </a:r>
            <a:r>
              <a:rPr lang="en-US" sz="2800">
                <a:solidFill>
                  <a:srgbClr val="00B0F0"/>
                </a:solidFill>
                <a:effectLst/>
              </a:rPr>
              <a:t>. </a:t>
            </a:r>
            <a:r>
              <a:rPr lang="en-US" sz="2800">
                <a:effectLst/>
              </a:rPr>
              <a:t>His </a:t>
            </a:r>
            <a:r>
              <a:rPr lang="en-US" sz="2800" dirty="0">
                <a:effectLst/>
              </a:rPr>
              <a:t>family and friends. 	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B47E2ACF-F407-05ED-07D9-0D7F3DC957FB}"/>
              </a:ext>
            </a:extLst>
          </p:cNvPr>
          <p:cNvSpPr/>
          <p:nvPr/>
        </p:nvSpPr>
        <p:spPr>
          <a:xfrm>
            <a:off x="935283" y="2180212"/>
            <a:ext cx="396000" cy="396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A62D2BD2-19AC-84D4-CCFC-504F318A7335}"/>
              </a:ext>
            </a:extLst>
          </p:cNvPr>
          <p:cNvSpPr/>
          <p:nvPr/>
        </p:nvSpPr>
        <p:spPr>
          <a:xfrm>
            <a:off x="926491" y="5040872"/>
            <a:ext cx="396000" cy="396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2" name="Track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08844" y="10091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18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67627" y="303939"/>
            <a:ext cx="1081531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Listen to the interview again</a:t>
            </a:r>
            <a:r>
              <a:rPr lang="en-US" sz="2800" b="1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. Fill </a:t>
            </a:r>
            <a:r>
              <a:rPr lang="en-US" sz="28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in each blank in the table with no more than two words.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37288" y="41548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0073" y="31284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xmlns="" id="{8A3C28C2-EE85-2262-F45B-EE7274145B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210293"/>
              </p:ext>
            </p:extLst>
          </p:nvPr>
        </p:nvGraphicFramePr>
        <p:xfrm>
          <a:off x="590073" y="1463803"/>
          <a:ext cx="11003240" cy="38065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6399">
                  <a:extLst>
                    <a:ext uri="{9D8B030D-6E8A-4147-A177-3AD203B41FA5}">
                      <a16:colId xmlns:a16="http://schemas.microsoft.com/office/drawing/2014/main" xmlns="" val="1297501483"/>
                    </a:ext>
                  </a:extLst>
                </a:gridCol>
                <a:gridCol w="5286841">
                  <a:extLst>
                    <a:ext uri="{9D8B030D-6E8A-4147-A177-3AD203B41FA5}">
                      <a16:colId xmlns:a16="http://schemas.microsoft.com/office/drawing/2014/main" xmlns="" val="3773329642"/>
                    </a:ext>
                  </a:extLst>
                </a:gridCol>
              </a:tblGrid>
              <a:tr h="523872">
                <a:tc>
                  <a:txBody>
                    <a:bodyPr/>
                    <a:lstStyle/>
                    <a:p>
                      <a:pPr algn="ctr"/>
                      <a:r>
                        <a:rPr lang="x-none" sz="2400" b="1" dirty="0">
                          <a:solidFill>
                            <a:schemeClr val="bg1"/>
                          </a:solidFill>
                        </a:rPr>
                        <a:t>Activities</a:t>
                      </a:r>
                    </a:p>
                  </a:txBody>
                  <a:tcPr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1" dirty="0">
                          <a:solidFill>
                            <a:schemeClr val="bg1"/>
                          </a:solidFill>
                        </a:rPr>
                        <a:t>Reason</a:t>
                      </a:r>
                    </a:p>
                  </a:txBody>
                  <a:tcPr>
                    <a:solidFill>
                      <a:srgbClr val="EF4B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75330584"/>
                  </a:ext>
                </a:extLst>
              </a:tr>
              <a:tr h="1137335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Inviting friends to his house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vi-VN" sz="2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ooking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watching a (1) ______ </a:t>
                      </a:r>
                      <a:endParaRPr lang="en-US" sz="28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vi-VN" sz="2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 and better than going to the (2) ________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46366432"/>
                  </a:ext>
                </a:extLst>
              </a:tr>
              <a:tr h="1090246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vi-VN" sz="2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oing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the (3) ______ to play volleyball or skateboard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Stay in (4) ______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81524887"/>
                  </a:ext>
                </a:extLst>
              </a:tr>
              <a:tr h="1055077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vi-VN" sz="2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oing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 a (5) ________ around our city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See different (6) ______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5218133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635AE12-C23F-10D7-8B4E-F8B45ABB471E}"/>
              </a:ext>
            </a:extLst>
          </p:cNvPr>
          <p:cNvSpPr txBox="1"/>
          <p:nvPr/>
        </p:nvSpPr>
        <p:spPr>
          <a:xfrm>
            <a:off x="4874129" y="2369882"/>
            <a:ext cx="1985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video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4414B86-260C-DF2B-1012-C0F0B942A69F}"/>
              </a:ext>
            </a:extLst>
          </p:cNvPr>
          <p:cNvSpPr txBox="1"/>
          <p:nvPr/>
        </p:nvSpPr>
        <p:spPr>
          <a:xfrm>
            <a:off x="7116743" y="2387025"/>
            <a:ext cx="1985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cinema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303D6CB-2F30-9314-2E40-D6E7C5D9E6DD}"/>
              </a:ext>
            </a:extLst>
          </p:cNvPr>
          <p:cNvSpPr txBox="1"/>
          <p:nvPr/>
        </p:nvSpPr>
        <p:spPr>
          <a:xfrm>
            <a:off x="3194205" y="3074680"/>
            <a:ext cx="1985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park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79EB52F-C476-B346-3AF8-58A754626EAF}"/>
              </a:ext>
            </a:extLst>
          </p:cNvPr>
          <p:cNvSpPr txBox="1"/>
          <p:nvPr/>
        </p:nvSpPr>
        <p:spPr>
          <a:xfrm>
            <a:off x="8017301" y="3066694"/>
            <a:ext cx="1985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shape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CB16C69-3F49-99D7-3903-B1F7005AE581}"/>
              </a:ext>
            </a:extLst>
          </p:cNvPr>
          <p:cNvSpPr txBox="1"/>
          <p:nvPr/>
        </p:nvSpPr>
        <p:spPr>
          <a:xfrm>
            <a:off x="2949831" y="4172506"/>
            <a:ext cx="1985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>
                <a:solidFill>
                  <a:srgbClr val="FF0000"/>
                </a:solidFill>
              </a:rPr>
              <a:t>bike ride</a:t>
            </a:r>
            <a:endParaRPr lang="x-none" sz="32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C53FF6B-9EBE-E1E6-0C1D-B8BCD91AF8F6}"/>
              </a:ext>
            </a:extLst>
          </p:cNvPr>
          <p:cNvSpPr txBox="1"/>
          <p:nvPr/>
        </p:nvSpPr>
        <p:spPr>
          <a:xfrm>
            <a:off x="9010223" y="4173454"/>
            <a:ext cx="1985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places</a:t>
            </a:r>
          </a:p>
        </p:txBody>
      </p:sp>
      <p:pic>
        <p:nvPicPr>
          <p:cNvPr id="2" name="Track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30875" y="755440"/>
            <a:ext cx="609600" cy="609600"/>
          </a:xfrm>
          <a:prstGeom prst="rect">
            <a:avLst/>
          </a:prstGeom>
        </p:spPr>
      </p:pic>
      <p:sp>
        <p:nvSpPr>
          <p:cNvPr id="3" name="Rounded Rectangle 2">
            <a:hlinkClick r:id="rId6" action="ppaction://hlinksldjump"/>
          </p:cNvPr>
          <p:cNvSpPr/>
          <p:nvPr/>
        </p:nvSpPr>
        <p:spPr>
          <a:xfrm>
            <a:off x="11350121" y="6400800"/>
            <a:ext cx="486383" cy="3307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26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84825" y="350357"/>
            <a:ext cx="11254903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  <a:t>Interviewer: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 When do you usually have free time?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Mark: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 I usually have free time at the weekend.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  <a:t>Interviewer: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 So how do you spend it?</a:t>
            </a:r>
          </a:p>
          <a:p>
            <a:pPr algn="just"/>
            <a:r>
              <a:rPr lang="en-US" sz="2400" b="1" dirty="0">
                <a:solidFill>
                  <a:srgbClr val="000000"/>
                </a:solidFill>
                <a:latin typeface="+mj-lt"/>
              </a:rPr>
              <a:t>Mark: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I spend time to connect with my family on Saturdays. We do puzzles, play board games or go camping.</a:t>
            </a:r>
          </a:p>
          <a:p>
            <a:pPr algn="just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Interviewer: 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What about Sundays?</a:t>
            </a:r>
          </a:p>
          <a:p>
            <a:pPr algn="just"/>
            <a:r>
              <a:rPr lang="en-US" sz="2400" b="1" dirty="0">
                <a:solidFill>
                  <a:srgbClr val="000000"/>
                </a:solidFill>
                <a:latin typeface="+mj-lt"/>
              </a:rPr>
              <a:t>Mark: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I usually spend Sundays with my friends. I have a group of friends and we do lots of things together.</a:t>
            </a:r>
          </a:p>
          <a:p>
            <a:pPr algn="just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Interviewer: 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For example?</a:t>
            </a:r>
          </a:p>
          <a:p>
            <a:pPr algn="just"/>
            <a:r>
              <a:rPr lang="en-US" sz="2400" b="1" dirty="0">
                <a:solidFill>
                  <a:srgbClr val="000000"/>
                </a:solidFill>
                <a:latin typeface="+mj-lt"/>
              </a:rPr>
              <a:t>Mark: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Sometimes I invite them to my house. We cook our </a:t>
            </a:r>
            <a:r>
              <a:rPr lang="en-US" sz="2400" dirty="0" err="1">
                <a:solidFill>
                  <a:srgbClr val="000000"/>
                </a:solidFill>
                <a:latin typeface="+mj-lt"/>
              </a:rPr>
              <a:t>favourite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food and watch a video. It's fun and better than going to the cinema.</a:t>
            </a:r>
          </a:p>
          <a:p>
            <a:pPr algn="just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Interviewer: 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Do you do outdoor activities together?</a:t>
            </a:r>
          </a:p>
          <a:p>
            <a:pPr algn="just"/>
            <a:r>
              <a:rPr lang="en-US" sz="2400" b="1" dirty="0">
                <a:solidFill>
                  <a:srgbClr val="000000"/>
                </a:solidFill>
                <a:latin typeface="+mj-lt"/>
              </a:rPr>
              <a:t>Mark: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Yes, we love spending time outdoors. We go to the park to play volleyball or skateboard. It helps us stay in shape. Sometimes we go for a bike ride around our city. This gives us a chance to see different places in our city.</a:t>
            </a:r>
          </a:p>
          <a:p>
            <a:pPr algn="just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Interviewer: 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Thanks for letting us interview you</a:t>
            </a:r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.</a:t>
            </a:r>
            <a:endParaRPr lang="en-US" sz="24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84476" y="-18975"/>
            <a:ext cx="1161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</a:rPr>
              <a:t>Tapescript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04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90" y="1055233"/>
            <a:ext cx="729256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Work in pairs. Ask and answer the questions.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03934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93670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 WRITING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0600AE2-FEEE-867E-752F-4E96776912D0}"/>
              </a:ext>
            </a:extLst>
          </p:cNvPr>
          <p:cNvSpPr txBox="1"/>
          <p:nvPr/>
        </p:nvSpPr>
        <p:spPr>
          <a:xfrm>
            <a:off x="158060" y="2329559"/>
            <a:ext cx="5405572" cy="3046988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/>
              <a:t>1. When do you usually have free time? </a:t>
            </a:r>
          </a:p>
          <a:p>
            <a:r>
              <a:rPr lang="en-US" sz="3200" dirty="0"/>
              <a:t>2. What do you usually do with your friends in your free time? </a:t>
            </a:r>
          </a:p>
          <a:p>
            <a:r>
              <a:rPr lang="en-US" sz="3200" dirty="0"/>
              <a:t>3. Why do you do these activities?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6B3C53A-2821-4886-9031-58A317227D05}"/>
              </a:ext>
            </a:extLst>
          </p:cNvPr>
          <p:cNvSpPr txBox="1"/>
          <p:nvPr/>
        </p:nvSpPr>
        <p:spPr>
          <a:xfrm>
            <a:off x="5677995" y="2383238"/>
            <a:ext cx="6354971" cy="3108543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1. </a:t>
            </a:r>
            <a:r>
              <a:rPr lang="en-US" sz="2800" i="1" dirty="0">
                <a:latin typeface="Bahnschrift Condensed" panose="020B0502040204020203" pitchFamily="34" charset="0"/>
              </a:rPr>
              <a:t>I often have free time at the weekend.</a:t>
            </a:r>
          </a:p>
          <a:p>
            <a:r>
              <a:rPr lang="en-US" sz="28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2. </a:t>
            </a:r>
            <a:r>
              <a:rPr lang="vi-VN" sz="2800" i="1" dirty="0">
                <a:latin typeface="Bahnschrift Condensed" panose="020B0502040204020203" pitchFamily="34" charset="0"/>
              </a:rPr>
              <a:t>I usually </a:t>
            </a:r>
            <a:r>
              <a:rPr lang="en-US" sz="2800" i="1" dirty="0" smtClean="0">
                <a:latin typeface="Bahnschrift Condensed" panose="020B0502040204020203" pitchFamily="34" charset="0"/>
              </a:rPr>
              <a:t>hang out with my friends.</a:t>
            </a:r>
            <a:endParaRPr lang="vi-VN" sz="2800" i="1" dirty="0">
              <a:latin typeface="Bahnschrift Condensed" panose="020B0502040204020203" pitchFamily="34" charset="0"/>
            </a:endParaRPr>
          </a:p>
          <a:p>
            <a:r>
              <a:rPr lang="en-US" sz="2800" i="1" dirty="0" smtClean="0">
                <a:latin typeface="Bahnschrift Condensed" panose="020B0502040204020203" pitchFamily="34" charset="0"/>
              </a:rPr>
              <a:t>  </a:t>
            </a:r>
            <a:r>
              <a:rPr lang="vi-VN" sz="2800" i="1" dirty="0" smtClean="0">
                <a:latin typeface="Bahnschrift Condensed" panose="020B0502040204020203" pitchFamily="34" charset="0"/>
              </a:rPr>
              <a:t>I </a:t>
            </a:r>
            <a:r>
              <a:rPr lang="vi-VN" sz="2800" i="1" dirty="0">
                <a:latin typeface="Bahnschrift Condensed" panose="020B0502040204020203" pitchFamily="34" charset="0"/>
              </a:rPr>
              <a:t>usually play </a:t>
            </a:r>
            <a:r>
              <a:rPr lang="vi-VN" sz="2800" i="1" dirty="0" smtClean="0">
                <a:latin typeface="Bahnschrift Condensed" panose="020B0502040204020203" pitchFamily="34" charset="0"/>
              </a:rPr>
              <a:t>badminton</a:t>
            </a:r>
            <a:r>
              <a:rPr lang="en-US" sz="2800" i="1" dirty="0">
                <a:latin typeface="Bahnschrift Condensed" panose="020B0502040204020203" pitchFamily="34" charset="0"/>
              </a:rPr>
              <a:t> </a:t>
            </a:r>
            <a:r>
              <a:rPr lang="en-US" sz="2800" i="1" dirty="0" smtClean="0">
                <a:latin typeface="Bahnschrift Condensed" panose="020B0502040204020203" pitchFamily="34" charset="0"/>
              </a:rPr>
              <a:t>…..</a:t>
            </a:r>
            <a:endParaRPr lang="vi-VN" sz="2800" i="1" dirty="0">
              <a:latin typeface="Bahnschrift Condensed" panose="020B0502040204020203" pitchFamily="34" charset="0"/>
            </a:endParaRPr>
          </a:p>
          <a:p>
            <a:r>
              <a:rPr lang="en-US" sz="2800" i="1" dirty="0" smtClean="0">
                <a:latin typeface="Bahnschrift Condensed" panose="020B0502040204020203" pitchFamily="34" charset="0"/>
              </a:rPr>
              <a:t>  </a:t>
            </a:r>
            <a:r>
              <a:rPr lang="vi-VN" sz="2800" i="1" dirty="0" smtClean="0">
                <a:latin typeface="Bahnschrift Condensed" panose="020B0502040204020203" pitchFamily="34" charset="0"/>
              </a:rPr>
              <a:t>I </a:t>
            </a:r>
            <a:r>
              <a:rPr lang="vi-VN" sz="2800" i="1" dirty="0">
                <a:latin typeface="Bahnschrift Condensed" panose="020B0502040204020203" pitchFamily="34" charset="0"/>
              </a:rPr>
              <a:t>usually go </a:t>
            </a:r>
            <a:r>
              <a:rPr lang="vi-VN" sz="2800" i="1" dirty="0" smtClean="0">
                <a:latin typeface="Bahnschrift Condensed" panose="020B0502040204020203" pitchFamily="34" charset="0"/>
              </a:rPr>
              <a:t>swimming</a:t>
            </a:r>
            <a:r>
              <a:rPr lang="en-US" sz="2800" i="1" dirty="0" smtClean="0">
                <a:latin typeface="Bahnschrift Condensed" panose="020B0502040204020203" pitchFamily="34" charset="0"/>
              </a:rPr>
              <a:t> ………</a:t>
            </a:r>
            <a:endParaRPr lang="vi-VN" sz="2800" i="1" dirty="0">
              <a:latin typeface="Bahnschrift Condensed" panose="020B0502040204020203" pitchFamily="34" charset="0"/>
            </a:endParaRPr>
          </a:p>
          <a:p>
            <a:r>
              <a:rPr lang="en-US" sz="2800" i="1" dirty="0" smtClean="0">
                <a:latin typeface="Bahnschrift Condensed" panose="020B0502040204020203" pitchFamily="34" charset="0"/>
              </a:rPr>
              <a:t>  </a:t>
            </a:r>
            <a:r>
              <a:rPr lang="vi-VN" sz="2800" i="1" dirty="0" smtClean="0">
                <a:latin typeface="Bahnschrift Condensed" panose="020B0502040204020203" pitchFamily="34" charset="0"/>
              </a:rPr>
              <a:t>I play </a:t>
            </a:r>
            <a:r>
              <a:rPr lang="vi-VN" sz="2800" i="1" dirty="0">
                <a:latin typeface="Bahnschrift Condensed" panose="020B0502040204020203" pitchFamily="34" charset="0"/>
              </a:rPr>
              <a:t>video </a:t>
            </a:r>
            <a:r>
              <a:rPr lang="vi-VN" sz="2800" i="1" dirty="0" smtClean="0">
                <a:latin typeface="Bahnschrift Condensed" panose="020B0502040204020203" pitchFamily="34" charset="0"/>
              </a:rPr>
              <a:t>games</a:t>
            </a:r>
            <a:r>
              <a:rPr lang="en-US" sz="2800" i="1" dirty="0" smtClean="0">
                <a:latin typeface="Bahnschrift Condensed" panose="020B0502040204020203" pitchFamily="34" charset="0"/>
              </a:rPr>
              <a:t>…………..</a:t>
            </a:r>
            <a:endParaRPr lang="vi-VN" sz="2800" i="1" dirty="0">
              <a:latin typeface="Bahnschrift Condensed" panose="020B0502040204020203" pitchFamily="34" charset="0"/>
            </a:endParaRPr>
          </a:p>
          <a:p>
            <a:r>
              <a:rPr lang="en-US" sz="2800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3</a:t>
            </a:r>
            <a:r>
              <a:rPr lang="en-US" sz="28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. </a:t>
            </a:r>
            <a:r>
              <a:rPr lang="en-US" sz="2800" i="1" dirty="0">
                <a:latin typeface="Bahnschrift Condensed" panose="020B0502040204020203" pitchFamily="34" charset="0"/>
              </a:rPr>
              <a:t>I do these activities because it helps me reduce stresses and it also improves my mental health</a:t>
            </a:r>
            <a:r>
              <a:rPr lang="en-US" sz="2800" i="1" dirty="0" smtClean="0">
                <a:latin typeface="Bahnschrift Condensed" panose="020B0502040204020203" pitchFamily="34" charset="0"/>
              </a:rPr>
              <a:t>.</a:t>
            </a:r>
            <a:endParaRPr lang="en-US" sz="2800" i="1" dirty="0">
              <a:latin typeface="Bahnschrift Condensed" panose="020B050204020402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1425EF6-86AB-DE01-A1C2-16D388EDDEA9}"/>
              </a:ext>
            </a:extLst>
          </p:cNvPr>
          <p:cNvSpPr/>
          <p:nvPr/>
        </p:nvSpPr>
        <p:spPr>
          <a:xfrm>
            <a:off x="628983" y="1572527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>
                <a:solidFill>
                  <a:srgbClr val="FF0000"/>
                </a:solidFill>
              </a:rPr>
              <a:t>Questions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4D3D2B8-735D-7BF2-EFF5-E4AA8A66D43D}"/>
              </a:ext>
            </a:extLst>
          </p:cNvPr>
          <p:cNvSpPr/>
          <p:nvPr/>
        </p:nvSpPr>
        <p:spPr>
          <a:xfrm>
            <a:off x="6830035" y="1650492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>
                <a:solidFill>
                  <a:srgbClr val="FF0000"/>
                </a:solidFill>
              </a:rPr>
              <a:t>Sample answers</a:t>
            </a:r>
          </a:p>
        </p:txBody>
      </p: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3665</TotalTime>
  <Words>815</Words>
  <Application>Microsoft Office PowerPoint</Application>
  <PresentationFormat>Custom</PresentationFormat>
  <Paragraphs>118</Paragraphs>
  <Slides>13</Slides>
  <Notes>10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224</cp:revision>
  <dcterms:created xsi:type="dcterms:W3CDTF">2020-12-09T02:04:09Z</dcterms:created>
  <dcterms:modified xsi:type="dcterms:W3CDTF">2023-08-23T16:48:05Z</dcterms:modified>
</cp:coreProperties>
</file>