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96" r:id="rId2"/>
    <p:sldMasterId id="2147483742" r:id="rId3"/>
  </p:sldMasterIdLst>
  <p:notesMasterIdLst>
    <p:notesMasterId r:id="rId49"/>
  </p:notesMasterIdLst>
  <p:sldIdLst>
    <p:sldId id="2007578108" r:id="rId4"/>
    <p:sldId id="2007578111" r:id="rId5"/>
    <p:sldId id="2007579021" r:id="rId6"/>
    <p:sldId id="2007579022" r:id="rId7"/>
    <p:sldId id="2007579023" r:id="rId8"/>
    <p:sldId id="2007579024" r:id="rId9"/>
    <p:sldId id="2007579025" r:id="rId10"/>
    <p:sldId id="2007579026" r:id="rId11"/>
    <p:sldId id="2007579027" r:id="rId12"/>
    <p:sldId id="2007579028" r:id="rId13"/>
    <p:sldId id="2007579029" r:id="rId14"/>
    <p:sldId id="2007579030" r:id="rId15"/>
    <p:sldId id="2007579031" r:id="rId16"/>
    <p:sldId id="2007579032" r:id="rId17"/>
    <p:sldId id="2007579033" r:id="rId18"/>
    <p:sldId id="2007579034" r:id="rId19"/>
    <p:sldId id="2007578113" r:id="rId20"/>
    <p:sldId id="2007578110" r:id="rId21"/>
    <p:sldId id="2007578112" r:id="rId22"/>
    <p:sldId id="2007579055" r:id="rId23"/>
    <p:sldId id="2007579058" r:id="rId24"/>
    <p:sldId id="2007579059" r:id="rId25"/>
    <p:sldId id="2007579060" r:id="rId26"/>
    <p:sldId id="2007579061" r:id="rId27"/>
    <p:sldId id="2007579062" r:id="rId28"/>
    <p:sldId id="2007579019" r:id="rId29"/>
    <p:sldId id="2007579018" r:id="rId30"/>
    <p:sldId id="2007579063" r:id="rId31"/>
    <p:sldId id="2007579056" r:id="rId32"/>
    <p:sldId id="2007579064" r:id="rId33"/>
    <p:sldId id="2007579065" r:id="rId34"/>
    <p:sldId id="2007579066" r:id="rId35"/>
    <p:sldId id="2007579057" r:id="rId36"/>
    <p:sldId id="2007579068" r:id="rId37"/>
    <p:sldId id="2007579067" r:id="rId38"/>
    <p:sldId id="2007579070" r:id="rId39"/>
    <p:sldId id="2007579072" r:id="rId40"/>
    <p:sldId id="2007579074" r:id="rId41"/>
    <p:sldId id="2007579069" r:id="rId42"/>
    <p:sldId id="2007579071" r:id="rId43"/>
    <p:sldId id="2007579073" r:id="rId44"/>
    <p:sldId id="2007579020" r:id="rId45"/>
    <p:sldId id="2007579075" r:id="rId46"/>
    <p:sldId id="2007579076" r:id="rId47"/>
    <p:sldId id="2007579077" r:id="rId48"/>
  </p:sldIdLst>
  <p:sldSz cx="9144000" cy="5143500" type="screen16x9"/>
  <p:notesSz cx="6858000" cy="9144000"/>
  <p:embeddedFontLst>
    <p:embeddedFont>
      <p:font typeface="Akatab" panose="020B0604020202020204" charset="0"/>
      <p:regular r:id="rId50"/>
      <p:bold r:id="rId51"/>
    </p:embeddedFont>
    <p:embeddedFont>
      <p:font typeface="Arial Black" panose="020B0A04020102020204" pitchFamily="34" charset="0"/>
      <p:bold r:id="rId52"/>
    </p:embeddedFont>
    <p:embeddedFont>
      <p:font typeface="Montserrat" panose="00000500000000000000" pitchFamily="2" charset="0"/>
      <p:regular r:id="rId53"/>
      <p:bold r:id="rId54"/>
      <p:italic r:id="rId55"/>
      <p:boldItalic r:id="rId56"/>
    </p:embeddedFont>
    <p:embeddedFont>
      <p:font typeface="Montserrat Medium" panose="00000600000000000000" pitchFamily="2" charset="0"/>
      <p:regular r:id="rId57"/>
      <p:italic r:id="rId58"/>
    </p:embeddedFont>
    <p:embeddedFont>
      <p:font typeface="Open Sans Extrabold" panose="020B0906030804020204" pitchFamily="34" charset="0"/>
      <p:bold r:id="rId59"/>
      <p:boldItalic r:id="rId60"/>
    </p:embeddedFont>
    <p:embeddedFont>
      <p:font typeface="Tahoma" panose="020B0604030504040204" pitchFamily="34" charset="0"/>
      <p:regular r:id="rId61"/>
      <p:bold r:id="rId62"/>
    </p:embeddedFont>
    <p:embeddedFont>
      <p:font typeface="Tajawal Medium" panose="00000600000000000000" charset="-78"/>
      <p:regular r:id="rId63"/>
      <p:bold r:id="rId64"/>
    </p:embeddedFont>
    <p:embeddedFont>
      <p:font typeface="UTM Colossalis" panose="02040603050506020204" pitchFamily="18" charset="0"/>
      <p:regular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F8D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20C8BF-8EDD-4AAE-BF6A-D20C1837DBF8}">
  <a:tblStyle styleId="{E620C8BF-8EDD-4AAE-BF6A-D20C1837DBF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2CB553-9E6C-42B1-9DA1-BF52BA7466C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varScale="1">
        <p:scale>
          <a:sx n="107" d="100"/>
          <a:sy n="107" d="100"/>
        </p:scale>
        <p:origin x="7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34729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63939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657501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052835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21634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0607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022490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184844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65916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32661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156870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752485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933076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CDDDB2-4068-7EC5-7EF5-74F33A128976}"/>
              </a:ext>
            </a:extLst>
          </p:cNvPr>
          <p:cNvSpPr/>
          <p:nvPr userDrawn="1"/>
        </p:nvSpPr>
        <p:spPr>
          <a:xfrm>
            <a:off x="352168" y="253313"/>
            <a:ext cx="8489092" cy="4677033"/>
          </a:xfrm>
          <a:prstGeom prst="roundRect">
            <a:avLst>
              <a:gd name="adj" fmla="val 9138"/>
            </a:avLst>
          </a:prstGeom>
          <a:solidFill>
            <a:srgbClr val="14744A">
              <a:alpha val="80000"/>
            </a:srgb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a:extLst>
              <a:ext uri="{FF2B5EF4-FFF2-40B4-BE49-F238E27FC236}">
                <a16:creationId xmlns:a16="http://schemas.microsoft.com/office/drawing/2014/main" id="{89C1A204-AE30-EAE2-AF90-8FFE5CD5C4C6}"/>
              </a:ext>
            </a:extLst>
          </p:cNvPr>
          <p:cNvSpPr/>
          <p:nvPr userDrawn="1"/>
        </p:nvSpPr>
        <p:spPr>
          <a:xfrm>
            <a:off x="376881" y="518984"/>
            <a:ext cx="8464379" cy="8093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11990100-80EE-B6F2-913B-411C95C9F89A}"/>
              </a:ext>
            </a:extLst>
          </p:cNvPr>
          <p:cNvSpPr/>
          <p:nvPr userDrawn="1"/>
        </p:nvSpPr>
        <p:spPr>
          <a:xfrm>
            <a:off x="877330" y="1810264"/>
            <a:ext cx="7655011" cy="2990336"/>
          </a:xfrm>
          <a:prstGeom prst="round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Picture Placeholder 7">
            <a:extLst>
              <a:ext uri="{FF2B5EF4-FFF2-40B4-BE49-F238E27FC236}">
                <a16:creationId xmlns:a16="http://schemas.microsoft.com/office/drawing/2014/main" id="{06C0EF69-B840-7334-8948-278EC98FBADD}"/>
              </a:ext>
            </a:extLst>
          </p:cNvPr>
          <p:cNvSpPr>
            <a:spLocks noGrp="1"/>
          </p:cNvSpPr>
          <p:nvPr>
            <p:ph type="pic" sz="quarter" idx="10"/>
          </p:nvPr>
        </p:nvSpPr>
        <p:spPr>
          <a:xfrm>
            <a:off x="3502899" y="1328351"/>
            <a:ext cx="2403872" cy="1334820"/>
          </a:xfrm>
          <a:solidFill>
            <a:schemeClr val="bg1">
              <a:lumMod val="85000"/>
            </a:schemeClr>
          </a:solidFill>
        </p:spPr>
        <p:txBody>
          <a:bodyPr/>
          <a:lstStyle/>
          <a:p>
            <a:endParaRPr lang="en-US"/>
          </a:p>
        </p:txBody>
      </p:sp>
      <p:sp>
        <p:nvSpPr>
          <p:cNvPr id="10" name="Oval 9">
            <a:extLst>
              <a:ext uri="{FF2B5EF4-FFF2-40B4-BE49-F238E27FC236}">
                <a16:creationId xmlns:a16="http://schemas.microsoft.com/office/drawing/2014/main" id="{2A487FFF-7A62-7CF1-61AE-5184C9EF16A0}"/>
              </a:ext>
            </a:extLst>
          </p:cNvPr>
          <p:cNvSpPr/>
          <p:nvPr userDrawn="1"/>
        </p:nvSpPr>
        <p:spPr>
          <a:xfrm>
            <a:off x="540608" y="586946"/>
            <a:ext cx="673443" cy="673443"/>
          </a:xfrm>
          <a:prstGeom prst="ellipse">
            <a:avLst/>
          </a:prstGeom>
          <a:solidFill>
            <a:srgbClr val="1C7649"/>
          </a:solidFill>
          <a:ln w="38100">
            <a:solidFill>
              <a:srgbClr val="FFFF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1C7649"/>
              </a:solidFill>
            </a:endParaRPr>
          </a:p>
        </p:txBody>
      </p:sp>
      <p:sp>
        <p:nvSpPr>
          <p:cNvPr id="15" name="Rectangle: Rounded Corners 14">
            <a:extLst>
              <a:ext uri="{FF2B5EF4-FFF2-40B4-BE49-F238E27FC236}">
                <a16:creationId xmlns:a16="http://schemas.microsoft.com/office/drawing/2014/main" id="{93B8B6D2-1824-0376-8ABE-AD02487EAD36}"/>
              </a:ext>
            </a:extLst>
          </p:cNvPr>
          <p:cNvSpPr/>
          <p:nvPr userDrawn="1"/>
        </p:nvSpPr>
        <p:spPr>
          <a:xfrm>
            <a:off x="7939217" y="586946"/>
            <a:ext cx="753762" cy="673443"/>
          </a:xfrm>
          <a:prstGeom prst="roundRect">
            <a:avLst/>
          </a:prstGeom>
          <a:solidFill>
            <a:srgbClr val="1C7649"/>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descr="A picture containing vector graphics&#10;&#10;Description automatically generated">
            <a:extLst>
              <a:ext uri="{FF2B5EF4-FFF2-40B4-BE49-F238E27FC236}">
                <a16:creationId xmlns:a16="http://schemas.microsoft.com/office/drawing/2014/main" id="{3FF5128E-632E-535B-A352-CB683F0E34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29850" y="518984"/>
            <a:ext cx="809367" cy="809367"/>
          </a:xfrm>
          <a:prstGeom prst="rect">
            <a:avLst/>
          </a:prstGeom>
        </p:spPr>
      </p:pic>
    </p:spTree>
    <p:extLst>
      <p:ext uri="{BB962C8B-B14F-4D97-AF65-F5344CB8AC3E}">
        <p14:creationId xmlns:p14="http://schemas.microsoft.com/office/powerpoint/2010/main" val="382496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992223"/>
            <a:ext cx="6858000" cy="1640251"/>
          </a:xfrm>
        </p:spPr>
        <p:txBody>
          <a:bodyPr anchor="b">
            <a:normAutofit/>
          </a:bodyPr>
          <a:lstStyle>
            <a:lvl1pPr algn="ctr">
              <a:lnSpc>
                <a:spcPct val="130000"/>
              </a:lnSpc>
              <a:defRPr sz="45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143000" y="2701528"/>
            <a:ext cx="6858000" cy="1241822"/>
          </a:xfrm>
        </p:spPr>
        <p:txBody>
          <a:bodyPr>
            <a:normAutofit/>
          </a:bodyPr>
          <a:lstStyle>
            <a:lvl1pPr marL="0" indent="0" algn="ctr">
              <a:buNone/>
              <a:defRPr sz="1350">
                <a:solidFill>
                  <a:schemeClr val="tx1">
                    <a:lumMod val="75000"/>
                    <a:lumOff val="25000"/>
                  </a:schemeClr>
                </a:solidFill>
                <a:effectLst/>
                <a:latin typeface="+mj-lt"/>
                <a:ea typeface="+mj-ea"/>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单击此处添加副标题</a:t>
            </a:r>
          </a:p>
        </p:txBody>
      </p:sp>
    </p:spTree>
    <p:extLst>
      <p:ext uri="{BB962C8B-B14F-4D97-AF65-F5344CB8AC3E}">
        <p14:creationId xmlns:p14="http://schemas.microsoft.com/office/powerpoint/2010/main" val="270400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485775" y="1369219"/>
            <a:ext cx="7886700" cy="3263504"/>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7077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2813338"/>
            <a:ext cx="5491163" cy="608518"/>
          </a:xfrm>
        </p:spPr>
        <p:txBody>
          <a:bodyPr anchor="b">
            <a:normAutofit/>
          </a:bodyPr>
          <a:lstStyle>
            <a:lvl1pPr>
              <a:defRPr sz="3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623888" y="3457522"/>
            <a:ext cx="5491163" cy="485666"/>
          </a:xfrm>
        </p:spPr>
        <p:txBody>
          <a:bodyPr>
            <a:normAutofit/>
          </a:bodyPr>
          <a:lstStyle>
            <a:lvl1pPr marL="0" indent="0">
              <a:buNone/>
              <a:defRPr sz="135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52797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ormAutofit/>
          </a:bodyPr>
          <a:lstStyle>
            <a:lvl1pPr>
              <a:defRPr sz="18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485775" y="1369219"/>
            <a:ext cx="3886200" cy="326350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486275" y="1369219"/>
            <a:ext cx="3886200" cy="326350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45869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837"/>
        <p:cNvGrpSpPr/>
        <p:nvPr/>
      </p:nvGrpSpPr>
      <p:grpSpPr>
        <a:xfrm>
          <a:off x="0" y="0"/>
          <a:ext cx="0" cy="0"/>
          <a:chOff x="0" y="0"/>
          <a:chExt cx="0" cy="0"/>
        </a:xfrm>
      </p:grpSpPr>
      <p:grpSp>
        <p:nvGrpSpPr>
          <p:cNvPr id="3838" name="Google Shape;3838;p33"/>
          <p:cNvGrpSpPr/>
          <p:nvPr/>
        </p:nvGrpSpPr>
        <p:grpSpPr>
          <a:xfrm>
            <a:off x="-270512" y="-33136"/>
            <a:ext cx="9628548" cy="5672518"/>
            <a:chOff x="-270512" y="-33136"/>
            <a:chExt cx="9628548" cy="5672518"/>
          </a:xfrm>
        </p:grpSpPr>
        <p:grpSp>
          <p:nvGrpSpPr>
            <p:cNvPr id="3839" name="Google Shape;3839;p33"/>
            <p:cNvGrpSpPr/>
            <p:nvPr/>
          </p:nvGrpSpPr>
          <p:grpSpPr>
            <a:xfrm>
              <a:off x="-41418" y="4604002"/>
              <a:ext cx="651670" cy="572621"/>
              <a:chOff x="5566916" y="2254695"/>
              <a:chExt cx="2691738" cy="2365227"/>
            </a:xfrm>
          </p:grpSpPr>
          <p:sp>
            <p:nvSpPr>
              <p:cNvPr id="3840" name="Google Shape;3840;p33"/>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1" name="Google Shape;3841;p33"/>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2" name="Google Shape;3842;p33"/>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3" name="Google Shape;3843;p33"/>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4" name="Google Shape;3844;p33"/>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5" name="Google Shape;3845;p33"/>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6" name="Google Shape;3846;p33"/>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7" name="Google Shape;3847;p33"/>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8" name="Google Shape;3848;p33"/>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49" name="Google Shape;3849;p33"/>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0" name="Google Shape;3850;p33"/>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51" name="Google Shape;3851;p33"/>
            <p:cNvGrpSpPr/>
            <p:nvPr/>
          </p:nvGrpSpPr>
          <p:grpSpPr>
            <a:xfrm rot="10800000">
              <a:off x="8576807" y="-33123"/>
              <a:ext cx="651670" cy="572621"/>
              <a:chOff x="5566916" y="2254695"/>
              <a:chExt cx="2691738" cy="2365227"/>
            </a:xfrm>
          </p:grpSpPr>
          <p:sp>
            <p:nvSpPr>
              <p:cNvPr id="3852" name="Google Shape;3852;p33"/>
              <p:cNvSpPr/>
              <p:nvPr/>
            </p:nvSpPr>
            <p:spPr>
              <a:xfrm>
                <a:off x="6122125" y="3591837"/>
                <a:ext cx="1400077" cy="697914"/>
              </a:xfrm>
              <a:custGeom>
                <a:avLst/>
                <a:gdLst/>
                <a:ahLst/>
                <a:cxnLst/>
                <a:rect l="l" t="t" r="r" b="b"/>
                <a:pathLst>
                  <a:path w="4058193" h="2022939" extrusionOk="0">
                    <a:moveTo>
                      <a:pt x="2653819" y="104879"/>
                    </a:moveTo>
                    <a:cubicBezTo>
                      <a:pt x="2984955" y="39689"/>
                      <a:pt x="3466710" y="-23754"/>
                      <a:pt x="4058193" y="8815"/>
                    </a:cubicBezTo>
                    <a:cubicBezTo>
                      <a:pt x="3472669" y="568808"/>
                      <a:pt x="2829250" y="1069982"/>
                      <a:pt x="2117353" y="1437489"/>
                    </a:cubicBezTo>
                    <a:cubicBezTo>
                      <a:pt x="1857982" y="1571412"/>
                      <a:pt x="1853" y="2338583"/>
                      <a:pt x="4" y="1876503"/>
                    </a:cubicBezTo>
                    <a:cubicBezTo>
                      <a:pt x="-1229" y="1562987"/>
                      <a:pt x="314085" y="1245567"/>
                      <a:pt x="621796" y="1015426"/>
                    </a:cubicBezTo>
                    <a:cubicBezTo>
                      <a:pt x="1529723" y="336356"/>
                      <a:pt x="2521539" y="130924"/>
                      <a:pt x="2653819" y="1048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3" name="Google Shape;3853;p33"/>
              <p:cNvSpPr/>
              <p:nvPr/>
            </p:nvSpPr>
            <p:spPr>
              <a:xfrm>
                <a:off x="6120439" y="3594885"/>
                <a:ext cx="1401768" cy="702387"/>
              </a:xfrm>
              <a:custGeom>
                <a:avLst/>
                <a:gdLst/>
                <a:ahLst/>
                <a:cxnLst/>
                <a:rect l="l" t="t" r="r" b="b"/>
                <a:pathLst>
                  <a:path w="4063097" h="2035904" extrusionOk="0">
                    <a:moveTo>
                      <a:pt x="3468121" y="244422"/>
                    </a:moveTo>
                    <a:cubicBezTo>
                      <a:pt x="3715060" y="138907"/>
                      <a:pt x="3921417" y="55891"/>
                      <a:pt x="4063097" y="0"/>
                    </a:cubicBezTo>
                    <a:cubicBezTo>
                      <a:pt x="3763246" y="305759"/>
                      <a:pt x="3308614" y="717701"/>
                      <a:pt x="2683894" y="1109866"/>
                    </a:cubicBezTo>
                    <a:cubicBezTo>
                      <a:pt x="2489353" y="1232025"/>
                      <a:pt x="2355943" y="1303482"/>
                      <a:pt x="2122257" y="1428673"/>
                    </a:cubicBezTo>
                    <a:cubicBezTo>
                      <a:pt x="2122257" y="1428673"/>
                      <a:pt x="620843" y="2233088"/>
                      <a:pt x="86587" y="1990207"/>
                    </a:cubicBezTo>
                    <a:cubicBezTo>
                      <a:pt x="71536" y="1983375"/>
                      <a:pt x="58693" y="1973769"/>
                      <a:pt x="58693" y="1973769"/>
                    </a:cubicBezTo>
                    <a:cubicBezTo>
                      <a:pt x="53607" y="1969967"/>
                      <a:pt x="37066" y="1957073"/>
                      <a:pt x="21552" y="1933237"/>
                    </a:cubicBezTo>
                    <a:cubicBezTo>
                      <a:pt x="11791" y="1918236"/>
                      <a:pt x="-7062" y="1889263"/>
                      <a:pt x="2750" y="1875445"/>
                    </a:cubicBezTo>
                    <a:cubicBezTo>
                      <a:pt x="6397" y="1870308"/>
                      <a:pt x="12716" y="1869075"/>
                      <a:pt x="15079" y="1868561"/>
                    </a:cubicBezTo>
                    <a:cubicBezTo>
                      <a:pt x="56330" y="1859828"/>
                      <a:pt x="90748" y="1830958"/>
                      <a:pt x="130304" y="1816368"/>
                    </a:cubicBezTo>
                    <a:cubicBezTo>
                      <a:pt x="226932" y="1780717"/>
                      <a:pt x="1908350" y="972038"/>
                      <a:pt x="2217859" y="823371"/>
                    </a:cubicBezTo>
                    <a:cubicBezTo>
                      <a:pt x="2908128" y="491772"/>
                      <a:pt x="3157636" y="377113"/>
                      <a:pt x="3468121" y="24447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4" name="Google Shape;3854;p33"/>
              <p:cNvSpPr/>
              <p:nvPr/>
            </p:nvSpPr>
            <p:spPr>
              <a:xfrm>
                <a:off x="6130461" y="2254695"/>
                <a:ext cx="642945" cy="1550875"/>
              </a:xfrm>
              <a:custGeom>
                <a:avLst/>
                <a:gdLst/>
                <a:ahLst/>
                <a:cxnLst/>
                <a:rect l="l" t="t" r="r" b="b"/>
                <a:pathLst>
                  <a:path w="1863610" h="4495291" extrusionOk="0">
                    <a:moveTo>
                      <a:pt x="363092" y="1713010"/>
                    </a:moveTo>
                    <a:cubicBezTo>
                      <a:pt x="671934" y="1065019"/>
                      <a:pt x="1206447" y="526499"/>
                      <a:pt x="1732329" y="0"/>
                    </a:cubicBezTo>
                    <a:cubicBezTo>
                      <a:pt x="1907812" y="763370"/>
                      <a:pt x="1873548" y="1371703"/>
                      <a:pt x="1821971" y="1752463"/>
                    </a:cubicBezTo>
                    <a:cubicBezTo>
                      <a:pt x="1583457" y="3514224"/>
                      <a:pt x="428385" y="4447478"/>
                      <a:pt x="206103" y="4491964"/>
                    </a:cubicBezTo>
                    <a:cubicBezTo>
                      <a:pt x="101358" y="4512924"/>
                      <a:pt x="35552" y="4431758"/>
                      <a:pt x="17470" y="4335540"/>
                    </a:cubicBezTo>
                    <a:cubicBezTo>
                      <a:pt x="1699" y="4251755"/>
                      <a:pt x="10124" y="4164527"/>
                      <a:pt x="7144" y="4079817"/>
                    </a:cubicBezTo>
                    <a:cubicBezTo>
                      <a:pt x="2983" y="3962075"/>
                      <a:pt x="826" y="3844230"/>
                      <a:pt x="158" y="3726386"/>
                    </a:cubicBezTo>
                    <a:cubicBezTo>
                      <a:pt x="-3695" y="3042486"/>
                      <a:pt x="61546" y="2345590"/>
                      <a:pt x="363041" y="17129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5" name="Google Shape;3855;p33"/>
              <p:cNvSpPr/>
              <p:nvPr/>
            </p:nvSpPr>
            <p:spPr>
              <a:xfrm>
                <a:off x="6130496" y="2254695"/>
                <a:ext cx="597618" cy="1548467"/>
              </a:xfrm>
              <a:custGeom>
                <a:avLst/>
                <a:gdLst/>
                <a:ahLst/>
                <a:cxnLst/>
                <a:rect l="l" t="t" r="r" b="b"/>
                <a:pathLst>
                  <a:path w="1732226" h="4488310" extrusionOk="0">
                    <a:moveTo>
                      <a:pt x="362989" y="1713010"/>
                    </a:moveTo>
                    <a:cubicBezTo>
                      <a:pt x="671831" y="1065019"/>
                      <a:pt x="1206344" y="526499"/>
                      <a:pt x="1732227" y="0"/>
                    </a:cubicBezTo>
                    <a:cubicBezTo>
                      <a:pt x="1665753" y="168239"/>
                      <a:pt x="1558131" y="444203"/>
                      <a:pt x="1431451" y="787463"/>
                    </a:cubicBezTo>
                    <a:cubicBezTo>
                      <a:pt x="1186360" y="1451687"/>
                      <a:pt x="1111462" y="1713267"/>
                      <a:pt x="665564" y="3014386"/>
                    </a:cubicBezTo>
                    <a:cubicBezTo>
                      <a:pt x="665564" y="3014386"/>
                      <a:pt x="527838" y="3416312"/>
                      <a:pt x="265745" y="4138431"/>
                    </a:cubicBezTo>
                    <a:cubicBezTo>
                      <a:pt x="213963" y="4281087"/>
                      <a:pt x="209134" y="4281036"/>
                      <a:pt x="191873" y="4337030"/>
                    </a:cubicBezTo>
                    <a:cubicBezTo>
                      <a:pt x="180469" y="4373966"/>
                      <a:pt x="163157" y="4408847"/>
                      <a:pt x="150058" y="4445217"/>
                    </a:cubicBezTo>
                    <a:cubicBezTo>
                      <a:pt x="138961" y="4476091"/>
                      <a:pt x="136342" y="4485389"/>
                      <a:pt x="128174" y="4487752"/>
                    </a:cubicBezTo>
                    <a:cubicBezTo>
                      <a:pt x="100588" y="4495715"/>
                      <a:pt x="32829" y="4417271"/>
                      <a:pt x="17470" y="4335592"/>
                    </a:cubicBezTo>
                    <a:cubicBezTo>
                      <a:pt x="1699" y="4251806"/>
                      <a:pt x="10123" y="4164578"/>
                      <a:pt x="7144" y="4079868"/>
                    </a:cubicBezTo>
                    <a:cubicBezTo>
                      <a:pt x="2983" y="3962126"/>
                      <a:pt x="825" y="3844282"/>
                      <a:pt x="158" y="3726437"/>
                    </a:cubicBezTo>
                    <a:cubicBezTo>
                      <a:pt x="-3695" y="3042538"/>
                      <a:pt x="61546" y="2345642"/>
                      <a:pt x="363041" y="1713010"/>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6" name="Google Shape;3856;p33"/>
              <p:cNvSpPr/>
              <p:nvPr/>
            </p:nvSpPr>
            <p:spPr>
              <a:xfrm>
                <a:off x="7112233" y="2872780"/>
                <a:ext cx="1104601" cy="405187"/>
              </a:xfrm>
              <a:custGeom>
                <a:avLst/>
                <a:gdLst/>
                <a:ahLst/>
                <a:cxnLst/>
                <a:rect l="l" t="t" r="r" b="b"/>
                <a:pathLst>
                  <a:path w="3201741" h="1174455" extrusionOk="0">
                    <a:moveTo>
                      <a:pt x="1388147" y="145809"/>
                    </a:moveTo>
                    <a:cubicBezTo>
                      <a:pt x="1561883" y="92178"/>
                      <a:pt x="1873704" y="-1522"/>
                      <a:pt x="2295458" y="19"/>
                    </a:cubicBezTo>
                    <a:cubicBezTo>
                      <a:pt x="2603220" y="1098"/>
                      <a:pt x="2910777" y="51903"/>
                      <a:pt x="3201741" y="152282"/>
                    </a:cubicBezTo>
                    <a:cubicBezTo>
                      <a:pt x="2655208" y="630184"/>
                      <a:pt x="2128914" y="867312"/>
                      <a:pt x="1797470" y="987108"/>
                    </a:cubicBezTo>
                    <a:cubicBezTo>
                      <a:pt x="1694112" y="1024455"/>
                      <a:pt x="1103861" y="1231068"/>
                      <a:pt x="389807" y="1159509"/>
                    </a:cubicBezTo>
                    <a:cubicBezTo>
                      <a:pt x="137422" y="1134234"/>
                      <a:pt x="18756" y="1089131"/>
                      <a:pt x="1752" y="1018599"/>
                    </a:cubicBezTo>
                    <a:cubicBezTo>
                      <a:pt x="-7084" y="982023"/>
                      <a:pt x="1752" y="898288"/>
                      <a:pt x="420835" y="631777"/>
                    </a:cubicBezTo>
                    <a:cubicBezTo>
                      <a:pt x="745498" y="425318"/>
                      <a:pt x="993465" y="267661"/>
                      <a:pt x="1388147" y="14580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7" name="Google Shape;3857;p33"/>
              <p:cNvSpPr/>
              <p:nvPr/>
            </p:nvSpPr>
            <p:spPr>
              <a:xfrm>
                <a:off x="7112865" y="2925134"/>
                <a:ext cx="1104002" cy="353327"/>
              </a:xfrm>
              <a:custGeom>
                <a:avLst/>
                <a:gdLst/>
                <a:ahLst/>
                <a:cxnLst/>
                <a:rect l="l" t="t" r="r" b="b"/>
                <a:pathLst>
                  <a:path w="3200006" h="1024135" extrusionOk="0">
                    <a:moveTo>
                      <a:pt x="3199903" y="0"/>
                    </a:moveTo>
                    <a:cubicBezTo>
                      <a:pt x="3055808" y="131663"/>
                      <a:pt x="2879247" y="274115"/>
                      <a:pt x="2667651" y="411377"/>
                    </a:cubicBezTo>
                    <a:cubicBezTo>
                      <a:pt x="2347303" y="619121"/>
                      <a:pt x="2043033" y="752377"/>
                      <a:pt x="1794964" y="839347"/>
                    </a:cubicBezTo>
                    <a:cubicBezTo>
                      <a:pt x="1663968" y="885221"/>
                      <a:pt x="1551466" y="915325"/>
                      <a:pt x="1467937" y="935051"/>
                    </a:cubicBezTo>
                    <a:cubicBezTo>
                      <a:pt x="1155295" y="1008922"/>
                      <a:pt x="908663" y="1017912"/>
                      <a:pt x="721520" y="1023769"/>
                    </a:cubicBezTo>
                    <a:cubicBezTo>
                      <a:pt x="676878" y="1025155"/>
                      <a:pt x="592425" y="1022535"/>
                      <a:pt x="423518" y="1017193"/>
                    </a:cubicBezTo>
                    <a:cubicBezTo>
                      <a:pt x="374356" y="1015652"/>
                      <a:pt x="202315" y="1009025"/>
                      <a:pt x="79539" y="946301"/>
                    </a:cubicBezTo>
                    <a:cubicBezTo>
                      <a:pt x="59094" y="935873"/>
                      <a:pt x="-1165" y="904280"/>
                      <a:pt x="17" y="866317"/>
                    </a:cubicBezTo>
                    <a:cubicBezTo>
                      <a:pt x="223" y="860255"/>
                      <a:pt x="2020" y="849827"/>
                      <a:pt x="8596" y="840580"/>
                    </a:cubicBezTo>
                    <a:cubicBezTo>
                      <a:pt x="12141" y="835597"/>
                      <a:pt x="20052" y="826761"/>
                      <a:pt x="64333" y="810837"/>
                    </a:cubicBezTo>
                    <a:cubicBezTo>
                      <a:pt x="73888" y="807395"/>
                      <a:pt x="78666" y="805700"/>
                      <a:pt x="85138" y="803799"/>
                    </a:cubicBezTo>
                    <a:cubicBezTo>
                      <a:pt x="136817" y="788696"/>
                      <a:pt x="829809" y="541911"/>
                      <a:pt x="1534719" y="332729"/>
                    </a:cubicBezTo>
                    <a:cubicBezTo>
                      <a:pt x="2327319" y="97553"/>
                      <a:pt x="2653986" y="52655"/>
                      <a:pt x="2770957" y="37912"/>
                    </a:cubicBezTo>
                    <a:cubicBezTo>
                      <a:pt x="2948854" y="15463"/>
                      <a:pt x="3097470" y="5188"/>
                      <a:pt x="3200006" y="51"/>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8" name="Google Shape;3858;p33"/>
              <p:cNvSpPr/>
              <p:nvPr/>
            </p:nvSpPr>
            <p:spPr>
              <a:xfrm>
                <a:off x="7108717" y="2310310"/>
                <a:ext cx="492682" cy="685828"/>
              </a:xfrm>
              <a:custGeom>
                <a:avLst/>
                <a:gdLst/>
                <a:ahLst/>
                <a:cxnLst/>
                <a:rect l="l" t="t" r="r" b="b"/>
                <a:pathLst>
                  <a:path w="1428065" h="1987906" extrusionOk="0">
                    <a:moveTo>
                      <a:pt x="389553" y="775185"/>
                    </a:moveTo>
                    <a:cubicBezTo>
                      <a:pt x="645072" y="413946"/>
                      <a:pt x="1016380" y="136800"/>
                      <a:pt x="1428065" y="0"/>
                    </a:cubicBezTo>
                    <a:cubicBezTo>
                      <a:pt x="1204037" y="745185"/>
                      <a:pt x="806941" y="1471516"/>
                      <a:pt x="183556" y="1935138"/>
                    </a:cubicBezTo>
                    <a:cubicBezTo>
                      <a:pt x="-108949" y="2152642"/>
                      <a:pt x="25900" y="1637701"/>
                      <a:pt x="66277" y="1478297"/>
                    </a:cubicBezTo>
                    <a:cubicBezTo>
                      <a:pt x="129720" y="1227916"/>
                      <a:pt x="239397" y="987347"/>
                      <a:pt x="389502" y="77518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9" name="Google Shape;3859;p33"/>
              <p:cNvSpPr/>
              <p:nvPr/>
            </p:nvSpPr>
            <p:spPr>
              <a:xfrm>
                <a:off x="7104636" y="2310310"/>
                <a:ext cx="496778" cy="685407"/>
              </a:xfrm>
              <a:custGeom>
                <a:avLst/>
                <a:gdLst/>
                <a:ahLst/>
                <a:cxnLst/>
                <a:rect l="l" t="t" r="r" b="b"/>
                <a:pathLst>
                  <a:path w="1439936" h="1986687" extrusionOk="0">
                    <a:moveTo>
                      <a:pt x="401424" y="775185"/>
                    </a:moveTo>
                    <a:cubicBezTo>
                      <a:pt x="580503" y="524393"/>
                      <a:pt x="771294" y="371205"/>
                      <a:pt x="862118" y="303447"/>
                    </a:cubicBezTo>
                    <a:cubicBezTo>
                      <a:pt x="1038320" y="171887"/>
                      <a:pt x="1234094" y="68426"/>
                      <a:pt x="1439936" y="0"/>
                    </a:cubicBezTo>
                    <a:cubicBezTo>
                      <a:pt x="1381785" y="68837"/>
                      <a:pt x="1294300" y="172092"/>
                      <a:pt x="1186781" y="297488"/>
                    </a:cubicBezTo>
                    <a:cubicBezTo>
                      <a:pt x="1093903" y="405778"/>
                      <a:pt x="1039347" y="468553"/>
                      <a:pt x="1002052" y="511910"/>
                    </a:cubicBezTo>
                    <a:cubicBezTo>
                      <a:pt x="774839" y="775750"/>
                      <a:pt x="661207" y="907670"/>
                      <a:pt x="586359" y="1018169"/>
                    </a:cubicBezTo>
                    <a:cubicBezTo>
                      <a:pt x="363050" y="1347764"/>
                      <a:pt x="74501" y="1961337"/>
                      <a:pt x="70545" y="1978546"/>
                    </a:cubicBezTo>
                    <a:cubicBezTo>
                      <a:pt x="70391" y="1979317"/>
                      <a:pt x="69312" y="1985070"/>
                      <a:pt x="65511" y="1986406"/>
                    </a:cubicBezTo>
                    <a:cubicBezTo>
                      <a:pt x="62429" y="1987536"/>
                      <a:pt x="58935" y="1985121"/>
                      <a:pt x="54312" y="1981834"/>
                    </a:cubicBezTo>
                    <a:cubicBezTo>
                      <a:pt x="42599" y="1973512"/>
                      <a:pt x="36743" y="1969351"/>
                      <a:pt x="36435" y="1969094"/>
                    </a:cubicBezTo>
                    <a:cubicBezTo>
                      <a:pt x="-69851" y="1867482"/>
                      <a:pt x="90220" y="1414597"/>
                      <a:pt x="90272" y="1414597"/>
                    </a:cubicBezTo>
                    <a:cubicBezTo>
                      <a:pt x="162242" y="1211015"/>
                      <a:pt x="232877" y="1011285"/>
                      <a:pt x="401424" y="775185"/>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0" name="Google Shape;3860;p33"/>
              <p:cNvSpPr/>
              <p:nvPr/>
            </p:nvSpPr>
            <p:spPr>
              <a:xfrm>
                <a:off x="7555593" y="2300587"/>
                <a:ext cx="703061" cy="480854"/>
              </a:xfrm>
              <a:custGeom>
                <a:avLst/>
                <a:gdLst/>
                <a:ahLst/>
                <a:cxnLst/>
                <a:rect l="l" t="t" r="r" b="b"/>
                <a:pathLst>
                  <a:path w="2037857" h="1393779" extrusionOk="0">
                    <a:moveTo>
                      <a:pt x="785541" y="336969"/>
                    </a:moveTo>
                    <a:cubicBezTo>
                      <a:pt x="1157106" y="96656"/>
                      <a:pt x="1604802" y="-22524"/>
                      <a:pt x="2037858" y="3521"/>
                    </a:cubicBezTo>
                    <a:cubicBezTo>
                      <a:pt x="1920527" y="268748"/>
                      <a:pt x="1704153" y="646015"/>
                      <a:pt x="1312400" y="963024"/>
                    </a:cubicBezTo>
                    <a:cubicBezTo>
                      <a:pt x="1268940" y="998213"/>
                      <a:pt x="793247" y="1374453"/>
                      <a:pt x="245377" y="1393152"/>
                    </a:cubicBezTo>
                    <a:cubicBezTo>
                      <a:pt x="151831" y="1396337"/>
                      <a:pt x="52069" y="1389248"/>
                      <a:pt x="14619" y="1328014"/>
                    </a:cubicBezTo>
                    <a:cubicBezTo>
                      <a:pt x="-48875" y="1224142"/>
                      <a:pt x="108063" y="1028779"/>
                      <a:pt x="224007" y="869478"/>
                    </a:cubicBezTo>
                    <a:cubicBezTo>
                      <a:pt x="376013" y="660605"/>
                      <a:pt x="567266" y="478135"/>
                      <a:pt x="785541" y="33696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1" name="Google Shape;3861;p33"/>
              <p:cNvSpPr/>
              <p:nvPr/>
            </p:nvSpPr>
            <p:spPr>
              <a:xfrm>
                <a:off x="7554171" y="2299791"/>
                <a:ext cx="704471" cy="462986"/>
              </a:xfrm>
              <a:custGeom>
                <a:avLst/>
                <a:gdLst/>
                <a:ahLst/>
                <a:cxnLst/>
                <a:rect l="l" t="t" r="r" b="b"/>
                <a:pathLst>
                  <a:path w="2041944" h="1341989" extrusionOk="0">
                    <a:moveTo>
                      <a:pt x="32011" y="1341990"/>
                    </a:moveTo>
                    <a:cubicBezTo>
                      <a:pt x="381127" y="1080204"/>
                      <a:pt x="758034" y="814360"/>
                      <a:pt x="1163247" y="549749"/>
                    </a:cubicBezTo>
                    <a:cubicBezTo>
                      <a:pt x="1462790" y="354129"/>
                      <a:pt x="1756323" y="173201"/>
                      <a:pt x="2041944" y="5835"/>
                    </a:cubicBezTo>
                    <a:cubicBezTo>
                      <a:pt x="1871188" y="-7161"/>
                      <a:pt x="1661235" y="-1408"/>
                      <a:pt x="1430478" y="53713"/>
                    </a:cubicBezTo>
                    <a:cubicBezTo>
                      <a:pt x="1369758" y="68200"/>
                      <a:pt x="1076173" y="141454"/>
                      <a:pt x="750380" y="359164"/>
                    </a:cubicBezTo>
                    <a:cubicBezTo>
                      <a:pt x="617484" y="447984"/>
                      <a:pt x="526249" y="529406"/>
                      <a:pt x="495221" y="557712"/>
                    </a:cubicBezTo>
                    <a:cubicBezTo>
                      <a:pt x="370391" y="671549"/>
                      <a:pt x="161465" y="890132"/>
                      <a:pt x="12541" y="1215258"/>
                    </a:cubicBezTo>
                    <a:cubicBezTo>
                      <a:pt x="9408" y="1222039"/>
                      <a:pt x="6891" y="1227638"/>
                      <a:pt x="5298" y="1231286"/>
                    </a:cubicBezTo>
                    <a:cubicBezTo>
                      <a:pt x="2472" y="1239299"/>
                      <a:pt x="-763" y="1251680"/>
                      <a:pt x="161" y="1266783"/>
                    </a:cubicBezTo>
                    <a:cubicBezTo>
                      <a:pt x="367" y="1270482"/>
                      <a:pt x="829" y="1273358"/>
                      <a:pt x="1754" y="1279060"/>
                    </a:cubicBezTo>
                    <a:cubicBezTo>
                      <a:pt x="5144" y="1300225"/>
                      <a:pt x="7044" y="1312349"/>
                      <a:pt x="14442" y="1324010"/>
                    </a:cubicBezTo>
                    <a:cubicBezTo>
                      <a:pt x="17370" y="1328582"/>
                      <a:pt x="22610" y="1335414"/>
                      <a:pt x="32011" y="1341938"/>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2" name="Google Shape;3862;p33"/>
              <p:cNvSpPr/>
              <p:nvPr/>
            </p:nvSpPr>
            <p:spPr>
              <a:xfrm>
                <a:off x="5566916" y="2412866"/>
                <a:ext cx="2491380" cy="2207055"/>
              </a:xfrm>
              <a:custGeom>
                <a:avLst/>
                <a:gdLst/>
                <a:ahLst/>
                <a:cxnLst/>
                <a:rect l="l" t="t" r="r" b="b"/>
                <a:pathLst>
                  <a:path w="7221390" h="6397262" extrusionOk="0">
                    <a:moveTo>
                      <a:pt x="7220142" y="37970"/>
                    </a:moveTo>
                    <a:cubicBezTo>
                      <a:pt x="7217932" y="34425"/>
                      <a:pt x="7213258" y="33244"/>
                      <a:pt x="7209662" y="35555"/>
                    </a:cubicBezTo>
                    <a:cubicBezTo>
                      <a:pt x="7200261" y="41412"/>
                      <a:pt x="6252470" y="634847"/>
                      <a:pt x="4896487" y="1709421"/>
                    </a:cubicBezTo>
                    <a:cubicBezTo>
                      <a:pt x="4745200" y="1829321"/>
                      <a:pt x="4584872" y="1958415"/>
                      <a:pt x="4416889" y="2096243"/>
                    </a:cubicBezTo>
                    <a:cubicBezTo>
                      <a:pt x="4450383" y="1945316"/>
                      <a:pt x="4690798" y="1005744"/>
                      <a:pt x="5663401" y="12901"/>
                    </a:cubicBezTo>
                    <a:cubicBezTo>
                      <a:pt x="5666330" y="9921"/>
                      <a:pt x="5666278" y="5093"/>
                      <a:pt x="5663298" y="2164"/>
                    </a:cubicBezTo>
                    <a:cubicBezTo>
                      <a:pt x="5660319" y="-764"/>
                      <a:pt x="5655542" y="-712"/>
                      <a:pt x="5652562" y="2267"/>
                    </a:cubicBezTo>
                    <a:cubicBezTo>
                      <a:pt x="4620420" y="1055933"/>
                      <a:pt x="4410160" y="2050626"/>
                      <a:pt x="4398139" y="2111654"/>
                    </a:cubicBezTo>
                    <a:cubicBezTo>
                      <a:pt x="4240687" y="2241006"/>
                      <a:pt x="4076455" y="2378166"/>
                      <a:pt x="3906571" y="2522672"/>
                    </a:cubicBezTo>
                    <a:cubicBezTo>
                      <a:pt x="3906058" y="2522826"/>
                      <a:pt x="3905750" y="2522980"/>
                      <a:pt x="3905544" y="2523032"/>
                    </a:cubicBezTo>
                    <a:cubicBezTo>
                      <a:pt x="3903438" y="2523802"/>
                      <a:pt x="3901845" y="2525395"/>
                      <a:pt x="3901075" y="2527347"/>
                    </a:cubicBezTo>
                    <a:cubicBezTo>
                      <a:pt x="3168938" y="3150372"/>
                      <a:pt x="2331441" y="3911327"/>
                      <a:pt x="1469028" y="4790230"/>
                    </a:cubicBezTo>
                    <a:cubicBezTo>
                      <a:pt x="1815626" y="4086553"/>
                      <a:pt x="3045905" y="402908"/>
                      <a:pt x="3058491" y="365304"/>
                    </a:cubicBezTo>
                    <a:cubicBezTo>
                      <a:pt x="3059827" y="361349"/>
                      <a:pt x="3057669" y="357034"/>
                      <a:pt x="3053662" y="355698"/>
                    </a:cubicBezTo>
                    <a:cubicBezTo>
                      <a:pt x="3049707" y="354414"/>
                      <a:pt x="3045392" y="356520"/>
                      <a:pt x="3044056" y="360527"/>
                    </a:cubicBezTo>
                    <a:cubicBezTo>
                      <a:pt x="3031367" y="398541"/>
                      <a:pt x="1772526" y="4167667"/>
                      <a:pt x="1443702" y="4806823"/>
                    </a:cubicBezTo>
                    <a:cubicBezTo>
                      <a:pt x="1442264" y="4809597"/>
                      <a:pt x="1442726" y="4812884"/>
                      <a:pt x="1444627" y="4815145"/>
                    </a:cubicBezTo>
                    <a:cubicBezTo>
                      <a:pt x="966467" y="5303322"/>
                      <a:pt x="481013" y="5827612"/>
                      <a:pt x="1827" y="6384677"/>
                    </a:cubicBezTo>
                    <a:cubicBezTo>
                      <a:pt x="-896" y="6387862"/>
                      <a:pt x="-537" y="6392639"/>
                      <a:pt x="2648" y="6395413"/>
                    </a:cubicBezTo>
                    <a:cubicBezTo>
                      <a:pt x="4087" y="6396646"/>
                      <a:pt x="5833" y="6397262"/>
                      <a:pt x="7631" y="6397262"/>
                    </a:cubicBezTo>
                    <a:cubicBezTo>
                      <a:pt x="9789" y="6397262"/>
                      <a:pt x="11895" y="6396389"/>
                      <a:pt x="13385" y="6394642"/>
                    </a:cubicBezTo>
                    <a:cubicBezTo>
                      <a:pt x="149466" y="6236421"/>
                      <a:pt x="286061" y="6080921"/>
                      <a:pt x="422810" y="5928093"/>
                    </a:cubicBezTo>
                    <a:cubicBezTo>
                      <a:pt x="423786" y="5928555"/>
                      <a:pt x="424865" y="5928813"/>
                      <a:pt x="425995" y="5928813"/>
                    </a:cubicBezTo>
                    <a:cubicBezTo>
                      <a:pt x="427485" y="5928813"/>
                      <a:pt x="428975" y="5928350"/>
                      <a:pt x="430310" y="5927477"/>
                    </a:cubicBezTo>
                    <a:cubicBezTo>
                      <a:pt x="782919" y="5683517"/>
                      <a:pt x="5044846" y="3697625"/>
                      <a:pt x="5087843" y="3677590"/>
                    </a:cubicBezTo>
                    <a:cubicBezTo>
                      <a:pt x="5091644" y="3675792"/>
                      <a:pt x="5093288" y="3671271"/>
                      <a:pt x="5091542" y="3667521"/>
                    </a:cubicBezTo>
                    <a:cubicBezTo>
                      <a:pt x="5089744" y="3663720"/>
                      <a:pt x="5085274" y="3662128"/>
                      <a:pt x="5081473" y="3663823"/>
                    </a:cubicBezTo>
                    <a:cubicBezTo>
                      <a:pt x="5039452" y="3683395"/>
                      <a:pt x="969395" y="5579851"/>
                      <a:pt x="452246" y="5895319"/>
                    </a:cubicBezTo>
                    <a:cubicBezTo>
                      <a:pt x="1665881" y="4542931"/>
                      <a:pt x="2893026" y="3405068"/>
                      <a:pt x="3914431" y="2536028"/>
                    </a:cubicBezTo>
                    <a:cubicBezTo>
                      <a:pt x="4022310" y="2497603"/>
                      <a:pt x="6407096" y="1650345"/>
                      <a:pt x="7177761" y="1548374"/>
                    </a:cubicBezTo>
                    <a:cubicBezTo>
                      <a:pt x="7181922" y="1547809"/>
                      <a:pt x="7184850" y="1544007"/>
                      <a:pt x="7184285" y="1539846"/>
                    </a:cubicBezTo>
                    <a:cubicBezTo>
                      <a:pt x="7183720" y="1535685"/>
                      <a:pt x="7179816" y="1532963"/>
                      <a:pt x="7175757" y="1533322"/>
                    </a:cubicBezTo>
                    <a:cubicBezTo>
                      <a:pt x="6445881" y="1629848"/>
                      <a:pt x="4274181" y="2392498"/>
                      <a:pt x="3946949" y="2508340"/>
                    </a:cubicBezTo>
                    <a:cubicBezTo>
                      <a:pt x="4106507" y="2372875"/>
                      <a:pt x="4261030" y="2243986"/>
                      <a:pt x="4409543" y="2121980"/>
                    </a:cubicBezTo>
                    <a:cubicBezTo>
                      <a:pt x="4409800" y="2121774"/>
                      <a:pt x="4410005" y="2121620"/>
                      <a:pt x="4410262" y="2121415"/>
                    </a:cubicBezTo>
                    <a:cubicBezTo>
                      <a:pt x="4584101" y="1978604"/>
                      <a:pt x="4749720" y="1845194"/>
                      <a:pt x="4905836" y="1721493"/>
                    </a:cubicBezTo>
                    <a:cubicBezTo>
                      <a:pt x="6261203" y="647330"/>
                      <a:pt x="7208429" y="54306"/>
                      <a:pt x="7217830" y="48398"/>
                    </a:cubicBezTo>
                    <a:cubicBezTo>
                      <a:pt x="7221375" y="46189"/>
                      <a:pt x="7222453" y="41514"/>
                      <a:pt x="7220245" y="379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63" name="Google Shape;3863;p33"/>
            <p:cNvGrpSpPr/>
            <p:nvPr/>
          </p:nvGrpSpPr>
          <p:grpSpPr>
            <a:xfrm rot="-1965066">
              <a:off x="8034681" y="4458562"/>
              <a:ext cx="1115619" cy="954956"/>
              <a:chOff x="1193127" y="421648"/>
              <a:chExt cx="4674976" cy="4001721"/>
            </a:xfrm>
          </p:grpSpPr>
          <p:sp>
            <p:nvSpPr>
              <p:cNvPr id="3864" name="Google Shape;3864;p33"/>
              <p:cNvSpPr/>
              <p:nvPr/>
            </p:nvSpPr>
            <p:spPr>
              <a:xfrm rot="5799266">
                <a:off x="737686" y="1189455"/>
                <a:ext cx="3513535" cy="2210394"/>
              </a:xfrm>
              <a:custGeom>
                <a:avLst/>
                <a:gdLst/>
                <a:ahLst/>
                <a:cxnLst/>
                <a:rect l="l" t="t" r="r" b="b"/>
                <a:pathLst>
                  <a:path w="3877628" h="2439448" extrusionOk="0">
                    <a:moveTo>
                      <a:pt x="0" y="0"/>
                    </a:moveTo>
                    <a:lnTo>
                      <a:pt x="3877629" y="0"/>
                    </a:lnTo>
                    <a:lnTo>
                      <a:pt x="3877629" y="2439448"/>
                    </a:lnTo>
                    <a:lnTo>
                      <a:pt x="0" y="243944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5" name="Google Shape;3865;p33"/>
              <p:cNvSpPr/>
              <p:nvPr/>
            </p:nvSpPr>
            <p:spPr>
              <a:xfrm rot="5799266">
                <a:off x="2810008" y="1445169"/>
                <a:ext cx="3513535" cy="2210394"/>
              </a:xfrm>
              <a:custGeom>
                <a:avLst/>
                <a:gdLst/>
                <a:ahLst/>
                <a:cxnLst/>
                <a:rect l="l" t="t" r="r" b="b"/>
                <a:pathLst>
                  <a:path w="3877628" h="2439448" extrusionOk="0">
                    <a:moveTo>
                      <a:pt x="0" y="0"/>
                    </a:moveTo>
                    <a:lnTo>
                      <a:pt x="3877629" y="0"/>
                    </a:lnTo>
                    <a:lnTo>
                      <a:pt x="3877629" y="2439448"/>
                    </a:lnTo>
                    <a:lnTo>
                      <a:pt x="0" y="243944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6" name="Google Shape;3866;p33"/>
              <p:cNvSpPr/>
              <p:nvPr/>
            </p:nvSpPr>
            <p:spPr>
              <a:xfrm>
                <a:off x="3147533" y="646710"/>
                <a:ext cx="750207" cy="3567690"/>
              </a:xfrm>
              <a:custGeom>
                <a:avLst/>
                <a:gdLst/>
                <a:ahLst/>
                <a:cxnLst/>
                <a:rect l="l" t="t" r="r" b="b"/>
                <a:pathLst>
                  <a:path w="826674" h="3931339" extrusionOk="0">
                    <a:moveTo>
                      <a:pt x="826675" y="60198"/>
                    </a:moveTo>
                    <a:cubicBezTo>
                      <a:pt x="660940" y="1344644"/>
                      <a:pt x="495300" y="2629091"/>
                      <a:pt x="329565" y="3913537"/>
                    </a:cubicBezTo>
                    <a:cubicBezTo>
                      <a:pt x="298513" y="3923538"/>
                      <a:pt x="237268" y="3938778"/>
                      <a:pt x="160972" y="3927157"/>
                    </a:cubicBezTo>
                    <a:cubicBezTo>
                      <a:pt x="82010" y="3915156"/>
                      <a:pt x="26575" y="3880390"/>
                      <a:pt x="0" y="3861054"/>
                    </a:cubicBezTo>
                    <a:cubicBezTo>
                      <a:pt x="140589" y="2574036"/>
                      <a:pt x="281273" y="1287018"/>
                      <a:pt x="421862" y="0"/>
                    </a:cubicBezTo>
                    <a:cubicBezTo>
                      <a:pt x="496919" y="2572"/>
                      <a:pt x="581215" y="10097"/>
                      <a:pt x="672560" y="26098"/>
                    </a:cubicBezTo>
                    <a:cubicBezTo>
                      <a:pt x="727710" y="35814"/>
                      <a:pt x="779145" y="47435"/>
                      <a:pt x="826580" y="601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7" name="Google Shape;3867;p33"/>
              <p:cNvSpPr/>
              <p:nvPr/>
            </p:nvSpPr>
            <p:spPr>
              <a:xfrm>
                <a:off x="1479677" y="3663951"/>
                <a:ext cx="1544192" cy="186095"/>
              </a:xfrm>
              <a:custGeom>
                <a:avLst/>
                <a:gdLst/>
                <a:ahLst/>
                <a:cxnLst/>
                <a:rect l="l" t="t" r="r" b="b"/>
                <a:pathLst>
                  <a:path w="1701589" h="205063" extrusionOk="0">
                    <a:moveTo>
                      <a:pt x="1687518" y="205063"/>
                    </a:moveTo>
                    <a:cubicBezTo>
                      <a:pt x="1687042" y="205063"/>
                      <a:pt x="1686566" y="205063"/>
                      <a:pt x="1685994" y="205063"/>
                    </a:cubicBezTo>
                    <a:lnTo>
                      <a:pt x="12642" y="28184"/>
                    </a:lnTo>
                    <a:cubicBezTo>
                      <a:pt x="4927" y="27327"/>
                      <a:pt x="-693" y="20469"/>
                      <a:pt x="69" y="12658"/>
                    </a:cubicBezTo>
                    <a:cubicBezTo>
                      <a:pt x="926" y="4943"/>
                      <a:pt x="7784" y="-772"/>
                      <a:pt x="15595" y="85"/>
                    </a:cubicBezTo>
                    <a:lnTo>
                      <a:pt x="1688947" y="176964"/>
                    </a:lnTo>
                    <a:cubicBezTo>
                      <a:pt x="1696662" y="177822"/>
                      <a:pt x="1702282" y="184680"/>
                      <a:pt x="1701520" y="192490"/>
                    </a:cubicBezTo>
                    <a:cubicBezTo>
                      <a:pt x="1700758" y="199729"/>
                      <a:pt x="1694662" y="205063"/>
                      <a:pt x="1687518" y="2050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8" name="Google Shape;3868;p33"/>
              <p:cNvSpPr/>
              <p:nvPr/>
            </p:nvSpPr>
            <p:spPr>
              <a:xfrm>
                <a:off x="1488230" y="3513817"/>
                <a:ext cx="1544192" cy="186080"/>
              </a:xfrm>
              <a:custGeom>
                <a:avLst/>
                <a:gdLst/>
                <a:ahLst/>
                <a:cxnLst/>
                <a:rect l="l" t="t" r="r" b="b"/>
                <a:pathLst>
                  <a:path w="1701589" h="205047" extrusionOk="0">
                    <a:moveTo>
                      <a:pt x="1687518" y="205047"/>
                    </a:moveTo>
                    <a:cubicBezTo>
                      <a:pt x="1687042" y="205047"/>
                      <a:pt x="1686566" y="205047"/>
                      <a:pt x="1685994" y="205047"/>
                    </a:cubicBezTo>
                    <a:lnTo>
                      <a:pt x="12642" y="28168"/>
                    </a:lnTo>
                    <a:cubicBezTo>
                      <a:pt x="4927" y="27311"/>
                      <a:pt x="-693" y="20453"/>
                      <a:pt x="69" y="12642"/>
                    </a:cubicBezTo>
                    <a:cubicBezTo>
                      <a:pt x="926" y="4927"/>
                      <a:pt x="7784" y="-693"/>
                      <a:pt x="15595" y="69"/>
                    </a:cubicBezTo>
                    <a:lnTo>
                      <a:pt x="1688947" y="176949"/>
                    </a:lnTo>
                    <a:cubicBezTo>
                      <a:pt x="1696662" y="177806"/>
                      <a:pt x="1702282" y="184664"/>
                      <a:pt x="1701520" y="192474"/>
                    </a:cubicBezTo>
                    <a:cubicBezTo>
                      <a:pt x="1700758" y="199713"/>
                      <a:pt x="1694662" y="205047"/>
                      <a:pt x="1687518" y="205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9" name="Google Shape;3869;p33"/>
              <p:cNvSpPr/>
              <p:nvPr/>
            </p:nvSpPr>
            <p:spPr>
              <a:xfrm>
                <a:off x="1507668" y="3350938"/>
                <a:ext cx="1544192" cy="186110"/>
              </a:xfrm>
              <a:custGeom>
                <a:avLst/>
                <a:gdLst/>
                <a:ahLst/>
                <a:cxnLst/>
                <a:rect l="l" t="t" r="r" b="b"/>
                <a:pathLst>
                  <a:path w="1701589" h="205080" extrusionOk="0">
                    <a:moveTo>
                      <a:pt x="1687518" y="205080"/>
                    </a:moveTo>
                    <a:cubicBezTo>
                      <a:pt x="1687042" y="205080"/>
                      <a:pt x="1686566" y="205080"/>
                      <a:pt x="1685994" y="205080"/>
                    </a:cubicBezTo>
                    <a:lnTo>
                      <a:pt x="12642" y="28201"/>
                    </a:lnTo>
                    <a:cubicBezTo>
                      <a:pt x="4927" y="27344"/>
                      <a:pt x="-693" y="20486"/>
                      <a:pt x="69" y="12675"/>
                    </a:cubicBezTo>
                    <a:cubicBezTo>
                      <a:pt x="926" y="4960"/>
                      <a:pt x="7975" y="-850"/>
                      <a:pt x="15595" y="102"/>
                    </a:cubicBezTo>
                    <a:lnTo>
                      <a:pt x="1688947" y="176982"/>
                    </a:lnTo>
                    <a:cubicBezTo>
                      <a:pt x="1696662" y="177839"/>
                      <a:pt x="1702282" y="184697"/>
                      <a:pt x="1701520" y="192508"/>
                    </a:cubicBezTo>
                    <a:cubicBezTo>
                      <a:pt x="1700758" y="199746"/>
                      <a:pt x="1694662" y="205080"/>
                      <a:pt x="1687518" y="2050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0" name="Google Shape;3870;p33"/>
              <p:cNvSpPr/>
              <p:nvPr/>
            </p:nvSpPr>
            <p:spPr>
              <a:xfrm>
                <a:off x="1772718" y="1137495"/>
                <a:ext cx="1544192" cy="186110"/>
              </a:xfrm>
              <a:custGeom>
                <a:avLst/>
                <a:gdLst/>
                <a:ahLst/>
                <a:cxnLst/>
                <a:rect l="l" t="t" r="r" b="b"/>
                <a:pathLst>
                  <a:path w="1701589" h="205080" extrusionOk="0">
                    <a:moveTo>
                      <a:pt x="1687518" y="205080"/>
                    </a:moveTo>
                    <a:cubicBezTo>
                      <a:pt x="1687042" y="205080"/>
                      <a:pt x="1686566" y="205080"/>
                      <a:pt x="1685994" y="205080"/>
                    </a:cubicBezTo>
                    <a:lnTo>
                      <a:pt x="12642" y="28201"/>
                    </a:lnTo>
                    <a:cubicBezTo>
                      <a:pt x="4927" y="27344"/>
                      <a:pt x="-693" y="20486"/>
                      <a:pt x="69" y="12675"/>
                    </a:cubicBezTo>
                    <a:cubicBezTo>
                      <a:pt x="926" y="4960"/>
                      <a:pt x="7784" y="-850"/>
                      <a:pt x="15595" y="102"/>
                    </a:cubicBezTo>
                    <a:lnTo>
                      <a:pt x="1688947" y="176982"/>
                    </a:lnTo>
                    <a:cubicBezTo>
                      <a:pt x="1696662" y="177839"/>
                      <a:pt x="1702282" y="184697"/>
                      <a:pt x="1701520" y="192507"/>
                    </a:cubicBezTo>
                    <a:cubicBezTo>
                      <a:pt x="1700758" y="199746"/>
                      <a:pt x="1694662" y="205080"/>
                      <a:pt x="1687518" y="2050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1" name="Google Shape;3871;p33"/>
              <p:cNvSpPr/>
              <p:nvPr/>
            </p:nvSpPr>
            <p:spPr>
              <a:xfrm>
                <a:off x="1796907" y="935008"/>
                <a:ext cx="1544192" cy="186095"/>
              </a:xfrm>
              <a:custGeom>
                <a:avLst/>
                <a:gdLst/>
                <a:ahLst/>
                <a:cxnLst/>
                <a:rect l="l" t="t" r="r" b="b"/>
                <a:pathLst>
                  <a:path w="1701589" h="205063" extrusionOk="0">
                    <a:moveTo>
                      <a:pt x="1687518" y="205063"/>
                    </a:moveTo>
                    <a:cubicBezTo>
                      <a:pt x="1687042" y="205063"/>
                      <a:pt x="1686566" y="205063"/>
                      <a:pt x="1685994" y="205063"/>
                    </a:cubicBezTo>
                    <a:lnTo>
                      <a:pt x="12642" y="28184"/>
                    </a:lnTo>
                    <a:cubicBezTo>
                      <a:pt x="4927" y="27327"/>
                      <a:pt x="-693" y="20469"/>
                      <a:pt x="69" y="12658"/>
                    </a:cubicBezTo>
                    <a:cubicBezTo>
                      <a:pt x="926" y="4943"/>
                      <a:pt x="7975" y="-772"/>
                      <a:pt x="15595" y="85"/>
                    </a:cubicBezTo>
                    <a:lnTo>
                      <a:pt x="1688947" y="176964"/>
                    </a:lnTo>
                    <a:cubicBezTo>
                      <a:pt x="1696662" y="177822"/>
                      <a:pt x="1702282" y="184680"/>
                      <a:pt x="1701520" y="192490"/>
                    </a:cubicBezTo>
                    <a:cubicBezTo>
                      <a:pt x="1700758" y="199729"/>
                      <a:pt x="1694662" y="205063"/>
                      <a:pt x="1687518" y="2050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2" name="Google Shape;3872;p33"/>
              <p:cNvSpPr/>
              <p:nvPr/>
            </p:nvSpPr>
            <p:spPr>
              <a:xfrm>
                <a:off x="1819456" y="746415"/>
                <a:ext cx="1544192" cy="186095"/>
              </a:xfrm>
              <a:custGeom>
                <a:avLst/>
                <a:gdLst/>
                <a:ahLst/>
                <a:cxnLst/>
                <a:rect l="l" t="t" r="r" b="b"/>
                <a:pathLst>
                  <a:path w="1701589" h="205063" extrusionOk="0">
                    <a:moveTo>
                      <a:pt x="1687518" y="205063"/>
                    </a:moveTo>
                    <a:cubicBezTo>
                      <a:pt x="1687042" y="205063"/>
                      <a:pt x="1686566" y="205063"/>
                      <a:pt x="1685994" y="205063"/>
                    </a:cubicBezTo>
                    <a:lnTo>
                      <a:pt x="12642" y="28184"/>
                    </a:lnTo>
                    <a:cubicBezTo>
                      <a:pt x="4927" y="27327"/>
                      <a:pt x="-693" y="20469"/>
                      <a:pt x="69" y="12658"/>
                    </a:cubicBezTo>
                    <a:cubicBezTo>
                      <a:pt x="926" y="4943"/>
                      <a:pt x="8070" y="-772"/>
                      <a:pt x="15595" y="85"/>
                    </a:cubicBezTo>
                    <a:lnTo>
                      <a:pt x="1688947" y="176964"/>
                    </a:lnTo>
                    <a:cubicBezTo>
                      <a:pt x="1696662" y="177822"/>
                      <a:pt x="1702282" y="184680"/>
                      <a:pt x="1701520" y="192490"/>
                    </a:cubicBezTo>
                    <a:cubicBezTo>
                      <a:pt x="1700758" y="199729"/>
                      <a:pt x="1694662" y="205063"/>
                      <a:pt x="1687518" y="2050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3" name="Google Shape;3873;p33"/>
              <p:cNvSpPr/>
              <p:nvPr/>
            </p:nvSpPr>
            <p:spPr>
              <a:xfrm>
                <a:off x="1983307" y="2073876"/>
                <a:ext cx="1029780" cy="1158399"/>
              </a:xfrm>
              <a:custGeom>
                <a:avLst/>
                <a:gdLst/>
                <a:ahLst/>
                <a:cxnLst/>
                <a:rect l="l" t="t" r="r" b="b"/>
                <a:pathLst>
                  <a:path w="1134744" h="1276473" extrusionOk="0">
                    <a:moveTo>
                      <a:pt x="1134345" y="653443"/>
                    </a:moveTo>
                    <a:cubicBezTo>
                      <a:pt x="1132821" y="648204"/>
                      <a:pt x="1128534" y="644204"/>
                      <a:pt x="1123105" y="643347"/>
                    </a:cubicBezTo>
                    <a:cubicBezTo>
                      <a:pt x="1085196" y="636870"/>
                      <a:pt x="1047191" y="628488"/>
                      <a:pt x="1009948" y="618391"/>
                    </a:cubicBezTo>
                    <a:cubicBezTo>
                      <a:pt x="1001185" y="616010"/>
                      <a:pt x="991470" y="612962"/>
                      <a:pt x="987945" y="607247"/>
                    </a:cubicBezTo>
                    <a:cubicBezTo>
                      <a:pt x="985183" y="602580"/>
                      <a:pt x="985469" y="594769"/>
                      <a:pt x="985945" y="587911"/>
                    </a:cubicBezTo>
                    <a:cubicBezTo>
                      <a:pt x="991374" y="518855"/>
                      <a:pt x="1014806" y="452085"/>
                      <a:pt x="1053668" y="394840"/>
                    </a:cubicBezTo>
                    <a:cubicBezTo>
                      <a:pt x="1057001" y="389791"/>
                      <a:pt x="1056906" y="383219"/>
                      <a:pt x="1053192" y="378457"/>
                    </a:cubicBezTo>
                    <a:cubicBezTo>
                      <a:pt x="1049572" y="373599"/>
                      <a:pt x="1043190" y="371599"/>
                      <a:pt x="1037570" y="373599"/>
                    </a:cubicBezTo>
                    <a:cubicBezTo>
                      <a:pt x="990326" y="389124"/>
                      <a:pt x="940892" y="395887"/>
                      <a:pt x="891266" y="393982"/>
                    </a:cubicBezTo>
                    <a:cubicBezTo>
                      <a:pt x="876979" y="393506"/>
                      <a:pt x="862310" y="392077"/>
                      <a:pt x="850880" y="385315"/>
                    </a:cubicBezTo>
                    <a:cubicBezTo>
                      <a:pt x="837069" y="377218"/>
                      <a:pt x="828116" y="361311"/>
                      <a:pt x="821258" y="346929"/>
                    </a:cubicBezTo>
                    <a:cubicBezTo>
                      <a:pt x="786777" y="274348"/>
                      <a:pt x="778491" y="188052"/>
                      <a:pt x="798588" y="110328"/>
                    </a:cubicBezTo>
                    <a:cubicBezTo>
                      <a:pt x="800398" y="103279"/>
                      <a:pt x="796588" y="96040"/>
                      <a:pt x="789635" y="93564"/>
                    </a:cubicBezTo>
                    <a:cubicBezTo>
                      <a:pt x="783062" y="91278"/>
                      <a:pt x="775252" y="94326"/>
                      <a:pt x="772109" y="100898"/>
                    </a:cubicBezTo>
                    <a:cubicBezTo>
                      <a:pt x="732199" y="186432"/>
                      <a:pt x="615232" y="208626"/>
                      <a:pt x="529697" y="179860"/>
                    </a:cubicBezTo>
                    <a:cubicBezTo>
                      <a:pt x="436162" y="148523"/>
                      <a:pt x="363296" y="71942"/>
                      <a:pt x="299002" y="4410"/>
                    </a:cubicBezTo>
                    <a:cubicBezTo>
                      <a:pt x="295001" y="123"/>
                      <a:pt x="288524" y="-1210"/>
                      <a:pt x="283190" y="1171"/>
                    </a:cubicBezTo>
                    <a:cubicBezTo>
                      <a:pt x="277761" y="3552"/>
                      <a:pt x="274427" y="9077"/>
                      <a:pt x="274808" y="14982"/>
                    </a:cubicBezTo>
                    <a:cubicBezTo>
                      <a:pt x="281190" y="111280"/>
                      <a:pt x="274523" y="208054"/>
                      <a:pt x="254996" y="302542"/>
                    </a:cubicBezTo>
                    <a:cubicBezTo>
                      <a:pt x="248329" y="334737"/>
                      <a:pt x="238804" y="366741"/>
                      <a:pt x="214896" y="382933"/>
                    </a:cubicBezTo>
                    <a:cubicBezTo>
                      <a:pt x="199847" y="393315"/>
                      <a:pt x="179273" y="397030"/>
                      <a:pt x="150031" y="395220"/>
                    </a:cubicBezTo>
                    <a:cubicBezTo>
                      <a:pt x="104978" y="392268"/>
                      <a:pt x="60401" y="378837"/>
                      <a:pt x="21158" y="356358"/>
                    </a:cubicBezTo>
                    <a:cubicBezTo>
                      <a:pt x="15728" y="353120"/>
                      <a:pt x="8680" y="354168"/>
                      <a:pt x="4108" y="358645"/>
                    </a:cubicBezTo>
                    <a:cubicBezTo>
                      <a:pt x="-369" y="363121"/>
                      <a:pt x="-1321" y="370170"/>
                      <a:pt x="1917" y="375694"/>
                    </a:cubicBezTo>
                    <a:cubicBezTo>
                      <a:pt x="56400" y="468468"/>
                      <a:pt x="95548" y="570957"/>
                      <a:pt x="133457" y="670017"/>
                    </a:cubicBezTo>
                    <a:cubicBezTo>
                      <a:pt x="144125" y="698020"/>
                      <a:pt x="155174" y="726881"/>
                      <a:pt x="154793" y="756028"/>
                    </a:cubicBezTo>
                    <a:cubicBezTo>
                      <a:pt x="154031" y="818035"/>
                      <a:pt x="103930" y="868422"/>
                      <a:pt x="52781" y="914619"/>
                    </a:cubicBezTo>
                    <a:cubicBezTo>
                      <a:pt x="48780" y="918238"/>
                      <a:pt x="47256" y="923858"/>
                      <a:pt x="48685" y="929002"/>
                    </a:cubicBezTo>
                    <a:cubicBezTo>
                      <a:pt x="50209" y="934145"/>
                      <a:pt x="54590" y="938050"/>
                      <a:pt x="59924" y="939003"/>
                    </a:cubicBezTo>
                    <a:cubicBezTo>
                      <a:pt x="123551" y="949480"/>
                      <a:pt x="187369" y="963577"/>
                      <a:pt x="249662" y="981008"/>
                    </a:cubicBezTo>
                    <a:cubicBezTo>
                      <a:pt x="274618" y="987961"/>
                      <a:pt x="300240" y="996343"/>
                      <a:pt x="314242" y="1014822"/>
                    </a:cubicBezTo>
                    <a:cubicBezTo>
                      <a:pt x="335864" y="1043587"/>
                      <a:pt x="324719" y="1086259"/>
                      <a:pt x="309384" y="1127979"/>
                    </a:cubicBezTo>
                    <a:cubicBezTo>
                      <a:pt x="307384" y="1133408"/>
                      <a:pt x="308908" y="1139504"/>
                      <a:pt x="313289" y="1143409"/>
                    </a:cubicBezTo>
                    <a:cubicBezTo>
                      <a:pt x="317671" y="1147219"/>
                      <a:pt x="323957" y="1148172"/>
                      <a:pt x="329101" y="1145314"/>
                    </a:cubicBezTo>
                    <a:cubicBezTo>
                      <a:pt x="409873" y="1103404"/>
                      <a:pt x="500646" y="1083688"/>
                      <a:pt x="591420" y="1089307"/>
                    </a:cubicBezTo>
                    <a:cubicBezTo>
                      <a:pt x="599039" y="1089212"/>
                      <a:pt x="605897" y="1083783"/>
                      <a:pt x="606374" y="1076068"/>
                    </a:cubicBezTo>
                    <a:cubicBezTo>
                      <a:pt x="606850" y="1068352"/>
                      <a:pt x="600849" y="1061685"/>
                      <a:pt x="593134" y="1061113"/>
                    </a:cubicBezTo>
                    <a:cubicBezTo>
                      <a:pt x="508457" y="1056732"/>
                      <a:pt x="423779" y="1071686"/>
                      <a:pt x="346341" y="1105786"/>
                    </a:cubicBezTo>
                    <a:cubicBezTo>
                      <a:pt x="357009" y="1067876"/>
                      <a:pt x="360057" y="1028728"/>
                      <a:pt x="336721" y="997867"/>
                    </a:cubicBezTo>
                    <a:cubicBezTo>
                      <a:pt x="317480" y="972245"/>
                      <a:pt x="286905" y="962053"/>
                      <a:pt x="257282" y="953767"/>
                    </a:cubicBezTo>
                    <a:cubicBezTo>
                      <a:pt x="203180" y="938717"/>
                      <a:pt x="148031" y="926049"/>
                      <a:pt x="92881" y="916047"/>
                    </a:cubicBezTo>
                    <a:cubicBezTo>
                      <a:pt x="140506" y="870709"/>
                      <a:pt x="182321" y="820417"/>
                      <a:pt x="183083" y="756409"/>
                    </a:cubicBezTo>
                    <a:cubicBezTo>
                      <a:pt x="183559" y="721833"/>
                      <a:pt x="170986" y="688971"/>
                      <a:pt x="159937" y="659920"/>
                    </a:cubicBezTo>
                    <a:cubicBezTo>
                      <a:pt x="126885" y="573338"/>
                      <a:pt x="92786" y="484279"/>
                      <a:pt x="48304" y="400554"/>
                    </a:cubicBezTo>
                    <a:cubicBezTo>
                      <a:pt x="80213" y="413318"/>
                      <a:pt x="114217" y="421033"/>
                      <a:pt x="148412" y="423224"/>
                    </a:cubicBezTo>
                    <a:cubicBezTo>
                      <a:pt x="184035" y="425796"/>
                      <a:pt x="210419" y="420176"/>
                      <a:pt x="230993" y="406174"/>
                    </a:cubicBezTo>
                    <a:cubicBezTo>
                      <a:pt x="263283" y="384267"/>
                      <a:pt x="275380" y="344357"/>
                      <a:pt x="282905" y="308162"/>
                    </a:cubicBezTo>
                    <a:cubicBezTo>
                      <a:pt x="300335" y="223580"/>
                      <a:pt x="307765" y="137188"/>
                      <a:pt x="305003" y="50987"/>
                    </a:cubicBezTo>
                    <a:cubicBezTo>
                      <a:pt x="365201" y="113185"/>
                      <a:pt x="433685" y="177193"/>
                      <a:pt x="520934" y="206530"/>
                    </a:cubicBezTo>
                    <a:cubicBezTo>
                      <a:pt x="598944" y="232819"/>
                      <a:pt x="700290" y="220627"/>
                      <a:pt x="761250" y="163191"/>
                    </a:cubicBezTo>
                    <a:cubicBezTo>
                      <a:pt x="755440" y="229962"/>
                      <a:pt x="767346" y="298828"/>
                      <a:pt x="796016" y="359025"/>
                    </a:cubicBezTo>
                    <a:cubicBezTo>
                      <a:pt x="804684" y="377313"/>
                      <a:pt x="816400" y="397697"/>
                      <a:pt x="836783" y="409603"/>
                    </a:cubicBezTo>
                    <a:cubicBezTo>
                      <a:pt x="853547" y="419604"/>
                      <a:pt x="872407" y="421509"/>
                      <a:pt x="890314" y="422176"/>
                    </a:cubicBezTo>
                    <a:cubicBezTo>
                      <a:pt x="930700" y="423605"/>
                      <a:pt x="971658" y="419890"/>
                      <a:pt x="1011091" y="410461"/>
                    </a:cubicBezTo>
                    <a:cubicBezTo>
                      <a:pt x="980992" y="464182"/>
                      <a:pt x="962799" y="524094"/>
                      <a:pt x="957941" y="585816"/>
                    </a:cubicBezTo>
                    <a:cubicBezTo>
                      <a:pt x="957084" y="597150"/>
                      <a:pt x="956703" y="610200"/>
                      <a:pt x="963942" y="622011"/>
                    </a:cubicBezTo>
                    <a:cubicBezTo>
                      <a:pt x="972896" y="636584"/>
                      <a:pt x="988517" y="641918"/>
                      <a:pt x="1002614" y="645728"/>
                    </a:cubicBezTo>
                    <a:cubicBezTo>
                      <a:pt x="1031284" y="653443"/>
                      <a:pt x="1060430" y="660301"/>
                      <a:pt x="1089577" y="666016"/>
                    </a:cubicBezTo>
                    <a:cubicBezTo>
                      <a:pt x="1009853" y="738311"/>
                      <a:pt x="942416" y="822417"/>
                      <a:pt x="888790" y="916428"/>
                    </a:cubicBezTo>
                    <a:cubicBezTo>
                      <a:pt x="876979" y="937098"/>
                      <a:pt x="870312" y="953957"/>
                      <a:pt x="867359" y="969197"/>
                    </a:cubicBezTo>
                    <a:cubicBezTo>
                      <a:pt x="867168" y="968721"/>
                      <a:pt x="866978" y="968340"/>
                      <a:pt x="866787" y="967863"/>
                    </a:cubicBezTo>
                    <a:cubicBezTo>
                      <a:pt x="823067" y="875852"/>
                      <a:pt x="782205" y="820131"/>
                      <a:pt x="646855" y="635822"/>
                    </a:cubicBezTo>
                    <a:lnTo>
                      <a:pt x="611041" y="586863"/>
                    </a:lnTo>
                    <a:cubicBezTo>
                      <a:pt x="609422" y="555621"/>
                      <a:pt x="619804" y="391696"/>
                      <a:pt x="621423" y="377980"/>
                    </a:cubicBezTo>
                    <a:cubicBezTo>
                      <a:pt x="622376" y="370265"/>
                      <a:pt x="616851" y="363312"/>
                      <a:pt x="609136" y="362359"/>
                    </a:cubicBezTo>
                    <a:cubicBezTo>
                      <a:pt x="601611" y="361502"/>
                      <a:pt x="594372" y="366931"/>
                      <a:pt x="593515" y="374646"/>
                    </a:cubicBezTo>
                    <a:cubicBezTo>
                      <a:pt x="592658" y="381600"/>
                      <a:pt x="585609" y="486184"/>
                      <a:pt x="583418" y="549240"/>
                    </a:cubicBezTo>
                    <a:lnTo>
                      <a:pt x="566940" y="526856"/>
                    </a:lnTo>
                    <a:cubicBezTo>
                      <a:pt x="509504" y="448275"/>
                      <a:pt x="463784" y="385219"/>
                      <a:pt x="438257" y="349786"/>
                    </a:cubicBezTo>
                    <a:cubicBezTo>
                      <a:pt x="433590" y="343500"/>
                      <a:pt x="424732" y="342166"/>
                      <a:pt x="418541" y="346548"/>
                    </a:cubicBezTo>
                    <a:cubicBezTo>
                      <a:pt x="412254" y="351120"/>
                      <a:pt x="410825" y="359883"/>
                      <a:pt x="415302" y="366265"/>
                    </a:cubicBezTo>
                    <a:cubicBezTo>
                      <a:pt x="440924" y="401697"/>
                      <a:pt x="486645" y="464848"/>
                      <a:pt x="544080" y="543429"/>
                    </a:cubicBezTo>
                    <a:lnTo>
                      <a:pt x="624090" y="652491"/>
                    </a:lnTo>
                    <a:cubicBezTo>
                      <a:pt x="680288" y="729072"/>
                      <a:pt x="720007" y="783174"/>
                      <a:pt x="750392" y="826894"/>
                    </a:cubicBezTo>
                    <a:cubicBezTo>
                      <a:pt x="698862" y="810701"/>
                      <a:pt x="597611" y="782983"/>
                      <a:pt x="488549" y="775459"/>
                    </a:cubicBezTo>
                    <a:cubicBezTo>
                      <a:pt x="481406" y="774125"/>
                      <a:pt x="473976" y="780697"/>
                      <a:pt x="473500" y="788508"/>
                    </a:cubicBezTo>
                    <a:cubicBezTo>
                      <a:pt x="472928" y="796223"/>
                      <a:pt x="478739" y="803081"/>
                      <a:pt x="486549" y="803557"/>
                    </a:cubicBezTo>
                    <a:cubicBezTo>
                      <a:pt x="635616" y="813749"/>
                      <a:pt x="774490" y="864612"/>
                      <a:pt x="775824" y="865184"/>
                    </a:cubicBezTo>
                    <a:cubicBezTo>
                      <a:pt x="776014" y="865184"/>
                      <a:pt x="776204" y="865184"/>
                      <a:pt x="776300" y="865184"/>
                    </a:cubicBezTo>
                    <a:cubicBezTo>
                      <a:pt x="803351" y="906237"/>
                      <a:pt x="822115" y="939670"/>
                      <a:pt x="841260" y="979960"/>
                    </a:cubicBezTo>
                    <a:cubicBezTo>
                      <a:pt x="883170" y="1068257"/>
                      <a:pt x="914508" y="1164174"/>
                      <a:pt x="934415" y="1265139"/>
                    </a:cubicBezTo>
                    <a:cubicBezTo>
                      <a:pt x="935748" y="1271902"/>
                      <a:pt x="941654" y="1276473"/>
                      <a:pt x="948226" y="1276473"/>
                    </a:cubicBezTo>
                    <a:cubicBezTo>
                      <a:pt x="949083" y="1276473"/>
                      <a:pt x="950036" y="1276378"/>
                      <a:pt x="950988" y="1276188"/>
                    </a:cubicBezTo>
                    <a:cubicBezTo>
                      <a:pt x="958608" y="1274664"/>
                      <a:pt x="963561" y="1267234"/>
                      <a:pt x="962037" y="1259614"/>
                    </a:cubicBezTo>
                    <a:cubicBezTo>
                      <a:pt x="961656" y="1257804"/>
                      <a:pt x="961275" y="1255995"/>
                      <a:pt x="960894" y="1254185"/>
                    </a:cubicBezTo>
                    <a:cubicBezTo>
                      <a:pt x="963180" y="1251137"/>
                      <a:pt x="964228" y="1247137"/>
                      <a:pt x="963466" y="1243136"/>
                    </a:cubicBezTo>
                    <a:cubicBezTo>
                      <a:pt x="952322" y="1185986"/>
                      <a:pt x="936891" y="1128550"/>
                      <a:pt x="917746" y="1072353"/>
                    </a:cubicBezTo>
                    <a:cubicBezTo>
                      <a:pt x="914508" y="1062923"/>
                      <a:pt x="911364" y="1054255"/>
                      <a:pt x="908507" y="1046349"/>
                    </a:cubicBezTo>
                    <a:cubicBezTo>
                      <a:pt x="891076" y="998439"/>
                      <a:pt x="884599" y="980532"/>
                      <a:pt x="913174" y="930430"/>
                    </a:cubicBezTo>
                    <a:cubicBezTo>
                      <a:pt x="970038" y="830703"/>
                      <a:pt x="1042904" y="742407"/>
                      <a:pt x="1129772" y="668112"/>
                    </a:cubicBezTo>
                    <a:cubicBezTo>
                      <a:pt x="1133963" y="664492"/>
                      <a:pt x="1135678" y="658872"/>
                      <a:pt x="1134249" y="6536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4" name="Google Shape;3874;p33"/>
              <p:cNvSpPr/>
              <p:nvPr/>
            </p:nvSpPr>
            <p:spPr>
              <a:xfrm>
                <a:off x="3264791" y="869625"/>
                <a:ext cx="338792" cy="3233758"/>
              </a:xfrm>
              <a:custGeom>
                <a:avLst/>
                <a:gdLst/>
                <a:ahLst/>
                <a:cxnLst/>
                <a:rect l="l" t="t" r="r" b="b"/>
                <a:pathLst>
                  <a:path w="373325" h="3563370" extrusionOk="0">
                    <a:moveTo>
                      <a:pt x="14070" y="3563275"/>
                    </a:moveTo>
                    <a:cubicBezTo>
                      <a:pt x="14070" y="3563275"/>
                      <a:pt x="13213" y="3563275"/>
                      <a:pt x="12736" y="3563275"/>
                    </a:cubicBezTo>
                    <a:cubicBezTo>
                      <a:pt x="5021" y="3562514"/>
                      <a:pt x="-694" y="3555656"/>
                      <a:pt x="68" y="3547845"/>
                    </a:cubicBezTo>
                    <a:lnTo>
                      <a:pt x="345159" y="12736"/>
                    </a:lnTo>
                    <a:cubicBezTo>
                      <a:pt x="345921" y="5021"/>
                      <a:pt x="352207" y="-694"/>
                      <a:pt x="360589" y="68"/>
                    </a:cubicBezTo>
                    <a:cubicBezTo>
                      <a:pt x="368305" y="830"/>
                      <a:pt x="374020" y="7688"/>
                      <a:pt x="373258" y="15499"/>
                    </a:cubicBezTo>
                    <a:lnTo>
                      <a:pt x="28167" y="3550607"/>
                    </a:lnTo>
                    <a:cubicBezTo>
                      <a:pt x="27405" y="3557846"/>
                      <a:pt x="21309" y="3563371"/>
                      <a:pt x="14165" y="35633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75" name="Google Shape;3875;p33"/>
            <p:cNvGrpSpPr/>
            <p:nvPr/>
          </p:nvGrpSpPr>
          <p:grpSpPr>
            <a:xfrm>
              <a:off x="-155805" y="-33123"/>
              <a:ext cx="766046" cy="817001"/>
              <a:chOff x="2032821" y="612807"/>
              <a:chExt cx="3616838" cy="3857416"/>
            </a:xfrm>
          </p:grpSpPr>
          <p:sp>
            <p:nvSpPr>
              <p:cNvPr id="3876" name="Google Shape;3876;p33"/>
              <p:cNvSpPr/>
              <p:nvPr/>
            </p:nvSpPr>
            <p:spPr>
              <a:xfrm>
                <a:off x="2032821" y="612807"/>
                <a:ext cx="3616838" cy="3857416"/>
              </a:xfrm>
              <a:custGeom>
                <a:avLst/>
                <a:gdLst/>
                <a:ahLst/>
                <a:cxnLst/>
                <a:rect l="l" t="t" r="r" b="b"/>
                <a:pathLst>
                  <a:path w="6429935" h="6857629" extrusionOk="0">
                    <a:moveTo>
                      <a:pt x="6377282" y="1918022"/>
                    </a:moveTo>
                    <a:cubicBezTo>
                      <a:pt x="6429436" y="1774555"/>
                      <a:pt x="6463501" y="1598410"/>
                      <a:pt x="6377282" y="1476879"/>
                    </a:cubicBezTo>
                    <a:cubicBezTo>
                      <a:pt x="6332855" y="1414294"/>
                      <a:pt x="6271310" y="1387056"/>
                      <a:pt x="6246949" y="1376625"/>
                    </a:cubicBezTo>
                    <a:cubicBezTo>
                      <a:pt x="6041625" y="1288743"/>
                      <a:pt x="4676782" y="742390"/>
                      <a:pt x="2801869" y="0"/>
                    </a:cubicBezTo>
                    <a:cubicBezTo>
                      <a:pt x="2747220" y="131754"/>
                      <a:pt x="2692571" y="263473"/>
                      <a:pt x="2637956" y="395227"/>
                    </a:cubicBezTo>
                    <a:lnTo>
                      <a:pt x="2120124" y="180443"/>
                    </a:lnTo>
                    <a:lnTo>
                      <a:pt x="0" y="5292131"/>
                    </a:lnTo>
                    <a:lnTo>
                      <a:pt x="3723870" y="6836653"/>
                    </a:lnTo>
                    <a:lnTo>
                      <a:pt x="3723870" y="6836653"/>
                    </a:lnTo>
                    <a:cubicBezTo>
                      <a:pt x="3794078" y="6853461"/>
                      <a:pt x="3961318" y="6883194"/>
                      <a:pt x="4151533" y="6813990"/>
                    </a:cubicBezTo>
                    <a:cubicBezTo>
                      <a:pt x="4273064" y="6769772"/>
                      <a:pt x="4357100" y="6702231"/>
                      <a:pt x="4405615" y="6656176"/>
                    </a:cubicBezTo>
                    <a:lnTo>
                      <a:pt x="4405615" y="6656176"/>
                    </a:lnTo>
                    <a:cubicBezTo>
                      <a:pt x="4405615" y="6656176"/>
                      <a:pt x="4405615" y="6656176"/>
                      <a:pt x="4405615" y="6656176"/>
                    </a:cubicBezTo>
                    <a:cubicBezTo>
                      <a:pt x="5062826" y="5076792"/>
                      <a:pt x="5720037" y="3497441"/>
                      <a:pt x="6377247" y="19180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7" name="Google Shape;3877;p33"/>
              <p:cNvSpPr/>
              <p:nvPr/>
            </p:nvSpPr>
            <p:spPr>
              <a:xfrm>
                <a:off x="3357055" y="696259"/>
                <a:ext cx="2119181" cy="890260"/>
              </a:xfrm>
              <a:custGeom>
                <a:avLst/>
                <a:gdLst/>
                <a:ahLst/>
                <a:cxnLst/>
                <a:rect l="l" t="t" r="r" b="b"/>
                <a:pathLst>
                  <a:path w="3767432" h="1582684" extrusionOk="0">
                    <a:moveTo>
                      <a:pt x="281632" y="246770"/>
                    </a:moveTo>
                    <a:cubicBezTo>
                      <a:pt x="371974" y="291924"/>
                      <a:pt x="472402" y="323355"/>
                      <a:pt x="566175" y="361024"/>
                    </a:cubicBezTo>
                    <a:cubicBezTo>
                      <a:pt x="662963" y="399871"/>
                      <a:pt x="759751" y="438753"/>
                      <a:pt x="856505" y="477600"/>
                    </a:cubicBezTo>
                    <a:cubicBezTo>
                      <a:pt x="1050081" y="555328"/>
                      <a:pt x="1243623" y="633022"/>
                      <a:pt x="1437200" y="710751"/>
                    </a:cubicBezTo>
                    <a:cubicBezTo>
                      <a:pt x="1824318" y="866173"/>
                      <a:pt x="2211436" y="1021631"/>
                      <a:pt x="2598555" y="1177053"/>
                    </a:cubicBezTo>
                    <a:cubicBezTo>
                      <a:pt x="2780488" y="1250104"/>
                      <a:pt x="2962455" y="1323154"/>
                      <a:pt x="3144388" y="1396204"/>
                    </a:cubicBezTo>
                    <a:cubicBezTo>
                      <a:pt x="3235354" y="1432729"/>
                      <a:pt x="3326320" y="1469255"/>
                      <a:pt x="3417322" y="1505780"/>
                    </a:cubicBezTo>
                    <a:cubicBezTo>
                      <a:pt x="3502605" y="1540018"/>
                      <a:pt x="3618453" y="1620103"/>
                      <a:pt x="3710181" y="1562335"/>
                    </a:cubicBezTo>
                    <a:cubicBezTo>
                      <a:pt x="3715206" y="1559147"/>
                      <a:pt x="3767915" y="1525013"/>
                      <a:pt x="3767430" y="1477814"/>
                    </a:cubicBezTo>
                    <a:cubicBezTo>
                      <a:pt x="3766875" y="1423165"/>
                      <a:pt x="3695280" y="1382759"/>
                      <a:pt x="3670087" y="1368516"/>
                    </a:cubicBezTo>
                    <a:cubicBezTo>
                      <a:pt x="3486422" y="1264797"/>
                      <a:pt x="845832" y="188136"/>
                      <a:pt x="384138" y="0"/>
                    </a:cubicBezTo>
                    <a:cubicBezTo>
                      <a:pt x="351009" y="19753"/>
                      <a:pt x="313444" y="39505"/>
                      <a:pt x="271340" y="57664"/>
                    </a:cubicBezTo>
                    <a:cubicBezTo>
                      <a:pt x="169492" y="101536"/>
                      <a:pt x="75060" y="121393"/>
                      <a:pt x="0" y="130333"/>
                    </a:cubicBezTo>
                    <a:cubicBezTo>
                      <a:pt x="93877" y="169146"/>
                      <a:pt x="187755" y="207958"/>
                      <a:pt x="281597" y="246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8" name="Google Shape;3878;p33"/>
              <p:cNvSpPr/>
              <p:nvPr/>
            </p:nvSpPr>
            <p:spPr>
              <a:xfrm rot="-4100432">
                <a:off x="4403729" y="137400"/>
                <a:ext cx="11533" cy="2054243"/>
              </a:xfrm>
              <a:custGeom>
                <a:avLst/>
                <a:gdLst/>
                <a:ahLst/>
                <a:cxnLst/>
                <a:rect l="l" t="t" r="r" b="b"/>
                <a:pathLst>
                  <a:path w="20515" h="3653973" extrusionOk="0">
                    <a:moveTo>
                      <a:pt x="0" y="0"/>
                    </a:moveTo>
                    <a:lnTo>
                      <a:pt x="20515" y="0"/>
                    </a:lnTo>
                    <a:lnTo>
                      <a:pt x="20515" y="3653974"/>
                    </a:lnTo>
                    <a:lnTo>
                      <a:pt x="0" y="365397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9" name="Google Shape;3879;p33"/>
              <p:cNvSpPr/>
              <p:nvPr/>
            </p:nvSpPr>
            <p:spPr>
              <a:xfrm rot="-4066346">
                <a:off x="4469269" y="146701"/>
                <a:ext cx="11524" cy="1940041"/>
              </a:xfrm>
              <a:custGeom>
                <a:avLst/>
                <a:gdLst/>
                <a:ahLst/>
                <a:cxnLst/>
                <a:rect l="l" t="t" r="r" b="b"/>
                <a:pathLst>
                  <a:path w="20515" h="3453603" extrusionOk="0">
                    <a:moveTo>
                      <a:pt x="0" y="0"/>
                    </a:moveTo>
                    <a:lnTo>
                      <a:pt x="20515" y="0"/>
                    </a:lnTo>
                    <a:lnTo>
                      <a:pt x="20515" y="3453603"/>
                    </a:lnTo>
                    <a:lnTo>
                      <a:pt x="0" y="345360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0" name="Google Shape;3880;p33"/>
              <p:cNvSpPr/>
              <p:nvPr/>
            </p:nvSpPr>
            <p:spPr>
              <a:xfrm rot="-4100432">
                <a:off x="3450487" y="3002005"/>
                <a:ext cx="2820418" cy="11533"/>
              </a:xfrm>
              <a:custGeom>
                <a:avLst/>
                <a:gdLst/>
                <a:ahLst/>
                <a:cxnLst/>
                <a:rect l="l" t="t" r="r" b="b"/>
                <a:pathLst>
                  <a:path w="5016803" h="20515" extrusionOk="0">
                    <a:moveTo>
                      <a:pt x="0" y="0"/>
                    </a:moveTo>
                    <a:lnTo>
                      <a:pt x="5016804" y="0"/>
                    </a:lnTo>
                    <a:lnTo>
                      <a:pt x="5016804" y="20515"/>
                    </a:lnTo>
                    <a:lnTo>
                      <a:pt x="0" y="205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1" name="Google Shape;3881;p33"/>
              <p:cNvSpPr/>
              <p:nvPr/>
            </p:nvSpPr>
            <p:spPr>
              <a:xfrm>
                <a:off x="2303971" y="953082"/>
                <a:ext cx="2764982" cy="3311768"/>
              </a:xfrm>
              <a:custGeom>
                <a:avLst/>
                <a:gdLst/>
                <a:ahLst/>
                <a:cxnLst/>
                <a:rect l="l" t="t" r="r" b="b"/>
                <a:pathLst>
                  <a:path w="4915523" h="5887587" extrusionOk="0">
                    <a:moveTo>
                      <a:pt x="3135043" y="5887554"/>
                    </a:moveTo>
                    <a:lnTo>
                      <a:pt x="3126691" y="5883984"/>
                    </a:lnTo>
                    <a:lnTo>
                      <a:pt x="50883" y="4577603"/>
                    </a:lnTo>
                    <a:lnTo>
                      <a:pt x="52339" y="4569563"/>
                    </a:lnTo>
                    <a:cubicBezTo>
                      <a:pt x="63393" y="4508572"/>
                      <a:pt x="45477" y="4445086"/>
                      <a:pt x="28150" y="4383679"/>
                    </a:cubicBezTo>
                    <a:cubicBezTo>
                      <a:pt x="8848" y="4315377"/>
                      <a:pt x="-11078" y="4244787"/>
                      <a:pt x="7254" y="4175167"/>
                    </a:cubicBezTo>
                    <a:cubicBezTo>
                      <a:pt x="35636" y="4067359"/>
                      <a:pt x="137587" y="4013126"/>
                      <a:pt x="236212" y="3960660"/>
                    </a:cubicBezTo>
                    <a:cubicBezTo>
                      <a:pt x="325862" y="3912941"/>
                      <a:pt x="418595" y="3863629"/>
                      <a:pt x="454670" y="3774499"/>
                    </a:cubicBezTo>
                    <a:cubicBezTo>
                      <a:pt x="493656" y="3678300"/>
                      <a:pt x="454220" y="3578012"/>
                      <a:pt x="412462" y="3471832"/>
                    </a:cubicBezTo>
                    <a:cubicBezTo>
                      <a:pt x="373199" y="3371960"/>
                      <a:pt x="332585" y="3268726"/>
                      <a:pt x="362110" y="3167571"/>
                    </a:cubicBezTo>
                    <a:cubicBezTo>
                      <a:pt x="393645" y="3059451"/>
                      <a:pt x="492270" y="2995965"/>
                      <a:pt x="587637" y="2934559"/>
                    </a:cubicBezTo>
                    <a:cubicBezTo>
                      <a:pt x="684945" y="2871905"/>
                      <a:pt x="776882" y="2812716"/>
                      <a:pt x="804640" y="2710348"/>
                    </a:cubicBezTo>
                    <a:cubicBezTo>
                      <a:pt x="826160" y="2631026"/>
                      <a:pt x="800966" y="2552015"/>
                      <a:pt x="774352" y="2468395"/>
                    </a:cubicBezTo>
                    <a:cubicBezTo>
                      <a:pt x="753075" y="2401617"/>
                      <a:pt x="731069" y="2332586"/>
                      <a:pt x="734431" y="2262412"/>
                    </a:cubicBezTo>
                    <a:cubicBezTo>
                      <a:pt x="741812" y="2106990"/>
                      <a:pt x="863517" y="1997934"/>
                      <a:pt x="981201" y="1892482"/>
                    </a:cubicBezTo>
                    <a:cubicBezTo>
                      <a:pt x="1093618" y="1791709"/>
                      <a:pt x="1209882" y="1687574"/>
                      <a:pt x="1223085" y="1544350"/>
                    </a:cubicBezTo>
                    <a:cubicBezTo>
                      <a:pt x="1228560" y="1485161"/>
                      <a:pt x="1214872" y="1424655"/>
                      <a:pt x="1201634" y="1366090"/>
                    </a:cubicBezTo>
                    <a:cubicBezTo>
                      <a:pt x="1186976" y="1301218"/>
                      <a:pt x="1171797" y="1234094"/>
                      <a:pt x="1181778" y="1166934"/>
                    </a:cubicBezTo>
                    <a:cubicBezTo>
                      <a:pt x="1204441" y="1014249"/>
                      <a:pt x="1338968" y="922971"/>
                      <a:pt x="1469024" y="834708"/>
                    </a:cubicBezTo>
                    <a:cubicBezTo>
                      <a:pt x="1593673" y="750118"/>
                      <a:pt x="1722586" y="662651"/>
                      <a:pt x="1748854" y="522199"/>
                    </a:cubicBezTo>
                    <a:cubicBezTo>
                      <a:pt x="1762022" y="451852"/>
                      <a:pt x="1746774" y="375648"/>
                      <a:pt x="1732081" y="301974"/>
                    </a:cubicBezTo>
                    <a:cubicBezTo>
                      <a:pt x="1711704" y="199918"/>
                      <a:pt x="1690635" y="94397"/>
                      <a:pt x="1747710" y="7000"/>
                    </a:cubicBezTo>
                    <a:lnTo>
                      <a:pt x="1752284" y="0"/>
                    </a:lnTo>
                    <a:lnTo>
                      <a:pt x="1760081" y="3084"/>
                    </a:lnTo>
                    <a:lnTo>
                      <a:pt x="4915524" y="1254227"/>
                    </a:lnTo>
                    <a:lnTo>
                      <a:pt x="4914173" y="1262406"/>
                    </a:lnTo>
                    <a:cubicBezTo>
                      <a:pt x="4897365" y="1364115"/>
                      <a:pt x="4814681" y="1436992"/>
                      <a:pt x="4734735" y="1507443"/>
                    </a:cubicBezTo>
                    <a:cubicBezTo>
                      <a:pt x="4676724" y="1558627"/>
                      <a:pt x="4616703" y="1611509"/>
                      <a:pt x="4580179" y="1675757"/>
                    </a:cubicBezTo>
                    <a:cubicBezTo>
                      <a:pt x="4507336" y="1803768"/>
                      <a:pt x="4540257" y="1946161"/>
                      <a:pt x="4572104" y="2083841"/>
                    </a:cubicBezTo>
                    <a:cubicBezTo>
                      <a:pt x="4605337" y="2227551"/>
                      <a:pt x="4639679" y="2376112"/>
                      <a:pt x="4556891" y="2511227"/>
                    </a:cubicBezTo>
                    <a:cubicBezTo>
                      <a:pt x="4520504" y="2570555"/>
                      <a:pt x="4466652" y="2615986"/>
                      <a:pt x="4414602" y="2659892"/>
                    </a:cubicBezTo>
                    <a:cubicBezTo>
                      <a:pt x="4367438" y="2699675"/>
                      <a:pt x="4318680" y="2740809"/>
                      <a:pt x="4283992" y="2791716"/>
                    </a:cubicBezTo>
                    <a:cubicBezTo>
                      <a:pt x="4200234" y="2914737"/>
                      <a:pt x="4213610" y="3063575"/>
                      <a:pt x="4226501" y="3207527"/>
                    </a:cubicBezTo>
                    <a:cubicBezTo>
                      <a:pt x="4240016" y="3358029"/>
                      <a:pt x="4253947" y="3513625"/>
                      <a:pt x="4158822" y="3642364"/>
                    </a:cubicBezTo>
                    <a:cubicBezTo>
                      <a:pt x="4115920" y="3700444"/>
                      <a:pt x="4056073" y="3743623"/>
                      <a:pt x="3998167" y="3785346"/>
                    </a:cubicBezTo>
                    <a:cubicBezTo>
                      <a:pt x="3925359" y="3837881"/>
                      <a:pt x="3856571" y="3887540"/>
                      <a:pt x="3819977" y="3963779"/>
                    </a:cubicBezTo>
                    <a:cubicBezTo>
                      <a:pt x="3772882" y="4061918"/>
                      <a:pt x="3798456" y="4160855"/>
                      <a:pt x="3825486" y="4265614"/>
                    </a:cubicBezTo>
                    <a:cubicBezTo>
                      <a:pt x="3851997" y="4368328"/>
                      <a:pt x="3879408" y="4474542"/>
                      <a:pt x="3831482" y="4578920"/>
                    </a:cubicBezTo>
                    <a:cubicBezTo>
                      <a:pt x="3786743" y="4676297"/>
                      <a:pt x="3691965" y="4736525"/>
                      <a:pt x="3600271" y="4794778"/>
                    </a:cubicBezTo>
                    <a:cubicBezTo>
                      <a:pt x="3502304" y="4857017"/>
                      <a:pt x="3409779" y="4915824"/>
                      <a:pt x="3374362" y="5015558"/>
                    </a:cubicBezTo>
                    <a:cubicBezTo>
                      <a:pt x="3341719" y="5107564"/>
                      <a:pt x="3374189" y="5198946"/>
                      <a:pt x="3405551" y="5287314"/>
                    </a:cubicBezTo>
                    <a:cubicBezTo>
                      <a:pt x="3440101" y="5384691"/>
                      <a:pt x="3475864" y="5485361"/>
                      <a:pt x="3425962" y="5587694"/>
                    </a:cubicBezTo>
                    <a:cubicBezTo>
                      <a:pt x="3393838" y="5653536"/>
                      <a:pt x="3334510" y="5699071"/>
                      <a:pt x="3277089" y="5743116"/>
                    </a:cubicBezTo>
                    <a:cubicBezTo>
                      <a:pt x="3225178" y="5782933"/>
                      <a:pt x="3171499" y="5824102"/>
                      <a:pt x="3139513" y="5879687"/>
                    </a:cubicBezTo>
                    <a:lnTo>
                      <a:pt x="3134974" y="5887588"/>
                    </a:lnTo>
                    <a:close/>
                    <a:moveTo>
                      <a:pt x="73859" y="4565058"/>
                    </a:moveTo>
                    <a:lnTo>
                      <a:pt x="3126483" y="5861598"/>
                    </a:lnTo>
                    <a:cubicBezTo>
                      <a:pt x="3160756" y="5806533"/>
                      <a:pt x="3213534" y="5766022"/>
                      <a:pt x="3264683" y="5726794"/>
                    </a:cubicBezTo>
                    <a:cubicBezTo>
                      <a:pt x="3322728" y="5682264"/>
                      <a:pt x="3377585" y="5640160"/>
                      <a:pt x="3407596" y="5578684"/>
                    </a:cubicBezTo>
                    <a:cubicBezTo>
                      <a:pt x="3453720" y="5484113"/>
                      <a:pt x="3420972" y="5391864"/>
                      <a:pt x="3386283" y="5294175"/>
                    </a:cubicBezTo>
                    <a:cubicBezTo>
                      <a:pt x="3353709" y="5202446"/>
                      <a:pt x="3320025" y="5107529"/>
                      <a:pt x="3355095" y="5008697"/>
                    </a:cubicBezTo>
                    <a:cubicBezTo>
                      <a:pt x="3392902" y="4902275"/>
                      <a:pt x="3492740" y="4838824"/>
                      <a:pt x="3589320" y="4777451"/>
                    </a:cubicBezTo>
                    <a:cubicBezTo>
                      <a:pt x="3678485" y="4720792"/>
                      <a:pt x="3770699" y="4662193"/>
                      <a:pt x="3812872" y="4570325"/>
                    </a:cubicBezTo>
                    <a:cubicBezTo>
                      <a:pt x="3857784" y="4472567"/>
                      <a:pt x="3832452" y="4374531"/>
                      <a:pt x="3805665" y="4270708"/>
                    </a:cubicBezTo>
                    <a:cubicBezTo>
                      <a:pt x="3778877" y="4167024"/>
                      <a:pt x="3751223" y="4059770"/>
                      <a:pt x="3801506" y="3954907"/>
                    </a:cubicBezTo>
                    <a:cubicBezTo>
                      <a:pt x="3840353" y="3873921"/>
                      <a:pt x="3914512" y="3820416"/>
                      <a:pt x="3986211" y="3768677"/>
                    </a:cubicBezTo>
                    <a:cubicBezTo>
                      <a:pt x="4042801" y="3727855"/>
                      <a:pt x="4101331" y="3685612"/>
                      <a:pt x="4142327" y="3630131"/>
                    </a:cubicBezTo>
                    <a:cubicBezTo>
                      <a:pt x="4232843" y="3507664"/>
                      <a:pt x="4219847" y="3362742"/>
                      <a:pt x="4206090" y="3209295"/>
                    </a:cubicBezTo>
                    <a:cubicBezTo>
                      <a:pt x="4192887" y="3061738"/>
                      <a:pt x="4179198" y="2909192"/>
                      <a:pt x="4267081" y="2780141"/>
                    </a:cubicBezTo>
                    <a:cubicBezTo>
                      <a:pt x="4303329" y="2726913"/>
                      <a:pt x="4353161" y="2684843"/>
                      <a:pt x="4401399" y="2644159"/>
                    </a:cubicBezTo>
                    <a:cubicBezTo>
                      <a:pt x="4452202" y="2601292"/>
                      <a:pt x="4504772" y="2556970"/>
                      <a:pt x="4539391" y="2500450"/>
                    </a:cubicBezTo>
                    <a:cubicBezTo>
                      <a:pt x="4617847" y="2372508"/>
                      <a:pt x="4585931" y="2234516"/>
                      <a:pt x="4552143" y="2088415"/>
                    </a:cubicBezTo>
                    <a:cubicBezTo>
                      <a:pt x="4519430" y="1946889"/>
                      <a:pt x="4485573" y="1800546"/>
                      <a:pt x="4562366" y="1665569"/>
                    </a:cubicBezTo>
                    <a:cubicBezTo>
                      <a:pt x="4600590" y="1598340"/>
                      <a:pt x="4661927" y="1544280"/>
                      <a:pt x="4721220" y="1491988"/>
                    </a:cubicBezTo>
                    <a:cubicBezTo>
                      <a:pt x="4799711" y="1422784"/>
                      <a:pt x="4873939" y="1357323"/>
                      <a:pt x="4892479" y="1267049"/>
                    </a:cubicBezTo>
                    <a:lnTo>
                      <a:pt x="1760462" y="25228"/>
                    </a:lnTo>
                    <a:cubicBezTo>
                      <a:pt x="1713507" y="104204"/>
                      <a:pt x="1732289" y="198359"/>
                      <a:pt x="1752180" y="297885"/>
                    </a:cubicBezTo>
                    <a:cubicBezTo>
                      <a:pt x="1767289" y="373465"/>
                      <a:pt x="1782918" y="451644"/>
                      <a:pt x="1768987" y="525872"/>
                    </a:cubicBezTo>
                    <a:cubicBezTo>
                      <a:pt x="1741160" y="674745"/>
                      <a:pt x="1608679" y="764638"/>
                      <a:pt x="1480529" y="851584"/>
                    </a:cubicBezTo>
                    <a:cubicBezTo>
                      <a:pt x="1348289" y="941338"/>
                      <a:pt x="1223397" y="1026101"/>
                      <a:pt x="1202015" y="1169880"/>
                    </a:cubicBezTo>
                    <a:cubicBezTo>
                      <a:pt x="1192624" y="1233262"/>
                      <a:pt x="1206694" y="1295569"/>
                      <a:pt x="1221595" y="1361516"/>
                    </a:cubicBezTo>
                    <a:cubicBezTo>
                      <a:pt x="1235179" y="1421606"/>
                      <a:pt x="1249214" y="1483740"/>
                      <a:pt x="1243461" y="1546152"/>
                    </a:cubicBezTo>
                    <a:cubicBezTo>
                      <a:pt x="1229496" y="1697381"/>
                      <a:pt x="1110217" y="1804288"/>
                      <a:pt x="994820" y="1907661"/>
                    </a:cubicBezTo>
                    <a:cubicBezTo>
                      <a:pt x="874987" y="2015053"/>
                      <a:pt x="761807" y="2116450"/>
                      <a:pt x="754842" y="2263313"/>
                    </a:cubicBezTo>
                    <a:cubicBezTo>
                      <a:pt x="751689" y="2329814"/>
                      <a:pt x="773139" y="2397043"/>
                      <a:pt x="793828" y="2462088"/>
                    </a:cubicBezTo>
                    <a:cubicBezTo>
                      <a:pt x="820234" y="2544876"/>
                      <a:pt x="847472" y="2630506"/>
                      <a:pt x="824392" y="2715650"/>
                    </a:cubicBezTo>
                    <a:cubicBezTo>
                      <a:pt x="794555" y="2825642"/>
                      <a:pt x="694960" y="2889751"/>
                      <a:pt x="598692" y="2951747"/>
                    </a:cubicBezTo>
                    <a:cubicBezTo>
                      <a:pt x="502250" y="3013847"/>
                      <a:pt x="411145" y="3072481"/>
                      <a:pt x="381724" y="3173255"/>
                    </a:cubicBezTo>
                    <a:cubicBezTo>
                      <a:pt x="354174" y="3267686"/>
                      <a:pt x="393471" y="3367628"/>
                      <a:pt x="431487" y="3464278"/>
                    </a:cubicBezTo>
                    <a:cubicBezTo>
                      <a:pt x="472898" y="3569522"/>
                      <a:pt x="515696" y="3678335"/>
                      <a:pt x="473661" y="3782123"/>
                    </a:cubicBezTo>
                    <a:cubicBezTo>
                      <a:pt x="434779" y="3878183"/>
                      <a:pt x="338718" y="3929263"/>
                      <a:pt x="245811" y="3978680"/>
                    </a:cubicBezTo>
                    <a:cubicBezTo>
                      <a:pt x="146736" y="4031388"/>
                      <a:pt x="53171" y="4081151"/>
                      <a:pt x="27041" y="4180261"/>
                    </a:cubicBezTo>
                    <a:cubicBezTo>
                      <a:pt x="10130" y="4244475"/>
                      <a:pt x="28428" y="4309312"/>
                      <a:pt x="47834" y="4377997"/>
                    </a:cubicBezTo>
                    <a:cubicBezTo>
                      <a:pt x="65057" y="4438987"/>
                      <a:pt x="82834" y="4501988"/>
                      <a:pt x="73824" y="456495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2" name="Google Shape;3882;p33"/>
              <p:cNvSpPr/>
              <p:nvPr/>
            </p:nvSpPr>
            <p:spPr>
              <a:xfrm rot="-4100432">
                <a:off x="4131410" y="860312"/>
                <a:ext cx="11533" cy="1197376"/>
              </a:xfrm>
              <a:custGeom>
                <a:avLst/>
                <a:gdLst/>
                <a:ahLst/>
                <a:cxnLst/>
                <a:rect l="l" t="t" r="r" b="b"/>
                <a:pathLst>
                  <a:path w="20515" h="2129826" extrusionOk="0">
                    <a:moveTo>
                      <a:pt x="0" y="0"/>
                    </a:moveTo>
                    <a:lnTo>
                      <a:pt x="20515" y="0"/>
                    </a:lnTo>
                    <a:lnTo>
                      <a:pt x="20515" y="2129827"/>
                    </a:lnTo>
                    <a:lnTo>
                      <a:pt x="0" y="212982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3" name="Google Shape;3883;p33"/>
              <p:cNvSpPr/>
              <p:nvPr/>
            </p:nvSpPr>
            <p:spPr>
              <a:xfrm rot="-4100432">
                <a:off x="4086341" y="988022"/>
                <a:ext cx="11533" cy="1197376"/>
              </a:xfrm>
              <a:custGeom>
                <a:avLst/>
                <a:gdLst/>
                <a:ahLst/>
                <a:cxnLst/>
                <a:rect l="l" t="t" r="r" b="b"/>
                <a:pathLst>
                  <a:path w="20515" h="2129826" extrusionOk="0">
                    <a:moveTo>
                      <a:pt x="0" y="0"/>
                    </a:moveTo>
                    <a:lnTo>
                      <a:pt x="20515" y="0"/>
                    </a:lnTo>
                    <a:lnTo>
                      <a:pt x="20515" y="2129827"/>
                    </a:lnTo>
                    <a:lnTo>
                      <a:pt x="0" y="212982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4" name="Google Shape;3884;p33"/>
              <p:cNvSpPr/>
              <p:nvPr/>
            </p:nvSpPr>
            <p:spPr>
              <a:xfrm>
                <a:off x="3577480" y="1713139"/>
                <a:ext cx="485583" cy="644190"/>
              </a:xfrm>
              <a:custGeom>
                <a:avLst/>
                <a:gdLst/>
                <a:ahLst/>
                <a:cxnLst/>
                <a:rect l="l" t="t" r="r" b="b"/>
                <a:pathLst>
                  <a:path w="863258" h="1145226" extrusionOk="0">
                    <a:moveTo>
                      <a:pt x="851963" y="290420"/>
                    </a:moveTo>
                    <a:cubicBezTo>
                      <a:pt x="825834" y="156691"/>
                      <a:pt x="757012" y="60734"/>
                      <a:pt x="658214" y="20189"/>
                    </a:cubicBezTo>
                    <a:cubicBezTo>
                      <a:pt x="455904" y="-62738"/>
                      <a:pt x="189520" y="117359"/>
                      <a:pt x="64593" y="421862"/>
                    </a:cubicBezTo>
                    <a:cubicBezTo>
                      <a:pt x="4364" y="568691"/>
                      <a:pt x="-14591" y="722311"/>
                      <a:pt x="11295" y="854481"/>
                    </a:cubicBezTo>
                    <a:cubicBezTo>
                      <a:pt x="37424" y="988210"/>
                      <a:pt x="106247" y="1084167"/>
                      <a:pt x="205045" y="1124712"/>
                    </a:cubicBezTo>
                    <a:cubicBezTo>
                      <a:pt x="238486" y="1138435"/>
                      <a:pt x="273902" y="1145227"/>
                      <a:pt x="310531" y="1145227"/>
                    </a:cubicBezTo>
                    <a:cubicBezTo>
                      <a:pt x="382161" y="1145227"/>
                      <a:pt x="458295" y="1119271"/>
                      <a:pt x="532767" y="1068469"/>
                    </a:cubicBezTo>
                    <a:cubicBezTo>
                      <a:pt x="644005" y="992542"/>
                      <a:pt x="738437" y="869867"/>
                      <a:pt x="798666" y="723039"/>
                    </a:cubicBezTo>
                    <a:cubicBezTo>
                      <a:pt x="858894" y="576210"/>
                      <a:pt x="877850" y="422590"/>
                      <a:pt x="851963" y="290420"/>
                    </a:cubicBezTo>
                    <a:close/>
                    <a:moveTo>
                      <a:pt x="553039" y="20328"/>
                    </a:moveTo>
                    <a:cubicBezTo>
                      <a:pt x="586584" y="20328"/>
                      <a:pt x="619332" y="26427"/>
                      <a:pt x="650416" y="39179"/>
                    </a:cubicBezTo>
                    <a:cubicBezTo>
                      <a:pt x="742630" y="76987"/>
                      <a:pt x="807052" y="167641"/>
                      <a:pt x="831830" y="294370"/>
                    </a:cubicBezTo>
                    <a:cubicBezTo>
                      <a:pt x="832176" y="296207"/>
                      <a:pt x="832522" y="298044"/>
                      <a:pt x="832834" y="299915"/>
                    </a:cubicBezTo>
                    <a:cubicBezTo>
                      <a:pt x="831206" y="300539"/>
                      <a:pt x="829716" y="301578"/>
                      <a:pt x="828537" y="303034"/>
                    </a:cubicBezTo>
                    <a:cubicBezTo>
                      <a:pt x="801750" y="336683"/>
                      <a:pt x="773888" y="369673"/>
                      <a:pt x="745749" y="401000"/>
                    </a:cubicBezTo>
                    <a:cubicBezTo>
                      <a:pt x="710818" y="439917"/>
                      <a:pt x="703922" y="443867"/>
                      <a:pt x="697788" y="447367"/>
                    </a:cubicBezTo>
                    <a:cubicBezTo>
                      <a:pt x="685694" y="454298"/>
                      <a:pt x="672456" y="458179"/>
                      <a:pt x="658525" y="460189"/>
                    </a:cubicBezTo>
                    <a:cubicBezTo>
                      <a:pt x="631911" y="411847"/>
                      <a:pt x="585059" y="326495"/>
                      <a:pt x="581282" y="319009"/>
                    </a:cubicBezTo>
                    <a:cubicBezTo>
                      <a:pt x="580762" y="318004"/>
                      <a:pt x="580104" y="317138"/>
                      <a:pt x="579341" y="316376"/>
                    </a:cubicBezTo>
                    <a:cubicBezTo>
                      <a:pt x="581525" y="311420"/>
                      <a:pt x="582772" y="305980"/>
                      <a:pt x="582772" y="300192"/>
                    </a:cubicBezTo>
                    <a:cubicBezTo>
                      <a:pt x="582772" y="278430"/>
                      <a:pt x="565445" y="260687"/>
                      <a:pt x="544133" y="260687"/>
                    </a:cubicBezTo>
                    <a:cubicBezTo>
                      <a:pt x="522821" y="260687"/>
                      <a:pt x="506291" y="277633"/>
                      <a:pt x="505563" y="298737"/>
                    </a:cubicBezTo>
                    <a:cubicBezTo>
                      <a:pt x="490246" y="300331"/>
                      <a:pt x="453964" y="307608"/>
                      <a:pt x="361507" y="328782"/>
                    </a:cubicBezTo>
                    <a:cubicBezTo>
                      <a:pt x="361368" y="328574"/>
                      <a:pt x="361195" y="328331"/>
                      <a:pt x="361057" y="328123"/>
                    </a:cubicBezTo>
                    <a:cubicBezTo>
                      <a:pt x="340472" y="296935"/>
                      <a:pt x="332987" y="253652"/>
                      <a:pt x="341477" y="215117"/>
                    </a:cubicBezTo>
                    <a:cubicBezTo>
                      <a:pt x="346363" y="192904"/>
                      <a:pt x="355962" y="172666"/>
                      <a:pt x="366081" y="151215"/>
                    </a:cubicBezTo>
                    <a:cubicBezTo>
                      <a:pt x="379250" y="123423"/>
                      <a:pt x="392834" y="94730"/>
                      <a:pt x="394983" y="61774"/>
                    </a:cubicBezTo>
                    <a:cubicBezTo>
                      <a:pt x="447553" y="34848"/>
                      <a:pt x="501232" y="20293"/>
                      <a:pt x="553039" y="20293"/>
                    </a:cubicBezTo>
                    <a:close/>
                    <a:moveTo>
                      <a:pt x="477806" y="547136"/>
                    </a:moveTo>
                    <a:cubicBezTo>
                      <a:pt x="476350" y="545750"/>
                      <a:pt x="474894" y="544398"/>
                      <a:pt x="473370" y="543116"/>
                    </a:cubicBezTo>
                    <a:cubicBezTo>
                      <a:pt x="460097" y="531749"/>
                      <a:pt x="444469" y="524472"/>
                      <a:pt x="428597" y="521526"/>
                    </a:cubicBezTo>
                    <a:cubicBezTo>
                      <a:pt x="429810" y="517507"/>
                      <a:pt x="431092" y="513521"/>
                      <a:pt x="432409" y="509536"/>
                    </a:cubicBezTo>
                    <a:cubicBezTo>
                      <a:pt x="437365" y="494462"/>
                      <a:pt x="442493" y="478868"/>
                      <a:pt x="442666" y="461749"/>
                    </a:cubicBezTo>
                    <a:cubicBezTo>
                      <a:pt x="442771" y="452808"/>
                      <a:pt x="441488" y="443867"/>
                      <a:pt x="438958" y="434892"/>
                    </a:cubicBezTo>
                    <a:lnTo>
                      <a:pt x="519702" y="354183"/>
                    </a:lnTo>
                    <a:lnTo>
                      <a:pt x="535678" y="469095"/>
                    </a:lnTo>
                    <a:cubicBezTo>
                      <a:pt x="535678" y="469095"/>
                      <a:pt x="535747" y="469372"/>
                      <a:pt x="535781" y="469511"/>
                    </a:cubicBezTo>
                    <a:cubicBezTo>
                      <a:pt x="512841" y="482749"/>
                      <a:pt x="493434" y="508670"/>
                      <a:pt x="477840" y="547136"/>
                    </a:cubicBezTo>
                    <a:close/>
                    <a:moveTo>
                      <a:pt x="509826" y="318593"/>
                    </a:moveTo>
                    <a:cubicBezTo>
                      <a:pt x="509826" y="318593"/>
                      <a:pt x="509930" y="318593"/>
                      <a:pt x="509964" y="318593"/>
                    </a:cubicBezTo>
                    <a:cubicBezTo>
                      <a:pt x="511766" y="322093"/>
                      <a:pt x="514088" y="325282"/>
                      <a:pt x="516791" y="328089"/>
                    </a:cubicBezTo>
                    <a:lnTo>
                      <a:pt x="430676" y="414169"/>
                    </a:lnTo>
                    <a:cubicBezTo>
                      <a:pt x="425444" y="403981"/>
                      <a:pt x="418582" y="393827"/>
                      <a:pt x="409953" y="383743"/>
                    </a:cubicBezTo>
                    <a:cubicBezTo>
                      <a:pt x="403819" y="376569"/>
                      <a:pt x="397339" y="369812"/>
                      <a:pt x="390859" y="363089"/>
                    </a:cubicBezTo>
                    <a:cubicBezTo>
                      <a:pt x="385522" y="357579"/>
                      <a:pt x="380359" y="352208"/>
                      <a:pt x="375438" y="346663"/>
                    </a:cubicBezTo>
                    <a:cubicBezTo>
                      <a:pt x="435458" y="333010"/>
                      <a:pt x="498355" y="319529"/>
                      <a:pt x="509791" y="318593"/>
                    </a:cubicBezTo>
                    <a:close/>
                    <a:moveTo>
                      <a:pt x="544168" y="319183"/>
                    </a:moveTo>
                    <a:cubicBezTo>
                      <a:pt x="534153" y="319183"/>
                      <a:pt x="526009" y="310658"/>
                      <a:pt x="526009" y="300192"/>
                    </a:cubicBezTo>
                    <a:cubicBezTo>
                      <a:pt x="526009" y="289727"/>
                      <a:pt x="534153" y="281202"/>
                      <a:pt x="544168" y="281202"/>
                    </a:cubicBezTo>
                    <a:cubicBezTo>
                      <a:pt x="554183" y="281202"/>
                      <a:pt x="562326" y="289727"/>
                      <a:pt x="562326" y="300192"/>
                    </a:cubicBezTo>
                    <a:cubicBezTo>
                      <a:pt x="562326" y="310658"/>
                      <a:pt x="554183" y="319183"/>
                      <a:pt x="544168" y="319183"/>
                    </a:cubicBezTo>
                    <a:close/>
                    <a:moveTo>
                      <a:pt x="555326" y="461541"/>
                    </a:moveTo>
                    <a:lnTo>
                      <a:pt x="538346" y="339178"/>
                    </a:lnTo>
                    <a:cubicBezTo>
                      <a:pt x="540252" y="339490"/>
                      <a:pt x="542192" y="339663"/>
                      <a:pt x="544168" y="339663"/>
                    </a:cubicBezTo>
                    <a:cubicBezTo>
                      <a:pt x="552069" y="339663"/>
                      <a:pt x="559450" y="337203"/>
                      <a:pt x="565584" y="333044"/>
                    </a:cubicBezTo>
                    <a:cubicBezTo>
                      <a:pt x="576881" y="354114"/>
                      <a:pt x="618985" y="430768"/>
                      <a:pt x="636139" y="461957"/>
                    </a:cubicBezTo>
                    <a:cubicBezTo>
                      <a:pt x="620094" y="462372"/>
                      <a:pt x="603564" y="461229"/>
                      <a:pt x="587277" y="460085"/>
                    </a:cubicBezTo>
                    <a:lnTo>
                      <a:pt x="575564" y="459288"/>
                    </a:lnTo>
                    <a:cubicBezTo>
                      <a:pt x="564683" y="458560"/>
                      <a:pt x="560490" y="459773"/>
                      <a:pt x="557163" y="461021"/>
                    </a:cubicBezTo>
                    <a:cubicBezTo>
                      <a:pt x="556539" y="461159"/>
                      <a:pt x="555915" y="461367"/>
                      <a:pt x="555292" y="461541"/>
                    </a:cubicBezTo>
                    <a:close/>
                    <a:moveTo>
                      <a:pt x="779675" y="715276"/>
                    </a:moveTo>
                    <a:cubicBezTo>
                      <a:pt x="720972" y="858397"/>
                      <a:pt x="629139" y="977849"/>
                      <a:pt x="521192" y="1051523"/>
                    </a:cubicBezTo>
                    <a:cubicBezTo>
                      <a:pt x="414562" y="1124331"/>
                      <a:pt x="305091" y="1143598"/>
                      <a:pt x="212807" y="1105721"/>
                    </a:cubicBezTo>
                    <a:cubicBezTo>
                      <a:pt x="120593" y="1067914"/>
                      <a:pt x="56172" y="977259"/>
                      <a:pt x="31394" y="850530"/>
                    </a:cubicBezTo>
                    <a:cubicBezTo>
                      <a:pt x="6305" y="722242"/>
                      <a:pt x="24810" y="572780"/>
                      <a:pt x="83548" y="429625"/>
                    </a:cubicBezTo>
                    <a:cubicBezTo>
                      <a:pt x="150222" y="267133"/>
                      <a:pt x="257684" y="140992"/>
                      <a:pt x="372874" y="73868"/>
                    </a:cubicBezTo>
                    <a:cubicBezTo>
                      <a:pt x="368750" y="97571"/>
                      <a:pt x="358423" y="119472"/>
                      <a:pt x="347542" y="142448"/>
                    </a:cubicBezTo>
                    <a:cubicBezTo>
                      <a:pt x="337353" y="163968"/>
                      <a:pt x="326819" y="186216"/>
                      <a:pt x="321413" y="210716"/>
                    </a:cubicBezTo>
                    <a:cubicBezTo>
                      <a:pt x="311744" y="254484"/>
                      <a:pt x="320408" y="303796"/>
                      <a:pt x="343938" y="339420"/>
                    </a:cubicBezTo>
                    <a:cubicBezTo>
                      <a:pt x="353467" y="353871"/>
                      <a:pt x="364973" y="365792"/>
                      <a:pt x="376131" y="377332"/>
                    </a:cubicBezTo>
                    <a:cubicBezTo>
                      <a:pt x="382334" y="383743"/>
                      <a:pt x="388537" y="390154"/>
                      <a:pt x="394394" y="397015"/>
                    </a:cubicBezTo>
                    <a:cubicBezTo>
                      <a:pt x="413072" y="418916"/>
                      <a:pt x="422394" y="440610"/>
                      <a:pt x="422186" y="461506"/>
                    </a:cubicBezTo>
                    <a:cubicBezTo>
                      <a:pt x="422013" y="475437"/>
                      <a:pt x="417612" y="488917"/>
                      <a:pt x="412933" y="503125"/>
                    </a:cubicBezTo>
                    <a:cubicBezTo>
                      <a:pt x="411062" y="508809"/>
                      <a:pt x="409260" y="514492"/>
                      <a:pt x="407631" y="520210"/>
                    </a:cubicBezTo>
                    <a:cubicBezTo>
                      <a:pt x="397755" y="520868"/>
                      <a:pt x="388191" y="523294"/>
                      <a:pt x="379493" y="527660"/>
                    </a:cubicBezTo>
                    <a:cubicBezTo>
                      <a:pt x="368126" y="533344"/>
                      <a:pt x="358700" y="541903"/>
                      <a:pt x="350383" y="549458"/>
                    </a:cubicBezTo>
                    <a:cubicBezTo>
                      <a:pt x="320477" y="576626"/>
                      <a:pt x="286586" y="607468"/>
                      <a:pt x="268288" y="648048"/>
                    </a:cubicBezTo>
                    <a:cubicBezTo>
                      <a:pt x="267664" y="649434"/>
                      <a:pt x="267387" y="650855"/>
                      <a:pt x="267422" y="652276"/>
                    </a:cubicBezTo>
                    <a:cubicBezTo>
                      <a:pt x="259659" y="652726"/>
                      <a:pt x="252140" y="654632"/>
                      <a:pt x="245278" y="658063"/>
                    </a:cubicBezTo>
                    <a:cubicBezTo>
                      <a:pt x="227466" y="667004"/>
                      <a:pt x="214332" y="686132"/>
                      <a:pt x="210139" y="709316"/>
                    </a:cubicBezTo>
                    <a:cubicBezTo>
                      <a:pt x="206535" y="729311"/>
                      <a:pt x="209515" y="749826"/>
                      <a:pt x="212599" y="767465"/>
                    </a:cubicBezTo>
                    <a:cubicBezTo>
                      <a:pt x="213570" y="773044"/>
                      <a:pt x="218941" y="776891"/>
                      <a:pt x="224451" y="775782"/>
                    </a:cubicBezTo>
                    <a:cubicBezTo>
                      <a:pt x="230030" y="774812"/>
                      <a:pt x="233773" y="769510"/>
                      <a:pt x="232768" y="763930"/>
                    </a:cubicBezTo>
                    <a:cubicBezTo>
                      <a:pt x="229892" y="747296"/>
                      <a:pt x="227293" y="729658"/>
                      <a:pt x="230308" y="712955"/>
                    </a:cubicBezTo>
                    <a:cubicBezTo>
                      <a:pt x="233323" y="696113"/>
                      <a:pt x="242332" y="682459"/>
                      <a:pt x="254427" y="676395"/>
                    </a:cubicBezTo>
                    <a:cubicBezTo>
                      <a:pt x="268739" y="669221"/>
                      <a:pt x="288595" y="672721"/>
                      <a:pt x="302838" y="684816"/>
                    </a:cubicBezTo>
                    <a:cubicBezTo>
                      <a:pt x="319021" y="698538"/>
                      <a:pt x="325987" y="719435"/>
                      <a:pt x="329002" y="734509"/>
                    </a:cubicBezTo>
                    <a:cubicBezTo>
                      <a:pt x="332294" y="750900"/>
                      <a:pt x="330249" y="770203"/>
                      <a:pt x="318363" y="776371"/>
                    </a:cubicBezTo>
                    <a:cubicBezTo>
                      <a:pt x="313200" y="779040"/>
                      <a:pt x="306650" y="778901"/>
                      <a:pt x="302076" y="778381"/>
                    </a:cubicBezTo>
                    <a:cubicBezTo>
                      <a:pt x="291298" y="777064"/>
                      <a:pt x="278338" y="770618"/>
                      <a:pt x="275323" y="759564"/>
                    </a:cubicBezTo>
                    <a:cubicBezTo>
                      <a:pt x="274110" y="755128"/>
                      <a:pt x="275912" y="749306"/>
                      <a:pt x="279655" y="745425"/>
                    </a:cubicBezTo>
                    <a:cubicBezTo>
                      <a:pt x="281180" y="743866"/>
                      <a:pt x="284194" y="741405"/>
                      <a:pt x="287798" y="742272"/>
                    </a:cubicBezTo>
                    <a:cubicBezTo>
                      <a:pt x="293343" y="743623"/>
                      <a:pt x="298818" y="740158"/>
                      <a:pt x="300170" y="734682"/>
                    </a:cubicBezTo>
                    <a:cubicBezTo>
                      <a:pt x="301487" y="729173"/>
                      <a:pt x="298091" y="723663"/>
                      <a:pt x="292581" y="722311"/>
                    </a:cubicBezTo>
                    <a:cubicBezTo>
                      <a:pt x="282773" y="720024"/>
                      <a:pt x="272689" y="723177"/>
                      <a:pt x="264962" y="731148"/>
                    </a:cubicBezTo>
                    <a:cubicBezTo>
                      <a:pt x="256159" y="740227"/>
                      <a:pt x="252451" y="753499"/>
                      <a:pt x="255536" y="764901"/>
                    </a:cubicBezTo>
                    <a:cubicBezTo>
                      <a:pt x="261011" y="785173"/>
                      <a:pt x="281595" y="796505"/>
                      <a:pt x="299581" y="798723"/>
                    </a:cubicBezTo>
                    <a:cubicBezTo>
                      <a:pt x="302214" y="799035"/>
                      <a:pt x="304779" y="799208"/>
                      <a:pt x="307274" y="799208"/>
                    </a:cubicBezTo>
                    <a:cubicBezTo>
                      <a:pt x="315002" y="799208"/>
                      <a:pt x="321863" y="797649"/>
                      <a:pt x="327823" y="794564"/>
                    </a:cubicBezTo>
                    <a:cubicBezTo>
                      <a:pt x="350626" y="782713"/>
                      <a:pt x="353814" y="753673"/>
                      <a:pt x="349136" y="730489"/>
                    </a:cubicBezTo>
                    <a:cubicBezTo>
                      <a:pt x="345497" y="712192"/>
                      <a:pt x="336799" y="686722"/>
                      <a:pt x="316145" y="669187"/>
                    </a:cubicBezTo>
                    <a:cubicBezTo>
                      <a:pt x="307724" y="662013"/>
                      <a:pt x="297987" y="657058"/>
                      <a:pt x="287937" y="654424"/>
                    </a:cubicBezTo>
                    <a:cubicBezTo>
                      <a:pt x="304709" y="618696"/>
                      <a:pt x="336244" y="589968"/>
                      <a:pt x="364141" y="564601"/>
                    </a:cubicBezTo>
                    <a:cubicBezTo>
                      <a:pt x="371834" y="557601"/>
                      <a:pt x="379804" y="550393"/>
                      <a:pt x="388641" y="545958"/>
                    </a:cubicBezTo>
                    <a:cubicBezTo>
                      <a:pt x="409676" y="535423"/>
                      <a:pt x="439063" y="540621"/>
                      <a:pt x="460028" y="558641"/>
                    </a:cubicBezTo>
                    <a:cubicBezTo>
                      <a:pt x="478221" y="574235"/>
                      <a:pt x="491251" y="598146"/>
                      <a:pt x="498806" y="629785"/>
                    </a:cubicBezTo>
                    <a:cubicBezTo>
                      <a:pt x="500781" y="638102"/>
                      <a:pt x="502895" y="648949"/>
                      <a:pt x="502029" y="659310"/>
                    </a:cubicBezTo>
                    <a:cubicBezTo>
                      <a:pt x="500504" y="676949"/>
                      <a:pt x="490350" y="694068"/>
                      <a:pt x="481375" y="709143"/>
                    </a:cubicBezTo>
                    <a:lnTo>
                      <a:pt x="478152" y="714514"/>
                    </a:lnTo>
                    <a:cubicBezTo>
                      <a:pt x="463147" y="739673"/>
                      <a:pt x="448973" y="763411"/>
                      <a:pt x="444122" y="789644"/>
                    </a:cubicBezTo>
                    <a:cubicBezTo>
                      <a:pt x="442216" y="799901"/>
                      <a:pt x="442355" y="807733"/>
                      <a:pt x="442424" y="813451"/>
                    </a:cubicBezTo>
                    <a:cubicBezTo>
                      <a:pt x="442528" y="820624"/>
                      <a:pt x="442459" y="823050"/>
                      <a:pt x="440206" y="826065"/>
                    </a:cubicBezTo>
                    <a:cubicBezTo>
                      <a:pt x="433622" y="834832"/>
                      <a:pt x="417231" y="838055"/>
                      <a:pt x="393215" y="835456"/>
                    </a:cubicBezTo>
                    <a:cubicBezTo>
                      <a:pt x="387636" y="834936"/>
                      <a:pt x="382507" y="838921"/>
                      <a:pt x="381918" y="844535"/>
                    </a:cubicBezTo>
                    <a:cubicBezTo>
                      <a:pt x="381329" y="850184"/>
                      <a:pt x="385384" y="855243"/>
                      <a:pt x="390998" y="855832"/>
                    </a:cubicBezTo>
                    <a:cubicBezTo>
                      <a:pt x="396993" y="856456"/>
                      <a:pt x="402607" y="856803"/>
                      <a:pt x="407874" y="856803"/>
                    </a:cubicBezTo>
                    <a:cubicBezTo>
                      <a:pt x="431023" y="856803"/>
                      <a:pt x="447379" y="850634"/>
                      <a:pt x="456597" y="838401"/>
                    </a:cubicBezTo>
                    <a:cubicBezTo>
                      <a:pt x="463216" y="829634"/>
                      <a:pt x="463078" y="821248"/>
                      <a:pt x="462939" y="813104"/>
                    </a:cubicBezTo>
                    <a:cubicBezTo>
                      <a:pt x="462870" y="807733"/>
                      <a:pt x="462766" y="801599"/>
                      <a:pt x="464290" y="793386"/>
                    </a:cubicBezTo>
                    <a:cubicBezTo>
                      <a:pt x="468484" y="770757"/>
                      <a:pt x="481756" y="748544"/>
                      <a:pt x="495826" y="725014"/>
                    </a:cubicBezTo>
                    <a:lnTo>
                      <a:pt x="499048" y="719608"/>
                    </a:lnTo>
                    <a:cubicBezTo>
                      <a:pt x="509133" y="702593"/>
                      <a:pt x="520603" y="683325"/>
                      <a:pt x="522509" y="661043"/>
                    </a:cubicBezTo>
                    <a:cubicBezTo>
                      <a:pt x="523653" y="647771"/>
                      <a:pt x="521123" y="634810"/>
                      <a:pt x="518801" y="625003"/>
                    </a:cubicBezTo>
                    <a:cubicBezTo>
                      <a:pt x="513118" y="601161"/>
                      <a:pt x="504454" y="580993"/>
                      <a:pt x="492984" y="564740"/>
                    </a:cubicBezTo>
                    <a:cubicBezTo>
                      <a:pt x="511143" y="515289"/>
                      <a:pt x="534257" y="487081"/>
                      <a:pt x="561702" y="480982"/>
                    </a:cubicBezTo>
                    <a:cubicBezTo>
                      <a:pt x="562153" y="480878"/>
                      <a:pt x="563955" y="480288"/>
                      <a:pt x="564371" y="480150"/>
                    </a:cubicBezTo>
                    <a:cubicBezTo>
                      <a:pt x="565202" y="479838"/>
                      <a:pt x="566866" y="479214"/>
                      <a:pt x="574282" y="479699"/>
                    </a:cubicBezTo>
                    <a:lnTo>
                      <a:pt x="585891" y="480496"/>
                    </a:lnTo>
                    <a:cubicBezTo>
                      <a:pt x="627579" y="483407"/>
                      <a:pt x="670758" y="486422"/>
                      <a:pt x="708600" y="464764"/>
                    </a:cubicBezTo>
                    <a:cubicBezTo>
                      <a:pt x="716155" y="460466"/>
                      <a:pt x="723952" y="455996"/>
                      <a:pt x="761066" y="414619"/>
                    </a:cubicBezTo>
                    <a:cubicBezTo>
                      <a:pt x="786814" y="385926"/>
                      <a:pt x="812250" y="355881"/>
                      <a:pt x="836993" y="325212"/>
                    </a:cubicBezTo>
                    <a:cubicBezTo>
                      <a:pt x="853765" y="446258"/>
                      <a:pt x="833805" y="583418"/>
                      <a:pt x="779710" y="7152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5" name="Google Shape;3885;p33"/>
              <p:cNvSpPr/>
              <p:nvPr/>
            </p:nvSpPr>
            <p:spPr>
              <a:xfrm>
                <a:off x="3659953" y="1900468"/>
                <a:ext cx="342989" cy="359347"/>
              </a:xfrm>
              <a:custGeom>
                <a:avLst/>
                <a:gdLst/>
                <a:ahLst/>
                <a:cxnLst/>
                <a:rect l="l" t="t" r="r" b="b"/>
                <a:pathLst>
                  <a:path w="609759" h="638840" extrusionOk="0">
                    <a:moveTo>
                      <a:pt x="537073" y="176385"/>
                    </a:moveTo>
                    <a:cubicBezTo>
                      <a:pt x="503424" y="170701"/>
                      <a:pt x="472374" y="194405"/>
                      <a:pt x="459379" y="220430"/>
                    </a:cubicBezTo>
                    <a:cubicBezTo>
                      <a:pt x="447042" y="245173"/>
                      <a:pt x="446315" y="272272"/>
                      <a:pt x="445587" y="298470"/>
                    </a:cubicBezTo>
                    <a:lnTo>
                      <a:pt x="445483" y="302248"/>
                    </a:lnTo>
                    <a:cubicBezTo>
                      <a:pt x="445483" y="303079"/>
                      <a:pt x="447112" y="387808"/>
                      <a:pt x="419389" y="470354"/>
                    </a:cubicBezTo>
                    <a:cubicBezTo>
                      <a:pt x="405804" y="510829"/>
                      <a:pt x="392948" y="549052"/>
                      <a:pt x="353893" y="579340"/>
                    </a:cubicBezTo>
                    <a:cubicBezTo>
                      <a:pt x="315981" y="608796"/>
                      <a:pt x="265907" y="621652"/>
                      <a:pt x="205262" y="617598"/>
                    </a:cubicBezTo>
                    <a:cubicBezTo>
                      <a:pt x="111697" y="611360"/>
                      <a:pt x="66785" y="574246"/>
                      <a:pt x="45543" y="544236"/>
                    </a:cubicBezTo>
                    <a:cubicBezTo>
                      <a:pt x="3334" y="484562"/>
                      <a:pt x="25166" y="414526"/>
                      <a:pt x="33379" y="388154"/>
                    </a:cubicBezTo>
                    <a:cubicBezTo>
                      <a:pt x="56251" y="314584"/>
                      <a:pt x="120707" y="252103"/>
                      <a:pt x="147356" y="228608"/>
                    </a:cubicBezTo>
                    <a:lnTo>
                      <a:pt x="153108" y="223549"/>
                    </a:lnTo>
                    <a:cubicBezTo>
                      <a:pt x="174594" y="204697"/>
                      <a:pt x="183465" y="196900"/>
                      <a:pt x="196218" y="179018"/>
                    </a:cubicBezTo>
                    <a:cubicBezTo>
                      <a:pt x="214896" y="152924"/>
                      <a:pt x="219852" y="118755"/>
                      <a:pt x="209871" y="85245"/>
                    </a:cubicBezTo>
                    <a:cubicBezTo>
                      <a:pt x="199163" y="49205"/>
                      <a:pt x="172688" y="19888"/>
                      <a:pt x="139039" y="6789"/>
                    </a:cubicBezTo>
                    <a:cubicBezTo>
                      <a:pt x="123722" y="828"/>
                      <a:pt x="109444" y="-1251"/>
                      <a:pt x="96553" y="724"/>
                    </a:cubicBezTo>
                    <a:cubicBezTo>
                      <a:pt x="64290" y="5541"/>
                      <a:pt x="43810" y="34685"/>
                      <a:pt x="37884" y="61334"/>
                    </a:cubicBezTo>
                    <a:cubicBezTo>
                      <a:pt x="30780" y="93112"/>
                      <a:pt x="39963" y="124924"/>
                      <a:pt x="61761" y="144434"/>
                    </a:cubicBezTo>
                    <a:cubicBezTo>
                      <a:pt x="87300" y="167271"/>
                      <a:pt x="129751" y="168588"/>
                      <a:pt x="152554" y="147275"/>
                    </a:cubicBezTo>
                    <a:cubicBezTo>
                      <a:pt x="164925" y="135701"/>
                      <a:pt x="169673" y="117543"/>
                      <a:pt x="164856" y="99834"/>
                    </a:cubicBezTo>
                    <a:cubicBezTo>
                      <a:pt x="160178" y="82646"/>
                      <a:pt x="147702" y="70171"/>
                      <a:pt x="131484" y="66497"/>
                    </a:cubicBezTo>
                    <a:cubicBezTo>
                      <a:pt x="125940" y="65215"/>
                      <a:pt x="120464" y="68715"/>
                      <a:pt x="119217" y="74225"/>
                    </a:cubicBezTo>
                    <a:cubicBezTo>
                      <a:pt x="117969" y="79735"/>
                      <a:pt x="121435" y="85245"/>
                      <a:pt x="126945" y="86493"/>
                    </a:cubicBezTo>
                    <a:cubicBezTo>
                      <a:pt x="135643" y="88468"/>
                      <a:pt x="142435" y="95468"/>
                      <a:pt x="145034" y="105206"/>
                    </a:cubicBezTo>
                    <a:cubicBezTo>
                      <a:pt x="147806" y="115394"/>
                      <a:pt x="145242" y="125998"/>
                      <a:pt x="138519" y="132305"/>
                    </a:cubicBezTo>
                    <a:cubicBezTo>
                      <a:pt x="123583" y="146305"/>
                      <a:pt x="92880" y="144746"/>
                      <a:pt x="75380" y="129151"/>
                    </a:cubicBezTo>
                    <a:cubicBezTo>
                      <a:pt x="59092" y="114597"/>
                      <a:pt x="52404" y="90374"/>
                      <a:pt x="57879" y="65839"/>
                    </a:cubicBezTo>
                    <a:cubicBezTo>
                      <a:pt x="62315" y="45982"/>
                      <a:pt x="76904" y="24428"/>
                      <a:pt x="99568" y="21031"/>
                    </a:cubicBezTo>
                    <a:cubicBezTo>
                      <a:pt x="108855" y="19645"/>
                      <a:pt x="119633" y="21274"/>
                      <a:pt x="131554" y="25952"/>
                    </a:cubicBezTo>
                    <a:cubicBezTo>
                      <a:pt x="159346" y="36764"/>
                      <a:pt x="181247" y="61126"/>
                      <a:pt x="190188" y="91136"/>
                    </a:cubicBezTo>
                    <a:cubicBezTo>
                      <a:pt x="198332" y="118547"/>
                      <a:pt x="194450" y="146236"/>
                      <a:pt x="179480" y="167132"/>
                    </a:cubicBezTo>
                    <a:cubicBezTo>
                      <a:pt x="168079" y="183108"/>
                      <a:pt x="160871" y="189415"/>
                      <a:pt x="139524" y="208197"/>
                    </a:cubicBezTo>
                    <a:lnTo>
                      <a:pt x="133737" y="213256"/>
                    </a:lnTo>
                    <a:cubicBezTo>
                      <a:pt x="99014" y="243821"/>
                      <a:pt x="37295" y="306406"/>
                      <a:pt x="13730" y="382090"/>
                    </a:cubicBezTo>
                    <a:cubicBezTo>
                      <a:pt x="5552" y="408323"/>
                      <a:pt x="-19295" y="488166"/>
                      <a:pt x="28736" y="556122"/>
                    </a:cubicBezTo>
                    <a:cubicBezTo>
                      <a:pt x="52543" y="589771"/>
                      <a:pt x="102202" y="631321"/>
                      <a:pt x="203876" y="638078"/>
                    </a:cubicBezTo>
                    <a:cubicBezTo>
                      <a:pt x="211604" y="638598"/>
                      <a:pt x="219158" y="638841"/>
                      <a:pt x="226574" y="638841"/>
                    </a:cubicBezTo>
                    <a:cubicBezTo>
                      <a:pt x="282367" y="638841"/>
                      <a:pt x="329323" y="624321"/>
                      <a:pt x="366437" y="595558"/>
                    </a:cubicBezTo>
                    <a:cubicBezTo>
                      <a:pt x="410344" y="561493"/>
                      <a:pt x="424829" y="518488"/>
                      <a:pt x="438829" y="476799"/>
                    </a:cubicBezTo>
                    <a:cubicBezTo>
                      <a:pt x="467696" y="390858"/>
                      <a:pt x="466033" y="305401"/>
                      <a:pt x="465963" y="302317"/>
                    </a:cubicBezTo>
                    <a:lnTo>
                      <a:pt x="466033" y="299059"/>
                    </a:lnTo>
                    <a:cubicBezTo>
                      <a:pt x="466691" y="275079"/>
                      <a:pt x="467384" y="250301"/>
                      <a:pt x="477676" y="229648"/>
                    </a:cubicBezTo>
                    <a:cubicBezTo>
                      <a:pt x="487345" y="210311"/>
                      <a:pt x="509662" y="192811"/>
                      <a:pt x="533746" y="196657"/>
                    </a:cubicBezTo>
                    <a:cubicBezTo>
                      <a:pt x="550172" y="199326"/>
                      <a:pt x="562821" y="211212"/>
                      <a:pt x="570479" y="220707"/>
                    </a:cubicBezTo>
                    <a:cubicBezTo>
                      <a:pt x="585207" y="238900"/>
                      <a:pt x="591722" y="259797"/>
                      <a:pt x="588430" y="277990"/>
                    </a:cubicBezTo>
                    <a:cubicBezTo>
                      <a:pt x="584861" y="297846"/>
                      <a:pt x="568192" y="314272"/>
                      <a:pt x="548821" y="317079"/>
                    </a:cubicBezTo>
                    <a:cubicBezTo>
                      <a:pt x="538078" y="318673"/>
                      <a:pt x="526053" y="315208"/>
                      <a:pt x="517216" y="308139"/>
                    </a:cubicBezTo>
                    <a:cubicBezTo>
                      <a:pt x="510598" y="302837"/>
                      <a:pt x="506647" y="296183"/>
                      <a:pt x="506093" y="289426"/>
                    </a:cubicBezTo>
                    <a:cubicBezTo>
                      <a:pt x="505885" y="286792"/>
                      <a:pt x="507340" y="283638"/>
                      <a:pt x="510147" y="280554"/>
                    </a:cubicBezTo>
                    <a:cubicBezTo>
                      <a:pt x="517563" y="272411"/>
                      <a:pt x="531806" y="267005"/>
                      <a:pt x="546430" y="266797"/>
                    </a:cubicBezTo>
                    <a:cubicBezTo>
                      <a:pt x="552078" y="266727"/>
                      <a:pt x="556618" y="262049"/>
                      <a:pt x="556514" y="256366"/>
                    </a:cubicBezTo>
                    <a:cubicBezTo>
                      <a:pt x="556445" y="250752"/>
                      <a:pt x="551836" y="246282"/>
                      <a:pt x="546256" y="246282"/>
                    </a:cubicBezTo>
                    <a:lnTo>
                      <a:pt x="546083" y="246282"/>
                    </a:lnTo>
                    <a:cubicBezTo>
                      <a:pt x="525776" y="246593"/>
                      <a:pt x="506196" y="254425"/>
                      <a:pt x="494969" y="266727"/>
                    </a:cubicBezTo>
                    <a:cubicBezTo>
                      <a:pt x="488211" y="274143"/>
                      <a:pt x="484988" y="282564"/>
                      <a:pt x="485647" y="291020"/>
                    </a:cubicBezTo>
                    <a:cubicBezTo>
                      <a:pt x="486617" y="303530"/>
                      <a:pt x="493271" y="315277"/>
                      <a:pt x="504395" y="324149"/>
                    </a:cubicBezTo>
                    <a:cubicBezTo>
                      <a:pt x="517702" y="334788"/>
                      <a:pt x="535410" y="339674"/>
                      <a:pt x="551732" y="337387"/>
                    </a:cubicBezTo>
                    <a:cubicBezTo>
                      <a:pt x="579559" y="333332"/>
                      <a:pt x="603470" y="309906"/>
                      <a:pt x="608599" y="281663"/>
                    </a:cubicBezTo>
                    <a:cubicBezTo>
                      <a:pt x="612965" y="257579"/>
                      <a:pt x="604891" y="230653"/>
                      <a:pt x="586420" y="207816"/>
                    </a:cubicBezTo>
                    <a:cubicBezTo>
                      <a:pt x="576475" y="195548"/>
                      <a:pt x="559841" y="180127"/>
                      <a:pt x="537004" y="1764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6" name="Google Shape;3886;p33"/>
              <p:cNvSpPr/>
              <p:nvPr/>
            </p:nvSpPr>
            <p:spPr>
              <a:xfrm>
                <a:off x="3896331" y="1791092"/>
                <a:ext cx="43488" cy="44443"/>
              </a:xfrm>
              <a:custGeom>
                <a:avLst/>
                <a:gdLst/>
                <a:ahLst/>
                <a:cxnLst/>
                <a:rect l="l" t="t" r="r" b="b"/>
                <a:pathLst>
                  <a:path w="77312" h="79010" extrusionOk="0">
                    <a:moveTo>
                      <a:pt x="38639" y="79011"/>
                    </a:moveTo>
                    <a:cubicBezTo>
                      <a:pt x="59951" y="79011"/>
                      <a:pt x="77313" y="61303"/>
                      <a:pt x="77313" y="39505"/>
                    </a:cubicBezTo>
                    <a:cubicBezTo>
                      <a:pt x="77313" y="17708"/>
                      <a:pt x="59986" y="0"/>
                      <a:pt x="38639" y="0"/>
                    </a:cubicBezTo>
                    <a:cubicBezTo>
                      <a:pt x="17292" y="0"/>
                      <a:pt x="0" y="17708"/>
                      <a:pt x="0" y="39505"/>
                    </a:cubicBezTo>
                    <a:cubicBezTo>
                      <a:pt x="0" y="61303"/>
                      <a:pt x="17327" y="79011"/>
                      <a:pt x="38639" y="79011"/>
                    </a:cubicBezTo>
                    <a:close/>
                    <a:moveTo>
                      <a:pt x="38639" y="20515"/>
                    </a:moveTo>
                    <a:cubicBezTo>
                      <a:pt x="48654" y="20515"/>
                      <a:pt x="56798" y="29040"/>
                      <a:pt x="56798" y="39505"/>
                    </a:cubicBezTo>
                    <a:cubicBezTo>
                      <a:pt x="56798" y="49971"/>
                      <a:pt x="48654" y="58496"/>
                      <a:pt x="38639" y="58496"/>
                    </a:cubicBezTo>
                    <a:cubicBezTo>
                      <a:pt x="28624" y="58496"/>
                      <a:pt x="20481" y="49971"/>
                      <a:pt x="20481" y="39505"/>
                    </a:cubicBezTo>
                    <a:cubicBezTo>
                      <a:pt x="20481" y="29040"/>
                      <a:pt x="28624" y="20515"/>
                      <a:pt x="38639" y="20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87" name="Google Shape;3887;p33"/>
            <p:cNvGrpSpPr/>
            <p:nvPr/>
          </p:nvGrpSpPr>
          <p:grpSpPr>
            <a:xfrm rot="-2700000">
              <a:off x="-96163" y="221032"/>
              <a:ext cx="1114348" cy="954712"/>
              <a:chOff x="5941158" y="2820273"/>
              <a:chExt cx="2799159" cy="2398164"/>
            </a:xfrm>
          </p:grpSpPr>
          <p:sp>
            <p:nvSpPr>
              <p:cNvPr id="3888" name="Google Shape;3888;p33"/>
              <p:cNvSpPr/>
              <p:nvPr/>
            </p:nvSpPr>
            <p:spPr>
              <a:xfrm>
                <a:off x="5941158" y="2820273"/>
                <a:ext cx="2799159" cy="2398164"/>
              </a:xfrm>
              <a:custGeom>
                <a:avLst/>
                <a:gdLst/>
                <a:ahLst/>
                <a:cxnLst/>
                <a:rect l="l" t="t" r="r" b="b"/>
                <a:pathLst>
                  <a:path w="2161513" h="1851864" extrusionOk="0">
                    <a:moveTo>
                      <a:pt x="553225" y="31838"/>
                    </a:moveTo>
                    <a:cubicBezTo>
                      <a:pt x="529706" y="21225"/>
                      <a:pt x="506187" y="10613"/>
                      <a:pt x="482668" y="0"/>
                    </a:cubicBezTo>
                    <a:cubicBezTo>
                      <a:pt x="321767" y="318618"/>
                      <a:pt x="160901" y="637235"/>
                      <a:pt x="0" y="955853"/>
                    </a:cubicBezTo>
                    <a:cubicBezTo>
                      <a:pt x="140976" y="995804"/>
                      <a:pt x="333407" y="1068107"/>
                      <a:pt x="534190" y="1204188"/>
                    </a:cubicBezTo>
                    <a:cubicBezTo>
                      <a:pt x="662158" y="1290937"/>
                      <a:pt x="762430" y="1382548"/>
                      <a:pt x="838430" y="1462861"/>
                    </a:cubicBezTo>
                    <a:cubicBezTo>
                      <a:pt x="842435" y="1471317"/>
                      <a:pt x="855650" y="1496377"/>
                      <a:pt x="885570" y="1512330"/>
                    </a:cubicBezTo>
                    <a:cubicBezTo>
                      <a:pt x="913916" y="1527461"/>
                      <a:pt x="940550" y="1525442"/>
                      <a:pt x="950033" y="1524312"/>
                    </a:cubicBezTo>
                    <a:cubicBezTo>
                      <a:pt x="1011381" y="1534103"/>
                      <a:pt x="1075639" y="1547146"/>
                      <a:pt x="1142190" y="1564366"/>
                    </a:cubicBezTo>
                    <a:cubicBezTo>
                      <a:pt x="1408224" y="1633142"/>
                      <a:pt x="1622633" y="1745157"/>
                      <a:pt x="1784047" y="1851865"/>
                    </a:cubicBezTo>
                    <a:cubicBezTo>
                      <a:pt x="1859225" y="1727458"/>
                      <a:pt x="1939710" y="1573780"/>
                      <a:pt x="2010643" y="1391826"/>
                    </a:cubicBezTo>
                    <a:cubicBezTo>
                      <a:pt x="2086677" y="1196793"/>
                      <a:pt x="2132825" y="1017817"/>
                      <a:pt x="2161513" y="867700"/>
                    </a:cubicBezTo>
                    <a:cubicBezTo>
                      <a:pt x="2085000" y="806592"/>
                      <a:pt x="1972164" y="730592"/>
                      <a:pt x="1822595" y="672668"/>
                    </a:cubicBezTo>
                    <a:cubicBezTo>
                      <a:pt x="1612294" y="591190"/>
                      <a:pt x="1425238" y="582563"/>
                      <a:pt x="1310485" y="586432"/>
                    </a:cubicBezTo>
                    <a:cubicBezTo>
                      <a:pt x="1058042" y="401567"/>
                      <a:pt x="805633" y="216702"/>
                      <a:pt x="553225" y="318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9" name="Google Shape;3889;p33"/>
              <p:cNvSpPr/>
              <p:nvPr/>
            </p:nvSpPr>
            <p:spPr>
              <a:xfrm>
                <a:off x="6029701" y="2847465"/>
                <a:ext cx="2671124" cy="2266140"/>
              </a:xfrm>
              <a:custGeom>
                <a:avLst/>
                <a:gdLst/>
                <a:ahLst/>
                <a:cxnLst/>
                <a:rect l="l" t="t" r="r" b="b"/>
                <a:pathLst>
                  <a:path w="2062644" h="1749915" extrusionOk="0">
                    <a:moveTo>
                      <a:pt x="555861" y="0"/>
                    </a:moveTo>
                    <a:lnTo>
                      <a:pt x="445592" y="16809"/>
                    </a:lnTo>
                    <a:cubicBezTo>
                      <a:pt x="297050" y="315228"/>
                      <a:pt x="148508" y="613614"/>
                      <a:pt x="0" y="911999"/>
                    </a:cubicBezTo>
                    <a:cubicBezTo>
                      <a:pt x="104004" y="923022"/>
                      <a:pt x="320432" y="960475"/>
                      <a:pt x="534875" y="1116754"/>
                    </a:cubicBezTo>
                    <a:cubicBezTo>
                      <a:pt x="692250" y="1231438"/>
                      <a:pt x="784888" y="1363753"/>
                      <a:pt x="834390" y="1447970"/>
                    </a:cubicBezTo>
                    <a:cubicBezTo>
                      <a:pt x="956880" y="1448723"/>
                      <a:pt x="1146264" y="1465292"/>
                      <a:pt x="1357934" y="1549988"/>
                    </a:cubicBezTo>
                    <a:cubicBezTo>
                      <a:pt x="1508633" y="1610274"/>
                      <a:pt x="1624344" y="1686616"/>
                      <a:pt x="1705479" y="1749915"/>
                    </a:cubicBezTo>
                    <a:cubicBezTo>
                      <a:pt x="1769497" y="1633964"/>
                      <a:pt x="1834577" y="1501923"/>
                      <a:pt x="1895376" y="1354065"/>
                    </a:cubicBezTo>
                    <a:cubicBezTo>
                      <a:pt x="1970041" y="1172453"/>
                      <a:pt x="2023652" y="1002446"/>
                      <a:pt x="2062645" y="850994"/>
                    </a:cubicBezTo>
                    <a:cubicBezTo>
                      <a:pt x="1972301" y="793069"/>
                      <a:pt x="1847277" y="725560"/>
                      <a:pt x="1689492" y="674379"/>
                    </a:cubicBezTo>
                    <a:cubicBezTo>
                      <a:pt x="1504833" y="614470"/>
                      <a:pt x="1341433" y="598380"/>
                      <a:pt x="1223941" y="595983"/>
                    </a:cubicBezTo>
                    <a:cubicBezTo>
                      <a:pt x="1223941" y="595983"/>
                      <a:pt x="1133221" y="256722"/>
                      <a:pt x="555861"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0" name="Google Shape;3890;p33"/>
              <p:cNvSpPr/>
              <p:nvPr/>
            </p:nvSpPr>
            <p:spPr>
              <a:xfrm>
                <a:off x="7059668" y="4683657"/>
                <a:ext cx="114953" cy="89649"/>
              </a:xfrm>
              <a:custGeom>
                <a:avLst/>
                <a:gdLst/>
                <a:ahLst/>
                <a:cxnLst/>
                <a:rect l="l" t="t" r="r" b="b"/>
                <a:pathLst>
                  <a:path w="88767" h="69227" extrusionOk="0">
                    <a:moveTo>
                      <a:pt x="0" y="26623"/>
                    </a:moveTo>
                    <a:cubicBezTo>
                      <a:pt x="11366" y="5706"/>
                      <a:pt x="34987" y="-4290"/>
                      <a:pt x="55322" y="1735"/>
                    </a:cubicBezTo>
                    <a:cubicBezTo>
                      <a:pt x="88153" y="11423"/>
                      <a:pt x="94760" y="57571"/>
                      <a:pt x="84011" y="66985"/>
                    </a:cubicBezTo>
                    <a:cubicBezTo>
                      <a:pt x="77746" y="72463"/>
                      <a:pt x="59294" y="70957"/>
                      <a:pt x="0" y="266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1" name="Google Shape;3891;p33"/>
              <p:cNvSpPr/>
              <p:nvPr/>
            </p:nvSpPr>
            <p:spPr>
              <a:xfrm>
                <a:off x="6117979" y="2881535"/>
                <a:ext cx="2116382" cy="2164350"/>
              </a:xfrm>
              <a:custGeom>
                <a:avLst/>
                <a:gdLst/>
                <a:ahLst/>
                <a:cxnLst/>
                <a:rect l="l" t="t" r="r" b="b"/>
                <a:pathLst>
                  <a:path w="1634272" h="1671313" extrusionOk="0">
                    <a:moveTo>
                      <a:pt x="1628247" y="1671314"/>
                    </a:moveTo>
                    <a:cubicBezTo>
                      <a:pt x="1236026" y="1379090"/>
                      <a:pt x="792659" y="1376249"/>
                      <a:pt x="785709" y="1376249"/>
                    </a:cubicBezTo>
                    <a:lnTo>
                      <a:pt x="782662" y="1376249"/>
                    </a:lnTo>
                    <a:cubicBezTo>
                      <a:pt x="782662" y="1376249"/>
                      <a:pt x="781224" y="1373647"/>
                      <a:pt x="781224" y="1373647"/>
                    </a:cubicBezTo>
                    <a:cubicBezTo>
                      <a:pt x="714502" y="1253896"/>
                      <a:pt x="590129" y="1087449"/>
                      <a:pt x="376679" y="974648"/>
                    </a:cubicBezTo>
                    <a:cubicBezTo>
                      <a:pt x="262371" y="914258"/>
                      <a:pt x="138101" y="877491"/>
                      <a:pt x="7326" y="865372"/>
                    </a:cubicBezTo>
                    <a:lnTo>
                      <a:pt x="0" y="864687"/>
                    </a:lnTo>
                    <a:lnTo>
                      <a:pt x="3218" y="858114"/>
                    </a:lnTo>
                    <a:lnTo>
                      <a:pt x="423819" y="0"/>
                    </a:lnTo>
                    <a:lnTo>
                      <a:pt x="432926" y="4450"/>
                    </a:lnTo>
                    <a:lnTo>
                      <a:pt x="15542" y="855958"/>
                    </a:lnTo>
                    <a:cubicBezTo>
                      <a:pt x="144982" y="868864"/>
                      <a:pt x="268020" y="905768"/>
                      <a:pt x="381369" y="965678"/>
                    </a:cubicBezTo>
                    <a:cubicBezTo>
                      <a:pt x="595504" y="1078822"/>
                      <a:pt x="720870" y="1245372"/>
                      <a:pt x="788619" y="1366116"/>
                    </a:cubicBezTo>
                    <a:cubicBezTo>
                      <a:pt x="828570" y="1366766"/>
                      <a:pt x="1255163" y="1380699"/>
                      <a:pt x="1634272" y="1663166"/>
                    </a:cubicBezTo>
                    <a:lnTo>
                      <a:pt x="1628213" y="16713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2" name="Google Shape;3892;p33"/>
              <p:cNvSpPr/>
              <p:nvPr/>
            </p:nvSpPr>
            <p:spPr>
              <a:xfrm>
                <a:off x="6029213" y="4022713"/>
                <a:ext cx="2213206" cy="1096805"/>
              </a:xfrm>
              <a:custGeom>
                <a:avLst/>
                <a:gdLst/>
                <a:ahLst/>
                <a:cxnLst/>
                <a:rect l="l" t="t" r="r" b="b"/>
                <a:pathLst>
                  <a:path w="1709039" h="846954" extrusionOk="0">
                    <a:moveTo>
                      <a:pt x="1702706" y="846920"/>
                    </a:moveTo>
                    <a:cubicBezTo>
                      <a:pt x="1314319" y="542407"/>
                      <a:pt x="883927" y="548740"/>
                      <a:pt x="879716" y="549082"/>
                    </a:cubicBezTo>
                    <a:lnTo>
                      <a:pt x="876224" y="549151"/>
                    </a:lnTo>
                    <a:lnTo>
                      <a:pt x="874924" y="545933"/>
                    </a:lnTo>
                    <a:cubicBezTo>
                      <a:pt x="869480" y="532547"/>
                      <a:pt x="861743" y="523920"/>
                      <a:pt x="851884" y="520326"/>
                    </a:cubicBezTo>
                    <a:cubicBezTo>
                      <a:pt x="836581" y="514711"/>
                      <a:pt x="820868" y="522859"/>
                      <a:pt x="820696" y="522927"/>
                    </a:cubicBezTo>
                    <a:lnTo>
                      <a:pt x="816314" y="525221"/>
                    </a:lnTo>
                    <a:lnTo>
                      <a:pt x="813884" y="520908"/>
                    </a:lnTo>
                    <a:cubicBezTo>
                      <a:pt x="555963" y="57171"/>
                      <a:pt x="5512" y="10510"/>
                      <a:pt x="0" y="10099"/>
                    </a:cubicBezTo>
                    <a:lnTo>
                      <a:pt x="753" y="0"/>
                    </a:lnTo>
                    <a:cubicBezTo>
                      <a:pt x="6333" y="411"/>
                      <a:pt x="558942" y="47140"/>
                      <a:pt x="820525" y="512007"/>
                    </a:cubicBezTo>
                    <a:cubicBezTo>
                      <a:pt x="827441" y="509405"/>
                      <a:pt x="841237" y="505708"/>
                      <a:pt x="855273" y="510808"/>
                    </a:cubicBezTo>
                    <a:cubicBezTo>
                      <a:pt x="867118" y="515122"/>
                      <a:pt x="876430" y="524571"/>
                      <a:pt x="882968" y="538983"/>
                    </a:cubicBezTo>
                    <a:lnTo>
                      <a:pt x="883037" y="538983"/>
                    </a:lnTo>
                    <a:cubicBezTo>
                      <a:pt x="925145" y="538983"/>
                      <a:pt x="1336401" y="546891"/>
                      <a:pt x="1709040" y="838977"/>
                    </a:cubicBezTo>
                    <a:lnTo>
                      <a:pt x="1702775" y="84695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3" name="Google Shape;3893;p33"/>
              <p:cNvSpPr/>
              <p:nvPr/>
            </p:nvSpPr>
            <p:spPr>
              <a:xfrm>
                <a:off x="6195078" y="2823777"/>
                <a:ext cx="1471376" cy="1805295"/>
              </a:xfrm>
              <a:custGeom>
                <a:avLst/>
                <a:gdLst/>
                <a:ahLst/>
                <a:cxnLst/>
                <a:rect l="l" t="t" r="r" b="b"/>
                <a:pathLst>
                  <a:path w="1136198" h="1394050" extrusionOk="0">
                    <a:moveTo>
                      <a:pt x="1136165" y="550417"/>
                    </a:moveTo>
                    <a:cubicBezTo>
                      <a:pt x="1101485" y="473288"/>
                      <a:pt x="1040720" y="364765"/>
                      <a:pt x="935758" y="261378"/>
                    </a:cubicBezTo>
                    <a:cubicBezTo>
                      <a:pt x="744970" y="73432"/>
                      <a:pt x="525290" y="18110"/>
                      <a:pt x="428955" y="0"/>
                    </a:cubicBezTo>
                    <a:cubicBezTo>
                      <a:pt x="369079" y="111569"/>
                      <a:pt x="309374" y="226665"/>
                      <a:pt x="250184" y="345252"/>
                    </a:cubicBezTo>
                    <a:cubicBezTo>
                      <a:pt x="159839" y="526248"/>
                      <a:pt x="76650" y="703410"/>
                      <a:pt x="0" y="875950"/>
                    </a:cubicBezTo>
                    <a:cubicBezTo>
                      <a:pt x="86647" y="886837"/>
                      <a:pt x="256346" y="919907"/>
                      <a:pt x="430837" y="1039111"/>
                    </a:cubicBezTo>
                    <a:cubicBezTo>
                      <a:pt x="612107" y="1162936"/>
                      <a:pt x="705670" y="1316271"/>
                      <a:pt x="746408" y="1394051"/>
                    </a:cubicBezTo>
                    <a:cubicBezTo>
                      <a:pt x="876327" y="1112851"/>
                      <a:pt x="1006280" y="831651"/>
                      <a:pt x="1136199" y="55045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4" name="Google Shape;3894;p33"/>
              <p:cNvSpPr/>
              <p:nvPr/>
            </p:nvSpPr>
            <p:spPr>
              <a:xfrm>
                <a:off x="7157483" y="3532902"/>
                <a:ext cx="1509903" cy="1444535"/>
              </a:xfrm>
              <a:custGeom>
                <a:avLst/>
                <a:gdLst/>
                <a:ahLst/>
                <a:cxnLst/>
                <a:rect l="l" t="t" r="r" b="b"/>
                <a:pathLst>
                  <a:path w="1165948" h="1115471" extrusionOk="0">
                    <a:moveTo>
                      <a:pt x="393248" y="3476"/>
                    </a:moveTo>
                    <a:cubicBezTo>
                      <a:pt x="467126" y="-2309"/>
                      <a:pt x="556477" y="-2104"/>
                      <a:pt x="656064" y="13678"/>
                    </a:cubicBezTo>
                    <a:cubicBezTo>
                      <a:pt x="895464" y="51575"/>
                      <a:pt x="1069374" y="159584"/>
                      <a:pt x="1165948" y="231715"/>
                    </a:cubicBezTo>
                    <a:cubicBezTo>
                      <a:pt x="1127606" y="366256"/>
                      <a:pt x="1081664" y="509149"/>
                      <a:pt x="1026444" y="658513"/>
                    </a:cubicBezTo>
                    <a:cubicBezTo>
                      <a:pt x="965131" y="824309"/>
                      <a:pt x="900188" y="976754"/>
                      <a:pt x="835075" y="1115471"/>
                    </a:cubicBezTo>
                    <a:cubicBezTo>
                      <a:pt x="746990" y="1053610"/>
                      <a:pt x="613580" y="974324"/>
                      <a:pt x="437376" y="918043"/>
                    </a:cubicBezTo>
                    <a:cubicBezTo>
                      <a:pt x="261686" y="861899"/>
                      <a:pt x="107461" y="849061"/>
                      <a:pt x="0" y="848308"/>
                    </a:cubicBezTo>
                    <a:cubicBezTo>
                      <a:pt x="131083" y="566697"/>
                      <a:pt x="262165" y="285087"/>
                      <a:pt x="393248" y="344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5" name="Google Shape;3895;p33"/>
              <p:cNvSpPr/>
              <p:nvPr/>
            </p:nvSpPr>
            <p:spPr>
              <a:xfrm>
                <a:off x="7271534" y="3642439"/>
                <a:ext cx="1283403" cy="1227824"/>
              </a:xfrm>
              <a:custGeom>
                <a:avLst/>
                <a:gdLst/>
                <a:ahLst/>
                <a:cxnLst/>
                <a:rect l="l" t="t" r="r" b="b"/>
                <a:pathLst>
                  <a:path w="991045" h="948127" extrusionOk="0">
                    <a:moveTo>
                      <a:pt x="334229" y="2956"/>
                    </a:moveTo>
                    <a:cubicBezTo>
                      <a:pt x="397048" y="-1974"/>
                      <a:pt x="472980" y="-1769"/>
                      <a:pt x="557641" y="11617"/>
                    </a:cubicBezTo>
                    <a:cubicBezTo>
                      <a:pt x="761129" y="43831"/>
                      <a:pt x="908952" y="135647"/>
                      <a:pt x="991046" y="196927"/>
                    </a:cubicBezTo>
                    <a:cubicBezTo>
                      <a:pt x="958455" y="311303"/>
                      <a:pt x="919428" y="432766"/>
                      <a:pt x="872459" y="559706"/>
                    </a:cubicBezTo>
                    <a:cubicBezTo>
                      <a:pt x="820320" y="700649"/>
                      <a:pt x="765134" y="830225"/>
                      <a:pt x="709778" y="948128"/>
                    </a:cubicBezTo>
                    <a:cubicBezTo>
                      <a:pt x="634907" y="895544"/>
                      <a:pt x="521524" y="828171"/>
                      <a:pt x="371749" y="780311"/>
                    </a:cubicBezTo>
                    <a:cubicBezTo>
                      <a:pt x="222420" y="732589"/>
                      <a:pt x="91337" y="721668"/>
                      <a:pt x="0" y="721052"/>
                    </a:cubicBezTo>
                    <a:cubicBezTo>
                      <a:pt x="111398" y="481687"/>
                      <a:pt x="222830" y="242287"/>
                      <a:pt x="334263" y="292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6" name="Google Shape;3896;p33"/>
              <p:cNvSpPr/>
              <p:nvPr/>
            </p:nvSpPr>
            <p:spPr>
              <a:xfrm>
                <a:off x="7666211" y="3525563"/>
                <a:ext cx="1005656" cy="312460"/>
              </a:xfrm>
              <a:custGeom>
                <a:avLst/>
                <a:gdLst/>
                <a:ahLst/>
                <a:cxnLst/>
                <a:rect l="l" t="t" r="r" b="b"/>
                <a:pathLst>
                  <a:path w="776568" h="241282" extrusionOk="0">
                    <a:moveTo>
                      <a:pt x="770167" y="241283"/>
                    </a:moveTo>
                    <a:cubicBezTo>
                      <a:pt x="428407" y="-37520"/>
                      <a:pt x="5580" y="13625"/>
                      <a:pt x="1301" y="14139"/>
                    </a:cubicBezTo>
                    <a:lnTo>
                      <a:pt x="0" y="4074"/>
                    </a:lnTo>
                    <a:cubicBezTo>
                      <a:pt x="4245" y="3526"/>
                      <a:pt x="431317" y="-48236"/>
                      <a:pt x="776569" y="233409"/>
                    </a:cubicBezTo>
                    <a:lnTo>
                      <a:pt x="770167" y="2412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7" name="Google Shape;3897;p33"/>
              <p:cNvSpPr/>
              <p:nvPr/>
            </p:nvSpPr>
            <p:spPr>
              <a:xfrm>
                <a:off x="6772512" y="3060513"/>
                <a:ext cx="757176" cy="572359"/>
              </a:xfrm>
              <a:custGeom>
                <a:avLst/>
                <a:gdLst/>
                <a:ahLst/>
                <a:cxnLst/>
                <a:rect l="l" t="t" r="r" b="b"/>
                <a:pathLst>
                  <a:path w="584692" h="441976" extrusionOk="0">
                    <a:moveTo>
                      <a:pt x="579660" y="441977"/>
                    </a:moveTo>
                    <a:cubicBezTo>
                      <a:pt x="577708" y="441977"/>
                      <a:pt x="575825" y="440813"/>
                      <a:pt x="575004" y="438930"/>
                    </a:cubicBezTo>
                    <a:cubicBezTo>
                      <a:pt x="384764" y="-2178"/>
                      <a:pt x="9078" y="10044"/>
                      <a:pt x="5312" y="10215"/>
                    </a:cubicBezTo>
                    <a:cubicBezTo>
                      <a:pt x="2437" y="10557"/>
                      <a:pt x="143" y="8195"/>
                      <a:pt x="6" y="5388"/>
                    </a:cubicBezTo>
                    <a:cubicBezTo>
                      <a:pt x="-131" y="2615"/>
                      <a:pt x="2026" y="218"/>
                      <a:pt x="4833" y="82"/>
                    </a:cubicBezTo>
                    <a:cubicBezTo>
                      <a:pt x="8702" y="-192"/>
                      <a:pt x="391166" y="-12893"/>
                      <a:pt x="584281" y="434890"/>
                    </a:cubicBezTo>
                    <a:cubicBezTo>
                      <a:pt x="585377" y="437458"/>
                      <a:pt x="584213" y="440436"/>
                      <a:pt x="581645" y="441532"/>
                    </a:cubicBezTo>
                    <a:cubicBezTo>
                      <a:pt x="580995" y="441805"/>
                      <a:pt x="580310" y="441942"/>
                      <a:pt x="579625" y="4419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8" name="Google Shape;3898;p33"/>
              <p:cNvSpPr/>
              <p:nvPr/>
            </p:nvSpPr>
            <p:spPr>
              <a:xfrm>
                <a:off x="6662543" y="3254192"/>
                <a:ext cx="779919" cy="591112"/>
              </a:xfrm>
              <a:custGeom>
                <a:avLst/>
                <a:gdLst/>
                <a:ahLst/>
                <a:cxnLst/>
                <a:rect l="l" t="t" r="r" b="b"/>
                <a:pathLst>
                  <a:path w="602254" h="456457" extrusionOk="0">
                    <a:moveTo>
                      <a:pt x="597222" y="456457"/>
                    </a:moveTo>
                    <a:cubicBezTo>
                      <a:pt x="595270" y="456457"/>
                      <a:pt x="593388" y="455293"/>
                      <a:pt x="592566" y="453376"/>
                    </a:cubicBezTo>
                    <a:cubicBezTo>
                      <a:pt x="396164" y="-2760"/>
                      <a:pt x="9284" y="10146"/>
                      <a:pt x="5312" y="10249"/>
                    </a:cubicBezTo>
                    <a:cubicBezTo>
                      <a:pt x="2437" y="10659"/>
                      <a:pt x="143" y="8229"/>
                      <a:pt x="6" y="5422"/>
                    </a:cubicBezTo>
                    <a:cubicBezTo>
                      <a:pt x="-131" y="2649"/>
                      <a:pt x="2026" y="252"/>
                      <a:pt x="4833" y="115"/>
                    </a:cubicBezTo>
                    <a:cubicBezTo>
                      <a:pt x="8839" y="-364"/>
                      <a:pt x="402737" y="-13133"/>
                      <a:pt x="601843" y="449337"/>
                    </a:cubicBezTo>
                    <a:cubicBezTo>
                      <a:pt x="602939" y="451904"/>
                      <a:pt x="601775" y="454882"/>
                      <a:pt x="599207" y="455978"/>
                    </a:cubicBezTo>
                    <a:cubicBezTo>
                      <a:pt x="598557" y="456252"/>
                      <a:pt x="597872" y="456389"/>
                      <a:pt x="597222" y="4563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9" name="Google Shape;3899;p33"/>
              <p:cNvSpPr/>
              <p:nvPr/>
            </p:nvSpPr>
            <p:spPr>
              <a:xfrm>
                <a:off x="6559803" y="3451325"/>
                <a:ext cx="804169" cy="605038"/>
              </a:xfrm>
              <a:custGeom>
                <a:avLst/>
                <a:gdLst/>
                <a:ahLst/>
                <a:cxnLst/>
                <a:rect l="l" t="t" r="r" b="b"/>
                <a:pathLst>
                  <a:path w="620980" h="467211" extrusionOk="0">
                    <a:moveTo>
                      <a:pt x="615914" y="467212"/>
                    </a:moveTo>
                    <a:cubicBezTo>
                      <a:pt x="613962" y="467212"/>
                      <a:pt x="612079" y="466082"/>
                      <a:pt x="611258" y="464165"/>
                    </a:cubicBezTo>
                    <a:cubicBezTo>
                      <a:pt x="408968" y="-3440"/>
                      <a:pt x="9386" y="9945"/>
                      <a:pt x="5312" y="10219"/>
                    </a:cubicBezTo>
                    <a:cubicBezTo>
                      <a:pt x="2471" y="10527"/>
                      <a:pt x="143" y="8199"/>
                      <a:pt x="6" y="5392"/>
                    </a:cubicBezTo>
                    <a:cubicBezTo>
                      <a:pt x="-131" y="2619"/>
                      <a:pt x="2026" y="223"/>
                      <a:pt x="4833" y="86"/>
                    </a:cubicBezTo>
                    <a:cubicBezTo>
                      <a:pt x="8907" y="-188"/>
                      <a:pt x="415541" y="-13847"/>
                      <a:pt x="620570" y="460125"/>
                    </a:cubicBezTo>
                    <a:cubicBezTo>
                      <a:pt x="621665" y="462693"/>
                      <a:pt x="620501" y="465671"/>
                      <a:pt x="617933" y="466766"/>
                    </a:cubicBezTo>
                    <a:cubicBezTo>
                      <a:pt x="617283" y="467040"/>
                      <a:pt x="616598" y="467177"/>
                      <a:pt x="615914" y="4671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0" name="Google Shape;3900;p33"/>
              <p:cNvSpPr/>
              <p:nvPr/>
            </p:nvSpPr>
            <p:spPr>
              <a:xfrm>
                <a:off x="6459473" y="3646343"/>
                <a:ext cx="840634" cy="572444"/>
              </a:xfrm>
              <a:custGeom>
                <a:avLst/>
                <a:gdLst/>
                <a:ahLst/>
                <a:cxnLst/>
                <a:rect l="l" t="t" r="r" b="b"/>
                <a:pathLst>
                  <a:path w="649138" h="442042" extrusionOk="0">
                    <a:moveTo>
                      <a:pt x="644079" y="442043"/>
                    </a:moveTo>
                    <a:cubicBezTo>
                      <a:pt x="642298" y="442043"/>
                      <a:pt x="640587" y="441119"/>
                      <a:pt x="639662" y="439441"/>
                    </a:cubicBezTo>
                    <a:cubicBezTo>
                      <a:pt x="364693" y="-51135"/>
                      <a:pt x="9582" y="12472"/>
                      <a:pt x="6056" y="13123"/>
                    </a:cubicBezTo>
                    <a:cubicBezTo>
                      <a:pt x="3385" y="13636"/>
                      <a:pt x="647" y="11890"/>
                      <a:pt x="99" y="9151"/>
                    </a:cubicBezTo>
                    <a:cubicBezTo>
                      <a:pt x="-449" y="6413"/>
                      <a:pt x="1331" y="3742"/>
                      <a:pt x="4070" y="3195"/>
                    </a:cubicBezTo>
                    <a:cubicBezTo>
                      <a:pt x="7733" y="2476"/>
                      <a:pt x="369691" y="-62877"/>
                      <a:pt x="648495" y="434477"/>
                    </a:cubicBezTo>
                    <a:cubicBezTo>
                      <a:pt x="649864" y="436908"/>
                      <a:pt x="648974" y="439989"/>
                      <a:pt x="646543" y="441358"/>
                    </a:cubicBezTo>
                    <a:cubicBezTo>
                      <a:pt x="645756" y="441803"/>
                      <a:pt x="644900" y="442009"/>
                      <a:pt x="644079" y="4420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1" name="Google Shape;3901;p33"/>
              <p:cNvSpPr/>
              <p:nvPr/>
            </p:nvSpPr>
            <p:spPr>
              <a:xfrm>
                <a:off x="6381879" y="3823755"/>
                <a:ext cx="843090" cy="599031"/>
              </a:xfrm>
              <a:custGeom>
                <a:avLst/>
                <a:gdLst/>
                <a:ahLst/>
                <a:cxnLst/>
                <a:rect l="l" t="t" r="r" b="b"/>
                <a:pathLst>
                  <a:path w="651035" h="462572" extrusionOk="0">
                    <a:moveTo>
                      <a:pt x="645932" y="462538"/>
                    </a:moveTo>
                    <a:cubicBezTo>
                      <a:pt x="644084" y="462538"/>
                      <a:pt x="642304" y="461511"/>
                      <a:pt x="641414" y="459765"/>
                    </a:cubicBezTo>
                    <a:cubicBezTo>
                      <a:pt x="413448" y="6539"/>
                      <a:pt x="8971" y="10236"/>
                      <a:pt x="5171" y="10133"/>
                    </a:cubicBezTo>
                    <a:cubicBezTo>
                      <a:pt x="2672" y="10133"/>
                      <a:pt x="70" y="7977"/>
                      <a:pt x="2" y="5169"/>
                    </a:cubicBezTo>
                    <a:cubicBezTo>
                      <a:pt x="-67" y="2362"/>
                      <a:pt x="2158" y="68"/>
                      <a:pt x="4966" y="0"/>
                    </a:cubicBezTo>
                    <a:cubicBezTo>
                      <a:pt x="9553" y="103"/>
                      <a:pt x="419644" y="-3697"/>
                      <a:pt x="650486" y="455212"/>
                    </a:cubicBezTo>
                    <a:cubicBezTo>
                      <a:pt x="651752" y="457711"/>
                      <a:pt x="650759" y="460758"/>
                      <a:pt x="648226" y="462025"/>
                    </a:cubicBezTo>
                    <a:cubicBezTo>
                      <a:pt x="647507" y="462401"/>
                      <a:pt x="646720" y="462572"/>
                      <a:pt x="645967" y="462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2" name="Google Shape;3902;p33"/>
              <p:cNvSpPr/>
              <p:nvPr/>
            </p:nvSpPr>
            <p:spPr>
              <a:xfrm>
                <a:off x="7744599" y="3782573"/>
                <a:ext cx="320568" cy="302206"/>
              </a:xfrm>
              <a:custGeom>
                <a:avLst/>
                <a:gdLst/>
                <a:ahLst/>
                <a:cxnLst/>
                <a:rect l="l" t="t" r="r" b="b"/>
                <a:pathLst>
                  <a:path w="247543" h="233364" extrusionOk="0">
                    <a:moveTo>
                      <a:pt x="246279" y="98059"/>
                    </a:moveTo>
                    <a:cubicBezTo>
                      <a:pt x="255967" y="161666"/>
                      <a:pt x="208929" y="221576"/>
                      <a:pt x="141282" y="231846"/>
                    </a:cubicBezTo>
                    <a:cubicBezTo>
                      <a:pt x="73636" y="242151"/>
                      <a:pt x="10919" y="198913"/>
                      <a:pt x="1264" y="135306"/>
                    </a:cubicBezTo>
                    <a:cubicBezTo>
                      <a:pt x="-8424" y="71698"/>
                      <a:pt x="38614" y="11789"/>
                      <a:pt x="106261" y="1518"/>
                    </a:cubicBezTo>
                    <a:cubicBezTo>
                      <a:pt x="173908" y="-8786"/>
                      <a:pt x="236625" y="34452"/>
                      <a:pt x="246279" y="9805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3" name="Google Shape;3903;p33"/>
              <p:cNvSpPr/>
              <p:nvPr/>
            </p:nvSpPr>
            <p:spPr>
              <a:xfrm>
                <a:off x="7717802" y="4193856"/>
                <a:ext cx="542018" cy="364969"/>
              </a:xfrm>
              <a:custGeom>
                <a:avLst/>
                <a:gdLst/>
                <a:ahLst/>
                <a:cxnLst/>
                <a:rect l="l" t="t" r="r" b="b"/>
                <a:pathLst>
                  <a:path w="418547" h="281829" extrusionOk="0">
                    <a:moveTo>
                      <a:pt x="0" y="193834"/>
                    </a:moveTo>
                    <a:cubicBezTo>
                      <a:pt x="63915" y="276989"/>
                      <a:pt x="184248" y="304958"/>
                      <a:pt x="283665" y="261549"/>
                    </a:cubicBezTo>
                    <a:cubicBezTo>
                      <a:pt x="388284" y="215881"/>
                      <a:pt x="443059" y="102908"/>
                      <a:pt x="407935" y="0"/>
                    </a:cubicBezTo>
                    <a:cubicBezTo>
                      <a:pt x="400848" y="19274"/>
                      <a:pt x="362369" y="117389"/>
                      <a:pt x="247411" y="172917"/>
                    </a:cubicBezTo>
                    <a:cubicBezTo>
                      <a:pt x="129919" y="229677"/>
                      <a:pt x="19993" y="199654"/>
                      <a:pt x="0" y="1938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4" name="Google Shape;3904;p33"/>
              <p:cNvSpPr/>
              <p:nvPr/>
            </p:nvSpPr>
            <p:spPr>
              <a:xfrm>
                <a:off x="7597656" y="3812936"/>
                <a:ext cx="616002" cy="253492"/>
              </a:xfrm>
              <a:custGeom>
                <a:avLst/>
                <a:gdLst/>
                <a:ahLst/>
                <a:cxnLst/>
                <a:rect l="l" t="t" r="r" b="b"/>
                <a:pathLst>
                  <a:path w="475677" h="195747" extrusionOk="0">
                    <a:moveTo>
                      <a:pt x="31338" y="195747"/>
                    </a:moveTo>
                    <a:cubicBezTo>
                      <a:pt x="21068" y="195747"/>
                      <a:pt x="13194" y="194549"/>
                      <a:pt x="8162" y="192084"/>
                    </a:cubicBezTo>
                    <a:cubicBezTo>
                      <a:pt x="4225" y="190167"/>
                      <a:pt x="1657" y="187428"/>
                      <a:pt x="527" y="183971"/>
                    </a:cubicBezTo>
                    <a:cubicBezTo>
                      <a:pt x="-9606" y="152441"/>
                      <a:pt x="128495" y="89450"/>
                      <a:pt x="223803" y="54771"/>
                    </a:cubicBezTo>
                    <a:cubicBezTo>
                      <a:pt x="341432" y="11978"/>
                      <a:pt x="441635" y="-9008"/>
                      <a:pt x="467550" y="3659"/>
                    </a:cubicBezTo>
                    <a:cubicBezTo>
                      <a:pt x="471487" y="5610"/>
                      <a:pt x="474055" y="8315"/>
                      <a:pt x="475150" y="11772"/>
                    </a:cubicBezTo>
                    <a:cubicBezTo>
                      <a:pt x="485284" y="43302"/>
                      <a:pt x="347183" y="106293"/>
                      <a:pt x="251875" y="140972"/>
                    </a:cubicBezTo>
                    <a:cubicBezTo>
                      <a:pt x="157183" y="175412"/>
                      <a:pt x="73754" y="195747"/>
                      <a:pt x="31338" y="195747"/>
                    </a:cubicBezTo>
                    <a:close/>
                    <a:moveTo>
                      <a:pt x="444648" y="10027"/>
                    </a:moveTo>
                    <a:cubicBezTo>
                      <a:pt x="408325" y="10027"/>
                      <a:pt x="330237" y="26870"/>
                      <a:pt x="227295" y="64322"/>
                    </a:cubicBezTo>
                    <a:cubicBezTo>
                      <a:pt x="88167" y="114920"/>
                      <a:pt x="5799" y="167162"/>
                      <a:pt x="10182" y="180889"/>
                    </a:cubicBezTo>
                    <a:cubicBezTo>
                      <a:pt x="10490" y="181779"/>
                      <a:pt x="11654" y="182533"/>
                      <a:pt x="12612" y="183012"/>
                    </a:cubicBezTo>
                    <a:cubicBezTo>
                      <a:pt x="32057" y="192563"/>
                      <a:pt x="121306" y="177706"/>
                      <a:pt x="248451" y="131489"/>
                    </a:cubicBezTo>
                    <a:cubicBezTo>
                      <a:pt x="387579" y="80891"/>
                      <a:pt x="469947" y="28650"/>
                      <a:pt x="465565" y="14922"/>
                    </a:cubicBezTo>
                    <a:cubicBezTo>
                      <a:pt x="465257" y="14032"/>
                      <a:pt x="464093" y="13279"/>
                      <a:pt x="463134" y="12799"/>
                    </a:cubicBezTo>
                    <a:cubicBezTo>
                      <a:pt x="459437" y="10985"/>
                      <a:pt x="453206" y="10061"/>
                      <a:pt x="444648" y="100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5" name="Google Shape;3905;p33"/>
              <p:cNvSpPr/>
              <p:nvPr/>
            </p:nvSpPr>
            <p:spPr>
              <a:xfrm>
                <a:off x="7429103" y="4290296"/>
                <a:ext cx="131408" cy="136945"/>
              </a:xfrm>
              <a:custGeom>
                <a:avLst/>
                <a:gdLst/>
                <a:ahLst/>
                <a:cxnLst/>
                <a:rect l="l" t="t" r="r" b="b"/>
                <a:pathLst>
                  <a:path w="101473" h="105749" extrusionOk="0">
                    <a:moveTo>
                      <a:pt x="52173" y="105749"/>
                    </a:moveTo>
                    <a:cubicBezTo>
                      <a:pt x="49537" y="105749"/>
                      <a:pt x="47312" y="103695"/>
                      <a:pt x="47106" y="101059"/>
                    </a:cubicBezTo>
                    <a:cubicBezTo>
                      <a:pt x="47072" y="100272"/>
                      <a:pt x="47003" y="98903"/>
                      <a:pt x="47003" y="97088"/>
                    </a:cubicBezTo>
                    <a:cubicBezTo>
                      <a:pt x="46627" y="91166"/>
                      <a:pt x="45018" y="83600"/>
                      <a:pt x="40157" y="76308"/>
                    </a:cubicBezTo>
                    <a:cubicBezTo>
                      <a:pt x="28517" y="58849"/>
                      <a:pt x="7189" y="57308"/>
                      <a:pt x="4827" y="57205"/>
                    </a:cubicBezTo>
                    <a:cubicBezTo>
                      <a:pt x="2123" y="57068"/>
                      <a:pt x="0" y="54843"/>
                      <a:pt x="0" y="52139"/>
                    </a:cubicBezTo>
                    <a:cubicBezTo>
                      <a:pt x="0" y="49434"/>
                      <a:pt x="2157" y="47209"/>
                      <a:pt x="4861" y="47106"/>
                    </a:cubicBezTo>
                    <a:cubicBezTo>
                      <a:pt x="13214" y="46764"/>
                      <a:pt x="21122" y="44299"/>
                      <a:pt x="27798" y="39986"/>
                    </a:cubicBezTo>
                    <a:cubicBezTo>
                      <a:pt x="44676" y="28996"/>
                      <a:pt x="47996" y="10065"/>
                      <a:pt x="48613" y="4519"/>
                    </a:cubicBezTo>
                    <a:cubicBezTo>
                      <a:pt x="48921" y="1883"/>
                      <a:pt x="51043" y="274"/>
                      <a:pt x="53850" y="0"/>
                    </a:cubicBezTo>
                    <a:cubicBezTo>
                      <a:pt x="56486" y="103"/>
                      <a:pt x="58643" y="2225"/>
                      <a:pt x="58712" y="4861"/>
                    </a:cubicBezTo>
                    <a:cubicBezTo>
                      <a:pt x="58883" y="9962"/>
                      <a:pt x="60286" y="19924"/>
                      <a:pt x="67339" y="29099"/>
                    </a:cubicBezTo>
                    <a:cubicBezTo>
                      <a:pt x="77540" y="42348"/>
                      <a:pt x="92569" y="44915"/>
                      <a:pt x="96951" y="45395"/>
                    </a:cubicBezTo>
                    <a:cubicBezTo>
                      <a:pt x="99587" y="45668"/>
                      <a:pt x="101573" y="47928"/>
                      <a:pt x="101470" y="50564"/>
                    </a:cubicBezTo>
                    <a:cubicBezTo>
                      <a:pt x="101402" y="53200"/>
                      <a:pt x="99279" y="55357"/>
                      <a:pt x="96643" y="55459"/>
                    </a:cubicBezTo>
                    <a:cubicBezTo>
                      <a:pt x="90926" y="55733"/>
                      <a:pt x="79937" y="57445"/>
                      <a:pt x="70488" y="66072"/>
                    </a:cubicBezTo>
                    <a:cubicBezTo>
                      <a:pt x="59225" y="76342"/>
                      <a:pt x="57376" y="89967"/>
                      <a:pt x="57205" y="96712"/>
                    </a:cubicBezTo>
                    <a:cubicBezTo>
                      <a:pt x="57274" y="98149"/>
                      <a:pt x="57308" y="99485"/>
                      <a:pt x="57274" y="100751"/>
                    </a:cubicBezTo>
                    <a:cubicBezTo>
                      <a:pt x="57240" y="103456"/>
                      <a:pt x="55049" y="105647"/>
                      <a:pt x="52344" y="105749"/>
                    </a:cubicBezTo>
                    <a:lnTo>
                      <a:pt x="52207" y="105749"/>
                    </a:lnTo>
                    <a:close/>
                    <a:moveTo>
                      <a:pt x="26395" y="52241"/>
                    </a:moveTo>
                    <a:cubicBezTo>
                      <a:pt x="34097" y="55665"/>
                      <a:pt x="42348" y="61313"/>
                      <a:pt x="48613" y="70694"/>
                    </a:cubicBezTo>
                    <a:cubicBezTo>
                      <a:pt x="49708" y="72371"/>
                      <a:pt x="50701" y="74014"/>
                      <a:pt x="51557" y="75692"/>
                    </a:cubicBezTo>
                    <a:cubicBezTo>
                      <a:pt x="54022" y="69906"/>
                      <a:pt x="57822" y="63915"/>
                      <a:pt x="63641" y="58643"/>
                    </a:cubicBezTo>
                    <a:cubicBezTo>
                      <a:pt x="68023" y="54638"/>
                      <a:pt x="72645" y="51831"/>
                      <a:pt x="77095" y="49845"/>
                    </a:cubicBezTo>
                    <a:cubicBezTo>
                      <a:pt x="71070" y="46832"/>
                      <a:pt x="64668" y="42245"/>
                      <a:pt x="59294" y="35295"/>
                    </a:cubicBezTo>
                    <a:cubicBezTo>
                      <a:pt x="56692" y="31906"/>
                      <a:pt x="54706" y="28449"/>
                      <a:pt x="53200" y="25059"/>
                    </a:cubicBezTo>
                    <a:cubicBezTo>
                      <a:pt x="49503" y="33139"/>
                      <a:pt x="43409" y="41903"/>
                      <a:pt x="33310" y="48476"/>
                    </a:cubicBezTo>
                    <a:cubicBezTo>
                      <a:pt x="31119" y="49913"/>
                      <a:pt x="28791" y="51180"/>
                      <a:pt x="26395" y="522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6" name="Google Shape;3906;p33"/>
              <p:cNvSpPr/>
              <p:nvPr/>
            </p:nvSpPr>
            <p:spPr>
              <a:xfrm>
                <a:off x="7926259" y="4168889"/>
                <a:ext cx="106370" cy="100496"/>
              </a:xfrm>
              <a:custGeom>
                <a:avLst/>
                <a:gdLst/>
                <a:ahLst/>
                <a:cxnLst/>
                <a:rect l="l" t="t" r="r" b="b"/>
                <a:pathLst>
                  <a:path w="82139" h="77603" extrusionOk="0">
                    <a:moveTo>
                      <a:pt x="5062" y="77603"/>
                    </a:moveTo>
                    <a:cubicBezTo>
                      <a:pt x="3727" y="77603"/>
                      <a:pt x="2392" y="77055"/>
                      <a:pt x="1399" y="76029"/>
                    </a:cubicBezTo>
                    <a:cubicBezTo>
                      <a:pt x="-483" y="74043"/>
                      <a:pt x="-449" y="70962"/>
                      <a:pt x="1399" y="69011"/>
                    </a:cubicBezTo>
                    <a:cubicBezTo>
                      <a:pt x="1947" y="68463"/>
                      <a:pt x="2906" y="67504"/>
                      <a:pt x="4275" y="66306"/>
                    </a:cubicBezTo>
                    <a:cubicBezTo>
                      <a:pt x="8417" y="62095"/>
                      <a:pt x="12971" y="55830"/>
                      <a:pt x="15162" y="47306"/>
                    </a:cubicBezTo>
                    <a:cubicBezTo>
                      <a:pt x="20331" y="26971"/>
                      <a:pt x="7185" y="10128"/>
                      <a:pt x="5679" y="8279"/>
                    </a:cubicBezTo>
                    <a:cubicBezTo>
                      <a:pt x="3967" y="6191"/>
                      <a:pt x="4207" y="3110"/>
                      <a:pt x="6226" y="1295"/>
                    </a:cubicBezTo>
                    <a:cubicBezTo>
                      <a:pt x="8212" y="-519"/>
                      <a:pt x="11327" y="-416"/>
                      <a:pt x="13210" y="1535"/>
                    </a:cubicBezTo>
                    <a:cubicBezTo>
                      <a:pt x="19064" y="7526"/>
                      <a:pt x="26185" y="11737"/>
                      <a:pt x="33853" y="13791"/>
                    </a:cubicBezTo>
                    <a:cubicBezTo>
                      <a:pt x="53333" y="19029"/>
                      <a:pt x="69594" y="8758"/>
                      <a:pt x="74113" y="5506"/>
                    </a:cubicBezTo>
                    <a:cubicBezTo>
                      <a:pt x="76270" y="3966"/>
                      <a:pt x="79248" y="4342"/>
                      <a:pt x="80960" y="6362"/>
                    </a:cubicBezTo>
                    <a:cubicBezTo>
                      <a:pt x="82671" y="8416"/>
                      <a:pt x="82500" y="11394"/>
                      <a:pt x="80583" y="13243"/>
                    </a:cubicBezTo>
                    <a:cubicBezTo>
                      <a:pt x="76920" y="16803"/>
                      <a:pt x="70450" y="24472"/>
                      <a:pt x="68361" y="35872"/>
                    </a:cubicBezTo>
                    <a:cubicBezTo>
                      <a:pt x="65315" y="52304"/>
                      <a:pt x="73497" y="65210"/>
                      <a:pt x="76064" y="68771"/>
                    </a:cubicBezTo>
                    <a:cubicBezTo>
                      <a:pt x="77605" y="70928"/>
                      <a:pt x="77262" y="73906"/>
                      <a:pt x="75208" y="75618"/>
                    </a:cubicBezTo>
                    <a:cubicBezTo>
                      <a:pt x="73188" y="77329"/>
                      <a:pt x="70176" y="77192"/>
                      <a:pt x="68327" y="75310"/>
                    </a:cubicBezTo>
                    <a:cubicBezTo>
                      <a:pt x="64322" y="71236"/>
                      <a:pt x="55729" y="64252"/>
                      <a:pt x="42925" y="62985"/>
                    </a:cubicBezTo>
                    <a:cubicBezTo>
                      <a:pt x="27725" y="61513"/>
                      <a:pt x="16360" y="69250"/>
                      <a:pt x="11225" y="73632"/>
                    </a:cubicBezTo>
                    <a:cubicBezTo>
                      <a:pt x="10232" y="74625"/>
                      <a:pt x="9239" y="75549"/>
                      <a:pt x="8280" y="76371"/>
                    </a:cubicBezTo>
                    <a:cubicBezTo>
                      <a:pt x="7322" y="77192"/>
                      <a:pt x="6124" y="77603"/>
                      <a:pt x="4960" y="77603"/>
                    </a:cubicBezTo>
                    <a:close/>
                    <a:moveTo>
                      <a:pt x="39228" y="52647"/>
                    </a:moveTo>
                    <a:cubicBezTo>
                      <a:pt x="40769" y="52647"/>
                      <a:pt x="42378" y="52715"/>
                      <a:pt x="43987" y="52886"/>
                    </a:cubicBezTo>
                    <a:cubicBezTo>
                      <a:pt x="49909" y="53468"/>
                      <a:pt x="55079" y="55009"/>
                      <a:pt x="59495" y="56994"/>
                    </a:cubicBezTo>
                    <a:cubicBezTo>
                      <a:pt x="57715" y="50490"/>
                      <a:pt x="56825" y="42684"/>
                      <a:pt x="58399" y="34023"/>
                    </a:cubicBezTo>
                    <a:cubicBezTo>
                      <a:pt x="59187" y="29812"/>
                      <a:pt x="60419" y="26047"/>
                      <a:pt x="61925" y="22657"/>
                    </a:cubicBezTo>
                    <a:cubicBezTo>
                      <a:pt x="53470" y="25293"/>
                      <a:pt x="42857" y="26663"/>
                      <a:pt x="31252" y="23548"/>
                    </a:cubicBezTo>
                    <a:cubicBezTo>
                      <a:pt x="28718" y="22863"/>
                      <a:pt x="26219" y="22007"/>
                      <a:pt x="23789" y="20946"/>
                    </a:cubicBezTo>
                    <a:cubicBezTo>
                      <a:pt x="26425" y="28956"/>
                      <a:pt x="27760" y="38884"/>
                      <a:pt x="24952" y="49805"/>
                    </a:cubicBezTo>
                    <a:cubicBezTo>
                      <a:pt x="24473" y="51756"/>
                      <a:pt x="23857" y="53571"/>
                      <a:pt x="23207" y="55351"/>
                    </a:cubicBezTo>
                    <a:cubicBezTo>
                      <a:pt x="27931" y="53742"/>
                      <a:pt x="33306" y="52647"/>
                      <a:pt x="39228" y="526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7" name="Google Shape;3907;p33"/>
              <p:cNvSpPr/>
              <p:nvPr/>
            </p:nvSpPr>
            <p:spPr>
              <a:xfrm>
                <a:off x="8351899" y="3876789"/>
                <a:ext cx="77958" cy="73924"/>
              </a:xfrm>
              <a:custGeom>
                <a:avLst/>
                <a:gdLst/>
                <a:ahLst/>
                <a:cxnLst/>
                <a:rect l="l" t="t" r="r" b="b"/>
                <a:pathLst>
                  <a:path w="60199" h="57084" extrusionOk="0">
                    <a:moveTo>
                      <a:pt x="5062" y="57085"/>
                    </a:moveTo>
                    <a:cubicBezTo>
                      <a:pt x="3727" y="57085"/>
                      <a:pt x="2392" y="56537"/>
                      <a:pt x="1399" y="55510"/>
                    </a:cubicBezTo>
                    <a:cubicBezTo>
                      <a:pt x="-484" y="53524"/>
                      <a:pt x="-449" y="50443"/>
                      <a:pt x="1399" y="48492"/>
                    </a:cubicBezTo>
                    <a:cubicBezTo>
                      <a:pt x="1776" y="48081"/>
                      <a:pt x="2461" y="47431"/>
                      <a:pt x="3419" y="46609"/>
                    </a:cubicBezTo>
                    <a:cubicBezTo>
                      <a:pt x="6158" y="43836"/>
                      <a:pt x="9171" y="39694"/>
                      <a:pt x="10574" y="34079"/>
                    </a:cubicBezTo>
                    <a:cubicBezTo>
                      <a:pt x="13963" y="20694"/>
                      <a:pt x="5268" y="9534"/>
                      <a:pt x="4275" y="8267"/>
                    </a:cubicBezTo>
                    <a:cubicBezTo>
                      <a:pt x="2563" y="6179"/>
                      <a:pt x="2803" y="3098"/>
                      <a:pt x="4823" y="1283"/>
                    </a:cubicBezTo>
                    <a:cubicBezTo>
                      <a:pt x="6877" y="-531"/>
                      <a:pt x="9924" y="-394"/>
                      <a:pt x="11841" y="1523"/>
                    </a:cubicBezTo>
                    <a:cubicBezTo>
                      <a:pt x="14511" y="4261"/>
                      <a:pt x="19064" y="7924"/>
                      <a:pt x="25466" y="9636"/>
                    </a:cubicBezTo>
                    <a:cubicBezTo>
                      <a:pt x="38715" y="13197"/>
                      <a:pt x="50012" y="5665"/>
                      <a:pt x="52169" y="4124"/>
                    </a:cubicBezTo>
                    <a:cubicBezTo>
                      <a:pt x="54325" y="2584"/>
                      <a:pt x="57304" y="2961"/>
                      <a:pt x="59016" y="4980"/>
                    </a:cubicBezTo>
                    <a:cubicBezTo>
                      <a:pt x="60727" y="7000"/>
                      <a:pt x="60556" y="10013"/>
                      <a:pt x="58673" y="11861"/>
                    </a:cubicBezTo>
                    <a:cubicBezTo>
                      <a:pt x="56243" y="14224"/>
                      <a:pt x="51998" y="19290"/>
                      <a:pt x="50628" y="26788"/>
                    </a:cubicBezTo>
                    <a:cubicBezTo>
                      <a:pt x="48643" y="37571"/>
                      <a:pt x="54017" y="46130"/>
                      <a:pt x="55729" y="48492"/>
                    </a:cubicBezTo>
                    <a:cubicBezTo>
                      <a:pt x="57270" y="50649"/>
                      <a:pt x="56893" y="53627"/>
                      <a:pt x="54873" y="55339"/>
                    </a:cubicBezTo>
                    <a:cubicBezTo>
                      <a:pt x="52819" y="57051"/>
                      <a:pt x="49841" y="56879"/>
                      <a:pt x="47992" y="54997"/>
                    </a:cubicBezTo>
                    <a:cubicBezTo>
                      <a:pt x="45870" y="52840"/>
                      <a:pt x="40016" y="47739"/>
                      <a:pt x="31286" y="46883"/>
                    </a:cubicBezTo>
                    <a:cubicBezTo>
                      <a:pt x="21392" y="45890"/>
                      <a:pt x="13826" y="50991"/>
                      <a:pt x="10437" y="53901"/>
                    </a:cubicBezTo>
                    <a:cubicBezTo>
                      <a:pt x="9718" y="54620"/>
                      <a:pt x="9034" y="55236"/>
                      <a:pt x="8383" y="55818"/>
                    </a:cubicBezTo>
                    <a:cubicBezTo>
                      <a:pt x="7425" y="56640"/>
                      <a:pt x="6226" y="57051"/>
                      <a:pt x="5062" y="57051"/>
                    </a:cubicBezTo>
                    <a:close/>
                    <a:moveTo>
                      <a:pt x="28821" y="36647"/>
                    </a:moveTo>
                    <a:cubicBezTo>
                      <a:pt x="29951" y="36647"/>
                      <a:pt x="31081" y="36715"/>
                      <a:pt x="32279" y="36818"/>
                    </a:cubicBezTo>
                    <a:cubicBezTo>
                      <a:pt x="35360" y="37126"/>
                      <a:pt x="38167" y="37777"/>
                      <a:pt x="40700" y="38667"/>
                    </a:cubicBezTo>
                    <a:cubicBezTo>
                      <a:pt x="39913" y="34627"/>
                      <a:pt x="39707" y="30006"/>
                      <a:pt x="40632" y="24973"/>
                    </a:cubicBezTo>
                    <a:cubicBezTo>
                      <a:pt x="40974" y="23090"/>
                      <a:pt x="41453" y="21310"/>
                      <a:pt x="42035" y="19667"/>
                    </a:cubicBezTo>
                    <a:cubicBezTo>
                      <a:pt x="36489" y="20968"/>
                      <a:pt x="29951" y="21344"/>
                      <a:pt x="22864" y="19496"/>
                    </a:cubicBezTo>
                    <a:cubicBezTo>
                      <a:pt x="22008" y="19256"/>
                      <a:pt x="21187" y="19016"/>
                      <a:pt x="20399" y="18743"/>
                    </a:cubicBezTo>
                    <a:cubicBezTo>
                      <a:pt x="21666" y="23946"/>
                      <a:pt x="22077" y="30040"/>
                      <a:pt x="20399" y="36613"/>
                    </a:cubicBezTo>
                    <a:cubicBezTo>
                      <a:pt x="20297" y="37024"/>
                      <a:pt x="20194" y="37400"/>
                      <a:pt x="20091" y="37777"/>
                    </a:cubicBezTo>
                    <a:cubicBezTo>
                      <a:pt x="22762" y="37092"/>
                      <a:pt x="25671" y="36681"/>
                      <a:pt x="28821" y="366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8" name="Google Shape;3908;p33"/>
              <p:cNvSpPr/>
              <p:nvPr/>
            </p:nvSpPr>
            <p:spPr>
              <a:xfrm>
                <a:off x="8150651" y="4561348"/>
                <a:ext cx="77892" cy="73851"/>
              </a:xfrm>
              <a:custGeom>
                <a:avLst/>
                <a:gdLst/>
                <a:ahLst/>
                <a:cxnLst/>
                <a:rect l="l" t="t" r="r" b="b"/>
                <a:pathLst>
                  <a:path w="60148" h="57028" extrusionOk="0">
                    <a:moveTo>
                      <a:pt x="5049" y="57029"/>
                    </a:moveTo>
                    <a:cubicBezTo>
                      <a:pt x="3714" y="57029"/>
                      <a:pt x="2379" y="56481"/>
                      <a:pt x="1387" y="55454"/>
                    </a:cubicBezTo>
                    <a:cubicBezTo>
                      <a:pt x="-462" y="53502"/>
                      <a:pt x="-462" y="50421"/>
                      <a:pt x="1387" y="48470"/>
                    </a:cubicBezTo>
                    <a:cubicBezTo>
                      <a:pt x="1763" y="48059"/>
                      <a:pt x="2448" y="47409"/>
                      <a:pt x="3406" y="46553"/>
                    </a:cubicBezTo>
                    <a:cubicBezTo>
                      <a:pt x="5905" y="43985"/>
                      <a:pt x="9089" y="39809"/>
                      <a:pt x="10561" y="34057"/>
                    </a:cubicBezTo>
                    <a:cubicBezTo>
                      <a:pt x="13882" y="20980"/>
                      <a:pt x="5905" y="10299"/>
                      <a:pt x="4262" y="8279"/>
                    </a:cubicBezTo>
                    <a:cubicBezTo>
                      <a:pt x="2550" y="6191"/>
                      <a:pt x="2790" y="3110"/>
                      <a:pt x="4810" y="1295"/>
                    </a:cubicBezTo>
                    <a:cubicBezTo>
                      <a:pt x="6795" y="-519"/>
                      <a:pt x="9911" y="-416"/>
                      <a:pt x="11794" y="1535"/>
                    </a:cubicBezTo>
                    <a:cubicBezTo>
                      <a:pt x="15662" y="5506"/>
                      <a:pt x="20386" y="8313"/>
                      <a:pt x="25419" y="9648"/>
                    </a:cubicBezTo>
                    <a:cubicBezTo>
                      <a:pt x="38291" y="13106"/>
                      <a:pt x="49109" y="6294"/>
                      <a:pt x="52122" y="4137"/>
                    </a:cubicBezTo>
                    <a:cubicBezTo>
                      <a:pt x="54278" y="2596"/>
                      <a:pt x="57257" y="2973"/>
                      <a:pt x="58968" y="4993"/>
                    </a:cubicBezTo>
                    <a:cubicBezTo>
                      <a:pt x="60680" y="7047"/>
                      <a:pt x="60509" y="10025"/>
                      <a:pt x="58592" y="11874"/>
                    </a:cubicBezTo>
                    <a:cubicBezTo>
                      <a:pt x="56161" y="14202"/>
                      <a:pt x="51916" y="19268"/>
                      <a:pt x="50513" y="26766"/>
                    </a:cubicBezTo>
                    <a:cubicBezTo>
                      <a:pt x="48527" y="37584"/>
                      <a:pt x="53936" y="46108"/>
                      <a:pt x="55613" y="48436"/>
                    </a:cubicBezTo>
                    <a:cubicBezTo>
                      <a:pt x="57154" y="50593"/>
                      <a:pt x="56812" y="53571"/>
                      <a:pt x="54792" y="55283"/>
                    </a:cubicBezTo>
                    <a:cubicBezTo>
                      <a:pt x="52772" y="56994"/>
                      <a:pt x="49759" y="56857"/>
                      <a:pt x="47911" y="54975"/>
                    </a:cubicBezTo>
                    <a:cubicBezTo>
                      <a:pt x="45275" y="52304"/>
                      <a:pt x="39592" y="47683"/>
                      <a:pt x="31204" y="46861"/>
                    </a:cubicBezTo>
                    <a:cubicBezTo>
                      <a:pt x="21105" y="45800"/>
                      <a:pt x="13848" y="50901"/>
                      <a:pt x="10424" y="53811"/>
                    </a:cubicBezTo>
                    <a:cubicBezTo>
                      <a:pt x="9705" y="54564"/>
                      <a:pt x="8987" y="55214"/>
                      <a:pt x="8302" y="55796"/>
                    </a:cubicBezTo>
                    <a:cubicBezTo>
                      <a:pt x="7343" y="56618"/>
                      <a:pt x="6179" y="57029"/>
                      <a:pt x="4981" y="57029"/>
                    </a:cubicBezTo>
                    <a:close/>
                    <a:moveTo>
                      <a:pt x="28808" y="36625"/>
                    </a:moveTo>
                    <a:cubicBezTo>
                      <a:pt x="29938" y="36625"/>
                      <a:pt x="31102" y="36694"/>
                      <a:pt x="32266" y="36796"/>
                    </a:cubicBezTo>
                    <a:cubicBezTo>
                      <a:pt x="35347" y="37104"/>
                      <a:pt x="38188" y="37789"/>
                      <a:pt x="40722" y="38679"/>
                    </a:cubicBezTo>
                    <a:cubicBezTo>
                      <a:pt x="39934" y="34639"/>
                      <a:pt x="39695" y="29984"/>
                      <a:pt x="40619" y="24985"/>
                    </a:cubicBezTo>
                    <a:cubicBezTo>
                      <a:pt x="40961" y="23103"/>
                      <a:pt x="41475" y="21322"/>
                      <a:pt x="42022" y="19645"/>
                    </a:cubicBezTo>
                    <a:cubicBezTo>
                      <a:pt x="36442" y="20946"/>
                      <a:pt x="29869" y="21322"/>
                      <a:pt x="22851" y="19474"/>
                    </a:cubicBezTo>
                    <a:cubicBezTo>
                      <a:pt x="22030" y="19234"/>
                      <a:pt x="21208" y="18994"/>
                      <a:pt x="20386" y="18721"/>
                    </a:cubicBezTo>
                    <a:cubicBezTo>
                      <a:pt x="21653" y="23924"/>
                      <a:pt x="22064" y="30018"/>
                      <a:pt x="20386" y="36591"/>
                    </a:cubicBezTo>
                    <a:cubicBezTo>
                      <a:pt x="20284" y="36967"/>
                      <a:pt x="20181" y="37344"/>
                      <a:pt x="20078" y="37720"/>
                    </a:cubicBezTo>
                    <a:cubicBezTo>
                      <a:pt x="22749" y="37036"/>
                      <a:pt x="25659" y="36625"/>
                      <a:pt x="28774" y="366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9" name="Google Shape;3909;p33"/>
              <p:cNvSpPr/>
              <p:nvPr/>
            </p:nvSpPr>
            <p:spPr>
              <a:xfrm>
                <a:off x="7723753" y="3696884"/>
                <a:ext cx="77868" cy="73858"/>
              </a:xfrm>
              <a:custGeom>
                <a:avLst/>
                <a:gdLst/>
                <a:ahLst/>
                <a:cxnLst/>
                <a:rect l="l" t="t" r="r" b="b"/>
                <a:pathLst>
                  <a:path w="60130" h="57033" extrusionOk="0">
                    <a:moveTo>
                      <a:pt x="5062" y="57033"/>
                    </a:moveTo>
                    <a:cubicBezTo>
                      <a:pt x="3727" y="57033"/>
                      <a:pt x="2392" y="56486"/>
                      <a:pt x="1399" y="55459"/>
                    </a:cubicBezTo>
                    <a:cubicBezTo>
                      <a:pt x="-483" y="53473"/>
                      <a:pt x="-449" y="50392"/>
                      <a:pt x="1399" y="48441"/>
                    </a:cubicBezTo>
                    <a:cubicBezTo>
                      <a:pt x="1776" y="48030"/>
                      <a:pt x="2461" y="47345"/>
                      <a:pt x="3453" y="46524"/>
                    </a:cubicBezTo>
                    <a:cubicBezTo>
                      <a:pt x="6192" y="43751"/>
                      <a:pt x="9170" y="39642"/>
                      <a:pt x="10574" y="34062"/>
                    </a:cubicBezTo>
                    <a:cubicBezTo>
                      <a:pt x="13929" y="20951"/>
                      <a:pt x="5918" y="10270"/>
                      <a:pt x="4275" y="8250"/>
                    </a:cubicBezTo>
                    <a:cubicBezTo>
                      <a:pt x="2563" y="6161"/>
                      <a:pt x="2803" y="3080"/>
                      <a:pt x="4823" y="1266"/>
                    </a:cubicBezTo>
                    <a:cubicBezTo>
                      <a:pt x="6843" y="-514"/>
                      <a:pt x="9958" y="-412"/>
                      <a:pt x="11807" y="1540"/>
                    </a:cubicBezTo>
                    <a:cubicBezTo>
                      <a:pt x="14477" y="4279"/>
                      <a:pt x="18996" y="7942"/>
                      <a:pt x="25432" y="9653"/>
                    </a:cubicBezTo>
                    <a:cubicBezTo>
                      <a:pt x="38749" y="13214"/>
                      <a:pt x="49978" y="5682"/>
                      <a:pt x="52100" y="4142"/>
                    </a:cubicBezTo>
                    <a:cubicBezTo>
                      <a:pt x="54257" y="2601"/>
                      <a:pt x="57235" y="2943"/>
                      <a:pt x="58947" y="4997"/>
                    </a:cubicBezTo>
                    <a:cubicBezTo>
                      <a:pt x="60659" y="7052"/>
                      <a:pt x="60488" y="10030"/>
                      <a:pt x="58605" y="11879"/>
                    </a:cubicBezTo>
                    <a:cubicBezTo>
                      <a:pt x="56174" y="14241"/>
                      <a:pt x="51929" y="19307"/>
                      <a:pt x="50560" y="26805"/>
                    </a:cubicBezTo>
                    <a:cubicBezTo>
                      <a:pt x="48574" y="37623"/>
                      <a:pt x="53949" y="46147"/>
                      <a:pt x="55661" y="48475"/>
                    </a:cubicBezTo>
                    <a:cubicBezTo>
                      <a:pt x="57201" y="50632"/>
                      <a:pt x="56859" y="53610"/>
                      <a:pt x="54805" y="55322"/>
                    </a:cubicBezTo>
                    <a:cubicBezTo>
                      <a:pt x="52751" y="57033"/>
                      <a:pt x="49772" y="56896"/>
                      <a:pt x="47924" y="54979"/>
                    </a:cubicBezTo>
                    <a:cubicBezTo>
                      <a:pt x="45801" y="52823"/>
                      <a:pt x="39947" y="47722"/>
                      <a:pt x="31217" y="46866"/>
                    </a:cubicBezTo>
                    <a:cubicBezTo>
                      <a:pt x="21289" y="45805"/>
                      <a:pt x="13826" y="50940"/>
                      <a:pt x="10403" y="53850"/>
                    </a:cubicBezTo>
                    <a:cubicBezTo>
                      <a:pt x="9684" y="54569"/>
                      <a:pt x="8999" y="55219"/>
                      <a:pt x="8315" y="55801"/>
                    </a:cubicBezTo>
                    <a:cubicBezTo>
                      <a:pt x="7356" y="56623"/>
                      <a:pt x="6192" y="57033"/>
                      <a:pt x="4994" y="57033"/>
                    </a:cubicBezTo>
                    <a:close/>
                    <a:moveTo>
                      <a:pt x="28821" y="36596"/>
                    </a:moveTo>
                    <a:cubicBezTo>
                      <a:pt x="29951" y="36596"/>
                      <a:pt x="31080" y="36664"/>
                      <a:pt x="32279" y="36767"/>
                    </a:cubicBezTo>
                    <a:cubicBezTo>
                      <a:pt x="35360" y="37075"/>
                      <a:pt x="38167" y="37725"/>
                      <a:pt x="40700" y="38615"/>
                    </a:cubicBezTo>
                    <a:cubicBezTo>
                      <a:pt x="39913" y="34576"/>
                      <a:pt x="39707" y="29954"/>
                      <a:pt x="40632" y="24922"/>
                    </a:cubicBezTo>
                    <a:cubicBezTo>
                      <a:pt x="40974" y="23039"/>
                      <a:pt x="41453" y="21259"/>
                      <a:pt x="42035" y="19615"/>
                    </a:cubicBezTo>
                    <a:cubicBezTo>
                      <a:pt x="36524" y="20916"/>
                      <a:pt x="29951" y="21293"/>
                      <a:pt x="22864" y="19410"/>
                    </a:cubicBezTo>
                    <a:cubicBezTo>
                      <a:pt x="22008" y="19170"/>
                      <a:pt x="21187" y="18931"/>
                      <a:pt x="20399" y="18657"/>
                    </a:cubicBezTo>
                    <a:cubicBezTo>
                      <a:pt x="21666" y="23861"/>
                      <a:pt x="22077" y="29954"/>
                      <a:pt x="20399" y="36527"/>
                    </a:cubicBezTo>
                    <a:cubicBezTo>
                      <a:pt x="20297" y="36904"/>
                      <a:pt x="20194" y="37280"/>
                      <a:pt x="20091" y="37657"/>
                    </a:cubicBezTo>
                    <a:cubicBezTo>
                      <a:pt x="22761" y="36972"/>
                      <a:pt x="25671" y="36561"/>
                      <a:pt x="28821" y="3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10" name="Google Shape;3910;p33"/>
            <p:cNvGrpSpPr/>
            <p:nvPr/>
          </p:nvGrpSpPr>
          <p:grpSpPr>
            <a:xfrm rot="-6479918">
              <a:off x="8410595" y="3934511"/>
              <a:ext cx="907216" cy="743735"/>
              <a:chOff x="4438027" y="256290"/>
              <a:chExt cx="2454681" cy="2012347"/>
            </a:xfrm>
          </p:grpSpPr>
          <p:sp>
            <p:nvSpPr>
              <p:cNvPr id="3911" name="Google Shape;3911;p33"/>
              <p:cNvSpPr/>
              <p:nvPr/>
            </p:nvSpPr>
            <p:spPr>
              <a:xfrm>
                <a:off x="4438027" y="487463"/>
                <a:ext cx="2362969" cy="1781175"/>
              </a:xfrm>
              <a:custGeom>
                <a:avLst/>
                <a:gdLst/>
                <a:ahLst/>
                <a:cxnLst/>
                <a:rect l="l" t="t" r="r" b="b"/>
                <a:pathLst>
                  <a:path w="5370385" h="4048124" extrusionOk="0">
                    <a:moveTo>
                      <a:pt x="198311" y="207359"/>
                    </a:moveTo>
                    <a:lnTo>
                      <a:pt x="567119" y="652082"/>
                    </a:lnTo>
                    <a:lnTo>
                      <a:pt x="4868609" y="0"/>
                    </a:lnTo>
                    <a:lnTo>
                      <a:pt x="5370386" y="3310128"/>
                    </a:lnTo>
                    <a:lnTo>
                      <a:pt x="501777" y="4048125"/>
                    </a:lnTo>
                    <a:lnTo>
                      <a:pt x="0" y="737997"/>
                    </a:lnTo>
                    <a:lnTo>
                      <a:pt x="198311" y="20735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2" name="Google Shape;3912;p33"/>
              <p:cNvSpPr/>
              <p:nvPr/>
            </p:nvSpPr>
            <p:spPr>
              <a:xfrm>
                <a:off x="4475856" y="425323"/>
                <a:ext cx="2380069" cy="1781175"/>
              </a:xfrm>
              <a:custGeom>
                <a:avLst/>
                <a:gdLst/>
                <a:ahLst/>
                <a:cxnLst/>
                <a:rect l="l" t="t" r="r" b="b"/>
                <a:pathLst>
                  <a:path w="5409247" h="4048125" extrusionOk="0">
                    <a:moveTo>
                      <a:pt x="167164" y="419481"/>
                    </a:moveTo>
                    <a:lnTo>
                      <a:pt x="633508" y="639413"/>
                    </a:lnTo>
                    <a:lnTo>
                      <a:pt x="4851654" y="0"/>
                    </a:lnTo>
                    <a:lnTo>
                      <a:pt x="5280755" y="2831021"/>
                    </a:lnTo>
                    <a:lnTo>
                      <a:pt x="5409247" y="2891600"/>
                    </a:lnTo>
                    <a:cubicBezTo>
                      <a:pt x="5349907" y="3041428"/>
                      <a:pt x="5290566" y="3191351"/>
                      <a:pt x="5231225" y="3341180"/>
                    </a:cubicBezTo>
                    <a:cubicBezTo>
                      <a:pt x="3649123" y="3576828"/>
                      <a:pt x="2066925" y="3812477"/>
                      <a:pt x="484823" y="4048125"/>
                    </a:cubicBezTo>
                    <a:cubicBezTo>
                      <a:pt x="323183" y="3008852"/>
                      <a:pt x="161639" y="1969580"/>
                      <a:pt x="0" y="930307"/>
                    </a:cubicBezTo>
                    <a:cubicBezTo>
                      <a:pt x="55721" y="760000"/>
                      <a:pt x="111442" y="589693"/>
                      <a:pt x="167164" y="41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3" name="Google Shape;3913;p33"/>
              <p:cNvSpPr/>
              <p:nvPr/>
            </p:nvSpPr>
            <p:spPr>
              <a:xfrm rot="10290086">
                <a:off x="4629968" y="408244"/>
                <a:ext cx="2165823" cy="1472523"/>
              </a:xfrm>
              <a:custGeom>
                <a:avLst/>
                <a:gdLst/>
                <a:ahLst/>
                <a:cxnLst/>
                <a:rect l="l" t="t" r="r" b="b"/>
                <a:pathLst>
                  <a:path w="4924233" h="3347941" extrusionOk="0">
                    <a:moveTo>
                      <a:pt x="0" y="0"/>
                    </a:moveTo>
                    <a:lnTo>
                      <a:pt x="4924234" y="0"/>
                    </a:lnTo>
                    <a:lnTo>
                      <a:pt x="4924234" y="3347942"/>
                    </a:lnTo>
                    <a:lnTo>
                      <a:pt x="0" y="334794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4" name="Google Shape;3914;p33"/>
              <p:cNvSpPr/>
              <p:nvPr/>
            </p:nvSpPr>
            <p:spPr>
              <a:xfrm>
                <a:off x="4519312" y="577943"/>
                <a:ext cx="2370010" cy="1464419"/>
              </a:xfrm>
              <a:custGeom>
                <a:avLst/>
                <a:gdLst/>
                <a:ahLst/>
                <a:cxnLst/>
                <a:rect l="l" t="t" r="r" b="b"/>
                <a:pathLst>
                  <a:path w="5386387" h="3328225" extrusionOk="0">
                    <a:moveTo>
                      <a:pt x="503873" y="3328226"/>
                    </a:moveTo>
                    <a:lnTo>
                      <a:pt x="501777" y="3314319"/>
                    </a:lnTo>
                    <a:lnTo>
                      <a:pt x="0" y="4191"/>
                    </a:lnTo>
                    <a:lnTo>
                      <a:pt x="27908" y="0"/>
                    </a:lnTo>
                    <a:lnTo>
                      <a:pt x="527495" y="3296126"/>
                    </a:lnTo>
                    <a:lnTo>
                      <a:pt x="5382197" y="2560320"/>
                    </a:lnTo>
                    <a:lnTo>
                      <a:pt x="5386388" y="2588133"/>
                    </a:lnTo>
                    <a:lnTo>
                      <a:pt x="503873" y="33282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5" name="Google Shape;3915;p33"/>
              <p:cNvSpPr/>
              <p:nvPr/>
            </p:nvSpPr>
            <p:spPr>
              <a:xfrm>
                <a:off x="4776813" y="1762878"/>
                <a:ext cx="2021110" cy="328867"/>
              </a:xfrm>
              <a:custGeom>
                <a:avLst/>
                <a:gdLst/>
                <a:ahLst/>
                <a:cxnLst/>
                <a:rect l="l" t="t" r="r" b="b"/>
                <a:pathLst>
                  <a:path w="4593431" h="747426" extrusionOk="0">
                    <a:moveTo>
                      <a:pt x="4381" y="747427"/>
                    </a:moveTo>
                    <a:lnTo>
                      <a:pt x="0" y="719518"/>
                    </a:lnTo>
                    <a:lnTo>
                      <a:pt x="4589050" y="0"/>
                    </a:lnTo>
                    <a:lnTo>
                      <a:pt x="4593431" y="27908"/>
                    </a:lnTo>
                    <a:lnTo>
                      <a:pt x="4381" y="74742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6" name="Google Shape;3916;p33"/>
              <p:cNvSpPr/>
              <p:nvPr/>
            </p:nvSpPr>
            <p:spPr>
              <a:xfrm>
                <a:off x="4771229" y="1800455"/>
                <a:ext cx="2021067" cy="328826"/>
              </a:xfrm>
              <a:custGeom>
                <a:avLst/>
                <a:gdLst/>
                <a:ahLst/>
                <a:cxnLst/>
                <a:rect l="l" t="t" r="r" b="b"/>
                <a:pathLst>
                  <a:path w="4593335" h="747331" extrusionOk="0">
                    <a:moveTo>
                      <a:pt x="4381" y="747332"/>
                    </a:moveTo>
                    <a:lnTo>
                      <a:pt x="0" y="719519"/>
                    </a:lnTo>
                    <a:lnTo>
                      <a:pt x="4588955" y="0"/>
                    </a:lnTo>
                    <a:lnTo>
                      <a:pt x="4593336" y="27908"/>
                    </a:lnTo>
                    <a:lnTo>
                      <a:pt x="4381" y="7473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7" name="Google Shape;3917;p33"/>
              <p:cNvSpPr/>
              <p:nvPr/>
            </p:nvSpPr>
            <p:spPr>
              <a:xfrm>
                <a:off x="4768752" y="1843365"/>
                <a:ext cx="2021068" cy="328826"/>
              </a:xfrm>
              <a:custGeom>
                <a:avLst/>
                <a:gdLst/>
                <a:ahLst/>
                <a:cxnLst/>
                <a:rect l="l" t="t" r="r" b="b"/>
                <a:pathLst>
                  <a:path w="4593336" h="747331" extrusionOk="0">
                    <a:moveTo>
                      <a:pt x="4382" y="747331"/>
                    </a:moveTo>
                    <a:lnTo>
                      <a:pt x="0" y="719519"/>
                    </a:lnTo>
                    <a:lnTo>
                      <a:pt x="4588955" y="0"/>
                    </a:lnTo>
                    <a:lnTo>
                      <a:pt x="4593336" y="27813"/>
                    </a:lnTo>
                    <a:lnTo>
                      <a:pt x="4382" y="74733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8" name="Google Shape;3918;p33"/>
              <p:cNvSpPr/>
              <p:nvPr/>
            </p:nvSpPr>
            <p:spPr>
              <a:xfrm>
                <a:off x="4913787" y="1510125"/>
                <a:ext cx="268218" cy="298610"/>
              </a:xfrm>
              <a:custGeom>
                <a:avLst/>
                <a:gdLst/>
                <a:ahLst/>
                <a:cxnLst/>
                <a:rect l="l" t="t" r="r" b="b"/>
                <a:pathLst>
                  <a:path w="609586" h="678660" extrusionOk="0">
                    <a:moveTo>
                      <a:pt x="824" y="436807"/>
                    </a:moveTo>
                    <a:cubicBezTo>
                      <a:pt x="-7843" y="379466"/>
                      <a:pt x="54164" y="280692"/>
                      <a:pt x="78167" y="240973"/>
                    </a:cubicBezTo>
                    <a:cubicBezTo>
                      <a:pt x="127507" y="159344"/>
                      <a:pt x="195230" y="88573"/>
                      <a:pt x="280574" y="44663"/>
                    </a:cubicBezTo>
                    <a:cubicBezTo>
                      <a:pt x="311911" y="28565"/>
                      <a:pt x="415829" y="-24870"/>
                      <a:pt x="461263" y="13706"/>
                    </a:cubicBezTo>
                    <a:cubicBezTo>
                      <a:pt x="508507" y="53807"/>
                      <a:pt x="479837" y="182966"/>
                      <a:pt x="392302" y="344891"/>
                    </a:cubicBezTo>
                    <a:cubicBezTo>
                      <a:pt x="544607" y="452618"/>
                      <a:pt x="632618" y="569395"/>
                      <a:pt x="604328" y="629593"/>
                    </a:cubicBezTo>
                    <a:cubicBezTo>
                      <a:pt x="573848" y="694554"/>
                      <a:pt x="412685" y="683219"/>
                      <a:pt x="322579" y="662264"/>
                    </a:cubicBezTo>
                    <a:cubicBezTo>
                      <a:pt x="209326" y="635975"/>
                      <a:pt x="71976" y="557870"/>
                      <a:pt x="7778" y="456619"/>
                    </a:cubicBezTo>
                    <a:cubicBezTo>
                      <a:pt x="4158" y="450809"/>
                      <a:pt x="1872" y="444141"/>
                      <a:pt x="729" y="4368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9" name="Google Shape;3919;p33"/>
              <p:cNvSpPr/>
              <p:nvPr/>
            </p:nvSpPr>
            <p:spPr>
              <a:xfrm>
                <a:off x="4847130" y="711783"/>
                <a:ext cx="136689" cy="717511"/>
              </a:xfrm>
              <a:custGeom>
                <a:avLst/>
                <a:gdLst/>
                <a:ahLst/>
                <a:cxnLst/>
                <a:rect l="l" t="t" r="r" b="b"/>
                <a:pathLst>
                  <a:path w="310656" h="1630707" extrusionOk="0">
                    <a:moveTo>
                      <a:pt x="296631" y="1630708"/>
                    </a:moveTo>
                    <a:cubicBezTo>
                      <a:pt x="289869" y="1630708"/>
                      <a:pt x="283963" y="1625850"/>
                      <a:pt x="282725" y="1619087"/>
                    </a:cubicBezTo>
                    <a:lnTo>
                      <a:pt x="213" y="16601"/>
                    </a:lnTo>
                    <a:cubicBezTo>
                      <a:pt x="-1120" y="8886"/>
                      <a:pt x="3928" y="1647"/>
                      <a:pt x="11643" y="314"/>
                    </a:cubicBezTo>
                    <a:cubicBezTo>
                      <a:pt x="19644" y="-1401"/>
                      <a:pt x="26598" y="4124"/>
                      <a:pt x="27931" y="11744"/>
                    </a:cubicBezTo>
                    <a:lnTo>
                      <a:pt x="310443" y="1614230"/>
                    </a:lnTo>
                    <a:cubicBezTo>
                      <a:pt x="311776" y="1621945"/>
                      <a:pt x="306728" y="1629184"/>
                      <a:pt x="299013" y="1630518"/>
                    </a:cubicBezTo>
                    <a:cubicBezTo>
                      <a:pt x="298155" y="1630708"/>
                      <a:pt x="297393" y="1630708"/>
                      <a:pt x="296631" y="16307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0" name="Google Shape;3920;p33"/>
              <p:cNvSpPr/>
              <p:nvPr/>
            </p:nvSpPr>
            <p:spPr>
              <a:xfrm>
                <a:off x="4904609" y="700920"/>
                <a:ext cx="136689" cy="717500"/>
              </a:xfrm>
              <a:custGeom>
                <a:avLst/>
                <a:gdLst/>
                <a:ahLst/>
                <a:cxnLst/>
                <a:rect l="l" t="t" r="r" b="b"/>
                <a:pathLst>
                  <a:path w="310656" h="1630681" extrusionOk="0">
                    <a:moveTo>
                      <a:pt x="296631" y="1630681"/>
                    </a:moveTo>
                    <a:cubicBezTo>
                      <a:pt x="289869" y="1630681"/>
                      <a:pt x="283963" y="1625823"/>
                      <a:pt x="282725" y="1619061"/>
                    </a:cubicBezTo>
                    <a:lnTo>
                      <a:pt x="213" y="16575"/>
                    </a:lnTo>
                    <a:cubicBezTo>
                      <a:pt x="-1120" y="8859"/>
                      <a:pt x="3928" y="1620"/>
                      <a:pt x="11643" y="287"/>
                    </a:cubicBezTo>
                    <a:cubicBezTo>
                      <a:pt x="19549" y="-1332"/>
                      <a:pt x="26598" y="4097"/>
                      <a:pt x="27931" y="11717"/>
                    </a:cubicBezTo>
                    <a:lnTo>
                      <a:pt x="310443" y="1614203"/>
                    </a:lnTo>
                    <a:cubicBezTo>
                      <a:pt x="311776" y="1621918"/>
                      <a:pt x="306728" y="1629157"/>
                      <a:pt x="299013" y="1630491"/>
                    </a:cubicBezTo>
                    <a:cubicBezTo>
                      <a:pt x="298155" y="1630681"/>
                      <a:pt x="297393" y="1630681"/>
                      <a:pt x="296631" y="16306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1" name="Google Shape;3921;p33"/>
              <p:cNvSpPr/>
              <p:nvPr/>
            </p:nvSpPr>
            <p:spPr>
              <a:xfrm>
                <a:off x="4798258" y="722741"/>
                <a:ext cx="136689" cy="717512"/>
              </a:xfrm>
              <a:custGeom>
                <a:avLst/>
                <a:gdLst/>
                <a:ahLst/>
                <a:cxnLst/>
                <a:rect l="l" t="t" r="r" b="b"/>
                <a:pathLst>
                  <a:path w="310656" h="1630708" extrusionOk="0">
                    <a:moveTo>
                      <a:pt x="296631" y="1630708"/>
                    </a:moveTo>
                    <a:cubicBezTo>
                      <a:pt x="289869" y="1630708"/>
                      <a:pt x="283963" y="1625850"/>
                      <a:pt x="282725" y="1619088"/>
                    </a:cubicBezTo>
                    <a:lnTo>
                      <a:pt x="213" y="16601"/>
                    </a:lnTo>
                    <a:cubicBezTo>
                      <a:pt x="-1120" y="8886"/>
                      <a:pt x="3928" y="1647"/>
                      <a:pt x="11643" y="314"/>
                    </a:cubicBezTo>
                    <a:cubicBezTo>
                      <a:pt x="19549" y="-1401"/>
                      <a:pt x="26598" y="4124"/>
                      <a:pt x="27931" y="11744"/>
                    </a:cubicBezTo>
                    <a:lnTo>
                      <a:pt x="310443" y="1614230"/>
                    </a:lnTo>
                    <a:cubicBezTo>
                      <a:pt x="311776" y="1621945"/>
                      <a:pt x="306728" y="1629184"/>
                      <a:pt x="299013" y="1630517"/>
                    </a:cubicBezTo>
                    <a:cubicBezTo>
                      <a:pt x="298155" y="1630708"/>
                      <a:pt x="297393" y="1630708"/>
                      <a:pt x="296631" y="16307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2" name="Google Shape;3922;p33"/>
              <p:cNvSpPr/>
              <p:nvPr/>
            </p:nvSpPr>
            <p:spPr>
              <a:xfrm>
                <a:off x="4742752" y="729902"/>
                <a:ext cx="136689" cy="717488"/>
              </a:xfrm>
              <a:custGeom>
                <a:avLst/>
                <a:gdLst/>
                <a:ahLst/>
                <a:cxnLst/>
                <a:rect l="l" t="t" r="r" b="b"/>
                <a:pathLst>
                  <a:path w="310656" h="1630654" extrusionOk="0">
                    <a:moveTo>
                      <a:pt x="296631" y="1630655"/>
                    </a:moveTo>
                    <a:cubicBezTo>
                      <a:pt x="289869" y="1630655"/>
                      <a:pt x="283963" y="1625797"/>
                      <a:pt x="282725" y="1619034"/>
                    </a:cubicBezTo>
                    <a:lnTo>
                      <a:pt x="213" y="16548"/>
                    </a:lnTo>
                    <a:cubicBezTo>
                      <a:pt x="-1120" y="8833"/>
                      <a:pt x="3928" y="1594"/>
                      <a:pt x="11643" y="261"/>
                    </a:cubicBezTo>
                    <a:cubicBezTo>
                      <a:pt x="19549" y="-1263"/>
                      <a:pt x="26598" y="4071"/>
                      <a:pt x="27931" y="11691"/>
                    </a:cubicBezTo>
                    <a:lnTo>
                      <a:pt x="310443" y="1614177"/>
                    </a:lnTo>
                    <a:cubicBezTo>
                      <a:pt x="311776" y="1621892"/>
                      <a:pt x="306728" y="1629131"/>
                      <a:pt x="299013" y="1630464"/>
                    </a:cubicBezTo>
                    <a:cubicBezTo>
                      <a:pt x="298155" y="1630655"/>
                      <a:pt x="297393" y="1630655"/>
                      <a:pt x="296631" y="16306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8"/>
            <a:ext cx="3868340"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1" y="1308721"/>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1" y="1961708"/>
            <a:ext cx="3887391"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619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074666"/>
            <a:ext cx="7886700" cy="994172"/>
          </a:xfrm>
        </p:spPr>
        <p:txBody>
          <a:bodyPr>
            <a:normAutofit/>
          </a:bodyPr>
          <a:lstStyle>
            <a:lvl1pPr algn="ctr">
              <a:defRPr sz="36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278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4873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060" y="95250"/>
            <a:ext cx="3123900" cy="1200150"/>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3888002" y="574766"/>
            <a:ext cx="4363031" cy="382083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dirty="0"/>
          </a:p>
        </p:txBody>
      </p:sp>
      <p:sp>
        <p:nvSpPr>
          <p:cNvPr id="4" name="文本占位符 3"/>
          <p:cNvSpPr>
            <a:spLocks noGrp="1"/>
          </p:cNvSpPr>
          <p:nvPr>
            <p:ph type="body" sz="half" idx="2"/>
          </p:nvPr>
        </p:nvSpPr>
        <p:spPr>
          <a:xfrm>
            <a:off x="488870" y="1543051"/>
            <a:ext cx="3123900" cy="2858691"/>
          </a:xfrm>
        </p:spPr>
        <p:txBody>
          <a:bodyPr>
            <a:normAutofit/>
          </a:bodyPr>
          <a:lstStyle>
            <a:lvl1pPr marL="0" indent="0">
              <a:lnSpc>
                <a:spcPct val="150000"/>
              </a:lnSpc>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2025/4/25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67999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4" y="273845"/>
            <a:ext cx="1146987" cy="4358879"/>
          </a:xfrm>
        </p:spPr>
        <p:txBody>
          <a:bodyPr vert="eaVert">
            <a:normAutofit/>
          </a:bodyPr>
          <a:lstStyle>
            <a:lvl1pPr>
              <a:defRPr sz="2700"/>
            </a:lvl1pPr>
          </a:lstStyle>
          <a:p>
            <a:r>
              <a:rPr lang="zh-CN" altLang="en-US"/>
              <a:t>单击此处编辑母版标题样式</a:t>
            </a:r>
          </a:p>
        </p:txBody>
      </p:sp>
      <p:sp>
        <p:nvSpPr>
          <p:cNvPr id="3" name="竖排文字占位符 2"/>
          <p:cNvSpPr>
            <a:spLocks noGrp="1"/>
          </p:cNvSpPr>
          <p:nvPr>
            <p:ph type="body" orient="vert" idx="1"/>
          </p:nvPr>
        </p:nvSpPr>
        <p:spPr>
          <a:xfrm>
            <a:off x="628651" y="273845"/>
            <a:ext cx="6659969" cy="435887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9224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28650" y="413659"/>
            <a:ext cx="7886700" cy="416922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23303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923"/>
        <p:cNvGrpSpPr/>
        <p:nvPr/>
      </p:nvGrpSpPr>
      <p:grpSpPr>
        <a:xfrm>
          <a:off x="0" y="0"/>
          <a:ext cx="0" cy="0"/>
          <a:chOff x="0" y="0"/>
          <a:chExt cx="0" cy="0"/>
        </a:xfrm>
      </p:grpSpPr>
      <p:grpSp>
        <p:nvGrpSpPr>
          <p:cNvPr id="3924" name="Google Shape;3924;p34"/>
          <p:cNvGrpSpPr/>
          <p:nvPr/>
        </p:nvGrpSpPr>
        <p:grpSpPr>
          <a:xfrm>
            <a:off x="-385960" y="-115353"/>
            <a:ext cx="9601347" cy="5384011"/>
            <a:chOff x="-385960" y="-115353"/>
            <a:chExt cx="9601347" cy="5384011"/>
          </a:xfrm>
        </p:grpSpPr>
        <p:grpSp>
          <p:nvGrpSpPr>
            <p:cNvPr id="3925" name="Google Shape;3925;p34"/>
            <p:cNvGrpSpPr/>
            <p:nvPr/>
          </p:nvGrpSpPr>
          <p:grpSpPr>
            <a:xfrm rot="10800000" flipH="1">
              <a:off x="-148671" y="-115353"/>
              <a:ext cx="669658" cy="654854"/>
              <a:chOff x="6920359" y="1788354"/>
              <a:chExt cx="3297184" cy="3224292"/>
            </a:xfrm>
          </p:grpSpPr>
          <p:sp>
            <p:nvSpPr>
              <p:cNvPr id="3926" name="Google Shape;3926;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7" name="Google Shape;3927;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8" name="Google Shape;3928;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9" name="Google Shape;3929;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0" name="Google Shape;3930;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1" name="Google Shape;3931;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2" name="Google Shape;3932;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3" name="Google Shape;3933;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4" name="Google Shape;3934;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5" name="Google Shape;3935;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6" name="Google Shape;3936;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7" name="Google Shape;3937;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8" name="Google Shape;3938;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9" name="Google Shape;3939;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0" name="Google Shape;3940;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1" name="Google Shape;3941;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2" name="Google Shape;3942;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3" name="Google Shape;3943;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4" name="Google Shape;3944;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5" name="Google Shape;3945;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6" name="Google Shape;3946;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7" name="Google Shape;3947;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8" name="Google Shape;3948;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9" name="Google Shape;3949;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0" name="Google Shape;3950;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1" name="Google Shape;3951;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2" name="Google Shape;3952;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3" name="Google Shape;3953;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4" name="Google Shape;3954;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5" name="Google Shape;3955;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6" name="Google Shape;3956;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7" name="Google Shape;3957;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8" name="Google Shape;3958;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9" name="Google Shape;3959;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0" name="Google Shape;3960;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1" name="Google Shape;3961;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2" name="Google Shape;3962;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3" name="Google Shape;3963;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4" name="Google Shape;3964;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5" name="Google Shape;3965;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6" name="Google Shape;3966;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67" name="Google Shape;3967;p34"/>
            <p:cNvGrpSpPr/>
            <p:nvPr/>
          </p:nvGrpSpPr>
          <p:grpSpPr>
            <a:xfrm flipH="1">
              <a:off x="8545729" y="4563297"/>
              <a:ext cx="669658" cy="654854"/>
              <a:chOff x="6920359" y="1788354"/>
              <a:chExt cx="3297184" cy="3224292"/>
            </a:xfrm>
          </p:grpSpPr>
          <p:sp>
            <p:nvSpPr>
              <p:cNvPr id="3968" name="Google Shape;3968;p34"/>
              <p:cNvSpPr/>
              <p:nvPr/>
            </p:nvSpPr>
            <p:spPr>
              <a:xfrm>
                <a:off x="9497739" y="2014764"/>
                <a:ext cx="719804" cy="535563"/>
              </a:xfrm>
              <a:custGeom>
                <a:avLst/>
                <a:gdLst/>
                <a:ahLst/>
                <a:cxnLst/>
                <a:rect l="l" t="t" r="r" b="b"/>
                <a:pathLst>
                  <a:path w="1531497" h="1139495" extrusionOk="0">
                    <a:moveTo>
                      <a:pt x="671430" y="1046384"/>
                    </a:moveTo>
                    <a:cubicBezTo>
                      <a:pt x="1005305" y="945698"/>
                      <a:pt x="1535838" y="673663"/>
                      <a:pt x="1531470" y="332382"/>
                    </a:cubicBezTo>
                    <a:cubicBezTo>
                      <a:pt x="1530053" y="221573"/>
                      <a:pt x="1472060" y="87884"/>
                      <a:pt x="1366138" y="30295"/>
                    </a:cubicBezTo>
                    <a:cubicBezTo>
                      <a:pt x="1271237" y="-21278"/>
                      <a:pt x="1155828" y="-1985"/>
                      <a:pt x="1023701" y="50484"/>
                    </a:cubicBezTo>
                    <a:cubicBezTo>
                      <a:pt x="533055" y="245406"/>
                      <a:pt x="-113379" y="868527"/>
                      <a:pt x="17013" y="1073717"/>
                    </a:cubicBezTo>
                    <a:cubicBezTo>
                      <a:pt x="107662" y="1216373"/>
                      <a:pt x="530481" y="1088874"/>
                      <a:pt x="671401" y="104638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9" name="Google Shape;3969;p34"/>
              <p:cNvSpPr/>
              <p:nvPr/>
            </p:nvSpPr>
            <p:spPr>
              <a:xfrm>
                <a:off x="6920359" y="2190697"/>
                <a:ext cx="3096838" cy="2821949"/>
              </a:xfrm>
              <a:custGeom>
                <a:avLst/>
                <a:gdLst/>
                <a:ahLst/>
                <a:cxnLst/>
                <a:rect l="l" t="t" r="r" b="b"/>
                <a:pathLst>
                  <a:path w="6589018" h="6004146" extrusionOk="0">
                    <a:moveTo>
                      <a:pt x="8552" y="6004146"/>
                    </a:moveTo>
                    <a:cubicBezTo>
                      <a:pt x="6874" y="6004146"/>
                      <a:pt x="5197" y="6003655"/>
                      <a:pt x="3722" y="6002642"/>
                    </a:cubicBezTo>
                    <a:cubicBezTo>
                      <a:pt x="-183" y="5999981"/>
                      <a:pt x="-1167" y="5994659"/>
                      <a:pt x="1494" y="5990755"/>
                    </a:cubicBezTo>
                    <a:cubicBezTo>
                      <a:pt x="1141756" y="4325166"/>
                      <a:pt x="2515584" y="2862135"/>
                      <a:pt x="4084796" y="1642302"/>
                    </a:cubicBezTo>
                    <a:cubicBezTo>
                      <a:pt x="4867030" y="1034222"/>
                      <a:pt x="5705320" y="482024"/>
                      <a:pt x="6576324" y="1068"/>
                    </a:cubicBezTo>
                    <a:cubicBezTo>
                      <a:pt x="6580431" y="-1217"/>
                      <a:pt x="6585667" y="287"/>
                      <a:pt x="6587951" y="4423"/>
                    </a:cubicBezTo>
                    <a:cubicBezTo>
                      <a:pt x="6590236" y="8559"/>
                      <a:pt x="6588732" y="13765"/>
                      <a:pt x="6584596" y="16051"/>
                    </a:cubicBezTo>
                    <a:cubicBezTo>
                      <a:pt x="5714345" y="496602"/>
                      <a:pt x="4876836" y="1048279"/>
                      <a:pt x="4095295" y="1655810"/>
                    </a:cubicBezTo>
                    <a:cubicBezTo>
                      <a:pt x="2527472" y="2874544"/>
                      <a:pt x="1154859" y="4336302"/>
                      <a:pt x="15610" y="6000415"/>
                    </a:cubicBezTo>
                    <a:cubicBezTo>
                      <a:pt x="13961" y="6002845"/>
                      <a:pt x="11271" y="6004146"/>
                      <a:pt x="8552" y="60041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0" name="Google Shape;3970;p34"/>
              <p:cNvSpPr/>
              <p:nvPr/>
            </p:nvSpPr>
            <p:spPr>
              <a:xfrm>
                <a:off x="9882117" y="2267980"/>
                <a:ext cx="72206" cy="35342"/>
              </a:xfrm>
              <a:custGeom>
                <a:avLst/>
                <a:gdLst/>
                <a:ahLst/>
                <a:cxnLst/>
                <a:rect l="l" t="t" r="r" b="b"/>
                <a:pathLst>
                  <a:path w="153629" h="75195" extrusionOk="0">
                    <a:moveTo>
                      <a:pt x="145077" y="75196"/>
                    </a:moveTo>
                    <a:cubicBezTo>
                      <a:pt x="143949" y="75196"/>
                      <a:pt x="142821" y="74964"/>
                      <a:pt x="141721" y="74501"/>
                    </a:cubicBezTo>
                    <a:lnTo>
                      <a:pt x="5227" y="16421"/>
                    </a:lnTo>
                    <a:cubicBezTo>
                      <a:pt x="859" y="14570"/>
                      <a:pt x="-1165" y="9537"/>
                      <a:pt x="685" y="5198"/>
                    </a:cubicBezTo>
                    <a:cubicBezTo>
                      <a:pt x="2537" y="860"/>
                      <a:pt x="7599" y="-1165"/>
                      <a:pt x="11909" y="686"/>
                    </a:cubicBezTo>
                    <a:lnTo>
                      <a:pt x="148403" y="58766"/>
                    </a:lnTo>
                    <a:cubicBezTo>
                      <a:pt x="152771" y="60618"/>
                      <a:pt x="154795" y="65651"/>
                      <a:pt x="152944" y="69989"/>
                    </a:cubicBezTo>
                    <a:cubicBezTo>
                      <a:pt x="151556" y="73229"/>
                      <a:pt x="148403" y="75196"/>
                      <a:pt x="145077" y="751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1" name="Google Shape;3971;p34"/>
              <p:cNvSpPr/>
              <p:nvPr/>
            </p:nvSpPr>
            <p:spPr>
              <a:xfrm>
                <a:off x="9755129" y="2339154"/>
                <a:ext cx="109258" cy="58975"/>
              </a:xfrm>
              <a:custGeom>
                <a:avLst/>
                <a:gdLst/>
                <a:ahLst/>
                <a:cxnLst/>
                <a:rect l="l" t="t" r="r" b="b"/>
                <a:pathLst>
                  <a:path w="232463" h="125478" extrusionOk="0">
                    <a:moveTo>
                      <a:pt x="223903" y="125449"/>
                    </a:moveTo>
                    <a:cubicBezTo>
                      <a:pt x="222601" y="125449"/>
                      <a:pt x="221300" y="125160"/>
                      <a:pt x="220056" y="124553"/>
                    </a:cubicBezTo>
                    <a:lnTo>
                      <a:pt x="4713" y="16202"/>
                    </a:lnTo>
                    <a:cubicBezTo>
                      <a:pt x="490" y="14090"/>
                      <a:pt x="-1216" y="8941"/>
                      <a:pt x="924" y="4719"/>
                    </a:cubicBezTo>
                    <a:cubicBezTo>
                      <a:pt x="3035" y="467"/>
                      <a:pt x="8184" y="-1211"/>
                      <a:pt x="12407" y="929"/>
                    </a:cubicBezTo>
                    <a:lnTo>
                      <a:pt x="227750" y="109281"/>
                    </a:lnTo>
                    <a:cubicBezTo>
                      <a:pt x="231973" y="111392"/>
                      <a:pt x="233679" y="116541"/>
                      <a:pt x="231539" y="120764"/>
                    </a:cubicBezTo>
                    <a:cubicBezTo>
                      <a:pt x="230035" y="123743"/>
                      <a:pt x="227027" y="125478"/>
                      <a:pt x="223903" y="125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2" name="Google Shape;3972;p34"/>
              <p:cNvSpPr/>
              <p:nvPr/>
            </p:nvSpPr>
            <p:spPr>
              <a:xfrm>
                <a:off x="9648573" y="2406195"/>
                <a:ext cx="117750" cy="72622"/>
              </a:xfrm>
              <a:custGeom>
                <a:avLst/>
                <a:gdLst/>
                <a:ahLst/>
                <a:cxnLst/>
                <a:rect l="l" t="t" r="r" b="b"/>
                <a:pathLst>
                  <a:path w="250531" h="154514" extrusionOk="0">
                    <a:moveTo>
                      <a:pt x="241976" y="154515"/>
                    </a:moveTo>
                    <a:cubicBezTo>
                      <a:pt x="240501" y="154515"/>
                      <a:pt x="238997" y="154139"/>
                      <a:pt x="237638" y="153329"/>
                    </a:cubicBezTo>
                    <a:lnTo>
                      <a:pt x="4217" y="15937"/>
                    </a:lnTo>
                    <a:cubicBezTo>
                      <a:pt x="167" y="13537"/>
                      <a:pt x="-1221" y="8301"/>
                      <a:pt x="1179" y="4223"/>
                    </a:cubicBezTo>
                    <a:cubicBezTo>
                      <a:pt x="3580" y="145"/>
                      <a:pt x="8844" y="-1215"/>
                      <a:pt x="12894" y="1186"/>
                    </a:cubicBezTo>
                    <a:lnTo>
                      <a:pt x="246315" y="138577"/>
                    </a:lnTo>
                    <a:cubicBezTo>
                      <a:pt x="250364" y="140978"/>
                      <a:pt x="251752" y="146213"/>
                      <a:pt x="249351" y="150292"/>
                    </a:cubicBezTo>
                    <a:cubicBezTo>
                      <a:pt x="247761" y="153011"/>
                      <a:pt x="244898" y="154515"/>
                      <a:pt x="241976" y="1545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3" name="Google Shape;3973;p34"/>
              <p:cNvSpPr/>
              <p:nvPr/>
            </p:nvSpPr>
            <p:spPr>
              <a:xfrm>
                <a:off x="9810969" y="2162578"/>
                <a:ext cx="71951" cy="148789"/>
              </a:xfrm>
              <a:custGeom>
                <a:avLst/>
                <a:gdLst/>
                <a:ahLst/>
                <a:cxnLst/>
                <a:rect l="l" t="t" r="r" b="b"/>
                <a:pathLst>
                  <a:path w="153088" h="316572" extrusionOk="0">
                    <a:moveTo>
                      <a:pt x="8572" y="316572"/>
                    </a:moveTo>
                    <a:cubicBezTo>
                      <a:pt x="7386" y="316572"/>
                      <a:pt x="6171" y="316341"/>
                      <a:pt x="5014" y="315791"/>
                    </a:cubicBezTo>
                    <a:cubicBezTo>
                      <a:pt x="704" y="313853"/>
                      <a:pt x="-1176" y="308763"/>
                      <a:pt x="762" y="304453"/>
                    </a:cubicBezTo>
                    <a:lnTo>
                      <a:pt x="136736" y="5027"/>
                    </a:lnTo>
                    <a:cubicBezTo>
                      <a:pt x="138703" y="717"/>
                      <a:pt x="143765" y="-1192"/>
                      <a:pt x="148074" y="775"/>
                    </a:cubicBezTo>
                    <a:cubicBezTo>
                      <a:pt x="152384" y="2713"/>
                      <a:pt x="154265" y="7803"/>
                      <a:pt x="152327" y="12113"/>
                    </a:cubicBezTo>
                    <a:lnTo>
                      <a:pt x="16353" y="311540"/>
                    </a:lnTo>
                    <a:cubicBezTo>
                      <a:pt x="14907" y="314692"/>
                      <a:pt x="11811" y="316572"/>
                      <a:pt x="8572" y="316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4" name="Google Shape;3974;p34"/>
              <p:cNvSpPr/>
              <p:nvPr/>
            </p:nvSpPr>
            <p:spPr>
              <a:xfrm>
                <a:off x="9048509" y="2687819"/>
                <a:ext cx="958242" cy="461887"/>
              </a:xfrm>
              <a:custGeom>
                <a:avLst/>
                <a:gdLst/>
                <a:ahLst/>
                <a:cxnLst/>
                <a:rect l="l" t="t" r="r" b="b"/>
                <a:pathLst>
                  <a:path w="2038813" h="982738" extrusionOk="0">
                    <a:moveTo>
                      <a:pt x="1189344" y="26271"/>
                    </a:moveTo>
                    <a:cubicBezTo>
                      <a:pt x="1350078" y="-1265"/>
                      <a:pt x="1517898" y="-16653"/>
                      <a:pt x="1676548" y="29076"/>
                    </a:cubicBezTo>
                    <a:cubicBezTo>
                      <a:pt x="1835200" y="74806"/>
                      <a:pt x="1983871" y="192905"/>
                      <a:pt x="2026564" y="353609"/>
                    </a:cubicBezTo>
                    <a:cubicBezTo>
                      <a:pt x="2075851" y="539102"/>
                      <a:pt x="1970566" y="735731"/>
                      <a:pt x="1815357" y="840293"/>
                    </a:cubicBezTo>
                    <a:cubicBezTo>
                      <a:pt x="1660119" y="944855"/>
                      <a:pt x="1465544" y="973751"/>
                      <a:pt x="1276841" y="980779"/>
                    </a:cubicBezTo>
                    <a:cubicBezTo>
                      <a:pt x="1034772" y="989804"/>
                      <a:pt x="47347" y="983325"/>
                      <a:pt x="1270" y="602187"/>
                    </a:cubicBezTo>
                    <a:cubicBezTo>
                      <a:pt x="-40121" y="259778"/>
                      <a:pt x="942213" y="68587"/>
                      <a:pt x="1189344" y="2627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5" name="Google Shape;3975;p34"/>
              <p:cNvSpPr/>
              <p:nvPr/>
            </p:nvSpPr>
            <p:spPr>
              <a:xfrm>
                <a:off x="9461199" y="2886798"/>
                <a:ext cx="110929" cy="87282"/>
              </a:xfrm>
              <a:custGeom>
                <a:avLst/>
                <a:gdLst/>
                <a:ahLst/>
                <a:cxnLst/>
                <a:rect l="l" t="t" r="r" b="b"/>
                <a:pathLst>
                  <a:path w="236019" h="185707" extrusionOk="0">
                    <a:moveTo>
                      <a:pt x="227445" y="185707"/>
                    </a:moveTo>
                    <a:cubicBezTo>
                      <a:pt x="225623" y="185707"/>
                      <a:pt x="223772" y="185129"/>
                      <a:pt x="222239" y="183914"/>
                    </a:cubicBezTo>
                    <a:lnTo>
                      <a:pt x="3338" y="15342"/>
                    </a:lnTo>
                    <a:cubicBezTo>
                      <a:pt x="-393" y="12450"/>
                      <a:pt x="-1116" y="7099"/>
                      <a:pt x="1776" y="3338"/>
                    </a:cubicBezTo>
                    <a:cubicBezTo>
                      <a:pt x="4669" y="-393"/>
                      <a:pt x="10049" y="-1116"/>
                      <a:pt x="13780" y="1776"/>
                    </a:cubicBezTo>
                    <a:lnTo>
                      <a:pt x="232681" y="170349"/>
                    </a:lnTo>
                    <a:cubicBezTo>
                      <a:pt x="236412" y="173241"/>
                      <a:pt x="237135" y="178592"/>
                      <a:pt x="234243" y="182352"/>
                    </a:cubicBezTo>
                    <a:cubicBezTo>
                      <a:pt x="232565" y="184550"/>
                      <a:pt x="230020" y="185678"/>
                      <a:pt x="227445" y="185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6" name="Google Shape;3976;p34"/>
              <p:cNvSpPr/>
              <p:nvPr/>
            </p:nvSpPr>
            <p:spPr>
              <a:xfrm>
                <a:off x="9335629" y="2891663"/>
                <a:ext cx="102435" cy="111069"/>
              </a:xfrm>
              <a:custGeom>
                <a:avLst/>
                <a:gdLst/>
                <a:ahLst/>
                <a:cxnLst/>
                <a:rect l="l" t="t" r="r" b="b"/>
                <a:pathLst>
                  <a:path w="217947" h="236317" extrusionOk="0">
                    <a:moveTo>
                      <a:pt x="209400" y="236317"/>
                    </a:moveTo>
                    <a:cubicBezTo>
                      <a:pt x="207086" y="236317"/>
                      <a:pt x="204772" y="235391"/>
                      <a:pt x="203094" y="233540"/>
                    </a:cubicBezTo>
                    <a:lnTo>
                      <a:pt x="2242" y="14321"/>
                    </a:lnTo>
                    <a:cubicBezTo>
                      <a:pt x="-939" y="10850"/>
                      <a:pt x="-708" y="5413"/>
                      <a:pt x="2763" y="2231"/>
                    </a:cubicBezTo>
                    <a:cubicBezTo>
                      <a:pt x="6234" y="-922"/>
                      <a:pt x="11672" y="-719"/>
                      <a:pt x="14853" y="2752"/>
                    </a:cubicBezTo>
                    <a:lnTo>
                      <a:pt x="215705" y="221970"/>
                    </a:lnTo>
                    <a:cubicBezTo>
                      <a:pt x="218887" y="225441"/>
                      <a:pt x="218655" y="230879"/>
                      <a:pt x="215185" y="234061"/>
                    </a:cubicBezTo>
                    <a:cubicBezTo>
                      <a:pt x="213536" y="235565"/>
                      <a:pt x="211482" y="236317"/>
                      <a:pt x="209400" y="2363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7" name="Google Shape;3977;p34"/>
              <p:cNvSpPr/>
              <p:nvPr/>
            </p:nvSpPr>
            <p:spPr>
              <a:xfrm>
                <a:off x="9184042" y="2906184"/>
                <a:ext cx="121091" cy="125053"/>
              </a:xfrm>
              <a:custGeom>
                <a:avLst/>
                <a:gdLst/>
                <a:ahLst/>
                <a:cxnLst/>
                <a:rect l="l" t="t" r="r" b="b"/>
                <a:pathLst>
                  <a:path w="257640" h="266070" extrusionOk="0">
                    <a:moveTo>
                      <a:pt x="249103" y="266070"/>
                    </a:moveTo>
                    <a:cubicBezTo>
                      <a:pt x="246876" y="266070"/>
                      <a:pt x="244620" y="265203"/>
                      <a:pt x="242942" y="263467"/>
                    </a:cubicBezTo>
                    <a:lnTo>
                      <a:pt x="2406" y="14485"/>
                    </a:lnTo>
                    <a:cubicBezTo>
                      <a:pt x="-892" y="11101"/>
                      <a:pt x="-776" y="5663"/>
                      <a:pt x="2608" y="2395"/>
                    </a:cubicBezTo>
                    <a:cubicBezTo>
                      <a:pt x="6050" y="-874"/>
                      <a:pt x="11459" y="-787"/>
                      <a:pt x="14699" y="2597"/>
                    </a:cubicBezTo>
                    <a:lnTo>
                      <a:pt x="255235" y="251579"/>
                    </a:lnTo>
                    <a:cubicBezTo>
                      <a:pt x="258532" y="254992"/>
                      <a:pt x="258417" y="260401"/>
                      <a:pt x="255032" y="263670"/>
                    </a:cubicBezTo>
                    <a:cubicBezTo>
                      <a:pt x="253355" y="265261"/>
                      <a:pt x="251214" y="266070"/>
                      <a:pt x="249074" y="2660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8" name="Google Shape;3978;p34"/>
              <p:cNvSpPr/>
              <p:nvPr/>
            </p:nvSpPr>
            <p:spPr>
              <a:xfrm>
                <a:off x="8930008" y="1788354"/>
                <a:ext cx="483368" cy="908289"/>
              </a:xfrm>
              <a:custGeom>
                <a:avLst/>
                <a:gdLst/>
                <a:ahLst/>
                <a:cxnLst/>
                <a:rect l="l" t="t" r="r" b="b"/>
                <a:pathLst>
                  <a:path w="1028443" h="1932529" extrusionOk="0">
                    <a:moveTo>
                      <a:pt x="292136" y="1909122"/>
                    </a:moveTo>
                    <a:cubicBezTo>
                      <a:pt x="303329" y="1903771"/>
                      <a:pt x="314928" y="1897437"/>
                      <a:pt x="326961" y="1890119"/>
                    </a:cubicBezTo>
                    <a:cubicBezTo>
                      <a:pt x="512106" y="1777284"/>
                      <a:pt x="651783" y="1597316"/>
                      <a:pt x="748825" y="1414282"/>
                    </a:cubicBezTo>
                    <a:cubicBezTo>
                      <a:pt x="893534" y="1141379"/>
                      <a:pt x="1039082" y="833362"/>
                      <a:pt x="1027830" y="533617"/>
                    </a:cubicBezTo>
                    <a:cubicBezTo>
                      <a:pt x="1017504" y="258690"/>
                      <a:pt x="795104" y="-102461"/>
                      <a:pt x="442919" y="27207"/>
                    </a:cubicBezTo>
                    <a:cubicBezTo>
                      <a:pt x="125560" y="144062"/>
                      <a:pt x="59756" y="682955"/>
                      <a:pt x="29414" y="932342"/>
                    </a:cubicBezTo>
                    <a:cubicBezTo>
                      <a:pt x="7403" y="1113235"/>
                      <a:pt x="-97796" y="2095598"/>
                      <a:pt x="292107" y="19090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9" name="Google Shape;3979;p34"/>
              <p:cNvSpPr/>
              <p:nvPr/>
            </p:nvSpPr>
            <p:spPr>
              <a:xfrm>
                <a:off x="8833526" y="1965658"/>
                <a:ext cx="862705" cy="1011261"/>
              </a:xfrm>
              <a:custGeom>
                <a:avLst/>
                <a:gdLst/>
                <a:ahLst/>
                <a:cxnLst/>
                <a:rect l="l" t="t" r="r" b="b"/>
                <a:pathLst>
                  <a:path w="1835543" h="2151619" extrusionOk="0">
                    <a:moveTo>
                      <a:pt x="8561" y="2151619"/>
                    </a:moveTo>
                    <a:cubicBezTo>
                      <a:pt x="5900" y="2151619"/>
                      <a:pt x="3355" y="2150376"/>
                      <a:pt x="1706" y="2148177"/>
                    </a:cubicBezTo>
                    <a:cubicBezTo>
                      <a:pt x="-376" y="2145372"/>
                      <a:pt x="-579" y="2141611"/>
                      <a:pt x="1243" y="2138632"/>
                    </a:cubicBezTo>
                    <a:cubicBezTo>
                      <a:pt x="558387" y="1214928"/>
                      <a:pt x="770664" y="19073"/>
                      <a:pt x="772747" y="7099"/>
                    </a:cubicBezTo>
                    <a:cubicBezTo>
                      <a:pt x="773557" y="2442"/>
                      <a:pt x="777895" y="-682"/>
                      <a:pt x="782639" y="128"/>
                    </a:cubicBezTo>
                    <a:cubicBezTo>
                      <a:pt x="787296" y="938"/>
                      <a:pt x="790420" y="5363"/>
                      <a:pt x="789581" y="10020"/>
                    </a:cubicBezTo>
                    <a:cubicBezTo>
                      <a:pt x="787527" y="21937"/>
                      <a:pt x="577449" y="1205701"/>
                      <a:pt x="26523" y="2129723"/>
                    </a:cubicBezTo>
                    <a:cubicBezTo>
                      <a:pt x="179939" y="2091890"/>
                      <a:pt x="1172050" y="1859395"/>
                      <a:pt x="1828694" y="1994443"/>
                    </a:cubicBezTo>
                    <a:cubicBezTo>
                      <a:pt x="1833322" y="1995398"/>
                      <a:pt x="1836301" y="1999910"/>
                      <a:pt x="1835375" y="2004538"/>
                    </a:cubicBezTo>
                    <a:cubicBezTo>
                      <a:pt x="1834421" y="2009195"/>
                      <a:pt x="1829851" y="2012145"/>
                      <a:pt x="1825252" y="2011191"/>
                    </a:cubicBezTo>
                    <a:cubicBezTo>
                      <a:pt x="1119320" y="1865990"/>
                      <a:pt x="21693" y="2148467"/>
                      <a:pt x="10702" y="2151330"/>
                    </a:cubicBezTo>
                    <a:cubicBezTo>
                      <a:pt x="9979" y="2151504"/>
                      <a:pt x="9256" y="2151619"/>
                      <a:pt x="8532" y="21516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0" name="Google Shape;3980;p34"/>
              <p:cNvSpPr/>
              <p:nvPr/>
            </p:nvSpPr>
            <p:spPr>
              <a:xfrm>
                <a:off x="9108130" y="2036390"/>
                <a:ext cx="63983" cy="88844"/>
              </a:xfrm>
              <a:custGeom>
                <a:avLst/>
                <a:gdLst/>
                <a:ahLst/>
                <a:cxnLst/>
                <a:rect l="l" t="t" r="r" b="b"/>
                <a:pathLst>
                  <a:path w="136133" h="189030" extrusionOk="0">
                    <a:moveTo>
                      <a:pt x="127579" y="189002"/>
                    </a:moveTo>
                    <a:cubicBezTo>
                      <a:pt x="124860" y="189002"/>
                      <a:pt x="122199" y="187700"/>
                      <a:pt x="120550" y="185329"/>
                    </a:cubicBezTo>
                    <a:lnTo>
                      <a:pt x="1526" y="13430"/>
                    </a:lnTo>
                    <a:cubicBezTo>
                      <a:pt x="-1164" y="9554"/>
                      <a:pt x="-210" y="4203"/>
                      <a:pt x="3695" y="1513"/>
                    </a:cubicBezTo>
                    <a:cubicBezTo>
                      <a:pt x="7513" y="-1148"/>
                      <a:pt x="12893" y="-222"/>
                      <a:pt x="15583" y="3683"/>
                    </a:cubicBezTo>
                    <a:lnTo>
                      <a:pt x="134608" y="175581"/>
                    </a:lnTo>
                    <a:cubicBezTo>
                      <a:pt x="137298" y="179457"/>
                      <a:pt x="136343" y="184808"/>
                      <a:pt x="132438" y="187498"/>
                    </a:cubicBezTo>
                    <a:cubicBezTo>
                      <a:pt x="130963" y="188539"/>
                      <a:pt x="129257" y="189031"/>
                      <a:pt x="127579" y="1890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1" name="Google Shape;3981;p34"/>
              <p:cNvSpPr/>
              <p:nvPr/>
            </p:nvSpPr>
            <p:spPr>
              <a:xfrm>
                <a:off x="9021431" y="2168677"/>
                <a:ext cx="104724" cy="124239"/>
              </a:xfrm>
              <a:custGeom>
                <a:avLst/>
                <a:gdLst/>
                <a:ahLst/>
                <a:cxnLst/>
                <a:rect l="l" t="t" r="r" b="b"/>
                <a:pathLst>
                  <a:path w="222816" h="264339" extrusionOk="0">
                    <a:moveTo>
                      <a:pt x="214254" y="264339"/>
                    </a:moveTo>
                    <a:cubicBezTo>
                      <a:pt x="211448" y="264339"/>
                      <a:pt x="208701" y="262951"/>
                      <a:pt x="207052" y="260405"/>
                    </a:cubicBezTo>
                    <a:cubicBezTo>
                      <a:pt x="201527" y="252567"/>
                      <a:pt x="81490" y="108870"/>
                      <a:pt x="2006" y="14055"/>
                    </a:cubicBezTo>
                    <a:cubicBezTo>
                      <a:pt x="-1031" y="10440"/>
                      <a:pt x="-568" y="5031"/>
                      <a:pt x="3047" y="1994"/>
                    </a:cubicBezTo>
                    <a:cubicBezTo>
                      <a:pt x="6663" y="-1043"/>
                      <a:pt x="12072" y="-551"/>
                      <a:pt x="15109" y="3064"/>
                    </a:cubicBezTo>
                    <a:cubicBezTo>
                      <a:pt x="48835" y="43269"/>
                      <a:pt x="217175" y="244179"/>
                      <a:pt x="221543" y="251294"/>
                    </a:cubicBezTo>
                    <a:cubicBezTo>
                      <a:pt x="224030" y="255315"/>
                      <a:pt x="222758" y="260579"/>
                      <a:pt x="218737" y="263067"/>
                    </a:cubicBezTo>
                    <a:cubicBezTo>
                      <a:pt x="217320" y="263934"/>
                      <a:pt x="215787" y="264339"/>
                      <a:pt x="214254" y="2643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2" name="Google Shape;3982;p34"/>
              <p:cNvSpPr/>
              <p:nvPr/>
            </p:nvSpPr>
            <p:spPr>
              <a:xfrm>
                <a:off x="8966098" y="2348130"/>
                <a:ext cx="102603" cy="126117"/>
              </a:xfrm>
              <a:custGeom>
                <a:avLst/>
                <a:gdLst/>
                <a:ahLst/>
                <a:cxnLst/>
                <a:rect l="l" t="t" r="r" b="b"/>
                <a:pathLst>
                  <a:path w="218305" h="268333" extrusionOk="0">
                    <a:moveTo>
                      <a:pt x="209752" y="268333"/>
                    </a:moveTo>
                    <a:cubicBezTo>
                      <a:pt x="207236" y="268333"/>
                      <a:pt x="204777" y="267234"/>
                      <a:pt x="203070" y="265123"/>
                    </a:cubicBezTo>
                    <a:lnTo>
                      <a:pt x="1872" y="13913"/>
                    </a:lnTo>
                    <a:cubicBezTo>
                      <a:pt x="-1079" y="10240"/>
                      <a:pt x="-471" y="4831"/>
                      <a:pt x="3202" y="1881"/>
                    </a:cubicBezTo>
                    <a:cubicBezTo>
                      <a:pt x="6876" y="-1070"/>
                      <a:pt x="12255" y="-491"/>
                      <a:pt x="15235" y="3211"/>
                    </a:cubicBezTo>
                    <a:lnTo>
                      <a:pt x="216433" y="254420"/>
                    </a:lnTo>
                    <a:cubicBezTo>
                      <a:pt x="219384" y="258094"/>
                      <a:pt x="218777" y="263503"/>
                      <a:pt x="215103" y="266453"/>
                    </a:cubicBezTo>
                    <a:cubicBezTo>
                      <a:pt x="213541" y="267726"/>
                      <a:pt x="211632" y="268333"/>
                      <a:pt x="209752" y="2683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3" name="Google Shape;3983;p34"/>
              <p:cNvSpPr/>
              <p:nvPr/>
            </p:nvSpPr>
            <p:spPr>
              <a:xfrm>
                <a:off x="9146608" y="2135433"/>
                <a:ext cx="129233" cy="75302"/>
              </a:xfrm>
              <a:custGeom>
                <a:avLst/>
                <a:gdLst/>
                <a:ahLst/>
                <a:cxnLst/>
                <a:rect l="l" t="t" r="r" b="b"/>
                <a:pathLst>
                  <a:path w="274963" h="160217" extrusionOk="0">
                    <a:moveTo>
                      <a:pt x="8565" y="160217"/>
                    </a:moveTo>
                    <a:cubicBezTo>
                      <a:pt x="5557" y="160217"/>
                      <a:pt x="2635" y="158626"/>
                      <a:pt x="1073" y="155821"/>
                    </a:cubicBezTo>
                    <a:cubicBezTo>
                      <a:pt x="-1211" y="151684"/>
                      <a:pt x="264" y="146478"/>
                      <a:pt x="4429" y="144193"/>
                    </a:cubicBezTo>
                    <a:lnTo>
                      <a:pt x="262262" y="1075"/>
                    </a:lnTo>
                    <a:cubicBezTo>
                      <a:pt x="266340" y="-1211"/>
                      <a:pt x="271575" y="265"/>
                      <a:pt x="273890" y="4401"/>
                    </a:cubicBezTo>
                    <a:cubicBezTo>
                      <a:pt x="276175" y="8537"/>
                      <a:pt x="274700" y="13743"/>
                      <a:pt x="270534" y="16029"/>
                    </a:cubicBezTo>
                    <a:lnTo>
                      <a:pt x="12701" y="159147"/>
                    </a:lnTo>
                    <a:cubicBezTo>
                      <a:pt x="11400" y="159870"/>
                      <a:pt x="9982" y="160217"/>
                      <a:pt x="8565" y="160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4" name="Google Shape;3984;p34"/>
              <p:cNvSpPr/>
              <p:nvPr/>
            </p:nvSpPr>
            <p:spPr>
              <a:xfrm>
                <a:off x="9410839" y="2784412"/>
                <a:ext cx="116236" cy="107941"/>
              </a:xfrm>
              <a:custGeom>
                <a:avLst/>
                <a:gdLst/>
                <a:ahLst/>
                <a:cxnLst/>
                <a:rect l="l" t="t" r="r" b="b"/>
                <a:pathLst>
                  <a:path w="247310" h="229661" extrusionOk="0">
                    <a:moveTo>
                      <a:pt x="8548" y="229661"/>
                    </a:moveTo>
                    <a:cubicBezTo>
                      <a:pt x="6755" y="229661"/>
                      <a:pt x="4961" y="229112"/>
                      <a:pt x="3429" y="227955"/>
                    </a:cubicBezTo>
                    <a:cubicBezTo>
                      <a:pt x="-361" y="225120"/>
                      <a:pt x="-1113" y="219769"/>
                      <a:pt x="1693" y="215980"/>
                    </a:cubicBezTo>
                    <a:cubicBezTo>
                      <a:pt x="21130" y="190092"/>
                      <a:pt x="224411" y="9806"/>
                      <a:pt x="233060" y="2170"/>
                    </a:cubicBezTo>
                    <a:cubicBezTo>
                      <a:pt x="236618" y="-983"/>
                      <a:pt x="241998" y="-665"/>
                      <a:pt x="245150" y="2893"/>
                    </a:cubicBezTo>
                    <a:cubicBezTo>
                      <a:pt x="248303" y="6422"/>
                      <a:pt x="247956" y="11831"/>
                      <a:pt x="244427" y="14984"/>
                    </a:cubicBezTo>
                    <a:cubicBezTo>
                      <a:pt x="171653" y="79485"/>
                      <a:pt x="30097" y="206637"/>
                      <a:pt x="15403" y="226248"/>
                    </a:cubicBezTo>
                    <a:cubicBezTo>
                      <a:pt x="13725" y="228504"/>
                      <a:pt x="11151" y="229661"/>
                      <a:pt x="8548" y="229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5" name="Google Shape;3985;p34"/>
              <p:cNvSpPr/>
              <p:nvPr/>
            </p:nvSpPr>
            <p:spPr>
              <a:xfrm>
                <a:off x="8407817" y="3346112"/>
                <a:ext cx="1012916" cy="540215"/>
              </a:xfrm>
              <a:custGeom>
                <a:avLst/>
                <a:gdLst/>
                <a:ahLst/>
                <a:cxnLst/>
                <a:rect l="l" t="t" r="r" b="b"/>
                <a:pathLst>
                  <a:path w="2155141" h="1149393" extrusionOk="0">
                    <a:moveTo>
                      <a:pt x="1279404" y="4862"/>
                    </a:moveTo>
                    <a:cubicBezTo>
                      <a:pt x="1450059" y="12672"/>
                      <a:pt x="1627626" y="36072"/>
                      <a:pt x="1792669" y="127213"/>
                    </a:cubicBezTo>
                    <a:cubicBezTo>
                      <a:pt x="1957713" y="218354"/>
                      <a:pt x="2108814" y="389905"/>
                      <a:pt x="2146271" y="584307"/>
                    </a:cubicBezTo>
                    <a:cubicBezTo>
                      <a:pt x="2189514" y="808674"/>
                      <a:pt x="2069361" y="1008022"/>
                      <a:pt x="1900905" y="1089734"/>
                    </a:cubicBezTo>
                    <a:cubicBezTo>
                      <a:pt x="1732448" y="1171445"/>
                      <a:pt x="1526043" y="1156954"/>
                      <a:pt x="1326869" y="1118861"/>
                    </a:cubicBezTo>
                    <a:cubicBezTo>
                      <a:pt x="1071379" y="1069978"/>
                      <a:pt x="31225" y="821112"/>
                      <a:pt x="536" y="373563"/>
                    </a:cubicBezTo>
                    <a:cubicBezTo>
                      <a:pt x="-27029" y="-28517"/>
                      <a:pt x="1017030" y="-7113"/>
                      <a:pt x="1279404" y="48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6" name="Google Shape;3986;p34"/>
              <p:cNvSpPr/>
              <p:nvPr/>
            </p:nvSpPr>
            <p:spPr>
              <a:xfrm>
                <a:off x="8202920" y="3498857"/>
                <a:ext cx="974265" cy="138887"/>
              </a:xfrm>
              <a:custGeom>
                <a:avLst/>
                <a:gdLst/>
                <a:ahLst/>
                <a:cxnLst/>
                <a:rect l="l" t="t" r="r" b="b"/>
                <a:pathLst>
                  <a:path w="2072905" h="295505" extrusionOk="0">
                    <a:moveTo>
                      <a:pt x="2064370" y="295476"/>
                    </a:moveTo>
                    <a:cubicBezTo>
                      <a:pt x="2063444" y="295476"/>
                      <a:pt x="2062519" y="295332"/>
                      <a:pt x="2061593" y="295013"/>
                    </a:cubicBezTo>
                    <a:cubicBezTo>
                      <a:pt x="943227" y="-89249"/>
                      <a:pt x="18974" y="36457"/>
                      <a:pt x="9776" y="37788"/>
                    </a:cubicBezTo>
                    <a:cubicBezTo>
                      <a:pt x="5292" y="38366"/>
                      <a:pt x="751" y="35185"/>
                      <a:pt x="86" y="30528"/>
                    </a:cubicBezTo>
                    <a:cubicBezTo>
                      <a:pt x="-579" y="25871"/>
                      <a:pt x="2689" y="21503"/>
                      <a:pt x="7346" y="20838"/>
                    </a:cubicBezTo>
                    <a:cubicBezTo>
                      <a:pt x="16544" y="19536"/>
                      <a:pt x="944673" y="-106892"/>
                      <a:pt x="2067118" y="278845"/>
                    </a:cubicBezTo>
                    <a:cubicBezTo>
                      <a:pt x="2071601" y="280378"/>
                      <a:pt x="2073973" y="285237"/>
                      <a:pt x="2072440" y="289720"/>
                    </a:cubicBezTo>
                    <a:cubicBezTo>
                      <a:pt x="2071225" y="293278"/>
                      <a:pt x="2067899" y="295505"/>
                      <a:pt x="2064341" y="2955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7" name="Google Shape;3987;p34"/>
              <p:cNvSpPr/>
              <p:nvPr/>
            </p:nvSpPr>
            <p:spPr>
              <a:xfrm>
                <a:off x="8993168" y="3520542"/>
                <a:ext cx="87613" cy="153197"/>
              </a:xfrm>
              <a:custGeom>
                <a:avLst/>
                <a:gdLst/>
                <a:ahLst/>
                <a:cxnLst/>
                <a:rect l="l" t="t" r="r" b="b"/>
                <a:pathLst>
                  <a:path w="186410" h="325950" extrusionOk="0">
                    <a:moveTo>
                      <a:pt x="177910" y="325922"/>
                    </a:moveTo>
                    <a:cubicBezTo>
                      <a:pt x="175538" y="325922"/>
                      <a:pt x="173166" y="324938"/>
                      <a:pt x="171459" y="323001"/>
                    </a:cubicBezTo>
                    <a:lnTo>
                      <a:pt x="2135" y="129640"/>
                    </a:lnTo>
                    <a:cubicBezTo>
                      <a:pt x="631" y="127905"/>
                      <a:pt x="-150" y="125648"/>
                      <a:pt x="24" y="123393"/>
                    </a:cubicBezTo>
                    <a:cubicBezTo>
                      <a:pt x="197" y="121107"/>
                      <a:pt x="1267" y="118967"/>
                      <a:pt x="3003" y="117521"/>
                    </a:cubicBezTo>
                    <a:lnTo>
                      <a:pt x="138283" y="2054"/>
                    </a:lnTo>
                    <a:cubicBezTo>
                      <a:pt x="141869" y="-1012"/>
                      <a:pt x="147278" y="-607"/>
                      <a:pt x="150344" y="3009"/>
                    </a:cubicBezTo>
                    <a:cubicBezTo>
                      <a:pt x="153410" y="6595"/>
                      <a:pt x="152977" y="12004"/>
                      <a:pt x="149390" y="15070"/>
                    </a:cubicBezTo>
                    <a:lnTo>
                      <a:pt x="20705" y="124925"/>
                    </a:lnTo>
                    <a:lnTo>
                      <a:pt x="184302" y="311778"/>
                    </a:lnTo>
                    <a:cubicBezTo>
                      <a:pt x="187397" y="315336"/>
                      <a:pt x="187049" y="320744"/>
                      <a:pt x="183492" y="323839"/>
                    </a:cubicBezTo>
                    <a:cubicBezTo>
                      <a:pt x="181872" y="325256"/>
                      <a:pt x="179876" y="325951"/>
                      <a:pt x="177852" y="3259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8" name="Google Shape;3988;p34"/>
              <p:cNvSpPr/>
              <p:nvPr/>
            </p:nvSpPr>
            <p:spPr>
              <a:xfrm>
                <a:off x="8821256" y="3538721"/>
                <a:ext cx="97133" cy="152871"/>
              </a:xfrm>
              <a:custGeom>
                <a:avLst/>
                <a:gdLst/>
                <a:ahLst/>
                <a:cxnLst/>
                <a:rect l="l" t="t" r="r" b="b"/>
                <a:pathLst>
                  <a:path w="206667" h="325257" extrusionOk="0">
                    <a:moveTo>
                      <a:pt x="198105" y="325257"/>
                    </a:moveTo>
                    <a:cubicBezTo>
                      <a:pt x="195241" y="325257"/>
                      <a:pt x="192435" y="323811"/>
                      <a:pt x="190816" y="321179"/>
                    </a:cubicBezTo>
                    <a:lnTo>
                      <a:pt x="1273" y="13046"/>
                    </a:lnTo>
                    <a:cubicBezTo>
                      <a:pt x="-1214" y="9025"/>
                      <a:pt x="59" y="3761"/>
                      <a:pt x="4079" y="1274"/>
                    </a:cubicBezTo>
                    <a:cubicBezTo>
                      <a:pt x="8042" y="-1214"/>
                      <a:pt x="13335" y="59"/>
                      <a:pt x="15852" y="4079"/>
                    </a:cubicBezTo>
                    <a:lnTo>
                      <a:pt x="205394" y="312212"/>
                    </a:lnTo>
                    <a:cubicBezTo>
                      <a:pt x="207881" y="316232"/>
                      <a:pt x="206608" y="321497"/>
                      <a:pt x="202588" y="323984"/>
                    </a:cubicBezTo>
                    <a:cubicBezTo>
                      <a:pt x="201200" y="324852"/>
                      <a:pt x="199638" y="325257"/>
                      <a:pt x="198105" y="3252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9" name="Google Shape;3989;p34"/>
              <p:cNvSpPr/>
              <p:nvPr/>
            </p:nvSpPr>
            <p:spPr>
              <a:xfrm>
                <a:off x="8632312" y="3512729"/>
                <a:ext cx="101142" cy="164205"/>
              </a:xfrm>
              <a:custGeom>
                <a:avLst/>
                <a:gdLst/>
                <a:ahLst/>
                <a:cxnLst/>
                <a:rect l="l" t="t" r="r" b="b"/>
                <a:pathLst>
                  <a:path w="215196" h="349372" extrusionOk="0">
                    <a:moveTo>
                      <a:pt x="206607" y="349343"/>
                    </a:moveTo>
                    <a:cubicBezTo>
                      <a:pt x="203686" y="349343"/>
                      <a:pt x="200851" y="347868"/>
                      <a:pt x="199260" y="345178"/>
                    </a:cubicBezTo>
                    <a:lnTo>
                      <a:pt x="1214" y="12951"/>
                    </a:lnTo>
                    <a:cubicBezTo>
                      <a:pt x="-1216" y="8902"/>
                      <a:pt x="115" y="3638"/>
                      <a:pt x="4193" y="1208"/>
                    </a:cubicBezTo>
                    <a:cubicBezTo>
                      <a:pt x="8214" y="-1193"/>
                      <a:pt x="13478" y="80"/>
                      <a:pt x="15937" y="4187"/>
                    </a:cubicBezTo>
                    <a:lnTo>
                      <a:pt x="213983" y="336414"/>
                    </a:lnTo>
                    <a:cubicBezTo>
                      <a:pt x="216412" y="340463"/>
                      <a:pt x="215082" y="345728"/>
                      <a:pt x="211004" y="348157"/>
                    </a:cubicBezTo>
                    <a:cubicBezTo>
                      <a:pt x="209644" y="348967"/>
                      <a:pt x="208140" y="349372"/>
                      <a:pt x="206636" y="3493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0" name="Google Shape;3990;p34"/>
              <p:cNvSpPr/>
              <p:nvPr/>
            </p:nvSpPr>
            <p:spPr>
              <a:xfrm>
                <a:off x="8765242" y="3431847"/>
                <a:ext cx="132530" cy="101935"/>
              </a:xfrm>
              <a:custGeom>
                <a:avLst/>
                <a:gdLst/>
                <a:ahLst/>
                <a:cxnLst/>
                <a:rect l="l" t="t" r="r" b="b"/>
                <a:pathLst>
                  <a:path w="281978" h="216883" extrusionOk="0">
                    <a:moveTo>
                      <a:pt x="8544" y="216883"/>
                    </a:moveTo>
                    <a:cubicBezTo>
                      <a:pt x="5941" y="216883"/>
                      <a:pt x="3395" y="215726"/>
                      <a:pt x="1718" y="213470"/>
                    </a:cubicBezTo>
                    <a:cubicBezTo>
                      <a:pt x="-1117" y="209710"/>
                      <a:pt x="-365" y="204330"/>
                      <a:pt x="3395" y="201496"/>
                    </a:cubicBezTo>
                    <a:lnTo>
                      <a:pt x="268286" y="1714"/>
                    </a:lnTo>
                    <a:cubicBezTo>
                      <a:pt x="272017" y="-1092"/>
                      <a:pt x="277426" y="-398"/>
                      <a:pt x="280261" y="3392"/>
                    </a:cubicBezTo>
                    <a:cubicBezTo>
                      <a:pt x="283095" y="7152"/>
                      <a:pt x="282343" y="12532"/>
                      <a:pt x="278583" y="15366"/>
                    </a:cubicBezTo>
                    <a:lnTo>
                      <a:pt x="13692" y="215148"/>
                    </a:lnTo>
                    <a:cubicBezTo>
                      <a:pt x="12159" y="216305"/>
                      <a:pt x="10337" y="216883"/>
                      <a:pt x="8544" y="2168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1" name="Google Shape;3991;p34"/>
              <p:cNvSpPr/>
              <p:nvPr/>
            </p:nvSpPr>
            <p:spPr>
              <a:xfrm>
                <a:off x="8201120" y="2266056"/>
                <a:ext cx="469223" cy="972937"/>
              </a:xfrm>
              <a:custGeom>
                <a:avLst/>
                <a:gdLst/>
                <a:ahLst/>
                <a:cxnLst/>
                <a:rect l="l" t="t" r="r" b="b"/>
                <a:pathLst>
                  <a:path w="998346" h="2070078" extrusionOk="0">
                    <a:moveTo>
                      <a:pt x="402807" y="2040015"/>
                    </a:moveTo>
                    <a:cubicBezTo>
                      <a:pt x="413740" y="2033710"/>
                      <a:pt x="424963" y="2026392"/>
                      <a:pt x="436504" y="2017946"/>
                    </a:cubicBezTo>
                    <a:cubicBezTo>
                      <a:pt x="614042" y="1888104"/>
                      <a:pt x="735410" y="1689624"/>
                      <a:pt x="812031" y="1490276"/>
                    </a:cubicBezTo>
                    <a:cubicBezTo>
                      <a:pt x="926311" y="1193019"/>
                      <a:pt x="1036803" y="858565"/>
                      <a:pt x="985375" y="541524"/>
                    </a:cubicBezTo>
                    <a:cubicBezTo>
                      <a:pt x="938199" y="250746"/>
                      <a:pt x="659107" y="-119633"/>
                      <a:pt x="310161" y="37369"/>
                    </a:cubicBezTo>
                    <a:cubicBezTo>
                      <a:pt x="-4306" y="178839"/>
                      <a:pt x="-1298" y="753569"/>
                      <a:pt x="235" y="1019530"/>
                    </a:cubicBezTo>
                    <a:cubicBezTo>
                      <a:pt x="1334" y="1212456"/>
                      <a:pt x="22160" y="2259321"/>
                      <a:pt x="402807" y="204004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2" name="Google Shape;3992;p34"/>
              <p:cNvSpPr/>
              <p:nvPr/>
            </p:nvSpPr>
            <p:spPr>
              <a:xfrm>
                <a:off x="8276950" y="2436006"/>
                <a:ext cx="112604" cy="1009405"/>
              </a:xfrm>
              <a:custGeom>
                <a:avLst/>
                <a:gdLst/>
                <a:ahLst/>
                <a:cxnLst/>
                <a:rect l="l" t="t" r="r" b="b"/>
                <a:pathLst>
                  <a:path w="239584" h="2147670" extrusionOk="0">
                    <a:moveTo>
                      <a:pt x="8551" y="2147670"/>
                    </a:moveTo>
                    <a:cubicBezTo>
                      <a:pt x="7742" y="2147670"/>
                      <a:pt x="6903" y="2147555"/>
                      <a:pt x="6064" y="2147294"/>
                    </a:cubicBezTo>
                    <a:cubicBezTo>
                      <a:pt x="1552" y="2145935"/>
                      <a:pt x="-994" y="2141133"/>
                      <a:pt x="366" y="2136621"/>
                    </a:cubicBezTo>
                    <a:cubicBezTo>
                      <a:pt x="275583" y="1229115"/>
                      <a:pt x="217618" y="21112"/>
                      <a:pt x="217010" y="9021"/>
                    </a:cubicBezTo>
                    <a:cubicBezTo>
                      <a:pt x="216750" y="4307"/>
                      <a:pt x="220395" y="286"/>
                      <a:pt x="225109" y="26"/>
                    </a:cubicBezTo>
                    <a:cubicBezTo>
                      <a:pt x="230345" y="-350"/>
                      <a:pt x="233845" y="3439"/>
                      <a:pt x="234076" y="8154"/>
                    </a:cubicBezTo>
                    <a:cubicBezTo>
                      <a:pt x="234683" y="20273"/>
                      <a:pt x="292850" y="1231197"/>
                      <a:pt x="16737" y="2141596"/>
                    </a:cubicBezTo>
                    <a:cubicBezTo>
                      <a:pt x="15609" y="2145299"/>
                      <a:pt x="12225" y="2147670"/>
                      <a:pt x="8551" y="21476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3" name="Google Shape;3993;p34"/>
              <p:cNvSpPr/>
              <p:nvPr/>
            </p:nvSpPr>
            <p:spPr>
              <a:xfrm>
                <a:off x="8305745" y="2561644"/>
                <a:ext cx="81311" cy="137899"/>
              </a:xfrm>
              <a:custGeom>
                <a:avLst/>
                <a:gdLst/>
                <a:ahLst/>
                <a:cxnLst/>
                <a:rect l="l" t="t" r="r" b="b"/>
                <a:pathLst>
                  <a:path w="173003" h="293403" extrusionOk="0">
                    <a:moveTo>
                      <a:pt x="164468" y="293403"/>
                    </a:moveTo>
                    <a:cubicBezTo>
                      <a:pt x="161489" y="293403"/>
                      <a:pt x="158597" y="291842"/>
                      <a:pt x="157006" y="289036"/>
                    </a:cubicBezTo>
                    <a:lnTo>
                      <a:pt x="1102" y="12778"/>
                    </a:lnTo>
                    <a:cubicBezTo>
                      <a:pt x="-1212" y="8671"/>
                      <a:pt x="235" y="3435"/>
                      <a:pt x="4342" y="1121"/>
                    </a:cubicBezTo>
                    <a:cubicBezTo>
                      <a:pt x="8420" y="-1222"/>
                      <a:pt x="13656" y="225"/>
                      <a:pt x="15999" y="4361"/>
                    </a:cubicBezTo>
                    <a:lnTo>
                      <a:pt x="171902" y="280619"/>
                    </a:lnTo>
                    <a:cubicBezTo>
                      <a:pt x="174215" y="284726"/>
                      <a:pt x="172769" y="289961"/>
                      <a:pt x="168662" y="292276"/>
                    </a:cubicBezTo>
                    <a:cubicBezTo>
                      <a:pt x="167331" y="293027"/>
                      <a:pt x="165885" y="293375"/>
                      <a:pt x="164439" y="293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4" name="Google Shape;3994;p34"/>
              <p:cNvSpPr/>
              <p:nvPr/>
            </p:nvSpPr>
            <p:spPr>
              <a:xfrm>
                <a:off x="8272204" y="2799098"/>
                <a:ext cx="103731" cy="133900"/>
              </a:xfrm>
              <a:custGeom>
                <a:avLst/>
                <a:gdLst/>
                <a:ahLst/>
                <a:cxnLst/>
                <a:rect l="l" t="t" r="r" b="b"/>
                <a:pathLst>
                  <a:path w="220704" h="284893" extrusionOk="0">
                    <a:moveTo>
                      <a:pt x="212138" y="284893"/>
                    </a:moveTo>
                    <a:cubicBezTo>
                      <a:pt x="209563" y="284893"/>
                      <a:pt x="207018" y="283736"/>
                      <a:pt x="205311" y="281509"/>
                    </a:cubicBezTo>
                    <a:lnTo>
                      <a:pt x="1741" y="13755"/>
                    </a:lnTo>
                    <a:cubicBezTo>
                      <a:pt x="-1123" y="9995"/>
                      <a:pt x="-371" y="4615"/>
                      <a:pt x="3389" y="1751"/>
                    </a:cubicBezTo>
                    <a:cubicBezTo>
                      <a:pt x="7178" y="-1112"/>
                      <a:pt x="12529" y="-389"/>
                      <a:pt x="15393" y="3371"/>
                    </a:cubicBezTo>
                    <a:lnTo>
                      <a:pt x="218964" y="271125"/>
                    </a:lnTo>
                    <a:cubicBezTo>
                      <a:pt x="221827" y="274885"/>
                      <a:pt x="221075" y="280265"/>
                      <a:pt x="217315" y="283129"/>
                    </a:cubicBezTo>
                    <a:cubicBezTo>
                      <a:pt x="215753" y="284315"/>
                      <a:pt x="213931" y="284864"/>
                      <a:pt x="212138" y="284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5" name="Google Shape;3995;p34"/>
              <p:cNvSpPr/>
              <p:nvPr/>
            </p:nvSpPr>
            <p:spPr>
              <a:xfrm>
                <a:off x="8282575" y="3049363"/>
                <a:ext cx="67981" cy="86279"/>
              </a:xfrm>
              <a:custGeom>
                <a:avLst/>
                <a:gdLst/>
                <a:ahLst/>
                <a:cxnLst/>
                <a:rect l="l" t="t" r="r" b="b"/>
                <a:pathLst>
                  <a:path w="144640" h="183572" extrusionOk="0">
                    <a:moveTo>
                      <a:pt x="136079" y="183572"/>
                    </a:moveTo>
                    <a:cubicBezTo>
                      <a:pt x="134285" y="183572"/>
                      <a:pt x="132492" y="183023"/>
                      <a:pt x="130959" y="181866"/>
                    </a:cubicBezTo>
                    <a:cubicBezTo>
                      <a:pt x="116497" y="171019"/>
                      <a:pt x="20670" y="39789"/>
                      <a:pt x="1637" y="13583"/>
                    </a:cubicBezTo>
                    <a:cubicBezTo>
                      <a:pt x="-1139" y="9765"/>
                      <a:pt x="-301" y="4414"/>
                      <a:pt x="3517" y="1637"/>
                    </a:cubicBezTo>
                    <a:cubicBezTo>
                      <a:pt x="7336" y="-1139"/>
                      <a:pt x="12686" y="-300"/>
                      <a:pt x="15463" y="3517"/>
                    </a:cubicBezTo>
                    <a:cubicBezTo>
                      <a:pt x="58966" y="63304"/>
                      <a:pt x="131566" y="160867"/>
                      <a:pt x="141227" y="168156"/>
                    </a:cubicBezTo>
                    <a:cubicBezTo>
                      <a:pt x="144987" y="170990"/>
                      <a:pt x="145768" y="176370"/>
                      <a:pt x="142934" y="180131"/>
                    </a:cubicBezTo>
                    <a:cubicBezTo>
                      <a:pt x="141256" y="182358"/>
                      <a:pt x="138682" y="183544"/>
                      <a:pt x="136079" y="1835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6" name="Google Shape;3996;p34"/>
              <p:cNvSpPr/>
              <p:nvPr/>
            </p:nvSpPr>
            <p:spPr>
              <a:xfrm>
                <a:off x="8379591" y="2658795"/>
                <a:ext cx="134892" cy="127253"/>
              </a:xfrm>
              <a:custGeom>
                <a:avLst/>
                <a:gdLst/>
                <a:ahLst/>
                <a:cxnLst/>
                <a:rect l="l" t="t" r="r" b="b"/>
                <a:pathLst>
                  <a:path w="287004" h="270751" extrusionOk="0">
                    <a:moveTo>
                      <a:pt x="8570" y="270752"/>
                    </a:moveTo>
                    <a:cubicBezTo>
                      <a:pt x="6285" y="270752"/>
                      <a:pt x="4028" y="269855"/>
                      <a:pt x="2322" y="268062"/>
                    </a:cubicBezTo>
                    <a:cubicBezTo>
                      <a:pt x="-918" y="264620"/>
                      <a:pt x="-744" y="259211"/>
                      <a:pt x="2698" y="255971"/>
                    </a:cubicBezTo>
                    <a:lnTo>
                      <a:pt x="272592" y="2332"/>
                    </a:lnTo>
                    <a:cubicBezTo>
                      <a:pt x="276034" y="-907"/>
                      <a:pt x="281443" y="-763"/>
                      <a:pt x="284683" y="2708"/>
                    </a:cubicBezTo>
                    <a:cubicBezTo>
                      <a:pt x="287922" y="6150"/>
                      <a:pt x="287749" y="11559"/>
                      <a:pt x="284307" y="14799"/>
                    </a:cubicBezTo>
                    <a:lnTo>
                      <a:pt x="14412" y="268438"/>
                    </a:lnTo>
                    <a:cubicBezTo>
                      <a:pt x="12764" y="270000"/>
                      <a:pt x="10652" y="270752"/>
                      <a:pt x="8541" y="2707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7" name="Google Shape;3997;p34"/>
              <p:cNvSpPr/>
              <p:nvPr/>
            </p:nvSpPr>
            <p:spPr>
              <a:xfrm>
                <a:off x="7654059" y="3990077"/>
                <a:ext cx="1110582" cy="656622"/>
              </a:xfrm>
              <a:custGeom>
                <a:avLst/>
                <a:gdLst/>
                <a:ahLst/>
                <a:cxnLst/>
                <a:rect l="l" t="t" r="r" b="b"/>
                <a:pathLst>
                  <a:path w="2362940" h="1397069" extrusionOk="0">
                    <a:moveTo>
                      <a:pt x="28347" y="419842"/>
                    </a:moveTo>
                    <a:cubicBezTo>
                      <a:pt x="54668" y="366303"/>
                      <a:pt x="103666" y="282307"/>
                      <a:pt x="189832" y="204471"/>
                    </a:cubicBezTo>
                    <a:cubicBezTo>
                      <a:pt x="189832" y="204471"/>
                      <a:pt x="304749" y="100661"/>
                      <a:pt x="476011" y="47179"/>
                    </a:cubicBezTo>
                    <a:cubicBezTo>
                      <a:pt x="855067" y="-71180"/>
                      <a:pt x="2203643" y="7148"/>
                      <a:pt x="2349076" y="583931"/>
                    </a:cubicBezTo>
                    <a:cubicBezTo>
                      <a:pt x="2383322" y="719761"/>
                      <a:pt x="2344361" y="857441"/>
                      <a:pt x="2336175" y="884804"/>
                    </a:cubicBezTo>
                    <a:cubicBezTo>
                      <a:pt x="2252468" y="1164938"/>
                      <a:pt x="1985234" y="1297441"/>
                      <a:pt x="1938290" y="1320725"/>
                    </a:cubicBezTo>
                    <a:cubicBezTo>
                      <a:pt x="1572829" y="1501937"/>
                      <a:pt x="1176823" y="1329489"/>
                      <a:pt x="711312" y="1126757"/>
                    </a:cubicBezTo>
                    <a:cubicBezTo>
                      <a:pt x="457210" y="1016092"/>
                      <a:pt x="608" y="817265"/>
                      <a:pt x="1" y="540284"/>
                    </a:cubicBezTo>
                    <a:cubicBezTo>
                      <a:pt x="-115" y="490621"/>
                      <a:pt x="14463" y="449114"/>
                      <a:pt x="28318" y="4198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8" name="Google Shape;3998;p34"/>
              <p:cNvSpPr/>
              <p:nvPr/>
            </p:nvSpPr>
            <p:spPr>
              <a:xfrm>
                <a:off x="7569542" y="4168431"/>
                <a:ext cx="1027335" cy="209639"/>
              </a:xfrm>
              <a:custGeom>
                <a:avLst/>
                <a:gdLst/>
                <a:ahLst/>
                <a:cxnLst/>
                <a:rect l="l" t="t" r="r" b="b"/>
                <a:pathLst>
                  <a:path w="2185820" h="446041" extrusionOk="0">
                    <a:moveTo>
                      <a:pt x="2177247" y="446042"/>
                    </a:moveTo>
                    <a:cubicBezTo>
                      <a:pt x="2176091" y="446042"/>
                      <a:pt x="2174905" y="445811"/>
                      <a:pt x="2173748" y="445319"/>
                    </a:cubicBezTo>
                    <a:cubicBezTo>
                      <a:pt x="1021945" y="-68930"/>
                      <a:pt x="19421" y="23108"/>
                      <a:pt x="9385" y="24062"/>
                    </a:cubicBezTo>
                    <a:cubicBezTo>
                      <a:pt x="4930" y="24670"/>
                      <a:pt x="505" y="21112"/>
                      <a:pt x="42" y="16397"/>
                    </a:cubicBezTo>
                    <a:cubicBezTo>
                      <a:pt x="-421" y="11711"/>
                      <a:pt x="2992" y="7517"/>
                      <a:pt x="7707" y="7026"/>
                    </a:cubicBezTo>
                    <a:cubicBezTo>
                      <a:pt x="17802" y="6071"/>
                      <a:pt x="1024519" y="-86487"/>
                      <a:pt x="2180747" y="429670"/>
                    </a:cubicBezTo>
                    <a:cubicBezTo>
                      <a:pt x="2185057" y="431608"/>
                      <a:pt x="2186995" y="436670"/>
                      <a:pt x="2185086" y="440980"/>
                    </a:cubicBezTo>
                    <a:cubicBezTo>
                      <a:pt x="2183669" y="444162"/>
                      <a:pt x="2180545" y="446042"/>
                      <a:pt x="2177276" y="4460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9" name="Google Shape;3999;p34"/>
              <p:cNvSpPr/>
              <p:nvPr/>
            </p:nvSpPr>
            <p:spPr>
              <a:xfrm>
                <a:off x="8385777" y="4293235"/>
                <a:ext cx="53778" cy="95052"/>
              </a:xfrm>
              <a:custGeom>
                <a:avLst/>
                <a:gdLst/>
                <a:ahLst/>
                <a:cxnLst/>
                <a:rect l="l" t="t" r="r" b="b"/>
                <a:pathLst>
                  <a:path w="114421" h="202239" extrusionOk="0">
                    <a:moveTo>
                      <a:pt x="105864" y="202240"/>
                    </a:moveTo>
                    <a:cubicBezTo>
                      <a:pt x="102884" y="202240"/>
                      <a:pt x="99992" y="200678"/>
                      <a:pt x="98401" y="197872"/>
                    </a:cubicBezTo>
                    <a:cubicBezTo>
                      <a:pt x="53510" y="117925"/>
                      <a:pt x="0" y="20189"/>
                      <a:pt x="0" y="8562"/>
                    </a:cubicBezTo>
                    <a:cubicBezTo>
                      <a:pt x="0" y="3818"/>
                      <a:pt x="3818" y="0"/>
                      <a:pt x="8562" y="0"/>
                    </a:cubicBezTo>
                    <a:cubicBezTo>
                      <a:pt x="13305" y="0"/>
                      <a:pt x="16747" y="3471"/>
                      <a:pt x="17094" y="7896"/>
                    </a:cubicBezTo>
                    <a:cubicBezTo>
                      <a:pt x="20131" y="20739"/>
                      <a:pt x="77633" y="125879"/>
                      <a:pt x="113326" y="189484"/>
                    </a:cubicBezTo>
                    <a:cubicBezTo>
                      <a:pt x="115640" y="193620"/>
                      <a:pt x="114165" y="198827"/>
                      <a:pt x="110058" y="201141"/>
                    </a:cubicBezTo>
                    <a:cubicBezTo>
                      <a:pt x="108727" y="201893"/>
                      <a:pt x="107281" y="202240"/>
                      <a:pt x="105864" y="202240"/>
                    </a:cubicBezTo>
                    <a:close/>
                    <a:moveTo>
                      <a:pt x="17123" y="8562"/>
                    </a:moveTo>
                    <a:lnTo>
                      <a:pt x="17297" y="8562"/>
                    </a:lnTo>
                    <a:lnTo>
                      <a:pt x="17123" y="85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0" name="Google Shape;4000;p34"/>
              <p:cNvSpPr/>
              <p:nvPr/>
            </p:nvSpPr>
            <p:spPr>
              <a:xfrm>
                <a:off x="8136972" y="4222016"/>
                <a:ext cx="106126" cy="224118"/>
              </a:xfrm>
              <a:custGeom>
                <a:avLst/>
                <a:gdLst/>
                <a:ahLst/>
                <a:cxnLst/>
                <a:rect l="l" t="t" r="r" b="b"/>
                <a:pathLst>
                  <a:path w="225800" h="476847" extrusionOk="0">
                    <a:moveTo>
                      <a:pt x="217217" y="476818"/>
                    </a:moveTo>
                    <a:cubicBezTo>
                      <a:pt x="213977" y="476818"/>
                      <a:pt x="210853" y="474938"/>
                      <a:pt x="209436" y="471814"/>
                    </a:cubicBezTo>
                    <a:lnTo>
                      <a:pt x="775" y="12088"/>
                    </a:lnTo>
                    <a:cubicBezTo>
                      <a:pt x="-1192" y="7778"/>
                      <a:pt x="717" y="2716"/>
                      <a:pt x="5027" y="750"/>
                    </a:cubicBezTo>
                    <a:cubicBezTo>
                      <a:pt x="9365" y="-1159"/>
                      <a:pt x="14427" y="692"/>
                      <a:pt x="16365" y="5002"/>
                    </a:cubicBezTo>
                    <a:lnTo>
                      <a:pt x="225026" y="464728"/>
                    </a:lnTo>
                    <a:cubicBezTo>
                      <a:pt x="226993" y="469038"/>
                      <a:pt x="225084" y="474099"/>
                      <a:pt x="220774" y="476066"/>
                    </a:cubicBezTo>
                    <a:cubicBezTo>
                      <a:pt x="219618" y="476587"/>
                      <a:pt x="218432" y="476847"/>
                      <a:pt x="217217" y="4768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1" name="Google Shape;4001;p34"/>
              <p:cNvSpPr/>
              <p:nvPr/>
            </p:nvSpPr>
            <p:spPr>
              <a:xfrm>
                <a:off x="7882173" y="4181029"/>
                <a:ext cx="98634" cy="221627"/>
              </a:xfrm>
              <a:custGeom>
                <a:avLst/>
                <a:gdLst/>
                <a:ahLst/>
                <a:cxnLst/>
                <a:rect l="l" t="t" r="r" b="b"/>
                <a:pathLst>
                  <a:path w="209859" h="471547" extrusionOk="0">
                    <a:moveTo>
                      <a:pt x="201277" y="471519"/>
                    </a:moveTo>
                    <a:cubicBezTo>
                      <a:pt x="197951" y="471519"/>
                      <a:pt x="194769" y="469552"/>
                      <a:pt x="193410" y="466312"/>
                    </a:cubicBezTo>
                    <a:lnTo>
                      <a:pt x="686" y="11908"/>
                    </a:lnTo>
                    <a:cubicBezTo>
                      <a:pt x="-1165" y="7570"/>
                      <a:pt x="859" y="2537"/>
                      <a:pt x="5227" y="686"/>
                    </a:cubicBezTo>
                    <a:cubicBezTo>
                      <a:pt x="9565" y="-1166"/>
                      <a:pt x="14598" y="859"/>
                      <a:pt x="16449" y="5227"/>
                    </a:cubicBezTo>
                    <a:lnTo>
                      <a:pt x="209173" y="459631"/>
                    </a:lnTo>
                    <a:cubicBezTo>
                      <a:pt x="211025" y="463969"/>
                      <a:pt x="209000" y="469002"/>
                      <a:pt x="204632" y="470853"/>
                    </a:cubicBezTo>
                    <a:cubicBezTo>
                      <a:pt x="203533" y="471316"/>
                      <a:pt x="202405" y="471548"/>
                      <a:pt x="201277" y="4715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2" name="Google Shape;4002;p34"/>
              <p:cNvSpPr/>
              <p:nvPr/>
            </p:nvSpPr>
            <p:spPr>
              <a:xfrm>
                <a:off x="8272551" y="4171610"/>
                <a:ext cx="158041" cy="90138"/>
              </a:xfrm>
              <a:custGeom>
                <a:avLst/>
                <a:gdLst/>
                <a:ahLst/>
                <a:cxnLst/>
                <a:rect l="l" t="t" r="r" b="b"/>
                <a:pathLst>
                  <a:path w="336257" h="191782" extrusionOk="0">
                    <a:moveTo>
                      <a:pt x="8552" y="191782"/>
                    </a:moveTo>
                    <a:cubicBezTo>
                      <a:pt x="5515" y="191782"/>
                      <a:pt x="2594" y="190191"/>
                      <a:pt x="1061" y="187328"/>
                    </a:cubicBezTo>
                    <a:cubicBezTo>
                      <a:pt x="-1224" y="183191"/>
                      <a:pt x="309" y="177985"/>
                      <a:pt x="4445" y="175700"/>
                    </a:cubicBezTo>
                    <a:lnTo>
                      <a:pt x="323569" y="1054"/>
                    </a:lnTo>
                    <a:cubicBezTo>
                      <a:pt x="327676" y="-1202"/>
                      <a:pt x="332911" y="273"/>
                      <a:pt x="335197" y="4438"/>
                    </a:cubicBezTo>
                    <a:cubicBezTo>
                      <a:pt x="337482" y="8574"/>
                      <a:pt x="335949" y="13781"/>
                      <a:pt x="331812" y="16066"/>
                    </a:cubicBezTo>
                    <a:lnTo>
                      <a:pt x="12688" y="190712"/>
                    </a:lnTo>
                    <a:cubicBezTo>
                      <a:pt x="11387" y="191435"/>
                      <a:pt x="9969" y="191753"/>
                      <a:pt x="8581" y="191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3" name="Google Shape;4003;p34"/>
              <p:cNvSpPr/>
              <p:nvPr/>
            </p:nvSpPr>
            <p:spPr>
              <a:xfrm>
                <a:off x="7364461" y="2899064"/>
                <a:ext cx="601560" cy="1138464"/>
              </a:xfrm>
              <a:custGeom>
                <a:avLst/>
                <a:gdLst/>
                <a:ahLst/>
                <a:cxnLst/>
                <a:rect l="l" t="t" r="r" b="b"/>
                <a:pathLst>
                  <a:path w="1279915" h="2422264" extrusionOk="0">
                    <a:moveTo>
                      <a:pt x="376176" y="2373245"/>
                    </a:moveTo>
                    <a:cubicBezTo>
                      <a:pt x="390175" y="2364481"/>
                      <a:pt x="404638" y="2354474"/>
                      <a:pt x="419649" y="2343164"/>
                    </a:cubicBezTo>
                    <a:cubicBezTo>
                      <a:pt x="650583" y="2168981"/>
                      <a:pt x="823204" y="1922978"/>
                      <a:pt x="942228" y="1681950"/>
                    </a:cubicBezTo>
                    <a:cubicBezTo>
                      <a:pt x="1119680" y="1322592"/>
                      <a:pt x="1297595" y="920686"/>
                      <a:pt x="1278505" y="560778"/>
                    </a:cubicBezTo>
                    <a:cubicBezTo>
                      <a:pt x="1261005" y="230663"/>
                      <a:pt x="975405" y="-160281"/>
                      <a:pt x="534740" y="68396"/>
                    </a:cubicBezTo>
                    <a:cubicBezTo>
                      <a:pt x="137664" y="274454"/>
                      <a:pt x="63791" y="939082"/>
                      <a:pt x="29776" y="1246636"/>
                    </a:cubicBezTo>
                    <a:cubicBezTo>
                      <a:pt x="5103" y="1469702"/>
                      <a:pt x="-110971" y="2678254"/>
                      <a:pt x="376176" y="23732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4" name="Google Shape;4004;p34"/>
              <p:cNvSpPr/>
              <p:nvPr/>
            </p:nvSpPr>
            <p:spPr>
              <a:xfrm>
                <a:off x="7396594" y="3077332"/>
                <a:ext cx="314657" cy="1301249"/>
              </a:xfrm>
              <a:custGeom>
                <a:avLst/>
                <a:gdLst/>
                <a:ahLst/>
                <a:cxnLst/>
                <a:rect l="l" t="t" r="r" b="b"/>
                <a:pathLst>
                  <a:path w="669482" h="2768614" extrusionOk="0">
                    <a:moveTo>
                      <a:pt x="8556" y="2768615"/>
                    </a:moveTo>
                    <a:cubicBezTo>
                      <a:pt x="8238" y="2768615"/>
                      <a:pt x="7949" y="2768615"/>
                      <a:pt x="7631" y="2768557"/>
                    </a:cubicBezTo>
                    <a:cubicBezTo>
                      <a:pt x="2945" y="2768066"/>
                      <a:pt x="-468" y="2763843"/>
                      <a:pt x="52" y="2759128"/>
                    </a:cubicBezTo>
                    <a:cubicBezTo>
                      <a:pt x="88735" y="1932032"/>
                      <a:pt x="647065" y="25328"/>
                      <a:pt x="652705" y="6151"/>
                    </a:cubicBezTo>
                    <a:cubicBezTo>
                      <a:pt x="654036" y="1610"/>
                      <a:pt x="658837" y="-964"/>
                      <a:pt x="663320" y="337"/>
                    </a:cubicBezTo>
                    <a:cubicBezTo>
                      <a:pt x="667861" y="1668"/>
                      <a:pt x="670465" y="6412"/>
                      <a:pt x="669134" y="10953"/>
                    </a:cubicBezTo>
                    <a:cubicBezTo>
                      <a:pt x="663523" y="30101"/>
                      <a:pt x="105627" y="1935358"/>
                      <a:pt x="17089" y="2760950"/>
                    </a:cubicBezTo>
                    <a:cubicBezTo>
                      <a:pt x="16626" y="2765318"/>
                      <a:pt x="12924" y="2768586"/>
                      <a:pt x="8585" y="27685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5" name="Google Shape;4005;p34"/>
              <p:cNvSpPr/>
              <p:nvPr/>
            </p:nvSpPr>
            <p:spPr>
              <a:xfrm>
                <a:off x="7583712" y="3130811"/>
                <a:ext cx="77143" cy="129577"/>
              </a:xfrm>
              <a:custGeom>
                <a:avLst/>
                <a:gdLst/>
                <a:ahLst/>
                <a:cxnLst/>
                <a:rect l="l" t="t" r="r" b="b"/>
                <a:pathLst>
                  <a:path w="164135" h="275695" extrusionOk="0">
                    <a:moveTo>
                      <a:pt x="155582" y="275696"/>
                    </a:moveTo>
                    <a:cubicBezTo>
                      <a:pt x="154686" y="275696"/>
                      <a:pt x="153789" y="275551"/>
                      <a:pt x="152863" y="275262"/>
                    </a:cubicBezTo>
                    <a:cubicBezTo>
                      <a:pt x="148872" y="273931"/>
                      <a:pt x="144360" y="272427"/>
                      <a:pt x="1068" y="12714"/>
                    </a:cubicBezTo>
                    <a:cubicBezTo>
                      <a:pt x="-1217" y="8578"/>
                      <a:pt x="287" y="3371"/>
                      <a:pt x="4423" y="1086"/>
                    </a:cubicBezTo>
                    <a:cubicBezTo>
                      <a:pt x="8501" y="-1227"/>
                      <a:pt x="13766" y="276"/>
                      <a:pt x="16051" y="4442"/>
                    </a:cubicBezTo>
                    <a:cubicBezTo>
                      <a:pt x="69532" y="101368"/>
                      <a:pt x="151707" y="248420"/>
                      <a:pt x="161194" y="260655"/>
                    </a:cubicBezTo>
                    <a:cubicBezTo>
                      <a:pt x="163710" y="262853"/>
                      <a:pt x="164809" y="266440"/>
                      <a:pt x="163710" y="269824"/>
                    </a:cubicBezTo>
                    <a:cubicBezTo>
                      <a:pt x="162495" y="273411"/>
                      <a:pt x="159169" y="275667"/>
                      <a:pt x="155582" y="275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6" name="Google Shape;4006;p34"/>
              <p:cNvSpPr/>
              <p:nvPr/>
            </p:nvSpPr>
            <p:spPr>
              <a:xfrm>
                <a:off x="7470514" y="3326257"/>
                <a:ext cx="126579" cy="163530"/>
              </a:xfrm>
              <a:custGeom>
                <a:avLst/>
                <a:gdLst/>
                <a:ahLst/>
                <a:cxnLst/>
                <a:rect l="l" t="t" r="r" b="b"/>
                <a:pathLst>
                  <a:path w="269318" h="347937" extrusionOk="0">
                    <a:moveTo>
                      <a:pt x="260770" y="347937"/>
                    </a:moveTo>
                    <a:cubicBezTo>
                      <a:pt x="258196" y="347937"/>
                      <a:pt x="255651" y="346780"/>
                      <a:pt x="253973" y="344553"/>
                    </a:cubicBezTo>
                    <a:lnTo>
                      <a:pt x="1751" y="13743"/>
                    </a:lnTo>
                    <a:cubicBezTo>
                      <a:pt x="-1112" y="10012"/>
                      <a:pt x="-389" y="4604"/>
                      <a:pt x="3371" y="1769"/>
                    </a:cubicBezTo>
                    <a:cubicBezTo>
                      <a:pt x="7073" y="-1095"/>
                      <a:pt x="12453" y="-430"/>
                      <a:pt x="15346" y="3389"/>
                    </a:cubicBezTo>
                    <a:lnTo>
                      <a:pt x="267568" y="334198"/>
                    </a:lnTo>
                    <a:cubicBezTo>
                      <a:pt x="270431" y="337930"/>
                      <a:pt x="269708" y="343338"/>
                      <a:pt x="265948" y="346173"/>
                    </a:cubicBezTo>
                    <a:cubicBezTo>
                      <a:pt x="264415" y="347359"/>
                      <a:pt x="262593" y="347937"/>
                      <a:pt x="260770" y="3479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7" name="Google Shape;4007;p34"/>
              <p:cNvSpPr/>
              <p:nvPr/>
            </p:nvSpPr>
            <p:spPr>
              <a:xfrm>
                <a:off x="7417845" y="3591074"/>
                <a:ext cx="113861" cy="157622"/>
              </a:xfrm>
              <a:custGeom>
                <a:avLst/>
                <a:gdLst/>
                <a:ahLst/>
                <a:cxnLst/>
                <a:rect l="l" t="t" r="r" b="b"/>
                <a:pathLst>
                  <a:path w="242257" h="335365" extrusionOk="0">
                    <a:moveTo>
                      <a:pt x="233688" y="335366"/>
                    </a:moveTo>
                    <a:cubicBezTo>
                      <a:pt x="231027" y="335366"/>
                      <a:pt x="228366" y="334122"/>
                      <a:pt x="226689" y="331750"/>
                    </a:cubicBezTo>
                    <a:lnTo>
                      <a:pt x="1569" y="13523"/>
                    </a:lnTo>
                    <a:cubicBezTo>
                      <a:pt x="-1150" y="9647"/>
                      <a:pt x="-253" y="4325"/>
                      <a:pt x="3623" y="1577"/>
                    </a:cubicBezTo>
                    <a:cubicBezTo>
                      <a:pt x="7470" y="-1142"/>
                      <a:pt x="12821" y="-274"/>
                      <a:pt x="15569" y="3631"/>
                    </a:cubicBezTo>
                    <a:lnTo>
                      <a:pt x="240688" y="321858"/>
                    </a:lnTo>
                    <a:cubicBezTo>
                      <a:pt x="243407" y="325734"/>
                      <a:pt x="242510" y="331056"/>
                      <a:pt x="238634" y="333804"/>
                    </a:cubicBezTo>
                    <a:cubicBezTo>
                      <a:pt x="237130" y="334874"/>
                      <a:pt x="235395" y="335366"/>
                      <a:pt x="233688" y="3353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8" name="Google Shape;4008;p34"/>
              <p:cNvSpPr/>
              <p:nvPr/>
            </p:nvSpPr>
            <p:spPr>
              <a:xfrm>
                <a:off x="7624586" y="3246522"/>
                <a:ext cx="190646" cy="123932"/>
              </a:xfrm>
              <a:custGeom>
                <a:avLst/>
                <a:gdLst/>
                <a:ahLst/>
                <a:cxnLst/>
                <a:rect l="l" t="t" r="r" b="b"/>
                <a:pathLst>
                  <a:path w="405630" h="263686" extrusionOk="0">
                    <a:moveTo>
                      <a:pt x="8573" y="263687"/>
                    </a:moveTo>
                    <a:cubicBezTo>
                      <a:pt x="5738" y="263687"/>
                      <a:pt x="2961" y="262269"/>
                      <a:pt x="1342" y="259695"/>
                    </a:cubicBezTo>
                    <a:cubicBezTo>
                      <a:pt x="-1204" y="255703"/>
                      <a:pt x="-18" y="250410"/>
                      <a:pt x="3974" y="247894"/>
                    </a:cubicBezTo>
                    <a:lnTo>
                      <a:pt x="392488" y="1342"/>
                    </a:lnTo>
                    <a:cubicBezTo>
                      <a:pt x="396450" y="-1204"/>
                      <a:pt x="401772" y="-18"/>
                      <a:pt x="404289" y="3974"/>
                    </a:cubicBezTo>
                    <a:cubicBezTo>
                      <a:pt x="406834" y="7965"/>
                      <a:pt x="405648" y="13258"/>
                      <a:pt x="401657" y="15775"/>
                    </a:cubicBezTo>
                    <a:lnTo>
                      <a:pt x="13143" y="262327"/>
                    </a:lnTo>
                    <a:cubicBezTo>
                      <a:pt x="11726" y="263224"/>
                      <a:pt x="10135" y="263658"/>
                      <a:pt x="8573" y="263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09" name="Google Shape;4009;p34"/>
            <p:cNvGrpSpPr/>
            <p:nvPr/>
          </p:nvGrpSpPr>
          <p:grpSpPr>
            <a:xfrm rot="-3726004">
              <a:off x="9082" y="4324089"/>
              <a:ext cx="772283" cy="821988"/>
              <a:chOff x="1968758" y="830460"/>
              <a:chExt cx="2298812" cy="2446767"/>
            </a:xfrm>
          </p:grpSpPr>
          <p:sp>
            <p:nvSpPr>
              <p:cNvPr id="4010" name="Google Shape;4010;p34"/>
              <p:cNvSpPr/>
              <p:nvPr/>
            </p:nvSpPr>
            <p:spPr>
              <a:xfrm rot="-1747443">
                <a:off x="2561744" y="1964455"/>
                <a:ext cx="1561073" cy="982072"/>
              </a:xfrm>
              <a:custGeom>
                <a:avLst/>
                <a:gdLst/>
                <a:ahLst/>
                <a:cxnLst/>
                <a:rect l="l" t="t" r="r" b="b"/>
                <a:pathLst>
                  <a:path w="3896296" h="2451163" extrusionOk="0">
                    <a:moveTo>
                      <a:pt x="0" y="0"/>
                    </a:moveTo>
                    <a:lnTo>
                      <a:pt x="3896296" y="0"/>
                    </a:lnTo>
                    <a:lnTo>
                      <a:pt x="3896296"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1" name="Google Shape;4011;p34"/>
              <p:cNvSpPr/>
              <p:nvPr/>
            </p:nvSpPr>
            <p:spPr>
              <a:xfrm rot="-1747443">
                <a:off x="2118971" y="1150394"/>
                <a:ext cx="1561073" cy="982072"/>
              </a:xfrm>
              <a:custGeom>
                <a:avLst/>
                <a:gdLst/>
                <a:ahLst/>
                <a:cxnLst/>
                <a:rect l="l" t="t" r="r" b="b"/>
                <a:pathLst>
                  <a:path w="3896296" h="2451163" extrusionOk="0">
                    <a:moveTo>
                      <a:pt x="0" y="0"/>
                    </a:moveTo>
                    <a:lnTo>
                      <a:pt x="3896297" y="0"/>
                    </a:lnTo>
                    <a:lnTo>
                      <a:pt x="3896297" y="2451164"/>
                    </a:lnTo>
                    <a:lnTo>
                      <a:pt x="0" y="245116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2" name="Google Shape;4012;p34"/>
              <p:cNvSpPr/>
              <p:nvPr/>
            </p:nvSpPr>
            <p:spPr>
              <a:xfrm rot="-1718335">
                <a:off x="2425956" y="1475256"/>
                <a:ext cx="22648" cy="1913601"/>
              </a:xfrm>
              <a:custGeom>
                <a:avLst/>
                <a:gdLst/>
                <a:ahLst/>
                <a:cxnLst/>
                <a:rect l="l" t="t" r="r" b="b"/>
                <a:pathLst>
                  <a:path w="56388" h="4764501" extrusionOk="0">
                    <a:moveTo>
                      <a:pt x="0" y="0"/>
                    </a:moveTo>
                    <a:lnTo>
                      <a:pt x="56388" y="0"/>
                    </a:lnTo>
                    <a:lnTo>
                      <a:pt x="56388" y="4764502"/>
                    </a:lnTo>
                    <a:lnTo>
                      <a:pt x="0" y="476450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3" name="Google Shape;4013;p34"/>
              <p:cNvSpPr/>
              <p:nvPr/>
            </p:nvSpPr>
            <p:spPr>
              <a:xfrm>
                <a:off x="2421208" y="1620381"/>
                <a:ext cx="1423302" cy="908913"/>
              </a:xfrm>
              <a:custGeom>
                <a:avLst/>
                <a:gdLst/>
                <a:ahLst/>
                <a:cxnLst/>
                <a:rect l="l" t="t" r="r" b="b"/>
                <a:pathLst>
                  <a:path w="3558254" h="2272283" extrusionOk="0">
                    <a:moveTo>
                      <a:pt x="0" y="1905952"/>
                    </a:moveTo>
                    <a:cubicBezTo>
                      <a:pt x="1131475" y="1270635"/>
                      <a:pt x="2262950" y="635318"/>
                      <a:pt x="3394424" y="0"/>
                    </a:cubicBezTo>
                    <a:cubicBezTo>
                      <a:pt x="3423857" y="43339"/>
                      <a:pt x="3454908" y="94393"/>
                      <a:pt x="3484245" y="153257"/>
                    </a:cubicBezTo>
                    <a:cubicBezTo>
                      <a:pt x="3516725" y="218218"/>
                      <a:pt x="3540538" y="279083"/>
                      <a:pt x="3558254" y="332899"/>
                    </a:cubicBezTo>
                    <a:cubicBezTo>
                      <a:pt x="2437924" y="979360"/>
                      <a:pt x="1317593" y="1625822"/>
                      <a:pt x="197263" y="2272284"/>
                    </a:cubicBezTo>
                    <a:cubicBezTo>
                      <a:pt x="131540" y="2150174"/>
                      <a:pt x="65723" y="2028063"/>
                      <a:pt x="0" y="19058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4" name="Google Shape;4014;p34"/>
              <p:cNvSpPr/>
              <p:nvPr/>
            </p:nvSpPr>
            <p:spPr>
              <a:xfrm>
                <a:off x="3338400" y="830460"/>
                <a:ext cx="448306" cy="803292"/>
              </a:xfrm>
              <a:custGeom>
                <a:avLst/>
                <a:gdLst/>
                <a:ahLst/>
                <a:cxnLst/>
                <a:rect l="l" t="t" r="r" b="b"/>
                <a:pathLst>
                  <a:path w="1120764" h="2008230" extrusionOk="0">
                    <a:moveTo>
                      <a:pt x="1106689" y="2008230"/>
                    </a:moveTo>
                    <a:cubicBezTo>
                      <a:pt x="1101736" y="2008230"/>
                      <a:pt x="1096878" y="2005658"/>
                      <a:pt x="1094402" y="2000896"/>
                    </a:cubicBezTo>
                    <a:lnTo>
                      <a:pt x="1789" y="20934"/>
                    </a:lnTo>
                    <a:cubicBezTo>
                      <a:pt x="-2021" y="14171"/>
                      <a:pt x="455" y="5504"/>
                      <a:pt x="7313" y="1789"/>
                    </a:cubicBezTo>
                    <a:cubicBezTo>
                      <a:pt x="14076" y="-2021"/>
                      <a:pt x="22648" y="455"/>
                      <a:pt x="26459" y="7313"/>
                    </a:cubicBezTo>
                    <a:lnTo>
                      <a:pt x="1118976" y="1987370"/>
                    </a:lnTo>
                    <a:cubicBezTo>
                      <a:pt x="1122786" y="1994133"/>
                      <a:pt x="1120310" y="2002801"/>
                      <a:pt x="1113452" y="2006516"/>
                    </a:cubicBezTo>
                    <a:cubicBezTo>
                      <a:pt x="1111261" y="2007754"/>
                      <a:pt x="1108975" y="2008230"/>
                      <a:pt x="1106689" y="20082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5" name="Google Shape;4015;p34"/>
              <p:cNvSpPr/>
              <p:nvPr/>
            </p:nvSpPr>
            <p:spPr>
              <a:xfrm>
                <a:off x="3840993" y="1748050"/>
                <a:ext cx="426578" cy="765624"/>
              </a:xfrm>
              <a:custGeom>
                <a:avLst/>
                <a:gdLst/>
                <a:ahLst/>
                <a:cxnLst/>
                <a:rect l="l" t="t" r="r" b="b"/>
                <a:pathLst>
                  <a:path w="1066444" h="1914061" extrusionOk="0">
                    <a:moveTo>
                      <a:pt x="1052430" y="1914061"/>
                    </a:moveTo>
                    <a:cubicBezTo>
                      <a:pt x="1047477" y="1914061"/>
                      <a:pt x="1042619" y="1911394"/>
                      <a:pt x="1040047" y="1906727"/>
                    </a:cubicBezTo>
                    <a:lnTo>
                      <a:pt x="1727" y="20872"/>
                    </a:lnTo>
                    <a:cubicBezTo>
                      <a:pt x="-1988" y="14014"/>
                      <a:pt x="489" y="5442"/>
                      <a:pt x="7251" y="1727"/>
                    </a:cubicBezTo>
                    <a:cubicBezTo>
                      <a:pt x="14014" y="-1988"/>
                      <a:pt x="22587" y="489"/>
                      <a:pt x="26397" y="7252"/>
                    </a:cubicBezTo>
                    <a:lnTo>
                      <a:pt x="1064717" y="1893106"/>
                    </a:lnTo>
                    <a:cubicBezTo>
                      <a:pt x="1068432" y="1899964"/>
                      <a:pt x="1065955" y="1908537"/>
                      <a:pt x="1059193" y="1912251"/>
                    </a:cubicBezTo>
                    <a:cubicBezTo>
                      <a:pt x="1057002" y="1913394"/>
                      <a:pt x="1054716" y="1913966"/>
                      <a:pt x="1052430" y="19139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6" name="Google Shape;4016;p34"/>
              <p:cNvSpPr/>
              <p:nvPr/>
            </p:nvSpPr>
            <p:spPr>
              <a:xfrm>
                <a:off x="3418550" y="1744076"/>
                <a:ext cx="245197" cy="201102"/>
              </a:xfrm>
              <a:custGeom>
                <a:avLst/>
                <a:gdLst/>
                <a:ahLst/>
                <a:cxnLst/>
                <a:rect l="l" t="t" r="r" b="b"/>
                <a:pathLst>
                  <a:path w="612992" h="502755" extrusionOk="0">
                    <a:moveTo>
                      <a:pt x="122135" y="502660"/>
                    </a:moveTo>
                    <a:cubicBezTo>
                      <a:pt x="119753" y="502660"/>
                      <a:pt x="117277" y="501993"/>
                      <a:pt x="115086" y="500755"/>
                    </a:cubicBezTo>
                    <a:cubicBezTo>
                      <a:pt x="110705" y="498183"/>
                      <a:pt x="108038" y="493611"/>
                      <a:pt x="108038" y="488563"/>
                    </a:cubicBezTo>
                    <a:cubicBezTo>
                      <a:pt x="108038" y="446177"/>
                      <a:pt x="32028" y="334448"/>
                      <a:pt x="2786" y="294920"/>
                    </a:cubicBezTo>
                    <a:cubicBezTo>
                      <a:pt x="405" y="291681"/>
                      <a:pt x="-547" y="287586"/>
                      <a:pt x="310" y="283680"/>
                    </a:cubicBezTo>
                    <a:cubicBezTo>
                      <a:pt x="1072" y="279775"/>
                      <a:pt x="3548" y="276346"/>
                      <a:pt x="6977" y="274346"/>
                    </a:cubicBezTo>
                    <a:lnTo>
                      <a:pt x="471988" y="1931"/>
                    </a:lnTo>
                    <a:cubicBezTo>
                      <a:pt x="476941" y="-927"/>
                      <a:pt x="483227" y="-641"/>
                      <a:pt x="487800" y="2979"/>
                    </a:cubicBezTo>
                    <a:cubicBezTo>
                      <a:pt x="524090" y="31173"/>
                      <a:pt x="553808" y="65844"/>
                      <a:pt x="576001" y="105944"/>
                    </a:cubicBezTo>
                    <a:cubicBezTo>
                      <a:pt x="593813" y="138043"/>
                      <a:pt x="606195" y="172714"/>
                      <a:pt x="612767" y="208909"/>
                    </a:cubicBezTo>
                    <a:cubicBezTo>
                      <a:pt x="613815" y="214814"/>
                      <a:pt x="611148" y="220625"/>
                      <a:pt x="606005" y="223673"/>
                    </a:cubicBezTo>
                    <a:lnTo>
                      <a:pt x="129278" y="500850"/>
                    </a:lnTo>
                    <a:cubicBezTo>
                      <a:pt x="127088" y="502089"/>
                      <a:pt x="124611" y="502755"/>
                      <a:pt x="122230" y="502755"/>
                    </a:cubicBezTo>
                    <a:close/>
                    <a:moveTo>
                      <a:pt x="34695" y="290824"/>
                    </a:moveTo>
                    <a:cubicBezTo>
                      <a:pt x="58793" y="324447"/>
                      <a:pt x="117944" y="410553"/>
                      <a:pt x="132803" y="466084"/>
                    </a:cubicBezTo>
                    <a:lnTo>
                      <a:pt x="583145" y="204337"/>
                    </a:lnTo>
                    <a:cubicBezTo>
                      <a:pt x="576763" y="174619"/>
                      <a:pt x="566095" y="146234"/>
                      <a:pt x="551331" y="119660"/>
                    </a:cubicBezTo>
                    <a:cubicBezTo>
                      <a:pt x="532758" y="86227"/>
                      <a:pt x="507516" y="55842"/>
                      <a:pt x="477893" y="31268"/>
                    </a:cubicBezTo>
                    <a:lnTo>
                      <a:pt x="34695" y="2909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7" name="Google Shape;4017;p34"/>
              <p:cNvSpPr/>
              <p:nvPr/>
            </p:nvSpPr>
            <p:spPr>
              <a:xfrm>
                <a:off x="2526930" y="2244157"/>
                <a:ext cx="246938" cy="199204"/>
              </a:xfrm>
              <a:custGeom>
                <a:avLst/>
                <a:gdLst/>
                <a:ahLst/>
                <a:cxnLst/>
                <a:rect l="l" t="t" r="r" b="b"/>
                <a:pathLst>
                  <a:path w="617345" h="498010" extrusionOk="0">
                    <a:moveTo>
                      <a:pt x="125570" y="498010"/>
                    </a:moveTo>
                    <a:cubicBezTo>
                      <a:pt x="122331" y="498010"/>
                      <a:pt x="119092" y="496867"/>
                      <a:pt x="116521" y="494677"/>
                    </a:cubicBezTo>
                    <a:cubicBezTo>
                      <a:pt x="88327" y="470864"/>
                      <a:pt x="64514" y="442956"/>
                      <a:pt x="45464" y="411523"/>
                    </a:cubicBezTo>
                    <a:cubicBezTo>
                      <a:pt x="21842" y="372471"/>
                      <a:pt x="6602" y="329418"/>
                      <a:pt x="125" y="283793"/>
                    </a:cubicBezTo>
                    <a:cubicBezTo>
                      <a:pt x="-637" y="278078"/>
                      <a:pt x="2125" y="272458"/>
                      <a:pt x="7079" y="269601"/>
                    </a:cubicBezTo>
                    <a:lnTo>
                      <a:pt x="474851" y="1853"/>
                    </a:lnTo>
                    <a:cubicBezTo>
                      <a:pt x="478280" y="-147"/>
                      <a:pt x="482471" y="-528"/>
                      <a:pt x="486281" y="710"/>
                    </a:cubicBezTo>
                    <a:cubicBezTo>
                      <a:pt x="490091" y="1948"/>
                      <a:pt x="493139" y="4806"/>
                      <a:pt x="494759" y="8425"/>
                    </a:cubicBezTo>
                    <a:cubicBezTo>
                      <a:pt x="514475" y="53478"/>
                      <a:pt x="573530" y="175018"/>
                      <a:pt x="610297" y="196068"/>
                    </a:cubicBezTo>
                    <a:cubicBezTo>
                      <a:pt x="614678" y="198544"/>
                      <a:pt x="617345" y="203211"/>
                      <a:pt x="617345" y="208260"/>
                    </a:cubicBezTo>
                    <a:cubicBezTo>
                      <a:pt x="617345" y="213308"/>
                      <a:pt x="614678" y="217975"/>
                      <a:pt x="610297" y="220452"/>
                    </a:cubicBezTo>
                    <a:lnTo>
                      <a:pt x="132618" y="496010"/>
                    </a:lnTo>
                    <a:cubicBezTo>
                      <a:pt x="130427" y="497248"/>
                      <a:pt x="127951" y="497915"/>
                      <a:pt x="125570" y="497915"/>
                    </a:cubicBezTo>
                    <a:close/>
                    <a:moveTo>
                      <a:pt x="29462" y="289222"/>
                    </a:moveTo>
                    <a:cubicBezTo>
                      <a:pt x="36035" y="327608"/>
                      <a:pt x="49560" y="363803"/>
                      <a:pt x="69563" y="396950"/>
                    </a:cubicBezTo>
                    <a:cubicBezTo>
                      <a:pt x="85279" y="422858"/>
                      <a:pt x="104615" y="446290"/>
                      <a:pt x="127189" y="466673"/>
                    </a:cubicBezTo>
                    <a:lnTo>
                      <a:pt x="578388" y="206355"/>
                    </a:lnTo>
                    <a:cubicBezTo>
                      <a:pt x="537716" y="165778"/>
                      <a:pt x="492377" y="71671"/>
                      <a:pt x="475232" y="34048"/>
                    </a:cubicBezTo>
                    <a:lnTo>
                      <a:pt x="29367" y="28922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8" name="Google Shape;4018;p34"/>
              <p:cNvSpPr/>
              <p:nvPr/>
            </p:nvSpPr>
            <p:spPr>
              <a:xfrm>
                <a:off x="2759926" y="1878628"/>
                <a:ext cx="667979" cy="426186"/>
              </a:xfrm>
              <a:custGeom>
                <a:avLst/>
                <a:gdLst/>
                <a:ahLst/>
                <a:cxnLst/>
                <a:rect l="l" t="t" r="r" b="b"/>
                <a:pathLst>
                  <a:path w="1669947" h="1065466" extrusionOk="0">
                    <a:moveTo>
                      <a:pt x="131642" y="1065466"/>
                    </a:moveTo>
                    <a:cubicBezTo>
                      <a:pt x="120593" y="1065466"/>
                      <a:pt x="116117" y="1052988"/>
                      <a:pt x="108592" y="1032414"/>
                    </a:cubicBezTo>
                    <a:cubicBezTo>
                      <a:pt x="100781" y="1010793"/>
                      <a:pt x="88970" y="978217"/>
                      <a:pt x="70206" y="946880"/>
                    </a:cubicBezTo>
                    <a:cubicBezTo>
                      <a:pt x="69349" y="945642"/>
                      <a:pt x="60110" y="932116"/>
                      <a:pt x="3150" y="861441"/>
                    </a:cubicBezTo>
                    <a:cubicBezTo>
                      <a:pt x="483" y="858202"/>
                      <a:pt x="-565" y="853916"/>
                      <a:pt x="293" y="849820"/>
                    </a:cubicBezTo>
                    <a:cubicBezTo>
                      <a:pt x="1055" y="845724"/>
                      <a:pt x="3722" y="842200"/>
                      <a:pt x="7341" y="840200"/>
                    </a:cubicBezTo>
                    <a:lnTo>
                      <a:pt x="1536294" y="1714"/>
                    </a:lnTo>
                    <a:cubicBezTo>
                      <a:pt x="1540009" y="-286"/>
                      <a:pt x="1544486" y="-572"/>
                      <a:pt x="1548391" y="1047"/>
                    </a:cubicBezTo>
                    <a:cubicBezTo>
                      <a:pt x="1552296" y="2667"/>
                      <a:pt x="1555344" y="5905"/>
                      <a:pt x="1556582" y="10001"/>
                    </a:cubicBezTo>
                    <a:cubicBezTo>
                      <a:pt x="1566393" y="42195"/>
                      <a:pt x="1580109" y="73152"/>
                      <a:pt x="1597445" y="101917"/>
                    </a:cubicBezTo>
                    <a:cubicBezTo>
                      <a:pt x="1616209" y="133159"/>
                      <a:pt x="1639164" y="161829"/>
                      <a:pt x="1665548" y="187071"/>
                    </a:cubicBezTo>
                    <a:cubicBezTo>
                      <a:pt x="1668787" y="190119"/>
                      <a:pt x="1670406" y="194595"/>
                      <a:pt x="1669835" y="199072"/>
                    </a:cubicBezTo>
                    <a:cubicBezTo>
                      <a:pt x="1669263" y="203549"/>
                      <a:pt x="1666596" y="207454"/>
                      <a:pt x="1662691" y="209550"/>
                    </a:cubicBezTo>
                    <a:cubicBezTo>
                      <a:pt x="450825" y="879538"/>
                      <a:pt x="166599" y="1042130"/>
                      <a:pt x="144596" y="1059084"/>
                    </a:cubicBezTo>
                    <a:cubicBezTo>
                      <a:pt x="142501" y="1061751"/>
                      <a:pt x="139548" y="1063942"/>
                      <a:pt x="136691" y="1064704"/>
                    </a:cubicBezTo>
                    <a:cubicBezTo>
                      <a:pt x="134881" y="1065180"/>
                      <a:pt x="133166" y="1065466"/>
                      <a:pt x="131642" y="1065466"/>
                    </a:cubicBezTo>
                    <a:close/>
                    <a:moveTo>
                      <a:pt x="94304" y="932306"/>
                    </a:moveTo>
                    <a:cubicBezTo>
                      <a:pt x="114593" y="966025"/>
                      <a:pt x="126880" y="1000220"/>
                      <a:pt x="135167" y="1022889"/>
                    </a:cubicBezTo>
                    <a:cubicBezTo>
                      <a:pt x="136119" y="1025652"/>
                      <a:pt x="137167" y="1028509"/>
                      <a:pt x="138119" y="1031176"/>
                    </a:cubicBezTo>
                    <a:cubicBezTo>
                      <a:pt x="196793" y="992505"/>
                      <a:pt x="456064" y="844581"/>
                      <a:pt x="1632592" y="194119"/>
                    </a:cubicBezTo>
                    <a:cubicBezTo>
                      <a:pt x="1610018" y="170592"/>
                      <a:pt x="1590111" y="144589"/>
                      <a:pt x="1573251" y="116586"/>
                    </a:cubicBezTo>
                    <a:cubicBezTo>
                      <a:pt x="1557726" y="90678"/>
                      <a:pt x="1544867" y="63246"/>
                      <a:pt x="1534961" y="34766"/>
                    </a:cubicBezTo>
                    <a:lnTo>
                      <a:pt x="35630" y="856964"/>
                    </a:lnTo>
                    <a:cubicBezTo>
                      <a:pt x="76016" y="907065"/>
                      <a:pt x="89542" y="924782"/>
                      <a:pt x="94019" y="932497"/>
                    </a:cubicBezTo>
                    <a:lnTo>
                      <a:pt x="94304" y="93230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9" name="Google Shape;4019;p34"/>
              <p:cNvSpPr/>
              <p:nvPr/>
            </p:nvSpPr>
            <p:spPr>
              <a:xfrm>
                <a:off x="3159804" y="1930816"/>
                <a:ext cx="193990" cy="115112"/>
              </a:xfrm>
              <a:custGeom>
                <a:avLst/>
                <a:gdLst/>
                <a:ahLst/>
                <a:cxnLst/>
                <a:rect l="l" t="t" r="r" b="b"/>
                <a:pathLst>
                  <a:path w="484975" h="287779" extrusionOk="0">
                    <a:moveTo>
                      <a:pt x="14126" y="287779"/>
                    </a:moveTo>
                    <a:cubicBezTo>
                      <a:pt x="9268" y="287779"/>
                      <a:pt x="4506" y="285207"/>
                      <a:pt x="1839" y="280635"/>
                    </a:cubicBezTo>
                    <a:cubicBezTo>
                      <a:pt x="-1971" y="273873"/>
                      <a:pt x="315" y="265300"/>
                      <a:pt x="7078" y="261395"/>
                    </a:cubicBezTo>
                    <a:lnTo>
                      <a:pt x="463897" y="1839"/>
                    </a:lnTo>
                    <a:cubicBezTo>
                      <a:pt x="470659" y="-1971"/>
                      <a:pt x="479232" y="315"/>
                      <a:pt x="483137" y="7077"/>
                    </a:cubicBezTo>
                    <a:cubicBezTo>
                      <a:pt x="486947" y="13840"/>
                      <a:pt x="484661" y="22413"/>
                      <a:pt x="477898" y="26318"/>
                    </a:cubicBezTo>
                    <a:lnTo>
                      <a:pt x="21079" y="285874"/>
                    </a:lnTo>
                    <a:cubicBezTo>
                      <a:pt x="18889" y="287112"/>
                      <a:pt x="16507" y="287684"/>
                      <a:pt x="14126" y="2876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0" name="Google Shape;4020;p34"/>
              <p:cNvSpPr/>
              <p:nvPr/>
            </p:nvSpPr>
            <p:spPr>
              <a:xfrm>
                <a:off x="2826285" y="2117607"/>
                <a:ext cx="194958" cy="117919"/>
              </a:xfrm>
              <a:custGeom>
                <a:avLst/>
                <a:gdLst/>
                <a:ahLst/>
                <a:cxnLst/>
                <a:rect l="l" t="t" r="r" b="b"/>
                <a:pathLst>
                  <a:path w="487394" h="294798" extrusionOk="0">
                    <a:moveTo>
                      <a:pt x="14097" y="294799"/>
                    </a:moveTo>
                    <a:cubicBezTo>
                      <a:pt x="9239" y="294799"/>
                      <a:pt x="4477" y="292322"/>
                      <a:pt x="1905" y="287751"/>
                    </a:cubicBezTo>
                    <a:cubicBezTo>
                      <a:pt x="-2000" y="280988"/>
                      <a:pt x="286" y="272415"/>
                      <a:pt x="7049" y="268510"/>
                    </a:cubicBezTo>
                    <a:lnTo>
                      <a:pt x="466249" y="1905"/>
                    </a:lnTo>
                    <a:cubicBezTo>
                      <a:pt x="472917" y="-2000"/>
                      <a:pt x="481584" y="286"/>
                      <a:pt x="485489" y="7049"/>
                    </a:cubicBezTo>
                    <a:cubicBezTo>
                      <a:pt x="489395" y="13811"/>
                      <a:pt x="487109" y="22384"/>
                      <a:pt x="480346" y="26289"/>
                    </a:cubicBezTo>
                    <a:lnTo>
                      <a:pt x="21146" y="292894"/>
                    </a:lnTo>
                    <a:cubicBezTo>
                      <a:pt x="18955" y="294227"/>
                      <a:pt x="16478" y="294799"/>
                      <a:pt x="14097" y="2947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1" name="Google Shape;4021;p34"/>
              <p:cNvSpPr/>
              <p:nvPr/>
            </p:nvSpPr>
            <p:spPr>
              <a:xfrm>
                <a:off x="3035615" y="2083761"/>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194"/>
                    </a:moveTo>
                    <a:cubicBezTo>
                      <a:pt x="46101" y="28194"/>
                      <a:pt x="28194" y="44577"/>
                      <a:pt x="28194" y="64579"/>
                    </a:cubicBezTo>
                    <a:cubicBezTo>
                      <a:pt x="28194" y="84582"/>
                      <a:pt x="46101" y="100965"/>
                      <a:pt x="68104" y="100965"/>
                    </a:cubicBezTo>
                    <a:cubicBezTo>
                      <a:pt x="90106" y="100965"/>
                      <a:pt x="108013" y="84677"/>
                      <a:pt x="108013" y="64579"/>
                    </a:cubicBezTo>
                    <a:cubicBezTo>
                      <a:pt x="108013" y="44482"/>
                      <a:pt x="90106" y="28194"/>
                      <a:pt x="68104" y="281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2" name="Google Shape;4022;p34"/>
              <p:cNvSpPr/>
              <p:nvPr/>
            </p:nvSpPr>
            <p:spPr>
              <a:xfrm>
                <a:off x="3096323" y="204636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582"/>
                      <a:pt x="108013" y="64484"/>
                    </a:cubicBezTo>
                    <a:cubicBezTo>
                      <a:pt x="108013" y="44387"/>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3" name="Google Shape;4023;p34"/>
              <p:cNvSpPr/>
              <p:nvPr/>
            </p:nvSpPr>
            <p:spPr>
              <a:xfrm>
                <a:off x="2616916" y="2322282"/>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8" y="28956"/>
                      <a:pt x="136208" y="64579"/>
                    </a:cubicBezTo>
                    <a:cubicBezTo>
                      <a:pt x="136208" y="100203"/>
                      <a:pt x="105632" y="129159"/>
                      <a:pt x="68104" y="129159"/>
                    </a:cubicBezTo>
                    <a:close/>
                    <a:moveTo>
                      <a:pt x="68104" y="28099"/>
                    </a:moveTo>
                    <a:cubicBezTo>
                      <a:pt x="46101" y="28099"/>
                      <a:pt x="28194" y="44482"/>
                      <a:pt x="28194" y="64484"/>
                    </a:cubicBezTo>
                    <a:cubicBezTo>
                      <a:pt x="28194" y="84487"/>
                      <a:pt x="46101" y="100870"/>
                      <a:pt x="68104" y="100870"/>
                    </a:cubicBezTo>
                    <a:cubicBezTo>
                      <a:pt x="90107" y="100870"/>
                      <a:pt x="108014" y="84582"/>
                      <a:pt x="108014" y="64484"/>
                    </a:cubicBezTo>
                    <a:cubicBezTo>
                      <a:pt x="108014" y="44387"/>
                      <a:pt x="90107"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4" name="Google Shape;4024;p34"/>
              <p:cNvSpPr/>
              <p:nvPr/>
            </p:nvSpPr>
            <p:spPr>
              <a:xfrm>
                <a:off x="3518303" y="1814677"/>
                <a:ext cx="54483" cy="51663"/>
              </a:xfrm>
              <a:custGeom>
                <a:avLst/>
                <a:gdLst/>
                <a:ahLst/>
                <a:cxnLst/>
                <a:rect l="l" t="t" r="r" b="b"/>
                <a:pathLst>
                  <a:path w="136207" h="129158" extrusionOk="0">
                    <a:moveTo>
                      <a:pt x="68104" y="129159"/>
                    </a:moveTo>
                    <a:cubicBezTo>
                      <a:pt x="30575" y="129159"/>
                      <a:pt x="0" y="100203"/>
                      <a:pt x="0" y="64579"/>
                    </a:cubicBezTo>
                    <a:cubicBezTo>
                      <a:pt x="0" y="28956"/>
                      <a:pt x="30575" y="0"/>
                      <a:pt x="68104" y="0"/>
                    </a:cubicBezTo>
                    <a:cubicBezTo>
                      <a:pt x="105632" y="0"/>
                      <a:pt x="136207" y="28956"/>
                      <a:pt x="136207" y="64579"/>
                    </a:cubicBezTo>
                    <a:cubicBezTo>
                      <a:pt x="136207" y="100203"/>
                      <a:pt x="105632" y="129159"/>
                      <a:pt x="68104" y="129159"/>
                    </a:cubicBezTo>
                    <a:close/>
                    <a:moveTo>
                      <a:pt x="68104" y="28099"/>
                    </a:moveTo>
                    <a:cubicBezTo>
                      <a:pt x="46101" y="28099"/>
                      <a:pt x="28194" y="44387"/>
                      <a:pt x="28194" y="64484"/>
                    </a:cubicBezTo>
                    <a:cubicBezTo>
                      <a:pt x="28194" y="84582"/>
                      <a:pt x="46101" y="100870"/>
                      <a:pt x="68104" y="100870"/>
                    </a:cubicBezTo>
                    <a:cubicBezTo>
                      <a:pt x="90106" y="100870"/>
                      <a:pt x="108013" y="84487"/>
                      <a:pt x="108013" y="64484"/>
                    </a:cubicBezTo>
                    <a:cubicBezTo>
                      <a:pt x="108013" y="44482"/>
                      <a:pt x="90106" y="28099"/>
                      <a:pt x="68104" y="280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5" name="Google Shape;4025;p34"/>
              <p:cNvSpPr/>
              <p:nvPr/>
            </p:nvSpPr>
            <p:spPr>
              <a:xfrm>
                <a:off x="2553892" y="2361267"/>
                <a:ext cx="54475" cy="35711"/>
              </a:xfrm>
              <a:custGeom>
                <a:avLst/>
                <a:gdLst/>
                <a:ahLst/>
                <a:cxnLst/>
                <a:rect l="l" t="t" r="r" b="b"/>
                <a:pathLst>
                  <a:path w="136187" h="89278" extrusionOk="0">
                    <a:moveTo>
                      <a:pt x="14068" y="89278"/>
                    </a:moveTo>
                    <a:cubicBezTo>
                      <a:pt x="9782" y="89278"/>
                      <a:pt x="5495" y="87278"/>
                      <a:pt x="2828" y="83658"/>
                    </a:cubicBezTo>
                    <a:cubicBezTo>
                      <a:pt x="-1839" y="77467"/>
                      <a:pt x="-601" y="68609"/>
                      <a:pt x="5591" y="63942"/>
                    </a:cubicBezTo>
                    <a:cubicBezTo>
                      <a:pt x="15306" y="56608"/>
                      <a:pt x="98650" y="10887"/>
                      <a:pt x="115319" y="1743"/>
                    </a:cubicBezTo>
                    <a:cubicBezTo>
                      <a:pt x="122081" y="-1971"/>
                      <a:pt x="130749" y="410"/>
                      <a:pt x="134464" y="7363"/>
                    </a:cubicBezTo>
                    <a:cubicBezTo>
                      <a:pt x="138179" y="14221"/>
                      <a:pt x="135702" y="22794"/>
                      <a:pt x="128844" y="26508"/>
                    </a:cubicBezTo>
                    <a:cubicBezTo>
                      <a:pt x="81600" y="52417"/>
                      <a:pt x="28260" y="82230"/>
                      <a:pt x="22450" y="86516"/>
                    </a:cubicBezTo>
                    <a:cubicBezTo>
                      <a:pt x="19878" y="88421"/>
                      <a:pt x="16925" y="89278"/>
                      <a:pt x="14068" y="892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6" name="Google Shape;4026;p34"/>
              <p:cNvSpPr/>
              <p:nvPr/>
            </p:nvSpPr>
            <p:spPr>
              <a:xfrm>
                <a:off x="2672425" y="2295426"/>
                <a:ext cx="54502" cy="36645"/>
              </a:xfrm>
              <a:custGeom>
                <a:avLst/>
                <a:gdLst/>
                <a:ahLst/>
                <a:cxnLst/>
                <a:rect l="l" t="t" r="r" b="b"/>
                <a:pathLst>
                  <a:path w="136256" h="91612" extrusionOk="0">
                    <a:moveTo>
                      <a:pt x="14122" y="91613"/>
                    </a:moveTo>
                    <a:cubicBezTo>
                      <a:pt x="9264" y="91613"/>
                      <a:pt x="4597" y="89136"/>
                      <a:pt x="1930" y="84660"/>
                    </a:cubicBezTo>
                    <a:cubicBezTo>
                      <a:pt x="-1975" y="77897"/>
                      <a:pt x="215" y="69324"/>
                      <a:pt x="6978" y="65324"/>
                    </a:cubicBezTo>
                    <a:lnTo>
                      <a:pt x="114991" y="1887"/>
                    </a:lnTo>
                    <a:cubicBezTo>
                      <a:pt x="121564" y="-1923"/>
                      <a:pt x="130231" y="173"/>
                      <a:pt x="134327" y="6936"/>
                    </a:cubicBezTo>
                    <a:cubicBezTo>
                      <a:pt x="138232" y="13698"/>
                      <a:pt x="136042" y="22271"/>
                      <a:pt x="129279" y="26271"/>
                    </a:cubicBezTo>
                    <a:lnTo>
                      <a:pt x="21265" y="89708"/>
                    </a:lnTo>
                    <a:cubicBezTo>
                      <a:pt x="19075" y="91041"/>
                      <a:pt x="16598" y="91613"/>
                      <a:pt x="14122" y="916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7" name="Google Shape;4027;p34"/>
              <p:cNvSpPr/>
              <p:nvPr/>
            </p:nvSpPr>
            <p:spPr>
              <a:xfrm>
                <a:off x="3577788" y="1786918"/>
                <a:ext cx="53533" cy="35908"/>
              </a:xfrm>
              <a:custGeom>
                <a:avLst/>
                <a:gdLst/>
                <a:ahLst/>
                <a:cxnLst/>
                <a:rect l="l" t="t" r="r" b="b"/>
                <a:pathLst>
                  <a:path w="133833" h="89771" extrusionOk="0">
                    <a:moveTo>
                      <a:pt x="14101" y="89771"/>
                    </a:moveTo>
                    <a:cubicBezTo>
                      <a:pt x="9243" y="89771"/>
                      <a:pt x="4576" y="87295"/>
                      <a:pt x="1909" y="82818"/>
                    </a:cubicBezTo>
                    <a:cubicBezTo>
                      <a:pt x="-1997" y="76055"/>
                      <a:pt x="289" y="67483"/>
                      <a:pt x="6957" y="63578"/>
                    </a:cubicBezTo>
                    <a:lnTo>
                      <a:pt x="112684" y="1951"/>
                    </a:lnTo>
                    <a:cubicBezTo>
                      <a:pt x="119352" y="-2050"/>
                      <a:pt x="128020" y="332"/>
                      <a:pt x="131925" y="6999"/>
                    </a:cubicBezTo>
                    <a:cubicBezTo>
                      <a:pt x="135830" y="13667"/>
                      <a:pt x="133544" y="22334"/>
                      <a:pt x="126877" y="26240"/>
                    </a:cubicBezTo>
                    <a:lnTo>
                      <a:pt x="21149" y="87867"/>
                    </a:lnTo>
                    <a:cubicBezTo>
                      <a:pt x="18958" y="89200"/>
                      <a:pt x="16482" y="89771"/>
                      <a:pt x="14005" y="897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8" name="Google Shape;4028;p34"/>
              <p:cNvSpPr/>
              <p:nvPr/>
            </p:nvSpPr>
            <p:spPr>
              <a:xfrm>
                <a:off x="3455721" y="1851096"/>
                <a:ext cx="56396" cy="35949"/>
              </a:xfrm>
              <a:custGeom>
                <a:avLst/>
                <a:gdLst/>
                <a:ahLst/>
                <a:cxnLst/>
                <a:rect l="l" t="t" r="r" b="b"/>
                <a:pathLst>
                  <a:path w="140989" h="89872" extrusionOk="0">
                    <a:moveTo>
                      <a:pt x="14106" y="89873"/>
                    </a:moveTo>
                    <a:cubicBezTo>
                      <a:pt x="9154" y="89873"/>
                      <a:pt x="4296" y="87206"/>
                      <a:pt x="1724" y="82538"/>
                    </a:cubicBezTo>
                    <a:cubicBezTo>
                      <a:pt x="-1991" y="75680"/>
                      <a:pt x="486" y="67108"/>
                      <a:pt x="7344" y="63393"/>
                    </a:cubicBezTo>
                    <a:lnTo>
                      <a:pt x="120120" y="1766"/>
                    </a:lnTo>
                    <a:cubicBezTo>
                      <a:pt x="126978" y="-2044"/>
                      <a:pt x="135550" y="528"/>
                      <a:pt x="139265" y="7386"/>
                    </a:cubicBezTo>
                    <a:cubicBezTo>
                      <a:pt x="142980" y="14244"/>
                      <a:pt x="140503" y="22817"/>
                      <a:pt x="133645" y="26531"/>
                    </a:cubicBezTo>
                    <a:lnTo>
                      <a:pt x="20869" y="88158"/>
                    </a:lnTo>
                    <a:cubicBezTo>
                      <a:pt x="18679" y="89301"/>
                      <a:pt x="16393" y="89873"/>
                      <a:pt x="14106" y="8987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9" name="Google Shape;4029;p34"/>
              <p:cNvSpPr/>
              <p:nvPr/>
            </p:nvSpPr>
            <p:spPr>
              <a:xfrm>
                <a:off x="2820146" y="2602677"/>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7"/>
                      <a:pt x="223921" y="689854"/>
                      <a:pt x="110764" y="469350"/>
                    </a:cubicBezTo>
                    <a:cubicBezTo>
                      <a:pt x="-2393" y="248847"/>
                      <a:pt x="-34016" y="41106"/>
                      <a:pt x="39993" y="5293"/>
                    </a:cubicBezTo>
                    <a:cubicBezTo>
                      <a:pt x="114003" y="-30521"/>
                      <a:pt x="265831" y="119212"/>
                      <a:pt x="378988" y="3397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0" name="Google Shape;4030;p34"/>
              <p:cNvSpPr/>
              <p:nvPr/>
            </p:nvSpPr>
            <p:spPr>
              <a:xfrm>
                <a:off x="2839377" y="2587376"/>
                <a:ext cx="195918" cy="323626"/>
              </a:xfrm>
              <a:custGeom>
                <a:avLst/>
                <a:gdLst/>
                <a:ahLst/>
                <a:cxnLst/>
                <a:rect l="l" t="t" r="r" b="b"/>
                <a:pathLst>
                  <a:path w="489794" h="809066" extrusionOk="0">
                    <a:moveTo>
                      <a:pt x="378988" y="339715"/>
                    </a:moveTo>
                    <a:cubicBezTo>
                      <a:pt x="492145" y="560219"/>
                      <a:pt x="523864" y="767960"/>
                      <a:pt x="449759" y="803774"/>
                    </a:cubicBezTo>
                    <a:cubicBezTo>
                      <a:pt x="375750" y="839588"/>
                      <a:pt x="223921" y="689854"/>
                      <a:pt x="110764" y="469351"/>
                    </a:cubicBezTo>
                    <a:cubicBezTo>
                      <a:pt x="-2393" y="248847"/>
                      <a:pt x="-34016" y="41107"/>
                      <a:pt x="39993" y="5293"/>
                    </a:cubicBezTo>
                    <a:cubicBezTo>
                      <a:pt x="114003" y="-30521"/>
                      <a:pt x="265831" y="119212"/>
                      <a:pt x="378988" y="3397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1" name="Google Shape;4031;p34"/>
              <p:cNvSpPr/>
              <p:nvPr/>
            </p:nvSpPr>
            <p:spPr>
              <a:xfrm>
                <a:off x="2881765" y="2513602"/>
                <a:ext cx="405308" cy="322135"/>
              </a:xfrm>
              <a:custGeom>
                <a:avLst/>
                <a:gdLst/>
                <a:ahLst/>
                <a:cxnLst/>
                <a:rect l="l" t="t" r="r" b="b"/>
                <a:pathLst>
                  <a:path w="1013269" h="805338" extrusionOk="0">
                    <a:moveTo>
                      <a:pt x="812387" y="0"/>
                    </a:moveTo>
                    <a:cubicBezTo>
                      <a:pt x="541592" y="146971"/>
                      <a:pt x="270796" y="293846"/>
                      <a:pt x="0" y="440817"/>
                    </a:cubicBezTo>
                    <a:cubicBezTo>
                      <a:pt x="69913" y="562356"/>
                      <a:pt x="139732" y="683800"/>
                      <a:pt x="209645" y="805339"/>
                    </a:cubicBezTo>
                    <a:cubicBezTo>
                      <a:pt x="477488" y="659797"/>
                      <a:pt x="745427" y="514350"/>
                      <a:pt x="1013270" y="368808"/>
                    </a:cubicBezTo>
                    <a:cubicBezTo>
                      <a:pt x="946309" y="245936"/>
                      <a:pt x="879348" y="122968"/>
                      <a:pt x="812387"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2" name="Google Shape;4032;p34"/>
              <p:cNvSpPr/>
              <p:nvPr/>
            </p:nvSpPr>
            <p:spPr>
              <a:xfrm>
                <a:off x="3143816" y="2422690"/>
                <a:ext cx="195918" cy="323626"/>
              </a:xfrm>
              <a:custGeom>
                <a:avLst/>
                <a:gdLst/>
                <a:ahLst/>
                <a:cxnLst/>
                <a:rect l="l" t="t" r="r" b="b"/>
                <a:pathLst>
                  <a:path w="489794" h="809066" extrusionOk="0">
                    <a:moveTo>
                      <a:pt x="379030" y="339716"/>
                    </a:moveTo>
                    <a:cubicBezTo>
                      <a:pt x="492187" y="560219"/>
                      <a:pt x="523810" y="767960"/>
                      <a:pt x="449801" y="803774"/>
                    </a:cubicBezTo>
                    <a:cubicBezTo>
                      <a:pt x="375792" y="839587"/>
                      <a:pt x="223963" y="689854"/>
                      <a:pt x="110806" y="469351"/>
                    </a:cubicBezTo>
                    <a:cubicBezTo>
                      <a:pt x="-2351" y="248847"/>
                      <a:pt x="-34069" y="41107"/>
                      <a:pt x="40036" y="5293"/>
                    </a:cubicBezTo>
                    <a:cubicBezTo>
                      <a:pt x="114045" y="-30521"/>
                      <a:pt x="265873" y="119212"/>
                      <a:pt x="379030" y="3397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3" name="Google Shape;4033;p34"/>
              <p:cNvSpPr/>
              <p:nvPr/>
            </p:nvSpPr>
            <p:spPr>
              <a:xfrm>
                <a:off x="3163064" y="2407427"/>
                <a:ext cx="195918" cy="323626"/>
              </a:xfrm>
              <a:custGeom>
                <a:avLst/>
                <a:gdLst/>
                <a:ahLst/>
                <a:cxnLst/>
                <a:rect l="l" t="t" r="r" b="b"/>
                <a:pathLst>
                  <a:path w="489794" h="809066" extrusionOk="0">
                    <a:moveTo>
                      <a:pt x="378988" y="339716"/>
                    </a:moveTo>
                    <a:cubicBezTo>
                      <a:pt x="492145" y="560219"/>
                      <a:pt x="523863" y="767960"/>
                      <a:pt x="449759" y="803774"/>
                    </a:cubicBezTo>
                    <a:cubicBezTo>
                      <a:pt x="375750" y="839587"/>
                      <a:pt x="223921" y="689854"/>
                      <a:pt x="110764" y="469351"/>
                    </a:cubicBezTo>
                    <a:cubicBezTo>
                      <a:pt x="-2393" y="248847"/>
                      <a:pt x="-34016" y="41107"/>
                      <a:pt x="39994" y="5293"/>
                    </a:cubicBezTo>
                    <a:cubicBezTo>
                      <a:pt x="114003" y="-30521"/>
                      <a:pt x="265831" y="119212"/>
                      <a:pt x="378988" y="33971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4" name="Google Shape;4034;p34"/>
              <p:cNvSpPr/>
              <p:nvPr/>
            </p:nvSpPr>
            <p:spPr>
              <a:xfrm>
                <a:off x="2925540" y="2559835"/>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9" y="-1968"/>
                      <a:pt x="581671" y="413"/>
                      <a:pt x="585481" y="7271"/>
                    </a:cubicBezTo>
                    <a:cubicBezTo>
                      <a:pt x="589291" y="14034"/>
                      <a:pt x="586814"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5" name="Google Shape;4035;p34"/>
              <p:cNvSpPr/>
              <p:nvPr/>
            </p:nvSpPr>
            <p:spPr>
              <a:xfrm>
                <a:off x="2934011" y="2589025"/>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9"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6" name="Google Shape;4036;p34"/>
              <p:cNvSpPr/>
              <p:nvPr/>
            </p:nvSpPr>
            <p:spPr>
              <a:xfrm>
                <a:off x="2944351" y="2617262"/>
                <a:ext cx="234908" cy="135268"/>
              </a:xfrm>
              <a:custGeom>
                <a:avLst/>
                <a:gdLst/>
                <a:ahLst/>
                <a:cxnLst/>
                <a:rect l="l" t="t" r="r" b="b"/>
                <a:pathLst>
                  <a:path w="587269" h="338169" extrusionOk="0">
                    <a:moveTo>
                      <a:pt x="14076" y="338170"/>
                    </a:moveTo>
                    <a:cubicBezTo>
                      <a:pt x="9123" y="338170"/>
                      <a:pt x="4361" y="335598"/>
                      <a:pt x="1789" y="330930"/>
                    </a:cubicBezTo>
                    <a:cubicBezTo>
                      <a:pt x="-2021" y="324168"/>
                      <a:pt x="455" y="315500"/>
                      <a:pt x="7313" y="311785"/>
                    </a:cubicBezTo>
                    <a:lnTo>
                      <a:pt x="566336" y="1746"/>
                    </a:lnTo>
                    <a:cubicBezTo>
                      <a:pt x="573098" y="-1968"/>
                      <a:pt x="581671" y="413"/>
                      <a:pt x="585481" y="7271"/>
                    </a:cubicBezTo>
                    <a:cubicBezTo>
                      <a:pt x="589291" y="14034"/>
                      <a:pt x="586814" y="22702"/>
                      <a:pt x="579956"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7" name="Google Shape;4037;p34"/>
              <p:cNvSpPr/>
              <p:nvPr/>
            </p:nvSpPr>
            <p:spPr>
              <a:xfrm>
                <a:off x="2977281" y="2673696"/>
                <a:ext cx="234908" cy="135268"/>
              </a:xfrm>
              <a:custGeom>
                <a:avLst/>
                <a:gdLst/>
                <a:ahLst/>
                <a:cxnLst/>
                <a:rect l="l" t="t" r="r" b="b"/>
                <a:pathLst>
                  <a:path w="587269" h="338169" extrusionOk="0">
                    <a:moveTo>
                      <a:pt x="14076" y="338170"/>
                    </a:moveTo>
                    <a:cubicBezTo>
                      <a:pt x="9123" y="338170"/>
                      <a:pt x="4361" y="335598"/>
                      <a:pt x="1789" y="330931"/>
                    </a:cubicBezTo>
                    <a:cubicBezTo>
                      <a:pt x="-2021" y="324168"/>
                      <a:pt x="455" y="315500"/>
                      <a:pt x="7313" y="311785"/>
                    </a:cubicBezTo>
                    <a:lnTo>
                      <a:pt x="566336" y="1747"/>
                    </a:lnTo>
                    <a:cubicBezTo>
                      <a:pt x="573098" y="-1968"/>
                      <a:pt x="581671" y="413"/>
                      <a:pt x="585481" y="7271"/>
                    </a:cubicBezTo>
                    <a:cubicBezTo>
                      <a:pt x="589291" y="14034"/>
                      <a:pt x="586815" y="22702"/>
                      <a:pt x="579957" y="26416"/>
                    </a:cubicBezTo>
                    <a:lnTo>
                      <a:pt x="20934" y="336455"/>
                    </a:lnTo>
                    <a:cubicBezTo>
                      <a:pt x="18743" y="337598"/>
                      <a:pt x="16457" y="338170"/>
                      <a:pt x="14076" y="33817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8" name="Google Shape;4038;p34"/>
              <p:cNvSpPr/>
              <p:nvPr/>
            </p:nvSpPr>
            <p:spPr>
              <a:xfrm>
                <a:off x="2962247" y="2650191"/>
                <a:ext cx="234908" cy="135268"/>
              </a:xfrm>
              <a:custGeom>
                <a:avLst/>
                <a:gdLst/>
                <a:ahLst/>
                <a:cxnLst/>
                <a:rect l="l" t="t" r="r" b="b"/>
                <a:pathLst>
                  <a:path w="587269" h="338169" extrusionOk="0">
                    <a:moveTo>
                      <a:pt x="14076" y="338169"/>
                    </a:moveTo>
                    <a:cubicBezTo>
                      <a:pt x="9123" y="338169"/>
                      <a:pt x="4360" y="335598"/>
                      <a:pt x="1789" y="330930"/>
                    </a:cubicBezTo>
                    <a:cubicBezTo>
                      <a:pt x="-2021" y="324168"/>
                      <a:pt x="455" y="315500"/>
                      <a:pt x="7313" y="311785"/>
                    </a:cubicBezTo>
                    <a:lnTo>
                      <a:pt x="566335" y="1746"/>
                    </a:lnTo>
                    <a:cubicBezTo>
                      <a:pt x="573098" y="-1968"/>
                      <a:pt x="581671" y="413"/>
                      <a:pt x="585481" y="7271"/>
                    </a:cubicBezTo>
                    <a:cubicBezTo>
                      <a:pt x="589291" y="14034"/>
                      <a:pt x="586814" y="22702"/>
                      <a:pt x="579956" y="26416"/>
                    </a:cubicBezTo>
                    <a:lnTo>
                      <a:pt x="20934" y="336455"/>
                    </a:lnTo>
                    <a:cubicBezTo>
                      <a:pt x="18743" y="337598"/>
                      <a:pt x="16457" y="338169"/>
                      <a:pt x="14076" y="33816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9" name="Google Shape;4039;p34"/>
              <p:cNvSpPr/>
              <p:nvPr/>
            </p:nvSpPr>
            <p:spPr>
              <a:xfrm>
                <a:off x="3582264" y="2092212"/>
                <a:ext cx="255556" cy="435960"/>
              </a:xfrm>
              <a:custGeom>
                <a:avLst/>
                <a:gdLst/>
                <a:ahLst/>
                <a:cxnLst/>
                <a:rect l="l" t="t" r="r" b="b"/>
                <a:pathLst>
                  <a:path w="638889" h="1089900" extrusionOk="0">
                    <a:moveTo>
                      <a:pt x="624721" y="1089805"/>
                    </a:moveTo>
                    <a:cubicBezTo>
                      <a:pt x="619863" y="1089805"/>
                      <a:pt x="615101" y="1087233"/>
                      <a:pt x="612529" y="1082756"/>
                    </a:cubicBezTo>
                    <a:lnTo>
                      <a:pt x="1881" y="21100"/>
                    </a:lnTo>
                    <a:cubicBezTo>
                      <a:pt x="-2024" y="14337"/>
                      <a:pt x="357" y="5765"/>
                      <a:pt x="7120" y="1859"/>
                    </a:cubicBezTo>
                    <a:cubicBezTo>
                      <a:pt x="13787" y="-1951"/>
                      <a:pt x="22455" y="240"/>
                      <a:pt x="26360" y="7098"/>
                    </a:cubicBezTo>
                    <a:lnTo>
                      <a:pt x="637008" y="1068755"/>
                    </a:lnTo>
                    <a:cubicBezTo>
                      <a:pt x="640913" y="1075517"/>
                      <a:pt x="638532" y="1084090"/>
                      <a:pt x="631769" y="1087995"/>
                    </a:cubicBezTo>
                    <a:cubicBezTo>
                      <a:pt x="629579" y="1089233"/>
                      <a:pt x="627102" y="1089900"/>
                      <a:pt x="624721" y="1089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0" name="Google Shape;4040;p34"/>
              <p:cNvSpPr/>
              <p:nvPr/>
            </p:nvSpPr>
            <p:spPr>
              <a:xfrm>
                <a:off x="3465617" y="2174996"/>
                <a:ext cx="255556" cy="435977"/>
              </a:xfrm>
              <a:custGeom>
                <a:avLst/>
                <a:gdLst/>
                <a:ahLst/>
                <a:cxnLst/>
                <a:rect l="l" t="t" r="r" b="b"/>
                <a:pathLst>
                  <a:path w="638889" h="1089942" extrusionOk="0">
                    <a:moveTo>
                      <a:pt x="624721" y="1089847"/>
                    </a:moveTo>
                    <a:cubicBezTo>
                      <a:pt x="619863" y="1089847"/>
                      <a:pt x="615101" y="1087275"/>
                      <a:pt x="612529" y="1082799"/>
                    </a:cubicBezTo>
                    <a:lnTo>
                      <a:pt x="1881" y="21142"/>
                    </a:lnTo>
                    <a:cubicBezTo>
                      <a:pt x="-2024" y="14379"/>
                      <a:pt x="357" y="5807"/>
                      <a:pt x="7120" y="1902"/>
                    </a:cubicBezTo>
                    <a:cubicBezTo>
                      <a:pt x="13787" y="-2004"/>
                      <a:pt x="22455" y="282"/>
                      <a:pt x="26360" y="7140"/>
                    </a:cubicBezTo>
                    <a:lnTo>
                      <a:pt x="637008" y="1068797"/>
                    </a:lnTo>
                    <a:cubicBezTo>
                      <a:pt x="640913" y="1075560"/>
                      <a:pt x="638532" y="1084132"/>
                      <a:pt x="631769" y="1088038"/>
                    </a:cubicBezTo>
                    <a:cubicBezTo>
                      <a:pt x="629579" y="1089276"/>
                      <a:pt x="627102" y="1089942"/>
                      <a:pt x="624721" y="10899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1" name="Google Shape;4041;p34"/>
              <p:cNvSpPr/>
              <p:nvPr/>
            </p:nvSpPr>
            <p:spPr>
              <a:xfrm>
                <a:off x="3256735" y="2364102"/>
                <a:ext cx="256489" cy="267766"/>
              </a:xfrm>
              <a:custGeom>
                <a:avLst/>
                <a:gdLst/>
                <a:ahLst/>
                <a:cxnLst/>
                <a:rect l="l" t="t" r="r" b="b"/>
                <a:pathLst>
                  <a:path w="641223" h="669416" extrusionOk="0">
                    <a:moveTo>
                      <a:pt x="320612" y="669417"/>
                    </a:moveTo>
                    <a:cubicBezTo>
                      <a:pt x="143828" y="669417"/>
                      <a:pt x="0" y="519303"/>
                      <a:pt x="0" y="334709"/>
                    </a:cubicBezTo>
                    <a:cubicBezTo>
                      <a:pt x="0" y="150114"/>
                      <a:pt x="143828" y="0"/>
                      <a:pt x="320612" y="0"/>
                    </a:cubicBezTo>
                    <a:cubicBezTo>
                      <a:pt x="497396" y="0"/>
                      <a:pt x="641223" y="150114"/>
                      <a:pt x="641223" y="334709"/>
                    </a:cubicBezTo>
                    <a:cubicBezTo>
                      <a:pt x="641223" y="519303"/>
                      <a:pt x="497396" y="669417"/>
                      <a:pt x="320612" y="669417"/>
                    </a:cubicBezTo>
                    <a:close/>
                    <a:moveTo>
                      <a:pt x="320612" y="28289"/>
                    </a:moveTo>
                    <a:cubicBezTo>
                      <a:pt x="159353" y="28289"/>
                      <a:pt x="28194" y="165830"/>
                      <a:pt x="28194" y="334804"/>
                    </a:cubicBezTo>
                    <a:cubicBezTo>
                      <a:pt x="28194" y="503777"/>
                      <a:pt x="159353" y="641318"/>
                      <a:pt x="320612" y="641318"/>
                    </a:cubicBezTo>
                    <a:cubicBezTo>
                      <a:pt x="481870" y="641318"/>
                      <a:pt x="613029" y="503777"/>
                      <a:pt x="613029" y="334804"/>
                    </a:cubicBezTo>
                    <a:cubicBezTo>
                      <a:pt x="613029" y="165830"/>
                      <a:pt x="481870" y="28289"/>
                      <a:pt x="320612" y="282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42" name="Google Shape;4042;p34"/>
            <p:cNvGrpSpPr/>
            <p:nvPr/>
          </p:nvGrpSpPr>
          <p:grpSpPr>
            <a:xfrm>
              <a:off x="-385960" y="4201510"/>
              <a:ext cx="906933" cy="804983"/>
              <a:chOff x="1999081" y="164716"/>
              <a:chExt cx="4679734" cy="4153681"/>
            </a:xfrm>
          </p:grpSpPr>
          <p:sp>
            <p:nvSpPr>
              <p:cNvPr id="4043" name="Google Shape;4043;p34"/>
              <p:cNvSpPr/>
              <p:nvPr/>
            </p:nvSpPr>
            <p:spPr>
              <a:xfrm>
                <a:off x="2010549" y="1806394"/>
                <a:ext cx="1848805" cy="2500655"/>
              </a:xfrm>
              <a:custGeom>
                <a:avLst/>
                <a:gdLst/>
                <a:ahLst/>
                <a:cxnLst/>
                <a:rect l="l" t="t" r="r" b="b"/>
                <a:pathLst>
                  <a:path w="2268473" h="3068288" extrusionOk="0">
                    <a:moveTo>
                      <a:pt x="1913954" y="3068288"/>
                    </a:moveTo>
                    <a:cubicBezTo>
                      <a:pt x="1275969" y="2118455"/>
                      <a:pt x="637985" y="1168622"/>
                      <a:pt x="0" y="218694"/>
                    </a:cubicBezTo>
                    <a:cubicBezTo>
                      <a:pt x="148114" y="145828"/>
                      <a:pt x="296228" y="72962"/>
                      <a:pt x="444437" y="0"/>
                    </a:cubicBezTo>
                    <a:cubicBezTo>
                      <a:pt x="1052417" y="976694"/>
                      <a:pt x="1660493" y="1953387"/>
                      <a:pt x="2268474" y="2930081"/>
                    </a:cubicBezTo>
                    <a:cubicBezTo>
                      <a:pt x="2234756" y="2924270"/>
                      <a:pt x="2182082" y="2919794"/>
                      <a:pt x="2121122" y="2934081"/>
                    </a:cubicBezTo>
                    <a:cubicBezTo>
                      <a:pt x="2003870" y="2961703"/>
                      <a:pt x="1936147" y="3039999"/>
                      <a:pt x="1914049" y="30681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4" name="Google Shape;4044;p34"/>
              <p:cNvSpPr/>
              <p:nvPr/>
            </p:nvSpPr>
            <p:spPr>
              <a:xfrm>
                <a:off x="2389207" y="254222"/>
                <a:ext cx="4289609" cy="3996639"/>
              </a:xfrm>
              <a:custGeom>
                <a:avLst/>
                <a:gdLst/>
                <a:ahLst/>
                <a:cxnLst/>
                <a:rect l="l" t="t" r="r" b="b"/>
                <a:pathLst>
                  <a:path w="5263324" h="4903851" extrusionOk="0">
                    <a:moveTo>
                      <a:pt x="1793367" y="4903851"/>
                    </a:moveTo>
                    <a:lnTo>
                      <a:pt x="0" y="2252186"/>
                    </a:lnTo>
                    <a:lnTo>
                      <a:pt x="3469862" y="0"/>
                    </a:lnTo>
                    <a:lnTo>
                      <a:pt x="5263325" y="2651665"/>
                    </a:lnTo>
                    <a:lnTo>
                      <a:pt x="1793367" y="490385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5" name="Google Shape;4045;p34"/>
              <p:cNvSpPr/>
              <p:nvPr/>
            </p:nvSpPr>
            <p:spPr>
              <a:xfrm>
                <a:off x="2010549" y="164716"/>
                <a:ext cx="3206921" cy="1925193"/>
              </a:xfrm>
              <a:custGeom>
                <a:avLst/>
                <a:gdLst/>
                <a:ahLst/>
                <a:cxnLst/>
                <a:rect l="l" t="t" r="r" b="b"/>
                <a:pathLst>
                  <a:path w="3934872" h="2362200" extrusionOk="0">
                    <a:moveTo>
                      <a:pt x="3934873" y="109919"/>
                    </a:moveTo>
                    <a:cubicBezTo>
                      <a:pt x="3776091" y="73247"/>
                      <a:pt x="3617309" y="36671"/>
                      <a:pt x="3458527" y="0"/>
                    </a:cubicBezTo>
                    <a:cubicBezTo>
                      <a:pt x="2305717" y="744855"/>
                      <a:pt x="1152811" y="1489805"/>
                      <a:pt x="0" y="2234660"/>
                    </a:cubicBezTo>
                    <a:cubicBezTo>
                      <a:pt x="47816" y="2228088"/>
                      <a:pt x="114205" y="2224659"/>
                      <a:pt x="191167" y="2238375"/>
                    </a:cubicBezTo>
                    <a:cubicBezTo>
                      <a:pt x="324707" y="2262188"/>
                      <a:pt x="418052" y="2325148"/>
                      <a:pt x="465011" y="2362200"/>
                    </a:cubicBezTo>
                    <a:cubicBezTo>
                      <a:pt x="1621631" y="1611439"/>
                      <a:pt x="2778252" y="860679"/>
                      <a:pt x="3934873" y="1099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6" name="Google Shape;4046;p34"/>
              <p:cNvSpPr/>
              <p:nvPr/>
            </p:nvSpPr>
            <p:spPr>
              <a:xfrm>
                <a:off x="2120799" y="2073747"/>
                <a:ext cx="1495214" cy="2193404"/>
              </a:xfrm>
              <a:custGeom>
                <a:avLst/>
                <a:gdLst/>
                <a:ahLst/>
                <a:cxnLst/>
                <a:rect l="l" t="t" r="r" b="b"/>
                <a:pathLst>
                  <a:path w="1834618" h="2691293" extrusionOk="0">
                    <a:moveTo>
                      <a:pt x="1820470" y="2691293"/>
                    </a:moveTo>
                    <a:cubicBezTo>
                      <a:pt x="1815993" y="2691293"/>
                      <a:pt x="1811516" y="2689103"/>
                      <a:pt x="1808754" y="2685103"/>
                    </a:cubicBezTo>
                    <a:lnTo>
                      <a:pt x="2433" y="21912"/>
                    </a:lnTo>
                    <a:cubicBezTo>
                      <a:pt x="-1949" y="15435"/>
                      <a:pt x="-234" y="6672"/>
                      <a:pt x="6148" y="2386"/>
                    </a:cubicBezTo>
                    <a:cubicBezTo>
                      <a:pt x="12529" y="-1900"/>
                      <a:pt x="21292" y="-281"/>
                      <a:pt x="25769" y="6196"/>
                    </a:cubicBezTo>
                    <a:lnTo>
                      <a:pt x="1832185" y="2669386"/>
                    </a:lnTo>
                    <a:cubicBezTo>
                      <a:pt x="1836567" y="2675863"/>
                      <a:pt x="1834852" y="2684626"/>
                      <a:pt x="1828471" y="2688912"/>
                    </a:cubicBezTo>
                    <a:cubicBezTo>
                      <a:pt x="1826089" y="2690531"/>
                      <a:pt x="1823327" y="2691293"/>
                      <a:pt x="1820565" y="269129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7" name="Google Shape;4047;p34"/>
              <p:cNvSpPr/>
              <p:nvPr/>
            </p:nvSpPr>
            <p:spPr>
              <a:xfrm>
                <a:off x="2222155" y="2070533"/>
                <a:ext cx="1455040" cy="2158971"/>
              </a:xfrm>
              <a:custGeom>
                <a:avLst/>
                <a:gdLst/>
                <a:ahLst/>
                <a:cxnLst/>
                <a:rect l="l" t="t" r="r" b="b"/>
                <a:pathLst>
                  <a:path w="1785325" h="2649044" extrusionOk="0">
                    <a:moveTo>
                      <a:pt x="1771344" y="2649045"/>
                    </a:moveTo>
                    <a:cubicBezTo>
                      <a:pt x="1766867" y="2649045"/>
                      <a:pt x="1762390" y="2646853"/>
                      <a:pt x="1759628" y="2642758"/>
                    </a:cubicBezTo>
                    <a:lnTo>
                      <a:pt x="2361" y="21954"/>
                    </a:lnTo>
                    <a:cubicBezTo>
                      <a:pt x="-1925" y="15477"/>
                      <a:pt x="-211" y="6714"/>
                      <a:pt x="6171" y="2428"/>
                    </a:cubicBezTo>
                    <a:cubicBezTo>
                      <a:pt x="12648" y="-1954"/>
                      <a:pt x="21411" y="-239"/>
                      <a:pt x="25792" y="6238"/>
                    </a:cubicBezTo>
                    <a:lnTo>
                      <a:pt x="1782964" y="2627042"/>
                    </a:lnTo>
                    <a:cubicBezTo>
                      <a:pt x="1787251" y="2633519"/>
                      <a:pt x="1785536" y="2642282"/>
                      <a:pt x="1779154" y="2646568"/>
                    </a:cubicBezTo>
                    <a:cubicBezTo>
                      <a:pt x="1776773" y="2648187"/>
                      <a:pt x="1774011" y="2648949"/>
                      <a:pt x="1771249" y="26489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8" name="Google Shape;4048;p34"/>
              <p:cNvSpPr/>
              <p:nvPr/>
            </p:nvSpPr>
            <p:spPr>
              <a:xfrm>
                <a:off x="2335244" y="2099988"/>
                <a:ext cx="1410084" cy="2106591"/>
              </a:xfrm>
              <a:custGeom>
                <a:avLst/>
                <a:gdLst/>
                <a:ahLst/>
                <a:cxnLst/>
                <a:rect l="l" t="t" r="r" b="b"/>
                <a:pathLst>
                  <a:path w="1730165" h="2584774" extrusionOk="0">
                    <a:moveTo>
                      <a:pt x="1716094" y="2584774"/>
                    </a:moveTo>
                    <a:cubicBezTo>
                      <a:pt x="1711522" y="2584774"/>
                      <a:pt x="1707045" y="2582584"/>
                      <a:pt x="1704378" y="2578487"/>
                    </a:cubicBezTo>
                    <a:lnTo>
                      <a:pt x="2356" y="21882"/>
                    </a:lnTo>
                    <a:cubicBezTo>
                      <a:pt x="-1930" y="15405"/>
                      <a:pt x="-216" y="6642"/>
                      <a:pt x="6261" y="2356"/>
                    </a:cubicBezTo>
                    <a:cubicBezTo>
                      <a:pt x="12833" y="-1930"/>
                      <a:pt x="21501" y="-216"/>
                      <a:pt x="25787" y="6261"/>
                    </a:cubicBezTo>
                    <a:lnTo>
                      <a:pt x="1727810" y="2562867"/>
                    </a:lnTo>
                    <a:cubicBezTo>
                      <a:pt x="1732096" y="2569344"/>
                      <a:pt x="1730381" y="2578107"/>
                      <a:pt x="1723905" y="2582393"/>
                    </a:cubicBezTo>
                    <a:cubicBezTo>
                      <a:pt x="1721523" y="2584012"/>
                      <a:pt x="1718761" y="2584774"/>
                      <a:pt x="1716094" y="25847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9" name="Google Shape;4049;p34"/>
              <p:cNvSpPr/>
              <p:nvPr/>
            </p:nvSpPr>
            <p:spPr>
              <a:xfrm>
                <a:off x="2777976" y="722750"/>
                <a:ext cx="3367551" cy="3160369"/>
              </a:xfrm>
              <a:custGeom>
                <a:avLst/>
                <a:gdLst/>
                <a:ahLst/>
                <a:cxnLst/>
                <a:rect l="l" t="t" r="r" b="b"/>
                <a:pathLst>
                  <a:path w="4131964" h="3877753" extrusionOk="0">
                    <a:moveTo>
                      <a:pt x="1414713" y="3877753"/>
                    </a:moveTo>
                    <a:cubicBezTo>
                      <a:pt x="1410236" y="3877753"/>
                      <a:pt x="1405760" y="3875563"/>
                      <a:pt x="1402997" y="3871467"/>
                    </a:cubicBezTo>
                    <a:lnTo>
                      <a:pt x="2346" y="1775586"/>
                    </a:lnTo>
                    <a:cubicBezTo>
                      <a:pt x="251" y="1772443"/>
                      <a:pt x="-511" y="1768537"/>
                      <a:pt x="346" y="1764823"/>
                    </a:cubicBezTo>
                    <a:cubicBezTo>
                      <a:pt x="1108" y="1761108"/>
                      <a:pt x="3394" y="1757869"/>
                      <a:pt x="6632" y="1755869"/>
                    </a:cubicBezTo>
                    <a:lnTo>
                      <a:pt x="2810126" y="2126"/>
                    </a:lnTo>
                    <a:cubicBezTo>
                      <a:pt x="2813840" y="-255"/>
                      <a:pt x="2818603" y="-636"/>
                      <a:pt x="2822699" y="983"/>
                    </a:cubicBezTo>
                    <a:cubicBezTo>
                      <a:pt x="2826795" y="2602"/>
                      <a:pt x="2829938" y="6031"/>
                      <a:pt x="2831176" y="10318"/>
                    </a:cubicBezTo>
                    <a:cubicBezTo>
                      <a:pt x="2891660" y="227678"/>
                      <a:pt x="2996149" y="419988"/>
                      <a:pt x="3141881" y="582103"/>
                    </a:cubicBezTo>
                    <a:cubicBezTo>
                      <a:pt x="3239989" y="691260"/>
                      <a:pt x="3329333" y="755268"/>
                      <a:pt x="3424012" y="823086"/>
                    </a:cubicBezTo>
                    <a:cubicBezTo>
                      <a:pt x="3479638" y="862900"/>
                      <a:pt x="3543837" y="908811"/>
                      <a:pt x="3603844" y="945196"/>
                    </a:cubicBezTo>
                    <a:cubicBezTo>
                      <a:pt x="3597081" y="870235"/>
                      <a:pt x="3605178" y="815561"/>
                      <a:pt x="3644039" y="791939"/>
                    </a:cubicBezTo>
                    <a:cubicBezTo>
                      <a:pt x="3693379" y="762031"/>
                      <a:pt x="3783295" y="791272"/>
                      <a:pt x="3822252" y="849756"/>
                    </a:cubicBezTo>
                    <a:cubicBezTo>
                      <a:pt x="3860352" y="906811"/>
                      <a:pt x="3854828" y="993488"/>
                      <a:pt x="3811203" y="1024730"/>
                    </a:cubicBezTo>
                    <a:cubicBezTo>
                      <a:pt x="3772817" y="1052257"/>
                      <a:pt x="3710619" y="1035112"/>
                      <a:pt x="3638896" y="997679"/>
                    </a:cubicBezTo>
                    <a:cubicBezTo>
                      <a:pt x="3645849" y="1043113"/>
                      <a:pt x="3655946" y="1093501"/>
                      <a:pt x="3666233" y="1144745"/>
                    </a:cubicBezTo>
                    <a:cubicBezTo>
                      <a:pt x="3706333" y="1344961"/>
                      <a:pt x="3740909" y="1517935"/>
                      <a:pt x="3862067" y="1721484"/>
                    </a:cubicBezTo>
                    <a:cubicBezTo>
                      <a:pt x="3933694" y="1841975"/>
                      <a:pt x="4023039" y="1952465"/>
                      <a:pt x="4127529" y="2049811"/>
                    </a:cubicBezTo>
                    <a:cubicBezTo>
                      <a:pt x="4130672" y="2052763"/>
                      <a:pt x="4132291" y="2056954"/>
                      <a:pt x="4131910" y="2061241"/>
                    </a:cubicBezTo>
                    <a:cubicBezTo>
                      <a:pt x="4131529" y="2065527"/>
                      <a:pt x="4129243" y="2069432"/>
                      <a:pt x="4125719" y="2071813"/>
                    </a:cubicBezTo>
                    <a:lnTo>
                      <a:pt x="1422619" y="3875372"/>
                    </a:lnTo>
                    <a:cubicBezTo>
                      <a:pt x="1420238" y="3876992"/>
                      <a:pt x="1417475" y="3877753"/>
                      <a:pt x="1414808" y="3877753"/>
                    </a:cubicBezTo>
                    <a:close/>
                    <a:moveTo>
                      <a:pt x="33874" y="1771967"/>
                    </a:moveTo>
                    <a:lnTo>
                      <a:pt x="1418618" y="3844035"/>
                    </a:lnTo>
                    <a:lnTo>
                      <a:pt x="4095239" y="2058097"/>
                    </a:lnTo>
                    <a:cubicBezTo>
                      <a:pt x="3994464" y="1961895"/>
                      <a:pt x="3907882" y="1853596"/>
                      <a:pt x="3837778" y="1735771"/>
                    </a:cubicBezTo>
                    <a:cubicBezTo>
                      <a:pt x="3714143" y="1528031"/>
                      <a:pt x="3679091" y="1352866"/>
                      <a:pt x="3638515" y="1150079"/>
                    </a:cubicBezTo>
                    <a:cubicBezTo>
                      <a:pt x="3626037" y="1088071"/>
                      <a:pt x="3614607" y="1030540"/>
                      <a:pt x="3607845" y="980344"/>
                    </a:cubicBezTo>
                    <a:cubicBezTo>
                      <a:pt x="3543837" y="943291"/>
                      <a:pt x="3474209" y="893571"/>
                      <a:pt x="3408486" y="846422"/>
                    </a:cubicBezTo>
                    <a:cubicBezTo>
                      <a:pt x="3311712" y="777080"/>
                      <a:pt x="3221130" y="712215"/>
                      <a:pt x="3121022" y="600772"/>
                    </a:cubicBezTo>
                    <a:cubicBezTo>
                      <a:pt x="2976432" y="439990"/>
                      <a:pt x="2871562" y="249967"/>
                      <a:pt x="2809268" y="35845"/>
                    </a:cubicBezTo>
                    <a:lnTo>
                      <a:pt x="33874" y="1771967"/>
                    </a:lnTo>
                    <a:close/>
                    <a:moveTo>
                      <a:pt x="3634229" y="962818"/>
                    </a:moveTo>
                    <a:cubicBezTo>
                      <a:pt x="3703571" y="1001775"/>
                      <a:pt x="3764340" y="1023587"/>
                      <a:pt x="3794820" y="1001680"/>
                    </a:cubicBezTo>
                    <a:cubicBezTo>
                      <a:pt x="3826062" y="979391"/>
                      <a:pt x="3828158" y="909287"/>
                      <a:pt x="3798821" y="865282"/>
                    </a:cubicBezTo>
                    <a:cubicBezTo>
                      <a:pt x="3766055" y="816037"/>
                      <a:pt x="3692046" y="795654"/>
                      <a:pt x="3658708" y="815942"/>
                    </a:cubicBezTo>
                    <a:cubicBezTo>
                      <a:pt x="3628704" y="834135"/>
                      <a:pt x="3625656" y="889666"/>
                      <a:pt x="3634229" y="9628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0" name="Google Shape;4050;p34"/>
              <p:cNvSpPr/>
              <p:nvPr/>
            </p:nvSpPr>
            <p:spPr>
              <a:xfrm>
                <a:off x="4990089" y="1773229"/>
                <a:ext cx="325027" cy="297674"/>
              </a:xfrm>
              <a:custGeom>
                <a:avLst/>
                <a:gdLst/>
                <a:ahLst/>
                <a:cxnLst/>
                <a:rect l="l" t="t" r="r" b="b"/>
                <a:pathLst>
                  <a:path w="398806" h="365244" extrusionOk="0">
                    <a:moveTo>
                      <a:pt x="225465" y="365245"/>
                    </a:moveTo>
                    <a:cubicBezTo>
                      <a:pt x="220703" y="365245"/>
                      <a:pt x="216321" y="362864"/>
                      <a:pt x="213654" y="358959"/>
                    </a:cubicBezTo>
                    <a:lnTo>
                      <a:pt x="2295" y="39109"/>
                    </a:lnTo>
                    <a:cubicBezTo>
                      <a:pt x="-468" y="34918"/>
                      <a:pt x="-754" y="29489"/>
                      <a:pt x="1533" y="24917"/>
                    </a:cubicBezTo>
                    <a:cubicBezTo>
                      <a:pt x="3819" y="20345"/>
                      <a:pt x="8391" y="17487"/>
                      <a:pt x="13439" y="17202"/>
                    </a:cubicBezTo>
                    <a:lnTo>
                      <a:pt x="384057" y="57"/>
                    </a:lnTo>
                    <a:cubicBezTo>
                      <a:pt x="389105" y="-420"/>
                      <a:pt x="393677" y="2152"/>
                      <a:pt x="396439" y="6343"/>
                    </a:cubicBezTo>
                    <a:cubicBezTo>
                      <a:pt x="399201" y="10534"/>
                      <a:pt x="399582" y="15678"/>
                      <a:pt x="397392" y="20154"/>
                    </a:cubicBezTo>
                    <a:lnTo>
                      <a:pt x="238134" y="357149"/>
                    </a:lnTo>
                    <a:cubicBezTo>
                      <a:pt x="235943" y="361721"/>
                      <a:pt x="231466" y="364864"/>
                      <a:pt x="226418" y="365150"/>
                    </a:cubicBezTo>
                    <a:cubicBezTo>
                      <a:pt x="226132" y="365150"/>
                      <a:pt x="225751" y="365150"/>
                      <a:pt x="225465" y="365150"/>
                    </a:cubicBezTo>
                    <a:close/>
                    <a:moveTo>
                      <a:pt x="39633" y="44253"/>
                    </a:moveTo>
                    <a:lnTo>
                      <a:pt x="223465" y="322478"/>
                    </a:lnTo>
                    <a:lnTo>
                      <a:pt x="362054" y="29298"/>
                    </a:lnTo>
                    <a:lnTo>
                      <a:pt x="39633" y="441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1" name="Google Shape;4051;p34"/>
              <p:cNvSpPr/>
              <p:nvPr/>
            </p:nvSpPr>
            <p:spPr>
              <a:xfrm>
                <a:off x="5212852" y="2122572"/>
                <a:ext cx="325021" cy="302950"/>
              </a:xfrm>
              <a:custGeom>
                <a:avLst/>
                <a:gdLst/>
                <a:ahLst/>
                <a:cxnLst/>
                <a:rect l="l" t="t" r="r" b="b"/>
                <a:pathLst>
                  <a:path w="398799" h="371718" extrusionOk="0">
                    <a:moveTo>
                      <a:pt x="221839" y="371719"/>
                    </a:moveTo>
                    <a:cubicBezTo>
                      <a:pt x="217077" y="371719"/>
                      <a:pt x="212505" y="369242"/>
                      <a:pt x="209933" y="365242"/>
                    </a:cubicBezTo>
                    <a:lnTo>
                      <a:pt x="2192" y="38915"/>
                    </a:lnTo>
                    <a:cubicBezTo>
                      <a:pt x="-475" y="34629"/>
                      <a:pt x="-760" y="29295"/>
                      <a:pt x="1621" y="24818"/>
                    </a:cubicBezTo>
                    <a:cubicBezTo>
                      <a:pt x="4002" y="20341"/>
                      <a:pt x="8479" y="17484"/>
                      <a:pt x="13432" y="17294"/>
                    </a:cubicBezTo>
                    <a:lnTo>
                      <a:pt x="384050" y="149"/>
                    </a:lnTo>
                    <a:cubicBezTo>
                      <a:pt x="388717" y="-709"/>
                      <a:pt x="393765" y="2244"/>
                      <a:pt x="396432" y="6435"/>
                    </a:cubicBezTo>
                    <a:cubicBezTo>
                      <a:pt x="399195" y="10531"/>
                      <a:pt x="399575" y="15865"/>
                      <a:pt x="397385" y="20246"/>
                    </a:cubicBezTo>
                    <a:lnTo>
                      <a:pt x="234603" y="363623"/>
                    </a:lnTo>
                    <a:cubicBezTo>
                      <a:pt x="232412" y="368290"/>
                      <a:pt x="227840" y="371338"/>
                      <a:pt x="222791" y="371624"/>
                    </a:cubicBezTo>
                    <a:cubicBezTo>
                      <a:pt x="222506" y="371624"/>
                      <a:pt x="222220" y="371624"/>
                      <a:pt x="221934" y="371624"/>
                    </a:cubicBezTo>
                    <a:close/>
                    <a:moveTo>
                      <a:pt x="39054" y="44249"/>
                    </a:moveTo>
                    <a:lnTo>
                      <a:pt x="220029" y="328475"/>
                    </a:lnTo>
                    <a:lnTo>
                      <a:pt x="361857" y="29295"/>
                    </a:lnTo>
                    <a:lnTo>
                      <a:pt x="38959" y="442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2" name="Google Shape;4052;p34"/>
              <p:cNvSpPr/>
              <p:nvPr/>
            </p:nvSpPr>
            <p:spPr>
              <a:xfrm>
                <a:off x="4751508" y="1411894"/>
                <a:ext cx="325027" cy="297726"/>
              </a:xfrm>
              <a:custGeom>
                <a:avLst/>
                <a:gdLst/>
                <a:ahLst/>
                <a:cxnLst/>
                <a:rect l="l" t="t" r="r" b="b"/>
                <a:pathLst>
                  <a:path w="398806" h="365308" extrusionOk="0">
                    <a:moveTo>
                      <a:pt x="225465" y="365309"/>
                    </a:moveTo>
                    <a:cubicBezTo>
                      <a:pt x="220703" y="365309"/>
                      <a:pt x="216321" y="362927"/>
                      <a:pt x="213654" y="359022"/>
                    </a:cubicBezTo>
                    <a:lnTo>
                      <a:pt x="2294" y="39173"/>
                    </a:lnTo>
                    <a:cubicBezTo>
                      <a:pt x="-468" y="34982"/>
                      <a:pt x="-753" y="29552"/>
                      <a:pt x="1532" y="24980"/>
                    </a:cubicBezTo>
                    <a:cubicBezTo>
                      <a:pt x="3818" y="20408"/>
                      <a:pt x="8390" y="17551"/>
                      <a:pt x="13439" y="17265"/>
                    </a:cubicBezTo>
                    <a:lnTo>
                      <a:pt x="384056" y="120"/>
                    </a:lnTo>
                    <a:cubicBezTo>
                      <a:pt x="388724" y="-642"/>
                      <a:pt x="393677" y="2311"/>
                      <a:pt x="396439" y="6407"/>
                    </a:cubicBezTo>
                    <a:cubicBezTo>
                      <a:pt x="399201" y="10502"/>
                      <a:pt x="399582" y="15741"/>
                      <a:pt x="397391" y="20218"/>
                    </a:cubicBezTo>
                    <a:lnTo>
                      <a:pt x="238133" y="357212"/>
                    </a:lnTo>
                    <a:cubicBezTo>
                      <a:pt x="235943" y="361784"/>
                      <a:pt x="231466" y="364928"/>
                      <a:pt x="226418" y="365213"/>
                    </a:cubicBezTo>
                    <a:cubicBezTo>
                      <a:pt x="226132" y="365213"/>
                      <a:pt x="225751" y="365213"/>
                      <a:pt x="225465" y="365213"/>
                    </a:cubicBezTo>
                    <a:close/>
                    <a:moveTo>
                      <a:pt x="39537" y="44316"/>
                    </a:moveTo>
                    <a:lnTo>
                      <a:pt x="223370" y="322541"/>
                    </a:lnTo>
                    <a:lnTo>
                      <a:pt x="361958" y="29362"/>
                    </a:lnTo>
                    <a:lnTo>
                      <a:pt x="39537" y="4422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3" name="Google Shape;4053;p34"/>
              <p:cNvSpPr/>
              <p:nvPr/>
            </p:nvSpPr>
            <p:spPr>
              <a:xfrm>
                <a:off x="4567120" y="1358905"/>
                <a:ext cx="834334" cy="1259094"/>
              </a:xfrm>
              <a:custGeom>
                <a:avLst/>
                <a:gdLst/>
                <a:ahLst/>
                <a:cxnLst/>
                <a:rect l="l" t="t" r="r" b="b"/>
                <a:pathLst>
                  <a:path w="1023723" h="1544900" extrusionOk="0">
                    <a:moveTo>
                      <a:pt x="1009591" y="1544900"/>
                    </a:moveTo>
                    <a:cubicBezTo>
                      <a:pt x="1005019" y="1544900"/>
                      <a:pt x="1000542" y="1542710"/>
                      <a:pt x="997780" y="1538519"/>
                    </a:cubicBezTo>
                    <a:lnTo>
                      <a:pt x="2322" y="21853"/>
                    </a:lnTo>
                    <a:cubicBezTo>
                      <a:pt x="-1964" y="15376"/>
                      <a:pt x="-155" y="6613"/>
                      <a:pt x="6418" y="2327"/>
                    </a:cubicBezTo>
                    <a:cubicBezTo>
                      <a:pt x="12895" y="-1960"/>
                      <a:pt x="21658" y="-150"/>
                      <a:pt x="25944" y="6327"/>
                    </a:cubicBezTo>
                    <a:lnTo>
                      <a:pt x="1021402" y="1522993"/>
                    </a:lnTo>
                    <a:cubicBezTo>
                      <a:pt x="1025688" y="1529470"/>
                      <a:pt x="1023878" y="1538233"/>
                      <a:pt x="1017306" y="1542519"/>
                    </a:cubicBezTo>
                    <a:cubicBezTo>
                      <a:pt x="1014925" y="1544043"/>
                      <a:pt x="1012258" y="1544805"/>
                      <a:pt x="1009591" y="154480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4" name="Google Shape;4054;p34"/>
              <p:cNvSpPr/>
              <p:nvPr/>
            </p:nvSpPr>
            <p:spPr>
              <a:xfrm>
                <a:off x="4974816" y="1469852"/>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19"/>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5" name="Google Shape;4055;p34"/>
              <p:cNvSpPr/>
              <p:nvPr/>
            </p:nvSpPr>
            <p:spPr>
              <a:xfrm>
                <a:off x="4736002" y="1108568"/>
                <a:ext cx="294989" cy="267586"/>
              </a:xfrm>
              <a:custGeom>
                <a:avLst/>
                <a:gdLst/>
                <a:ahLst/>
                <a:cxnLst/>
                <a:rect l="l" t="t" r="r" b="b"/>
                <a:pathLst>
                  <a:path w="361950" h="328326" extrusionOk="0">
                    <a:moveTo>
                      <a:pt x="164783" y="0"/>
                    </a:moveTo>
                    <a:cubicBezTo>
                      <a:pt x="109823" y="109442"/>
                      <a:pt x="54959" y="218884"/>
                      <a:pt x="0" y="328327"/>
                    </a:cubicBezTo>
                    <a:cubicBezTo>
                      <a:pt x="120682" y="321755"/>
                      <a:pt x="241268" y="315182"/>
                      <a:pt x="361950" y="308610"/>
                    </a:cubicBezTo>
                    <a:cubicBezTo>
                      <a:pt x="296228" y="205740"/>
                      <a:pt x="230505" y="102870"/>
                      <a:pt x="164687"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6" name="Google Shape;4056;p34"/>
              <p:cNvSpPr/>
              <p:nvPr/>
            </p:nvSpPr>
            <p:spPr>
              <a:xfrm>
                <a:off x="5213087" y="1828887"/>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219"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7" name="Google Shape;4057;p34"/>
              <p:cNvSpPr/>
              <p:nvPr/>
            </p:nvSpPr>
            <p:spPr>
              <a:xfrm>
                <a:off x="5439878" y="2173030"/>
                <a:ext cx="294989" cy="267741"/>
              </a:xfrm>
              <a:custGeom>
                <a:avLst/>
                <a:gdLst/>
                <a:ahLst/>
                <a:cxnLst/>
                <a:rect l="l" t="t" r="r" b="b"/>
                <a:pathLst>
                  <a:path w="361950" h="328517" extrusionOk="0">
                    <a:moveTo>
                      <a:pt x="164402" y="0"/>
                    </a:moveTo>
                    <a:cubicBezTo>
                      <a:pt x="109633" y="109538"/>
                      <a:pt x="54769" y="218980"/>
                      <a:pt x="0" y="328517"/>
                    </a:cubicBezTo>
                    <a:cubicBezTo>
                      <a:pt x="120682" y="321850"/>
                      <a:pt x="241268" y="315087"/>
                      <a:pt x="361950" y="308420"/>
                    </a:cubicBezTo>
                    <a:cubicBezTo>
                      <a:pt x="296132" y="205645"/>
                      <a:pt x="230314" y="102775"/>
                      <a:pt x="16440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8" name="Google Shape;4058;p34"/>
              <p:cNvSpPr/>
              <p:nvPr/>
            </p:nvSpPr>
            <p:spPr>
              <a:xfrm>
                <a:off x="1999081" y="1970436"/>
                <a:ext cx="1582900" cy="2347961"/>
              </a:xfrm>
              <a:custGeom>
                <a:avLst/>
                <a:gdLst/>
                <a:ahLst/>
                <a:cxnLst/>
                <a:rect l="l" t="t" r="r" b="b"/>
                <a:pathLst>
                  <a:path w="1942208" h="2880934" extrusionOk="0">
                    <a:moveTo>
                      <a:pt x="1928037" y="2880934"/>
                    </a:moveTo>
                    <a:cubicBezTo>
                      <a:pt x="1923560" y="2880934"/>
                      <a:pt x="1919083" y="2878743"/>
                      <a:pt x="1916321" y="2874648"/>
                    </a:cubicBezTo>
                    <a:lnTo>
                      <a:pt x="2367" y="24958"/>
                    </a:lnTo>
                    <a:cubicBezTo>
                      <a:pt x="-395" y="20862"/>
                      <a:pt x="-776" y="15528"/>
                      <a:pt x="1415" y="11052"/>
                    </a:cubicBezTo>
                    <a:cubicBezTo>
                      <a:pt x="3605" y="6575"/>
                      <a:pt x="7892" y="3527"/>
                      <a:pt x="12845" y="3051"/>
                    </a:cubicBezTo>
                    <a:cubicBezTo>
                      <a:pt x="108761" y="-5617"/>
                      <a:pt x="203630" y="4194"/>
                      <a:pt x="294689" y="32388"/>
                    </a:cubicBezTo>
                    <a:cubicBezTo>
                      <a:pt x="361174" y="53057"/>
                      <a:pt x="424325" y="83251"/>
                      <a:pt x="482427" y="122208"/>
                    </a:cubicBezTo>
                    <a:cubicBezTo>
                      <a:pt x="488904" y="126495"/>
                      <a:pt x="490619" y="135258"/>
                      <a:pt x="486237" y="141735"/>
                    </a:cubicBezTo>
                    <a:cubicBezTo>
                      <a:pt x="481856" y="148212"/>
                      <a:pt x="473093" y="149926"/>
                      <a:pt x="466616" y="145545"/>
                    </a:cubicBezTo>
                    <a:cubicBezTo>
                      <a:pt x="410894" y="108111"/>
                      <a:pt x="350125" y="79060"/>
                      <a:pt x="286307" y="59248"/>
                    </a:cubicBezTo>
                    <a:cubicBezTo>
                      <a:pt x="206297" y="34388"/>
                      <a:pt x="123144" y="24196"/>
                      <a:pt x="39324" y="29244"/>
                    </a:cubicBezTo>
                    <a:lnTo>
                      <a:pt x="1939848" y="2858836"/>
                    </a:lnTo>
                    <a:cubicBezTo>
                      <a:pt x="1944134" y="2865313"/>
                      <a:pt x="1942419" y="2874076"/>
                      <a:pt x="1936037" y="2878362"/>
                    </a:cubicBezTo>
                    <a:cubicBezTo>
                      <a:pt x="1933656" y="2879982"/>
                      <a:pt x="1930894" y="2880744"/>
                      <a:pt x="1928132" y="28807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59" name="Google Shape;4059;p34"/>
            <p:cNvGrpSpPr/>
            <p:nvPr/>
          </p:nvGrpSpPr>
          <p:grpSpPr>
            <a:xfrm>
              <a:off x="8142934" y="52279"/>
              <a:ext cx="772110" cy="654887"/>
              <a:chOff x="1045364" y="264112"/>
              <a:chExt cx="5599055" cy="4749002"/>
            </a:xfrm>
          </p:grpSpPr>
          <p:sp>
            <p:nvSpPr>
              <p:cNvPr id="4060" name="Google Shape;4060;p34"/>
              <p:cNvSpPr/>
              <p:nvPr/>
            </p:nvSpPr>
            <p:spPr>
              <a:xfrm>
                <a:off x="2357902" y="278145"/>
                <a:ext cx="4042314" cy="4724864"/>
              </a:xfrm>
              <a:custGeom>
                <a:avLst/>
                <a:gdLst/>
                <a:ahLst/>
                <a:cxnLst/>
                <a:rect l="l" t="t" r="r" b="b"/>
                <a:pathLst>
                  <a:path w="4042314" h="4724864" extrusionOk="0">
                    <a:moveTo>
                      <a:pt x="2121694" y="4702683"/>
                    </a:moveTo>
                    <a:cubicBezTo>
                      <a:pt x="2154746" y="4713637"/>
                      <a:pt x="2287715" y="4753261"/>
                      <a:pt x="2434114" y="4689253"/>
                    </a:cubicBezTo>
                    <a:cubicBezTo>
                      <a:pt x="2551462" y="4637913"/>
                      <a:pt x="2611374" y="4548759"/>
                      <a:pt x="2631853" y="4514755"/>
                    </a:cubicBezTo>
                    <a:cubicBezTo>
                      <a:pt x="3102007" y="3636740"/>
                      <a:pt x="3572161" y="2758631"/>
                      <a:pt x="4042315" y="1880616"/>
                    </a:cubicBezTo>
                    <a:lnTo>
                      <a:pt x="403098" y="0"/>
                    </a:lnTo>
                    <a:cubicBezTo>
                      <a:pt x="395002" y="34957"/>
                      <a:pt x="378333" y="78867"/>
                      <a:pt x="342709" y="116586"/>
                    </a:cubicBezTo>
                    <a:cubicBezTo>
                      <a:pt x="265747" y="198215"/>
                      <a:pt x="131445" y="219075"/>
                      <a:pt x="0" y="172879"/>
                    </a:cubicBezTo>
                    <a:cubicBezTo>
                      <a:pt x="707231" y="1682782"/>
                      <a:pt x="1414463" y="3192780"/>
                      <a:pt x="2121694" y="47026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1" name="Google Shape;4061;p34"/>
              <p:cNvSpPr/>
              <p:nvPr/>
            </p:nvSpPr>
            <p:spPr>
              <a:xfrm>
                <a:off x="1045364" y="450963"/>
                <a:ext cx="4825286" cy="4539405"/>
              </a:xfrm>
              <a:custGeom>
                <a:avLst/>
                <a:gdLst/>
                <a:ahLst/>
                <a:cxnLst/>
                <a:rect l="l" t="t" r="r" b="b"/>
                <a:pathLst>
                  <a:path w="4825286" h="4539405" extrusionOk="0">
                    <a:moveTo>
                      <a:pt x="4825191" y="1772793"/>
                    </a:moveTo>
                    <a:cubicBezTo>
                      <a:pt x="4770041" y="1877663"/>
                      <a:pt x="3493977" y="4302157"/>
                      <a:pt x="3453020" y="4409123"/>
                    </a:cubicBezTo>
                    <a:cubicBezTo>
                      <a:pt x="3430160" y="4468845"/>
                      <a:pt x="3448924" y="4508183"/>
                      <a:pt x="3448924" y="4508183"/>
                    </a:cubicBezTo>
                    <a:cubicBezTo>
                      <a:pt x="3493691" y="4528852"/>
                      <a:pt x="3502169" y="4535710"/>
                      <a:pt x="3501311" y="4538091"/>
                    </a:cubicBezTo>
                    <a:cubicBezTo>
                      <a:pt x="3499597" y="4542949"/>
                      <a:pt x="3458068" y="4533614"/>
                      <a:pt x="3423587" y="4521994"/>
                    </a:cubicBezTo>
                    <a:cubicBezTo>
                      <a:pt x="3391393" y="4511136"/>
                      <a:pt x="3368628" y="4499515"/>
                      <a:pt x="3365961" y="4498086"/>
                    </a:cubicBezTo>
                    <a:cubicBezTo>
                      <a:pt x="3093832" y="4358450"/>
                      <a:pt x="2810082" y="4241769"/>
                      <a:pt x="2540525" y="4097369"/>
                    </a:cubicBezTo>
                    <a:cubicBezTo>
                      <a:pt x="2217151" y="3924205"/>
                      <a:pt x="2387458" y="4019455"/>
                      <a:pt x="1820720" y="3718084"/>
                    </a:cubicBezTo>
                    <a:cubicBezTo>
                      <a:pt x="1512777" y="3554349"/>
                      <a:pt x="1205405" y="3389471"/>
                      <a:pt x="898415" y="3224117"/>
                    </a:cubicBezTo>
                    <a:cubicBezTo>
                      <a:pt x="754587" y="3146679"/>
                      <a:pt x="610950" y="3069146"/>
                      <a:pt x="467218" y="2991422"/>
                    </a:cubicBezTo>
                    <a:cubicBezTo>
                      <a:pt x="320152" y="2911888"/>
                      <a:pt x="165656" y="2839212"/>
                      <a:pt x="25258" y="2748248"/>
                    </a:cubicBezTo>
                    <a:cubicBezTo>
                      <a:pt x="-15986" y="2721578"/>
                      <a:pt x="1921" y="2663666"/>
                      <a:pt x="18495" y="2626805"/>
                    </a:cubicBezTo>
                    <a:cubicBezTo>
                      <a:pt x="99838" y="2445830"/>
                      <a:pt x="191183" y="2268188"/>
                      <a:pt x="278623" y="2089785"/>
                    </a:cubicBezTo>
                    <a:cubicBezTo>
                      <a:pt x="390827" y="1860804"/>
                      <a:pt x="503603" y="1632204"/>
                      <a:pt x="616475" y="1403604"/>
                    </a:cubicBezTo>
                    <a:cubicBezTo>
                      <a:pt x="733727" y="1166241"/>
                      <a:pt x="851171" y="929069"/>
                      <a:pt x="968804" y="691896"/>
                    </a:cubicBezTo>
                    <a:cubicBezTo>
                      <a:pt x="1059101" y="509683"/>
                      <a:pt x="1149589" y="327565"/>
                      <a:pt x="1240076" y="145447"/>
                    </a:cubicBezTo>
                    <a:cubicBezTo>
                      <a:pt x="1264175" y="96964"/>
                      <a:pt x="1288273" y="48482"/>
                      <a:pt x="1312371" y="0"/>
                    </a:cubicBezTo>
                    <a:cubicBezTo>
                      <a:pt x="2483375" y="590931"/>
                      <a:pt x="3654378" y="1181767"/>
                      <a:pt x="4825287" y="17726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2" name="Google Shape;4062;p34"/>
              <p:cNvSpPr/>
              <p:nvPr/>
            </p:nvSpPr>
            <p:spPr>
              <a:xfrm>
                <a:off x="2746953" y="264112"/>
                <a:ext cx="3667324" cy="4749002"/>
              </a:xfrm>
              <a:custGeom>
                <a:avLst/>
                <a:gdLst/>
                <a:ahLst/>
                <a:cxnLst/>
                <a:rect l="l" t="t" r="r" b="b"/>
                <a:pathLst>
                  <a:path w="3667324" h="4749002" extrusionOk="0">
                    <a:moveTo>
                      <a:pt x="1906552" y="4749002"/>
                    </a:moveTo>
                    <a:cubicBezTo>
                      <a:pt x="1850545" y="4749002"/>
                      <a:pt x="1788061" y="4736906"/>
                      <a:pt x="1727863" y="4714141"/>
                    </a:cubicBezTo>
                    <a:cubicBezTo>
                      <a:pt x="1688715" y="4699282"/>
                      <a:pt x="1654520" y="4682708"/>
                      <a:pt x="1605847" y="4654991"/>
                    </a:cubicBezTo>
                    <a:cubicBezTo>
                      <a:pt x="1562032" y="4630035"/>
                      <a:pt x="1517455" y="4602317"/>
                      <a:pt x="1473260" y="4572599"/>
                    </a:cubicBezTo>
                    <a:cubicBezTo>
                      <a:pt x="1466782" y="4568218"/>
                      <a:pt x="1465068" y="4559455"/>
                      <a:pt x="1469450" y="4553073"/>
                    </a:cubicBezTo>
                    <a:cubicBezTo>
                      <a:pt x="1473736" y="4546596"/>
                      <a:pt x="1482594" y="4544882"/>
                      <a:pt x="1488976" y="4549263"/>
                    </a:cubicBezTo>
                    <a:cubicBezTo>
                      <a:pt x="1532505" y="4578505"/>
                      <a:pt x="1576511" y="4605937"/>
                      <a:pt x="1619754" y="4630511"/>
                    </a:cubicBezTo>
                    <a:cubicBezTo>
                      <a:pt x="1666998" y="4657467"/>
                      <a:pt x="1700050" y="4673565"/>
                      <a:pt x="1737769" y="4687757"/>
                    </a:cubicBezTo>
                    <a:cubicBezTo>
                      <a:pt x="1803110" y="4712522"/>
                      <a:pt x="1871023" y="4724142"/>
                      <a:pt x="1929221" y="4720046"/>
                    </a:cubicBezTo>
                    <a:cubicBezTo>
                      <a:pt x="1991515" y="4715855"/>
                      <a:pt x="2054665" y="4693662"/>
                      <a:pt x="2111720" y="4655848"/>
                    </a:cubicBezTo>
                    <a:cubicBezTo>
                      <a:pt x="2135056" y="4640417"/>
                      <a:pt x="2164298" y="4619367"/>
                      <a:pt x="2183729" y="4594316"/>
                    </a:cubicBezTo>
                    <a:cubicBezTo>
                      <a:pt x="2206589" y="4564694"/>
                      <a:pt x="2224115" y="4531070"/>
                      <a:pt x="2238117" y="4502019"/>
                    </a:cubicBezTo>
                    <a:cubicBezTo>
                      <a:pt x="2252309" y="4472587"/>
                      <a:pt x="2268121" y="4443536"/>
                      <a:pt x="2283456" y="4415437"/>
                    </a:cubicBezTo>
                    <a:lnTo>
                      <a:pt x="3634101" y="1900551"/>
                    </a:lnTo>
                    <a:lnTo>
                      <a:pt x="7648" y="26602"/>
                    </a:lnTo>
                    <a:cubicBezTo>
                      <a:pt x="694" y="22983"/>
                      <a:pt x="-1973" y="14506"/>
                      <a:pt x="1552" y="7648"/>
                    </a:cubicBezTo>
                    <a:cubicBezTo>
                      <a:pt x="5171" y="694"/>
                      <a:pt x="13648" y="-1973"/>
                      <a:pt x="20506" y="1552"/>
                    </a:cubicBezTo>
                    <a:lnTo>
                      <a:pt x="3659724" y="1882073"/>
                    </a:lnTo>
                    <a:cubicBezTo>
                      <a:pt x="3663057" y="1883787"/>
                      <a:pt x="3665534" y="1886835"/>
                      <a:pt x="3666677" y="1890454"/>
                    </a:cubicBezTo>
                    <a:cubicBezTo>
                      <a:pt x="3667820" y="1894074"/>
                      <a:pt x="3667439" y="1897979"/>
                      <a:pt x="3665629" y="1901313"/>
                    </a:cubicBezTo>
                    <a:lnTo>
                      <a:pt x="2308126" y="4428962"/>
                    </a:lnTo>
                    <a:cubicBezTo>
                      <a:pt x="2292981" y="4456775"/>
                      <a:pt x="2277265" y="4485541"/>
                      <a:pt x="2263454" y="4514307"/>
                    </a:cubicBezTo>
                    <a:cubicBezTo>
                      <a:pt x="2248785" y="4544691"/>
                      <a:pt x="2230497" y="4579934"/>
                      <a:pt x="2206018" y="4611557"/>
                    </a:cubicBezTo>
                    <a:cubicBezTo>
                      <a:pt x="2184015" y="4639941"/>
                      <a:pt x="2152392" y="4662706"/>
                      <a:pt x="2127151" y="4679375"/>
                    </a:cubicBezTo>
                    <a:cubicBezTo>
                      <a:pt x="2066095" y="4719856"/>
                      <a:pt x="1998182" y="4743668"/>
                      <a:pt x="1930936" y="4748241"/>
                    </a:cubicBezTo>
                    <a:cubicBezTo>
                      <a:pt x="1922935" y="4748812"/>
                      <a:pt x="1914648" y="4749002"/>
                      <a:pt x="1906266" y="474900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3" name="Google Shape;4063;p34"/>
              <p:cNvSpPr/>
              <p:nvPr/>
            </p:nvSpPr>
            <p:spPr>
              <a:xfrm>
                <a:off x="2532542" y="457739"/>
                <a:ext cx="3472857" cy="4414920"/>
              </a:xfrm>
              <a:custGeom>
                <a:avLst/>
                <a:gdLst/>
                <a:ahLst/>
                <a:cxnLst/>
                <a:rect l="l" t="t" r="r" b="b"/>
                <a:pathLst>
                  <a:path w="3472857" h="4414920" extrusionOk="0">
                    <a:moveTo>
                      <a:pt x="2057483" y="4414921"/>
                    </a:moveTo>
                    <a:cubicBezTo>
                      <a:pt x="2055292" y="4414921"/>
                      <a:pt x="2053006" y="4414445"/>
                      <a:pt x="2050911" y="4413302"/>
                    </a:cubicBezTo>
                    <a:cubicBezTo>
                      <a:pt x="2044053" y="4409682"/>
                      <a:pt x="2041386" y="4401205"/>
                      <a:pt x="2045005" y="4394252"/>
                    </a:cubicBezTo>
                    <a:lnTo>
                      <a:pt x="3439466" y="1743349"/>
                    </a:lnTo>
                    <a:lnTo>
                      <a:pt x="7798" y="26753"/>
                    </a:lnTo>
                    <a:cubicBezTo>
                      <a:pt x="845" y="23229"/>
                      <a:pt x="-2013" y="14847"/>
                      <a:pt x="1512" y="7798"/>
                    </a:cubicBezTo>
                    <a:cubicBezTo>
                      <a:pt x="5036" y="845"/>
                      <a:pt x="13608" y="-2012"/>
                      <a:pt x="20466" y="1512"/>
                    </a:cubicBezTo>
                    <a:lnTo>
                      <a:pt x="3464993" y="1724489"/>
                    </a:lnTo>
                    <a:cubicBezTo>
                      <a:pt x="3468326" y="1726204"/>
                      <a:pt x="3470898" y="1729156"/>
                      <a:pt x="3472136" y="1732776"/>
                    </a:cubicBezTo>
                    <a:cubicBezTo>
                      <a:pt x="3473375" y="1736395"/>
                      <a:pt x="3472993" y="1740301"/>
                      <a:pt x="3471183" y="1743634"/>
                    </a:cubicBezTo>
                    <a:lnTo>
                      <a:pt x="2070056" y="4407301"/>
                    </a:lnTo>
                    <a:cubicBezTo>
                      <a:pt x="2067484" y="4412158"/>
                      <a:pt x="2062627" y="4414825"/>
                      <a:pt x="2057578" y="441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4" name="Google Shape;4064;p34"/>
              <p:cNvSpPr/>
              <p:nvPr/>
            </p:nvSpPr>
            <p:spPr>
              <a:xfrm>
                <a:off x="2677542" y="408182"/>
                <a:ext cx="3561080" cy="4461419"/>
              </a:xfrm>
              <a:custGeom>
                <a:avLst/>
                <a:gdLst/>
                <a:ahLst/>
                <a:cxnLst/>
                <a:rect l="l" t="t" r="r" b="b"/>
                <a:pathLst>
                  <a:path w="3561080" h="4461419" extrusionOk="0">
                    <a:moveTo>
                      <a:pt x="2095297" y="4461325"/>
                    </a:moveTo>
                    <a:cubicBezTo>
                      <a:pt x="2093011" y="4461325"/>
                      <a:pt x="2090725" y="4460753"/>
                      <a:pt x="2088535" y="4459610"/>
                    </a:cubicBezTo>
                    <a:cubicBezTo>
                      <a:pt x="2081677" y="4455896"/>
                      <a:pt x="2079200" y="4447323"/>
                      <a:pt x="2082820" y="4440465"/>
                    </a:cubicBezTo>
                    <a:lnTo>
                      <a:pt x="3527572" y="1781180"/>
                    </a:lnTo>
                    <a:lnTo>
                      <a:pt x="7798" y="26675"/>
                    </a:lnTo>
                    <a:cubicBezTo>
                      <a:pt x="845" y="23246"/>
                      <a:pt x="-2013" y="14769"/>
                      <a:pt x="1512" y="7816"/>
                    </a:cubicBezTo>
                    <a:cubicBezTo>
                      <a:pt x="4941" y="767"/>
                      <a:pt x="13513" y="-1995"/>
                      <a:pt x="20371" y="1529"/>
                    </a:cubicBezTo>
                    <a:lnTo>
                      <a:pt x="3553289" y="1762606"/>
                    </a:lnTo>
                    <a:cubicBezTo>
                      <a:pt x="3556718" y="1764321"/>
                      <a:pt x="3559290" y="1767369"/>
                      <a:pt x="3560433" y="1770988"/>
                    </a:cubicBezTo>
                    <a:cubicBezTo>
                      <a:pt x="3561576" y="1774608"/>
                      <a:pt x="3561195" y="1778608"/>
                      <a:pt x="3559385" y="1781942"/>
                    </a:cubicBezTo>
                    <a:lnTo>
                      <a:pt x="2107680" y="4454086"/>
                    </a:lnTo>
                    <a:cubicBezTo>
                      <a:pt x="2105108" y="4458753"/>
                      <a:pt x="2100346" y="4461420"/>
                      <a:pt x="2095297" y="446142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65" name="Google Shape;4065;p34"/>
              <p:cNvGrpSpPr/>
              <p:nvPr/>
            </p:nvGrpSpPr>
            <p:grpSpPr>
              <a:xfrm>
                <a:off x="1734068" y="1926962"/>
                <a:ext cx="3566794" cy="1619458"/>
                <a:chOff x="1734068" y="1926962"/>
                <a:chExt cx="3566794" cy="1619458"/>
              </a:xfrm>
            </p:grpSpPr>
            <p:sp>
              <p:nvSpPr>
                <p:cNvPr id="4066" name="Google Shape;4066;p34"/>
                <p:cNvSpPr/>
                <p:nvPr/>
              </p:nvSpPr>
              <p:spPr>
                <a:xfrm>
                  <a:off x="2007104" y="2470578"/>
                  <a:ext cx="908628" cy="1075842"/>
                </a:xfrm>
                <a:custGeom>
                  <a:avLst/>
                  <a:gdLst/>
                  <a:ahLst/>
                  <a:cxnLst/>
                  <a:rect l="l" t="t" r="r" b="b"/>
                  <a:pathLst>
                    <a:path w="908628" h="1075842" extrusionOk="0">
                      <a:moveTo>
                        <a:pt x="894605" y="1075842"/>
                      </a:moveTo>
                      <a:cubicBezTo>
                        <a:pt x="893653" y="1075842"/>
                        <a:pt x="892700" y="1075842"/>
                        <a:pt x="891748" y="1075556"/>
                      </a:cubicBezTo>
                      <a:cubicBezTo>
                        <a:pt x="763636" y="1049172"/>
                        <a:pt x="645050" y="1001166"/>
                        <a:pt x="539132" y="932681"/>
                      </a:cubicBezTo>
                      <a:cubicBezTo>
                        <a:pt x="163180" y="689699"/>
                        <a:pt x="40117" y="254311"/>
                        <a:pt x="208" y="16376"/>
                      </a:cubicBezTo>
                      <a:cubicBezTo>
                        <a:pt x="-1126" y="8661"/>
                        <a:pt x="4113" y="1422"/>
                        <a:pt x="11733" y="184"/>
                      </a:cubicBezTo>
                      <a:cubicBezTo>
                        <a:pt x="19353" y="-1054"/>
                        <a:pt x="26687" y="4089"/>
                        <a:pt x="27925" y="11709"/>
                      </a:cubicBezTo>
                      <a:cubicBezTo>
                        <a:pt x="67073" y="245072"/>
                        <a:pt x="187469" y="671887"/>
                        <a:pt x="554372" y="908964"/>
                      </a:cubicBezTo>
                      <a:cubicBezTo>
                        <a:pt x="657337" y="975449"/>
                        <a:pt x="772780" y="1022216"/>
                        <a:pt x="897367" y="1047934"/>
                      </a:cubicBezTo>
                      <a:cubicBezTo>
                        <a:pt x="904987" y="1049458"/>
                        <a:pt x="909940" y="1056888"/>
                        <a:pt x="908321" y="1064603"/>
                      </a:cubicBezTo>
                      <a:cubicBezTo>
                        <a:pt x="906987" y="1071270"/>
                        <a:pt x="901082" y="1075842"/>
                        <a:pt x="894605" y="10758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7" name="Google Shape;4067;p34"/>
                <p:cNvSpPr/>
                <p:nvPr/>
              </p:nvSpPr>
              <p:spPr>
                <a:xfrm>
                  <a:off x="2104750" y="3311838"/>
                  <a:ext cx="385329" cy="233599"/>
                </a:xfrm>
                <a:custGeom>
                  <a:avLst/>
                  <a:gdLst/>
                  <a:ahLst/>
                  <a:cxnLst/>
                  <a:rect l="l" t="t" r="r" b="b"/>
                  <a:pathLst>
                    <a:path w="385329" h="233599" extrusionOk="0">
                      <a:moveTo>
                        <a:pt x="68603" y="231798"/>
                      </a:moveTo>
                      <a:cubicBezTo>
                        <a:pt x="34217" y="220749"/>
                        <a:pt x="1070" y="186840"/>
                        <a:pt x="23" y="152740"/>
                      </a:cubicBezTo>
                      <a:cubicBezTo>
                        <a:pt x="-2073" y="80350"/>
                        <a:pt x="141469" y="21676"/>
                        <a:pt x="240338" y="5960"/>
                      </a:cubicBezTo>
                      <a:cubicBezTo>
                        <a:pt x="295393" y="-2803"/>
                        <a:pt x="377594" y="-4613"/>
                        <a:pt x="384833" y="19581"/>
                      </a:cubicBezTo>
                      <a:cubicBezTo>
                        <a:pt x="388928" y="33392"/>
                        <a:pt x="367211" y="50823"/>
                        <a:pt x="337398" y="73778"/>
                      </a:cubicBezTo>
                      <a:cubicBezTo>
                        <a:pt x="118514" y="242752"/>
                        <a:pt x="84795" y="237036"/>
                        <a:pt x="68507" y="231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8" name="Google Shape;4068;p34"/>
                <p:cNvSpPr/>
                <p:nvPr/>
              </p:nvSpPr>
              <p:spPr>
                <a:xfrm>
                  <a:off x="1862365" y="3092202"/>
                  <a:ext cx="423593" cy="157807"/>
                </a:xfrm>
                <a:custGeom>
                  <a:avLst/>
                  <a:gdLst/>
                  <a:ahLst/>
                  <a:cxnLst/>
                  <a:rect l="l" t="t" r="r" b="b"/>
                  <a:pathLst>
                    <a:path w="423593" h="157807" extrusionOk="0">
                      <a:moveTo>
                        <a:pt x="120058" y="156686"/>
                      </a:moveTo>
                      <a:cubicBezTo>
                        <a:pt x="52431" y="160973"/>
                        <a:pt x="30714" y="152591"/>
                        <a:pt x="17569" y="138018"/>
                      </a:cubicBezTo>
                      <a:cubicBezTo>
                        <a:pt x="1948" y="120777"/>
                        <a:pt x="-4529" y="91440"/>
                        <a:pt x="3377" y="67818"/>
                      </a:cubicBezTo>
                      <a:cubicBezTo>
                        <a:pt x="39096" y="-39529"/>
                        <a:pt x="356469" y="10954"/>
                        <a:pt x="392664" y="17907"/>
                      </a:cubicBezTo>
                      <a:cubicBezTo>
                        <a:pt x="404189" y="20098"/>
                        <a:pt x="421143" y="24384"/>
                        <a:pt x="423334" y="34195"/>
                      </a:cubicBezTo>
                      <a:cubicBezTo>
                        <a:pt x="426287" y="46863"/>
                        <a:pt x="403522" y="62865"/>
                        <a:pt x="380376" y="76677"/>
                      </a:cubicBezTo>
                      <a:cubicBezTo>
                        <a:pt x="263600" y="146400"/>
                        <a:pt x="143585" y="155258"/>
                        <a:pt x="120058" y="1567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9" name="Google Shape;4069;p34"/>
                <p:cNvSpPr/>
                <p:nvPr/>
              </p:nvSpPr>
              <p:spPr>
                <a:xfrm>
                  <a:off x="1734068" y="2775080"/>
                  <a:ext cx="392538" cy="134863"/>
                </a:xfrm>
                <a:custGeom>
                  <a:avLst/>
                  <a:gdLst/>
                  <a:ahLst/>
                  <a:cxnLst/>
                  <a:rect l="l" t="t" r="r" b="b"/>
                  <a:pathLst>
                    <a:path w="392538" h="134863" extrusionOk="0">
                      <a:moveTo>
                        <a:pt x="63830" y="122272"/>
                      </a:moveTo>
                      <a:cubicBezTo>
                        <a:pt x="33731" y="115604"/>
                        <a:pt x="8871" y="105413"/>
                        <a:pt x="2108" y="87696"/>
                      </a:cubicBezTo>
                      <a:cubicBezTo>
                        <a:pt x="-7893" y="61407"/>
                        <a:pt x="19539" y="38928"/>
                        <a:pt x="45447" y="27879"/>
                      </a:cubicBezTo>
                      <a:cubicBezTo>
                        <a:pt x="110789" y="-29"/>
                        <a:pt x="173749" y="-3458"/>
                        <a:pt x="219278" y="2447"/>
                      </a:cubicBezTo>
                      <a:cubicBezTo>
                        <a:pt x="223088" y="2923"/>
                        <a:pt x="298812" y="13591"/>
                        <a:pt x="374726" y="66646"/>
                      </a:cubicBezTo>
                      <a:cubicBezTo>
                        <a:pt x="389300" y="76838"/>
                        <a:pt x="392443" y="80552"/>
                        <a:pt x="392538" y="85124"/>
                      </a:cubicBezTo>
                      <a:cubicBezTo>
                        <a:pt x="392919" y="120652"/>
                        <a:pt x="205467" y="153609"/>
                        <a:pt x="63926" y="122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0" name="Google Shape;4070;p34"/>
                <p:cNvSpPr/>
                <p:nvPr/>
              </p:nvSpPr>
              <p:spPr>
                <a:xfrm>
                  <a:off x="1737221" y="2402695"/>
                  <a:ext cx="294979" cy="142147"/>
                </a:xfrm>
                <a:custGeom>
                  <a:avLst/>
                  <a:gdLst/>
                  <a:ahLst/>
                  <a:cxnLst/>
                  <a:rect l="l" t="t" r="r" b="b"/>
                  <a:pathLst>
                    <a:path w="294979" h="142147" extrusionOk="0">
                      <a:moveTo>
                        <a:pt x="1146" y="57099"/>
                      </a:moveTo>
                      <a:cubicBezTo>
                        <a:pt x="-2378" y="42050"/>
                        <a:pt x="2289" y="23381"/>
                        <a:pt x="14290" y="12427"/>
                      </a:cubicBezTo>
                      <a:cubicBezTo>
                        <a:pt x="73155" y="-41008"/>
                        <a:pt x="305470" y="93104"/>
                        <a:pt x="294611" y="127108"/>
                      </a:cubicBezTo>
                      <a:cubicBezTo>
                        <a:pt x="283848" y="160922"/>
                        <a:pt x="20005" y="137776"/>
                        <a:pt x="1146" y="570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1" name="Google Shape;4071;p34"/>
                <p:cNvSpPr/>
                <p:nvPr/>
              </p:nvSpPr>
              <p:spPr>
                <a:xfrm>
                  <a:off x="1922486" y="2172570"/>
                  <a:ext cx="136136" cy="344023"/>
                </a:xfrm>
                <a:custGeom>
                  <a:avLst/>
                  <a:gdLst/>
                  <a:ahLst/>
                  <a:cxnLst/>
                  <a:rect l="l" t="t" r="r" b="b"/>
                  <a:pathLst>
                    <a:path w="136136" h="344023" extrusionOk="0">
                      <a:moveTo>
                        <a:pt x="1465" y="181737"/>
                      </a:moveTo>
                      <a:cubicBezTo>
                        <a:pt x="-8536" y="96393"/>
                        <a:pt x="34707" y="667"/>
                        <a:pt x="69283" y="0"/>
                      </a:cubicBezTo>
                      <a:cubicBezTo>
                        <a:pt x="73379" y="0"/>
                        <a:pt x="76712" y="667"/>
                        <a:pt x="80999" y="2953"/>
                      </a:cubicBezTo>
                      <a:cubicBezTo>
                        <a:pt x="106049" y="16764"/>
                        <a:pt x="119765" y="44577"/>
                        <a:pt x="128719" y="71723"/>
                      </a:cubicBezTo>
                      <a:cubicBezTo>
                        <a:pt x="134815" y="90106"/>
                        <a:pt x="146245" y="136779"/>
                        <a:pt x="117194" y="317278"/>
                      </a:cubicBezTo>
                      <a:cubicBezTo>
                        <a:pt x="115098" y="330422"/>
                        <a:pt x="113288" y="340805"/>
                        <a:pt x="106240" y="343376"/>
                      </a:cubicBezTo>
                      <a:cubicBezTo>
                        <a:pt x="83094" y="352044"/>
                        <a:pt x="12133" y="272320"/>
                        <a:pt x="1465" y="1816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2" name="Google Shape;4072;p34"/>
                <p:cNvSpPr/>
                <p:nvPr/>
              </p:nvSpPr>
              <p:spPr>
                <a:xfrm>
                  <a:off x="2456055" y="2959420"/>
                  <a:ext cx="171482" cy="373236"/>
                </a:xfrm>
                <a:custGeom>
                  <a:avLst/>
                  <a:gdLst/>
                  <a:ahLst/>
                  <a:cxnLst/>
                  <a:rect l="l" t="t" r="r" b="b"/>
                  <a:pathLst>
                    <a:path w="171482" h="373236" extrusionOk="0">
                      <a:moveTo>
                        <a:pt x="5594" y="194286"/>
                      </a:moveTo>
                      <a:cubicBezTo>
                        <a:pt x="10928" y="154472"/>
                        <a:pt x="27597" y="30456"/>
                        <a:pt x="95605" y="5405"/>
                      </a:cubicBezTo>
                      <a:cubicBezTo>
                        <a:pt x="101511" y="3215"/>
                        <a:pt x="125990" y="-5739"/>
                        <a:pt x="145326" y="5691"/>
                      </a:cubicBezTo>
                      <a:cubicBezTo>
                        <a:pt x="152279" y="9787"/>
                        <a:pt x="164376" y="20074"/>
                        <a:pt x="169615" y="51125"/>
                      </a:cubicBezTo>
                      <a:cubicBezTo>
                        <a:pt x="174949" y="82558"/>
                        <a:pt x="174853" y="145423"/>
                        <a:pt x="83985" y="296585"/>
                      </a:cubicBezTo>
                      <a:cubicBezTo>
                        <a:pt x="38360" y="372499"/>
                        <a:pt x="27883" y="374118"/>
                        <a:pt x="22739" y="373070"/>
                      </a:cubicBezTo>
                      <a:cubicBezTo>
                        <a:pt x="-3740" y="367355"/>
                        <a:pt x="-3645" y="263247"/>
                        <a:pt x="5689" y="1941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3" name="Google Shape;4073;p34"/>
                <p:cNvSpPr/>
                <p:nvPr/>
              </p:nvSpPr>
              <p:spPr>
                <a:xfrm>
                  <a:off x="2263096" y="2742625"/>
                  <a:ext cx="153732" cy="391270"/>
                </a:xfrm>
                <a:custGeom>
                  <a:avLst/>
                  <a:gdLst/>
                  <a:ahLst/>
                  <a:cxnLst/>
                  <a:rect l="l" t="t" r="r" b="b"/>
                  <a:pathLst>
                    <a:path w="153732" h="391270" extrusionOk="0">
                      <a:moveTo>
                        <a:pt x="92406" y="9845"/>
                      </a:moveTo>
                      <a:cubicBezTo>
                        <a:pt x="98978" y="6130"/>
                        <a:pt x="117647" y="-5109"/>
                        <a:pt x="131745" y="2701"/>
                      </a:cubicBezTo>
                      <a:cubicBezTo>
                        <a:pt x="143937" y="9369"/>
                        <a:pt x="148604" y="24990"/>
                        <a:pt x="150985" y="39468"/>
                      </a:cubicBezTo>
                      <a:cubicBezTo>
                        <a:pt x="163367" y="113096"/>
                        <a:pt x="130316" y="210156"/>
                        <a:pt x="122791" y="232159"/>
                      </a:cubicBezTo>
                      <a:cubicBezTo>
                        <a:pt x="122791" y="232159"/>
                        <a:pt x="103265" y="289404"/>
                        <a:pt x="54020" y="363794"/>
                      </a:cubicBezTo>
                      <a:cubicBezTo>
                        <a:pt x="44305" y="378463"/>
                        <a:pt x="33923" y="392845"/>
                        <a:pt x="24207" y="391131"/>
                      </a:cubicBezTo>
                      <a:cubicBezTo>
                        <a:pt x="6300" y="387892"/>
                        <a:pt x="2490" y="332171"/>
                        <a:pt x="1061" y="308739"/>
                      </a:cubicBezTo>
                      <a:cubicBezTo>
                        <a:pt x="-7225" y="175961"/>
                        <a:pt x="33923" y="43183"/>
                        <a:pt x="92501" y="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4" name="Google Shape;4074;p34"/>
                <p:cNvSpPr/>
                <p:nvPr/>
              </p:nvSpPr>
              <p:spPr>
                <a:xfrm>
                  <a:off x="2111535" y="2560769"/>
                  <a:ext cx="160723" cy="293421"/>
                </a:xfrm>
                <a:custGeom>
                  <a:avLst/>
                  <a:gdLst/>
                  <a:ahLst/>
                  <a:cxnLst/>
                  <a:rect l="l" t="t" r="r" b="b"/>
                  <a:pathLst>
                    <a:path w="160723" h="293421" extrusionOk="0">
                      <a:moveTo>
                        <a:pt x="92584" y="18692"/>
                      </a:moveTo>
                      <a:cubicBezTo>
                        <a:pt x="102490" y="9834"/>
                        <a:pt x="116778" y="-2073"/>
                        <a:pt x="131160" y="309"/>
                      </a:cubicBezTo>
                      <a:cubicBezTo>
                        <a:pt x="156211" y="4500"/>
                        <a:pt x="162021" y="34027"/>
                        <a:pt x="160497" y="55268"/>
                      </a:cubicBezTo>
                      <a:cubicBezTo>
                        <a:pt x="158402" y="84414"/>
                        <a:pt x="143733" y="110703"/>
                        <a:pt x="128970" y="135183"/>
                      </a:cubicBezTo>
                      <a:cubicBezTo>
                        <a:pt x="44769" y="275010"/>
                        <a:pt x="31148" y="296917"/>
                        <a:pt x="18480" y="293012"/>
                      </a:cubicBezTo>
                      <a:cubicBezTo>
                        <a:pt x="15813" y="292155"/>
                        <a:pt x="9050" y="288916"/>
                        <a:pt x="3621" y="259103"/>
                      </a:cubicBezTo>
                      <a:cubicBezTo>
                        <a:pt x="-15906" y="151661"/>
                        <a:pt x="47817" y="58697"/>
                        <a:pt x="92584" y="185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5" name="Google Shape;4075;p34"/>
                <p:cNvSpPr/>
                <p:nvPr/>
              </p:nvSpPr>
              <p:spPr>
                <a:xfrm>
                  <a:off x="2032093" y="2278698"/>
                  <a:ext cx="181381" cy="253505"/>
                </a:xfrm>
                <a:custGeom>
                  <a:avLst/>
                  <a:gdLst/>
                  <a:ahLst/>
                  <a:cxnLst/>
                  <a:rect l="l" t="t" r="r" b="b"/>
                  <a:pathLst>
                    <a:path w="181381" h="253505" extrusionOk="0">
                      <a:moveTo>
                        <a:pt x="43900" y="98490"/>
                      </a:moveTo>
                      <a:cubicBezTo>
                        <a:pt x="69236" y="46865"/>
                        <a:pt x="81904" y="33053"/>
                        <a:pt x="98764" y="16670"/>
                      </a:cubicBezTo>
                      <a:cubicBezTo>
                        <a:pt x="137721" y="-21239"/>
                        <a:pt x="185060" y="10670"/>
                        <a:pt x="181155" y="60676"/>
                      </a:cubicBezTo>
                      <a:cubicBezTo>
                        <a:pt x="179250" y="84774"/>
                        <a:pt x="172297" y="104491"/>
                        <a:pt x="158200" y="124874"/>
                      </a:cubicBezTo>
                      <a:cubicBezTo>
                        <a:pt x="107241" y="198979"/>
                        <a:pt x="22183" y="267083"/>
                        <a:pt x="3133" y="251176"/>
                      </a:cubicBezTo>
                      <a:cubicBezTo>
                        <a:pt x="85" y="248604"/>
                        <a:pt x="-868" y="244127"/>
                        <a:pt x="847" y="227649"/>
                      </a:cubicBezTo>
                      <a:cubicBezTo>
                        <a:pt x="5800" y="181358"/>
                        <a:pt x="20659" y="145925"/>
                        <a:pt x="43804" y="984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6" name="Google Shape;4076;p34"/>
                <p:cNvSpPr/>
                <p:nvPr/>
              </p:nvSpPr>
              <p:spPr>
                <a:xfrm>
                  <a:off x="4607802" y="2130137"/>
                  <a:ext cx="448507" cy="1060266"/>
                </a:xfrm>
                <a:custGeom>
                  <a:avLst/>
                  <a:gdLst/>
                  <a:ahLst/>
                  <a:cxnLst/>
                  <a:rect l="l" t="t" r="r" b="b"/>
                  <a:pathLst>
                    <a:path w="448507" h="1060266" extrusionOk="0">
                      <a:moveTo>
                        <a:pt x="392594" y="1060171"/>
                      </a:moveTo>
                      <a:cubicBezTo>
                        <a:pt x="391166" y="1060171"/>
                        <a:pt x="389642" y="1059981"/>
                        <a:pt x="388213" y="1059409"/>
                      </a:cubicBezTo>
                      <a:cubicBezTo>
                        <a:pt x="380879" y="1057028"/>
                        <a:pt x="376783" y="1049027"/>
                        <a:pt x="379259" y="1041598"/>
                      </a:cubicBezTo>
                      <a:cubicBezTo>
                        <a:pt x="410978" y="944728"/>
                        <a:pt x="424503" y="845954"/>
                        <a:pt x="419264" y="748132"/>
                      </a:cubicBezTo>
                      <a:cubicBezTo>
                        <a:pt x="400595" y="398755"/>
                        <a:pt x="151802" y="145104"/>
                        <a:pt x="5212" y="24994"/>
                      </a:cubicBezTo>
                      <a:cubicBezTo>
                        <a:pt x="-883" y="20041"/>
                        <a:pt x="-1741" y="11183"/>
                        <a:pt x="3212" y="5182"/>
                      </a:cubicBezTo>
                      <a:cubicBezTo>
                        <a:pt x="8165" y="-819"/>
                        <a:pt x="17024" y="-1771"/>
                        <a:pt x="23024" y="3182"/>
                      </a:cubicBezTo>
                      <a:cubicBezTo>
                        <a:pt x="173234" y="126245"/>
                        <a:pt x="428123" y="386468"/>
                        <a:pt x="447363" y="746703"/>
                      </a:cubicBezTo>
                      <a:cubicBezTo>
                        <a:pt x="452792" y="848145"/>
                        <a:pt x="438886" y="950253"/>
                        <a:pt x="405929" y="1050551"/>
                      </a:cubicBezTo>
                      <a:cubicBezTo>
                        <a:pt x="404024" y="1056457"/>
                        <a:pt x="398500" y="1060266"/>
                        <a:pt x="392594" y="10602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7" name="Google Shape;4077;p34"/>
                <p:cNvSpPr/>
                <p:nvPr/>
              </p:nvSpPr>
              <p:spPr>
                <a:xfrm>
                  <a:off x="5021806" y="2586915"/>
                  <a:ext cx="279056" cy="225249"/>
                </a:xfrm>
                <a:custGeom>
                  <a:avLst/>
                  <a:gdLst/>
                  <a:ahLst/>
                  <a:cxnLst/>
                  <a:rect l="l" t="t" r="r" b="b"/>
                  <a:pathLst>
                    <a:path w="279056" h="225249" extrusionOk="0">
                      <a:moveTo>
                        <a:pt x="277378" y="86181"/>
                      </a:moveTo>
                      <a:cubicBezTo>
                        <a:pt x="283379" y="57797"/>
                        <a:pt x="273092" y="21125"/>
                        <a:pt x="249660" y="6838"/>
                      </a:cubicBezTo>
                      <a:cubicBezTo>
                        <a:pt x="200035" y="-23452"/>
                        <a:pt x="101832" y="53034"/>
                        <a:pt x="51445" y="115709"/>
                      </a:cubicBezTo>
                      <a:cubicBezTo>
                        <a:pt x="23346" y="150570"/>
                        <a:pt x="-10754" y="207149"/>
                        <a:pt x="3248" y="221817"/>
                      </a:cubicBezTo>
                      <a:cubicBezTo>
                        <a:pt x="11249" y="230199"/>
                        <a:pt x="32014" y="222008"/>
                        <a:pt x="59922" y="210387"/>
                      </a:cubicBezTo>
                      <a:cubicBezTo>
                        <a:pt x="265091" y="125329"/>
                        <a:pt x="274520" y="99516"/>
                        <a:pt x="277378" y="860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8" name="Google Shape;4078;p34"/>
                <p:cNvSpPr/>
                <p:nvPr/>
              </p:nvSpPr>
              <p:spPr>
                <a:xfrm>
                  <a:off x="4960412" y="2304512"/>
                  <a:ext cx="239458" cy="282670"/>
                </a:xfrm>
                <a:custGeom>
                  <a:avLst/>
                  <a:gdLst/>
                  <a:ahLst/>
                  <a:cxnLst/>
                  <a:rect l="l" t="t" r="r" b="b"/>
                  <a:pathLst>
                    <a:path w="239458" h="282670" extrusionOk="0">
                      <a:moveTo>
                        <a:pt x="209601" y="117830"/>
                      </a:moveTo>
                      <a:cubicBezTo>
                        <a:pt x="239604" y="72395"/>
                        <a:pt x="242462" y="53917"/>
                        <a:pt x="237509" y="38963"/>
                      </a:cubicBezTo>
                      <a:cubicBezTo>
                        <a:pt x="231699" y="21246"/>
                        <a:pt x="213887" y="4958"/>
                        <a:pt x="194265" y="958"/>
                      </a:cubicBezTo>
                      <a:cubicBezTo>
                        <a:pt x="105111" y="-17044"/>
                        <a:pt x="13671" y="224319"/>
                        <a:pt x="4051" y="252323"/>
                      </a:cubicBezTo>
                      <a:cubicBezTo>
                        <a:pt x="1003" y="261276"/>
                        <a:pt x="-2807" y="274706"/>
                        <a:pt x="3099" y="280231"/>
                      </a:cubicBezTo>
                      <a:cubicBezTo>
                        <a:pt x="10718" y="287279"/>
                        <a:pt x="31007" y="277850"/>
                        <a:pt x="49866" y="267277"/>
                      </a:cubicBezTo>
                      <a:cubicBezTo>
                        <a:pt x="145116" y="213746"/>
                        <a:pt x="199218" y="133641"/>
                        <a:pt x="209601" y="117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9" name="Google Shape;4079;p34"/>
                <p:cNvSpPr/>
                <p:nvPr/>
              </p:nvSpPr>
              <p:spPr>
                <a:xfrm>
                  <a:off x="4834443" y="2087280"/>
                  <a:ext cx="170929" cy="281464"/>
                </a:xfrm>
                <a:custGeom>
                  <a:avLst/>
                  <a:gdLst/>
                  <a:ahLst/>
                  <a:cxnLst/>
                  <a:rect l="l" t="t" r="r" b="b"/>
                  <a:pathLst>
                    <a:path w="170929" h="281464" extrusionOk="0">
                      <a:moveTo>
                        <a:pt x="164189" y="66128"/>
                      </a:moveTo>
                      <a:cubicBezTo>
                        <a:pt x="171619" y="42506"/>
                        <a:pt x="174381" y="21074"/>
                        <a:pt x="164761" y="9263"/>
                      </a:cubicBezTo>
                      <a:cubicBezTo>
                        <a:pt x="150473" y="-8167"/>
                        <a:pt x="123803" y="1929"/>
                        <a:pt x="105706" y="15550"/>
                      </a:cubicBezTo>
                      <a:cubicBezTo>
                        <a:pt x="60176" y="49935"/>
                        <a:pt x="32649" y="92417"/>
                        <a:pt x="18552" y="126516"/>
                      </a:cubicBezTo>
                      <a:cubicBezTo>
                        <a:pt x="17409" y="129374"/>
                        <a:pt x="-5451" y="186333"/>
                        <a:pt x="1216" y="260438"/>
                      </a:cubicBezTo>
                      <a:cubicBezTo>
                        <a:pt x="2455" y="274630"/>
                        <a:pt x="3884" y="278345"/>
                        <a:pt x="7027" y="280250"/>
                      </a:cubicBezTo>
                      <a:cubicBezTo>
                        <a:pt x="31601" y="294728"/>
                        <a:pt x="129518" y="177189"/>
                        <a:pt x="164189" y="66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0" name="Google Shape;4080;p34"/>
                <p:cNvSpPr/>
                <p:nvPr/>
              </p:nvSpPr>
              <p:spPr>
                <a:xfrm>
                  <a:off x="4630735" y="1926962"/>
                  <a:ext cx="101048" cy="242837"/>
                </a:xfrm>
                <a:custGeom>
                  <a:avLst/>
                  <a:gdLst/>
                  <a:ahLst/>
                  <a:cxnLst/>
                  <a:rect l="l" t="t" r="r" b="b"/>
                  <a:pathLst>
                    <a:path w="101048" h="242837" extrusionOk="0">
                      <a:moveTo>
                        <a:pt x="86774" y="10196"/>
                      </a:moveTo>
                      <a:cubicBezTo>
                        <a:pt x="77630" y="1718"/>
                        <a:pt x="62771" y="-2473"/>
                        <a:pt x="50388" y="1528"/>
                      </a:cubicBezTo>
                      <a:cubicBezTo>
                        <a:pt x="-10381" y="21245"/>
                        <a:pt x="-9715" y="236700"/>
                        <a:pt x="18384" y="242701"/>
                      </a:cubicBezTo>
                      <a:cubicBezTo>
                        <a:pt x="46292" y="248702"/>
                        <a:pt x="135446" y="55630"/>
                        <a:pt x="86774" y="1019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1" name="Google Shape;4081;p34"/>
                <p:cNvSpPr/>
                <p:nvPr/>
              </p:nvSpPr>
              <p:spPr>
                <a:xfrm>
                  <a:off x="4413611" y="1985809"/>
                  <a:ext cx="231352" cy="178024"/>
                </a:xfrm>
                <a:custGeom>
                  <a:avLst/>
                  <a:gdLst/>
                  <a:ahLst/>
                  <a:cxnLst/>
                  <a:rect l="l" t="t" r="r" b="b"/>
                  <a:pathLst>
                    <a:path w="231352" h="178024" extrusionOk="0">
                      <a:moveTo>
                        <a:pt x="156313" y="38610"/>
                      </a:moveTo>
                      <a:cubicBezTo>
                        <a:pt x="100877" y="-2442"/>
                        <a:pt x="16867" y="-10539"/>
                        <a:pt x="2579" y="13274"/>
                      </a:cubicBezTo>
                      <a:cubicBezTo>
                        <a:pt x="865" y="16036"/>
                        <a:pt x="103" y="18703"/>
                        <a:pt x="8" y="22609"/>
                      </a:cubicBezTo>
                      <a:cubicBezTo>
                        <a:pt x="-373" y="45564"/>
                        <a:pt x="13533" y="66233"/>
                        <a:pt x="28868" y="83378"/>
                      </a:cubicBezTo>
                      <a:cubicBezTo>
                        <a:pt x="39251" y="94998"/>
                        <a:pt x="67159" y="121573"/>
                        <a:pt x="204605" y="173389"/>
                      </a:cubicBezTo>
                      <a:cubicBezTo>
                        <a:pt x="214606" y="177104"/>
                        <a:pt x="222512" y="180057"/>
                        <a:pt x="227179" y="176247"/>
                      </a:cubicBezTo>
                      <a:cubicBezTo>
                        <a:pt x="242419" y="163578"/>
                        <a:pt x="215273" y="82330"/>
                        <a:pt x="156313" y="386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2" name="Google Shape;4082;p34"/>
                <p:cNvSpPr/>
                <p:nvPr/>
              </p:nvSpPr>
              <p:spPr>
                <a:xfrm>
                  <a:off x="4725144" y="2689586"/>
                  <a:ext cx="305315" cy="124534"/>
                </a:xfrm>
                <a:custGeom>
                  <a:avLst/>
                  <a:gdLst/>
                  <a:ahLst/>
                  <a:cxnLst/>
                  <a:rect l="l" t="t" r="r" b="b"/>
                  <a:pathLst>
                    <a:path w="305315" h="124534" extrusionOk="0">
                      <a:moveTo>
                        <a:pt x="187170" y="28774"/>
                      </a:moveTo>
                      <a:cubicBezTo>
                        <a:pt x="157357" y="16582"/>
                        <a:pt x="64202" y="-21328"/>
                        <a:pt x="19625" y="16106"/>
                      </a:cubicBezTo>
                      <a:cubicBezTo>
                        <a:pt x="15720" y="19344"/>
                        <a:pt x="-282" y="32774"/>
                        <a:pt x="4" y="50872"/>
                      </a:cubicBezTo>
                      <a:cubicBezTo>
                        <a:pt x="99" y="57349"/>
                        <a:pt x="2385" y="69826"/>
                        <a:pt x="22007" y="85924"/>
                      </a:cubicBezTo>
                      <a:cubicBezTo>
                        <a:pt x="41818" y="102211"/>
                        <a:pt x="85633" y="127167"/>
                        <a:pt x="227175" y="124309"/>
                      </a:cubicBezTo>
                      <a:cubicBezTo>
                        <a:pt x="298232" y="122881"/>
                        <a:pt x="303661" y="116213"/>
                        <a:pt x="304899" y="112117"/>
                      </a:cubicBezTo>
                      <a:cubicBezTo>
                        <a:pt x="311471" y="91353"/>
                        <a:pt x="238891" y="49919"/>
                        <a:pt x="187075" y="287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3" name="Google Shape;4083;p34"/>
                <p:cNvSpPr/>
                <p:nvPr/>
              </p:nvSpPr>
              <p:spPr>
                <a:xfrm>
                  <a:off x="4654360" y="2472703"/>
                  <a:ext cx="314189" cy="127154"/>
                </a:xfrm>
                <a:custGeom>
                  <a:avLst/>
                  <a:gdLst/>
                  <a:ahLst/>
                  <a:cxnLst/>
                  <a:rect l="l" t="t" r="r" b="b"/>
                  <a:pathLst>
                    <a:path w="314189" h="127154" extrusionOk="0">
                      <a:moveTo>
                        <a:pt x="20672" y="11394"/>
                      </a:moveTo>
                      <a:cubicBezTo>
                        <a:pt x="15434" y="14537"/>
                        <a:pt x="194" y="23014"/>
                        <a:pt x="3" y="35873"/>
                      </a:cubicBezTo>
                      <a:cubicBezTo>
                        <a:pt x="-187" y="47017"/>
                        <a:pt x="8861" y="56542"/>
                        <a:pt x="18005" y="63972"/>
                      </a:cubicBezTo>
                      <a:cubicBezTo>
                        <a:pt x="64297" y="101976"/>
                        <a:pt x="145164" y="117693"/>
                        <a:pt x="163547" y="121217"/>
                      </a:cubicBezTo>
                      <a:cubicBezTo>
                        <a:pt x="163547" y="121217"/>
                        <a:pt x="211268" y="130456"/>
                        <a:pt x="282800" y="125884"/>
                      </a:cubicBezTo>
                      <a:cubicBezTo>
                        <a:pt x="296897" y="125027"/>
                        <a:pt x="311090" y="123503"/>
                        <a:pt x="313756" y="115978"/>
                      </a:cubicBezTo>
                      <a:cubicBezTo>
                        <a:pt x="318614" y="102167"/>
                        <a:pt x="281372" y="77307"/>
                        <a:pt x="265560" y="66925"/>
                      </a:cubicBezTo>
                      <a:cubicBezTo>
                        <a:pt x="176311" y="8155"/>
                        <a:pt x="67345" y="-16229"/>
                        <a:pt x="20768" y="112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4" name="Google Shape;4084;p34"/>
                <p:cNvSpPr/>
                <p:nvPr/>
              </p:nvSpPr>
              <p:spPr>
                <a:xfrm>
                  <a:off x="4585159" y="2298465"/>
                  <a:ext cx="250696" cy="82995"/>
                </a:xfrm>
                <a:custGeom>
                  <a:avLst/>
                  <a:gdLst/>
                  <a:ahLst/>
                  <a:cxnLst/>
                  <a:rect l="l" t="t" r="r" b="b"/>
                  <a:pathLst>
                    <a:path w="250696" h="82995" extrusionOk="0">
                      <a:moveTo>
                        <a:pt x="29757" y="11004"/>
                      </a:moveTo>
                      <a:cubicBezTo>
                        <a:pt x="19660" y="14338"/>
                        <a:pt x="5659" y="19577"/>
                        <a:pt x="1563" y="30530"/>
                      </a:cubicBezTo>
                      <a:cubicBezTo>
                        <a:pt x="-5486" y="49676"/>
                        <a:pt x="12707" y="65487"/>
                        <a:pt x="28138" y="72917"/>
                      </a:cubicBezTo>
                      <a:cubicBezTo>
                        <a:pt x="49283" y="83108"/>
                        <a:pt x="73477" y="83394"/>
                        <a:pt x="96432" y="82823"/>
                      </a:cubicBezTo>
                      <a:cubicBezTo>
                        <a:pt x="227496" y="79965"/>
                        <a:pt x="248260" y="79203"/>
                        <a:pt x="250546" y="68821"/>
                      </a:cubicBezTo>
                      <a:cubicBezTo>
                        <a:pt x="251023" y="66630"/>
                        <a:pt x="251499" y="60629"/>
                        <a:pt x="232830" y="44913"/>
                      </a:cubicBezTo>
                      <a:cubicBezTo>
                        <a:pt x="165774" y="-11665"/>
                        <a:pt x="75477" y="-4331"/>
                        <a:pt x="29757" y="109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5" name="Google Shape;4085;p34"/>
                <p:cNvSpPr/>
                <p:nvPr/>
              </p:nvSpPr>
              <p:spPr>
                <a:xfrm>
                  <a:off x="4415653" y="2138404"/>
                  <a:ext cx="232200" cy="91673"/>
                </a:xfrm>
                <a:custGeom>
                  <a:avLst/>
                  <a:gdLst/>
                  <a:ahLst/>
                  <a:cxnLst/>
                  <a:rect l="l" t="t" r="r" b="b"/>
                  <a:pathLst>
                    <a:path w="232200" h="91673" extrusionOk="0">
                      <a:moveTo>
                        <a:pt x="109408" y="1107"/>
                      </a:moveTo>
                      <a:cubicBezTo>
                        <a:pt x="63307" y="-1846"/>
                        <a:pt x="48638" y="1488"/>
                        <a:pt x="30541" y="6631"/>
                      </a:cubicBezTo>
                      <a:cubicBezTo>
                        <a:pt x="-11464" y="18633"/>
                        <a:pt x="-8131" y="64353"/>
                        <a:pt x="28255" y="81593"/>
                      </a:cubicBezTo>
                      <a:cubicBezTo>
                        <a:pt x="45781" y="89880"/>
                        <a:pt x="62354" y="92928"/>
                        <a:pt x="82166" y="91214"/>
                      </a:cubicBezTo>
                      <a:cubicBezTo>
                        <a:pt x="154175" y="85308"/>
                        <a:pt x="235614" y="53209"/>
                        <a:pt x="232090" y="33587"/>
                      </a:cubicBezTo>
                      <a:cubicBezTo>
                        <a:pt x="231518" y="30444"/>
                        <a:pt x="228756" y="27967"/>
                        <a:pt x="216564" y="22633"/>
                      </a:cubicBezTo>
                      <a:cubicBezTo>
                        <a:pt x="182274" y="7584"/>
                        <a:pt x="151699" y="3774"/>
                        <a:pt x="109408" y="10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6" name="Google Shape;4086;p34"/>
                <p:cNvSpPr/>
                <p:nvPr/>
              </p:nvSpPr>
              <p:spPr>
                <a:xfrm>
                  <a:off x="3105040" y="2316897"/>
                  <a:ext cx="770559" cy="1003559"/>
                </a:xfrm>
                <a:custGeom>
                  <a:avLst/>
                  <a:gdLst/>
                  <a:ahLst/>
                  <a:cxnLst/>
                  <a:rect l="l" t="t" r="r" b="b"/>
                  <a:pathLst>
                    <a:path w="770559" h="1003559" extrusionOk="0">
                      <a:moveTo>
                        <a:pt x="313716" y="1003559"/>
                      </a:moveTo>
                      <a:cubicBezTo>
                        <a:pt x="305620" y="1003559"/>
                        <a:pt x="297809" y="1001368"/>
                        <a:pt x="291237" y="996987"/>
                      </a:cubicBezTo>
                      <a:cubicBezTo>
                        <a:pt x="284760" y="992701"/>
                        <a:pt x="282950" y="983938"/>
                        <a:pt x="287236" y="977461"/>
                      </a:cubicBezTo>
                      <a:cubicBezTo>
                        <a:pt x="291523" y="970984"/>
                        <a:pt x="300190" y="969269"/>
                        <a:pt x="306763" y="973460"/>
                      </a:cubicBezTo>
                      <a:cubicBezTo>
                        <a:pt x="311525" y="976699"/>
                        <a:pt x="317621" y="975270"/>
                        <a:pt x="320764" y="974127"/>
                      </a:cubicBezTo>
                      <a:cubicBezTo>
                        <a:pt x="327527" y="971650"/>
                        <a:pt x="333337" y="966221"/>
                        <a:pt x="334957" y="960887"/>
                      </a:cubicBezTo>
                      <a:cubicBezTo>
                        <a:pt x="339052" y="947362"/>
                        <a:pt x="331337" y="930693"/>
                        <a:pt x="323812" y="916120"/>
                      </a:cubicBezTo>
                      <a:cubicBezTo>
                        <a:pt x="314383" y="897832"/>
                        <a:pt x="304191" y="879639"/>
                        <a:pt x="293332" y="861923"/>
                      </a:cubicBezTo>
                      <a:cubicBezTo>
                        <a:pt x="230277" y="846016"/>
                        <a:pt x="173032" y="807154"/>
                        <a:pt x="144933" y="788008"/>
                      </a:cubicBezTo>
                      <a:cubicBezTo>
                        <a:pt x="138742" y="783817"/>
                        <a:pt x="134265" y="780770"/>
                        <a:pt x="131788" y="779436"/>
                      </a:cubicBezTo>
                      <a:cubicBezTo>
                        <a:pt x="56827" y="739526"/>
                        <a:pt x="-16325" y="668946"/>
                        <a:pt x="3201" y="590555"/>
                      </a:cubicBezTo>
                      <a:cubicBezTo>
                        <a:pt x="4058" y="587031"/>
                        <a:pt x="6249" y="584078"/>
                        <a:pt x="9297" y="582078"/>
                      </a:cubicBezTo>
                      <a:cubicBezTo>
                        <a:pt x="32538" y="567124"/>
                        <a:pt x="65875" y="574363"/>
                        <a:pt x="100546" y="602271"/>
                      </a:cubicBezTo>
                      <a:cubicBezTo>
                        <a:pt x="184176" y="669422"/>
                        <a:pt x="255994" y="749623"/>
                        <a:pt x="311144" y="837062"/>
                      </a:cubicBezTo>
                      <a:cubicBezTo>
                        <a:pt x="340386" y="842873"/>
                        <a:pt x="369913" y="842491"/>
                        <a:pt x="397060" y="830585"/>
                      </a:cubicBezTo>
                      <a:cubicBezTo>
                        <a:pt x="427825" y="817060"/>
                        <a:pt x="466973" y="782770"/>
                        <a:pt x="478594" y="696092"/>
                      </a:cubicBezTo>
                      <a:cubicBezTo>
                        <a:pt x="483451" y="659707"/>
                        <a:pt x="478594" y="619892"/>
                        <a:pt x="465354" y="582173"/>
                      </a:cubicBezTo>
                      <a:cubicBezTo>
                        <a:pt x="457829" y="582840"/>
                        <a:pt x="449923" y="583126"/>
                        <a:pt x="441541" y="583126"/>
                      </a:cubicBezTo>
                      <a:lnTo>
                        <a:pt x="441541" y="583126"/>
                      </a:lnTo>
                      <a:cubicBezTo>
                        <a:pt x="347339" y="582935"/>
                        <a:pt x="265805" y="524738"/>
                        <a:pt x="237897" y="483399"/>
                      </a:cubicBezTo>
                      <a:cubicBezTo>
                        <a:pt x="222847" y="461015"/>
                        <a:pt x="223990" y="445680"/>
                        <a:pt x="227705" y="436631"/>
                      </a:cubicBezTo>
                      <a:cubicBezTo>
                        <a:pt x="239231" y="407961"/>
                        <a:pt x="291523" y="403580"/>
                        <a:pt x="321527" y="407389"/>
                      </a:cubicBezTo>
                      <a:cubicBezTo>
                        <a:pt x="366865" y="413390"/>
                        <a:pt x="411347" y="442156"/>
                        <a:pt x="446780" y="488447"/>
                      </a:cubicBezTo>
                      <a:cubicBezTo>
                        <a:pt x="461449" y="507688"/>
                        <a:pt x="473831" y="529024"/>
                        <a:pt x="483547" y="551312"/>
                      </a:cubicBezTo>
                      <a:cubicBezTo>
                        <a:pt x="517932" y="544931"/>
                        <a:pt x="537363" y="530929"/>
                        <a:pt x="548031" y="518737"/>
                      </a:cubicBezTo>
                      <a:cubicBezTo>
                        <a:pt x="568033" y="496067"/>
                        <a:pt x="573748" y="461396"/>
                        <a:pt x="563747" y="423677"/>
                      </a:cubicBezTo>
                      <a:cubicBezTo>
                        <a:pt x="562414" y="418439"/>
                        <a:pt x="560699" y="413390"/>
                        <a:pt x="558890" y="408342"/>
                      </a:cubicBezTo>
                      <a:cubicBezTo>
                        <a:pt x="533648" y="420439"/>
                        <a:pt x="504692" y="425582"/>
                        <a:pt x="476308" y="418248"/>
                      </a:cubicBezTo>
                      <a:cubicBezTo>
                        <a:pt x="436684" y="407961"/>
                        <a:pt x="405442" y="375005"/>
                        <a:pt x="394869" y="347763"/>
                      </a:cubicBezTo>
                      <a:cubicBezTo>
                        <a:pt x="388868" y="332332"/>
                        <a:pt x="389249" y="318140"/>
                        <a:pt x="396012" y="307948"/>
                      </a:cubicBezTo>
                      <a:cubicBezTo>
                        <a:pt x="412109" y="283469"/>
                        <a:pt x="460973" y="286231"/>
                        <a:pt x="488976" y="295661"/>
                      </a:cubicBezTo>
                      <a:cubicBezTo>
                        <a:pt x="520980" y="306615"/>
                        <a:pt x="550603" y="333380"/>
                        <a:pt x="570700" y="367765"/>
                      </a:cubicBezTo>
                      <a:cubicBezTo>
                        <a:pt x="581368" y="359384"/>
                        <a:pt x="589941" y="349859"/>
                        <a:pt x="595751" y="341000"/>
                      </a:cubicBezTo>
                      <a:cubicBezTo>
                        <a:pt x="624136" y="297471"/>
                        <a:pt x="609372" y="234320"/>
                        <a:pt x="559842" y="187267"/>
                      </a:cubicBezTo>
                      <a:cubicBezTo>
                        <a:pt x="554508" y="182218"/>
                        <a:pt x="553936" y="173932"/>
                        <a:pt x="558508" y="168217"/>
                      </a:cubicBezTo>
                      <a:cubicBezTo>
                        <a:pt x="563176" y="162502"/>
                        <a:pt x="571272" y="161168"/>
                        <a:pt x="577368" y="165359"/>
                      </a:cubicBezTo>
                      <a:cubicBezTo>
                        <a:pt x="620516" y="194410"/>
                        <a:pt x="677476" y="200411"/>
                        <a:pt x="709956" y="179361"/>
                      </a:cubicBezTo>
                      <a:cubicBezTo>
                        <a:pt x="728625" y="167360"/>
                        <a:pt x="740341" y="145738"/>
                        <a:pt x="742150" y="120211"/>
                      </a:cubicBezTo>
                      <a:cubicBezTo>
                        <a:pt x="744532" y="85921"/>
                        <a:pt x="728530" y="51059"/>
                        <a:pt x="698145" y="24770"/>
                      </a:cubicBezTo>
                      <a:cubicBezTo>
                        <a:pt x="692335" y="19722"/>
                        <a:pt x="691668" y="10768"/>
                        <a:pt x="696716" y="4863"/>
                      </a:cubicBezTo>
                      <a:cubicBezTo>
                        <a:pt x="701860" y="-947"/>
                        <a:pt x="710718" y="-1709"/>
                        <a:pt x="716623" y="3434"/>
                      </a:cubicBezTo>
                      <a:cubicBezTo>
                        <a:pt x="753771" y="35629"/>
                        <a:pt x="773297" y="78872"/>
                        <a:pt x="770249" y="122116"/>
                      </a:cubicBezTo>
                      <a:cubicBezTo>
                        <a:pt x="767868" y="156596"/>
                        <a:pt x="751390" y="186028"/>
                        <a:pt x="725291" y="202888"/>
                      </a:cubicBezTo>
                      <a:cubicBezTo>
                        <a:pt x="696907" y="221366"/>
                        <a:pt x="656140" y="224605"/>
                        <a:pt x="616325" y="213651"/>
                      </a:cubicBezTo>
                      <a:cubicBezTo>
                        <a:pt x="643757" y="261752"/>
                        <a:pt x="646043" y="315283"/>
                        <a:pt x="619278" y="356240"/>
                      </a:cubicBezTo>
                      <a:cubicBezTo>
                        <a:pt x="610515" y="369766"/>
                        <a:pt x="598037" y="382720"/>
                        <a:pt x="583464" y="393483"/>
                      </a:cubicBezTo>
                      <a:cubicBezTo>
                        <a:pt x="586417" y="400913"/>
                        <a:pt x="588989" y="408532"/>
                        <a:pt x="591084" y="416343"/>
                      </a:cubicBezTo>
                      <a:cubicBezTo>
                        <a:pt x="603562" y="463397"/>
                        <a:pt x="595656" y="507497"/>
                        <a:pt x="569272" y="537311"/>
                      </a:cubicBezTo>
                      <a:cubicBezTo>
                        <a:pt x="555937" y="552360"/>
                        <a:pt x="532886" y="569505"/>
                        <a:pt x="493834" y="577887"/>
                      </a:cubicBezTo>
                      <a:cubicBezTo>
                        <a:pt x="507169" y="618273"/>
                        <a:pt x="511931" y="660659"/>
                        <a:pt x="506692" y="699616"/>
                      </a:cubicBezTo>
                      <a:cubicBezTo>
                        <a:pt x="493262" y="799248"/>
                        <a:pt x="445923" y="839729"/>
                        <a:pt x="408585" y="856112"/>
                      </a:cubicBezTo>
                      <a:cubicBezTo>
                        <a:pt x="383248" y="867256"/>
                        <a:pt x="356578" y="870209"/>
                        <a:pt x="330099" y="867828"/>
                      </a:cubicBezTo>
                      <a:cubicBezTo>
                        <a:pt x="336671" y="879448"/>
                        <a:pt x="343053" y="891069"/>
                        <a:pt x="349149" y="902880"/>
                      </a:cubicBezTo>
                      <a:cubicBezTo>
                        <a:pt x="359912" y="923740"/>
                        <a:pt x="368866" y="946123"/>
                        <a:pt x="362103" y="968603"/>
                      </a:cubicBezTo>
                      <a:cubicBezTo>
                        <a:pt x="357912" y="982604"/>
                        <a:pt x="345815" y="994701"/>
                        <a:pt x="330575" y="1000225"/>
                      </a:cubicBezTo>
                      <a:cubicBezTo>
                        <a:pt x="325051" y="1002226"/>
                        <a:pt x="319431" y="1003178"/>
                        <a:pt x="314002" y="1003178"/>
                      </a:cubicBezTo>
                      <a:close/>
                      <a:moveTo>
                        <a:pt x="29204" y="603509"/>
                      </a:moveTo>
                      <a:cubicBezTo>
                        <a:pt x="19393" y="663993"/>
                        <a:pt x="84449" y="722191"/>
                        <a:pt x="144933" y="754385"/>
                      </a:cubicBezTo>
                      <a:cubicBezTo>
                        <a:pt x="147981" y="756005"/>
                        <a:pt x="153315" y="759624"/>
                        <a:pt x="160649" y="764577"/>
                      </a:cubicBezTo>
                      <a:cubicBezTo>
                        <a:pt x="182461" y="779341"/>
                        <a:pt x="223228" y="807058"/>
                        <a:pt x="269234" y="824584"/>
                      </a:cubicBezTo>
                      <a:cubicBezTo>
                        <a:pt x="218466" y="750385"/>
                        <a:pt x="155220" y="682186"/>
                        <a:pt x="82830" y="624083"/>
                      </a:cubicBezTo>
                      <a:cubicBezTo>
                        <a:pt x="65971" y="610558"/>
                        <a:pt x="43777" y="599128"/>
                        <a:pt x="29204" y="603509"/>
                      </a:cubicBezTo>
                      <a:close/>
                      <a:moveTo>
                        <a:pt x="300952" y="434345"/>
                      </a:moveTo>
                      <a:cubicBezTo>
                        <a:pt x="276568" y="434345"/>
                        <a:pt x="256185" y="441013"/>
                        <a:pt x="253708" y="447204"/>
                      </a:cubicBezTo>
                      <a:cubicBezTo>
                        <a:pt x="252851" y="449204"/>
                        <a:pt x="253423" y="456157"/>
                        <a:pt x="261233" y="467683"/>
                      </a:cubicBezTo>
                      <a:cubicBezTo>
                        <a:pt x="284950" y="502830"/>
                        <a:pt x="358579" y="554837"/>
                        <a:pt x="441351" y="555027"/>
                      </a:cubicBezTo>
                      <a:cubicBezTo>
                        <a:pt x="445732" y="555027"/>
                        <a:pt x="449923" y="554932"/>
                        <a:pt x="454019" y="554741"/>
                      </a:cubicBezTo>
                      <a:cubicBezTo>
                        <a:pt x="445828" y="537406"/>
                        <a:pt x="435826" y="520832"/>
                        <a:pt x="424206" y="505688"/>
                      </a:cubicBezTo>
                      <a:cubicBezTo>
                        <a:pt x="393345" y="465397"/>
                        <a:pt x="355531" y="440441"/>
                        <a:pt x="317716" y="435488"/>
                      </a:cubicBezTo>
                      <a:cubicBezTo>
                        <a:pt x="312002" y="434726"/>
                        <a:pt x="306382" y="434440"/>
                        <a:pt x="300952" y="434440"/>
                      </a:cubicBezTo>
                      <a:close/>
                      <a:moveTo>
                        <a:pt x="445828" y="316902"/>
                      </a:moveTo>
                      <a:cubicBezTo>
                        <a:pt x="432493" y="316902"/>
                        <a:pt x="421920" y="319664"/>
                        <a:pt x="419443" y="323474"/>
                      </a:cubicBezTo>
                      <a:cubicBezTo>
                        <a:pt x="418586" y="324808"/>
                        <a:pt x="417824" y="329380"/>
                        <a:pt x="421063" y="337666"/>
                      </a:cubicBezTo>
                      <a:cubicBezTo>
                        <a:pt x="428778" y="357764"/>
                        <a:pt x="453257" y="383291"/>
                        <a:pt x="483261" y="391006"/>
                      </a:cubicBezTo>
                      <a:cubicBezTo>
                        <a:pt x="505359" y="396817"/>
                        <a:pt x="527648" y="392149"/>
                        <a:pt x="546793" y="382815"/>
                      </a:cubicBezTo>
                      <a:cubicBezTo>
                        <a:pt x="530124" y="353764"/>
                        <a:pt x="505835" y="331285"/>
                        <a:pt x="479737" y="322427"/>
                      </a:cubicBezTo>
                      <a:cubicBezTo>
                        <a:pt x="468307" y="318521"/>
                        <a:pt x="456305" y="316902"/>
                        <a:pt x="445923" y="3169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87" name="Google Shape;4087;p34"/>
              <p:cNvSpPr/>
              <p:nvPr/>
            </p:nvSpPr>
            <p:spPr>
              <a:xfrm>
                <a:off x="5123944" y="3905228"/>
                <a:ext cx="1520475" cy="627381"/>
              </a:xfrm>
              <a:custGeom>
                <a:avLst/>
                <a:gdLst/>
                <a:ahLst/>
                <a:cxnLst/>
                <a:rect l="l" t="t" r="r" b="b"/>
                <a:pathLst>
                  <a:path w="1520475" h="627381" extrusionOk="0">
                    <a:moveTo>
                      <a:pt x="0" y="341947"/>
                    </a:moveTo>
                    <a:cubicBezTo>
                      <a:pt x="60960" y="228029"/>
                      <a:pt x="121825" y="114014"/>
                      <a:pt x="182785" y="0"/>
                    </a:cubicBezTo>
                    <a:cubicBezTo>
                      <a:pt x="236601" y="95726"/>
                      <a:pt x="322612" y="208121"/>
                      <a:pt x="456343" y="251460"/>
                    </a:cubicBezTo>
                    <a:cubicBezTo>
                      <a:pt x="648653" y="313754"/>
                      <a:pt x="760000" y="174879"/>
                      <a:pt x="1066895" y="177260"/>
                    </a:cubicBezTo>
                    <a:cubicBezTo>
                      <a:pt x="1312450" y="179165"/>
                      <a:pt x="1520476" y="299085"/>
                      <a:pt x="1520476" y="299085"/>
                    </a:cubicBezTo>
                    <a:cubicBezTo>
                      <a:pt x="1520476" y="299085"/>
                      <a:pt x="1485424" y="310229"/>
                      <a:pt x="1391984" y="333565"/>
                    </a:cubicBezTo>
                    <a:cubicBezTo>
                      <a:pt x="1325309" y="350139"/>
                      <a:pt x="1271492" y="367855"/>
                      <a:pt x="1235202" y="380714"/>
                    </a:cubicBezTo>
                    <a:cubicBezTo>
                      <a:pt x="1264348" y="405098"/>
                      <a:pt x="1294448" y="432054"/>
                      <a:pt x="1325213" y="461867"/>
                    </a:cubicBezTo>
                    <a:cubicBezTo>
                      <a:pt x="1364742" y="500253"/>
                      <a:pt x="1399699" y="538067"/>
                      <a:pt x="1430464" y="574072"/>
                    </a:cubicBezTo>
                    <a:cubicBezTo>
                      <a:pt x="1341691" y="551783"/>
                      <a:pt x="1208723" y="527494"/>
                      <a:pt x="1048322" y="533876"/>
                    </a:cubicBezTo>
                    <a:cubicBezTo>
                      <a:pt x="757428" y="545592"/>
                      <a:pt x="644747" y="647605"/>
                      <a:pt x="449009" y="623792"/>
                    </a:cubicBezTo>
                    <a:cubicBezTo>
                      <a:pt x="333756" y="609695"/>
                      <a:pt x="175451" y="550355"/>
                      <a:pt x="0" y="34194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8" name="Google Shape;4088;p34"/>
              <p:cNvSpPr/>
              <p:nvPr/>
            </p:nvSpPr>
            <p:spPr>
              <a:xfrm>
                <a:off x="6072785" y="4371448"/>
                <a:ext cx="167584" cy="32126"/>
              </a:xfrm>
              <a:custGeom>
                <a:avLst/>
                <a:gdLst/>
                <a:ahLst/>
                <a:cxnLst/>
                <a:rect l="l" t="t" r="r" b="b"/>
                <a:pathLst>
                  <a:path w="167584" h="32126" extrusionOk="0">
                    <a:moveTo>
                      <a:pt x="14040" y="32127"/>
                    </a:moveTo>
                    <a:cubicBezTo>
                      <a:pt x="6706" y="32127"/>
                      <a:pt x="515" y="26412"/>
                      <a:pt x="38" y="18982"/>
                    </a:cubicBezTo>
                    <a:cubicBezTo>
                      <a:pt x="-533" y="11171"/>
                      <a:pt x="5373" y="4504"/>
                      <a:pt x="13183" y="3932"/>
                    </a:cubicBezTo>
                    <a:cubicBezTo>
                      <a:pt x="59855" y="694"/>
                      <a:pt x="107100" y="-544"/>
                      <a:pt x="153677" y="218"/>
                    </a:cubicBezTo>
                    <a:cubicBezTo>
                      <a:pt x="161392" y="313"/>
                      <a:pt x="167679" y="6695"/>
                      <a:pt x="167583" y="14505"/>
                    </a:cubicBezTo>
                    <a:cubicBezTo>
                      <a:pt x="167488" y="22221"/>
                      <a:pt x="161202" y="28412"/>
                      <a:pt x="153486" y="28412"/>
                    </a:cubicBezTo>
                    <a:lnTo>
                      <a:pt x="153296" y="28412"/>
                    </a:lnTo>
                    <a:cubicBezTo>
                      <a:pt x="107290" y="27936"/>
                      <a:pt x="60998" y="28983"/>
                      <a:pt x="15088" y="32127"/>
                    </a:cubicBezTo>
                    <a:cubicBezTo>
                      <a:pt x="14802" y="32127"/>
                      <a:pt x="14516" y="32127"/>
                      <a:pt x="14136" y="32127"/>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9" name="Google Shape;4089;p34"/>
              <p:cNvSpPr/>
              <p:nvPr/>
            </p:nvSpPr>
            <p:spPr>
              <a:xfrm>
                <a:off x="5176209" y="4212139"/>
                <a:ext cx="821200" cy="277033"/>
              </a:xfrm>
              <a:custGeom>
                <a:avLst/>
                <a:gdLst/>
                <a:ahLst/>
                <a:cxnLst/>
                <a:rect l="l" t="t" r="r" b="b"/>
                <a:pathLst>
                  <a:path w="821200" h="277033" extrusionOk="0">
                    <a:moveTo>
                      <a:pt x="423900" y="276938"/>
                    </a:moveTo>
                    <a:cubicBezTo>
                      <a:pt x="421519" y="276938"/>
                      <a:pt x="419042" y="276938"/>
                      <a:pt x="416566" y="276938"/>
                    </a:cubicBezTo>
                    <a:cubicBezTo>
                      <a:pt x="278834" y="274081"/>
                      <a:pt x="139769" y="188641"/>
                      <a:pt x="3181" y="23002"/>
                    </a:cubicBezTo>
                    <a:cubicBezTo>
                      <a:pt x="-1677" y="17001"/>
                      <a:pt x="-915" y="8143"/>
                      <a:pt x="5086" y="3190"/>
                    </a:cubicBezTo>
                    <a:cubicBezTo>
                      <a:pt x="11182" y="-1763"/>
                      <a:pt x="20040" y="-811"/>
                      <a:pt x="24993" y="5095"/>
                    </a:cubicBezTo>
                    <a:cubicBezTo>
                      <a:pt x="156057" y="164162"/>
                      <a:pt x="287978" y="246077"/>
                      <a:pt x="417137" y="248744"/>
                    </a:cubicBezTo>
                    <a:cubicBezTo>
                      <a:pt x="470096" y="249792"/>
                      <a:pt x="511625" y="238267"/>
                      <a:pt x="570014" y="222360"/>
                    </a:cubicBezTo>
                    <a:cubicBezTo>
                      <a:pt x="627164" y="206739"/>
                      <a:pt x="698315" y="187308"/>
                      <a:pt x="805281" y="173497"/>
                    </a:cubicBezTo>
                    <a:cubicBezTo>
                      <a:pt x="812806" y="172544"/>
                      <a:pt x="820045" y="177973"/>
                      <a:pt x="821093" y="185689"/>
                    </a:cubicBezTo>
                    <a:cubicBezTo>
                      <a:pt x="822045" y="193404"/>
                      <a:pt x="816616" y="200452"/>
                      <a:pt x="808901" y="201500"/>
                    </a:cubicBezTo>
                    <a:cubicBezTo>
                      <a:pt x="703840" y="215026"/>
                      <a:pt x="633736" y="234171"/>
                      <a:pt x="577443" y="249601"/>
                    </a:cubicBezTo>
                    <a:cubicBezTo>
                      <a:pt x="521722" y="264841"/>
                      <a:pt x="477050" y="277033"/>
                      <a:pt x="423900" y="277033"/>
                    </a:cubicBezTo>
                    <a:close/>
                  </a:path>
                </a:pathLst>
              </a:custGeom>
              <a:solidFill>
                <a:srgbClr val="FFFFFF">
                  <a:alpha val="284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90" name="Google Shape;4090;p34"/>
            <p:cNvGrpSpPr/>
            <p:nvPr/>
          </p:nvGrpSpPr>
          <p:grpSpPr>
            <a:xfrm>
              <a:off x="8270970" y="322694"/>
              <a:ext cx="944412" cy="764945"/>
              <a:chOff x="510962" y="2415493"/>
              <a:chExt cx="2982039" cy="2415360"/>
            </a:xfrm>
          </p:grpSpPr>
          <p:sp>
            <p:nvSpPr>
              <p:cNvPr id="4091" name="Google Shape;4091;p34"/>
              <p:cNvSpPr/>
              <p:nvPr/>
            </p:nvSpPr>
            <p:spPr>
              <a:xfrm>
                <a:off x="510962" y="2417954"/>
                <a:ext cx="2982039" cy="2412899"/>
              </a:xfrm>
              <a:custGeom>
                <a:avLst/>
                <a:gdLst/>
                <a:ahLst/>
                <a:cxnLst/>
                <a:rect l="l" t="t" r="r" b="b"/>
                <a:pathLst>
                  <a:path w="7501985" h="6070187" extrusionOk="0">
                    <a:moveTo>
                      <a:pt x="219361" y="2824163"/>
                    </a:moveTo>
                    <a:cubicBezTo>
                      <a:pt x="146209" y="2868454"/>
                      <a:pt x="73057" y="2912745"/>
                      <a:pt x="0" y="2957131"/>
                    </a:cubicBezTo>
                    <a:cubicBezTo>
                      <a:pt x="568357" y="3994785"/>
                      <a:pt x="1136618" y="5032439"/>
                      <a:pt x="1704975" y="6070188"/>
                    </a:cubicBezTo>
                    <a:cubicBezTo>
                      <a:pt x="2078831" y="5760054"/>
                      <a:pt x="2637568" y="5370100"/>
                      <a:pt x="3386233" y="5077206"/>
                    </a:cubicBezTo>
                    <a:cubicBezTo>
                      <a:pt x="3863531" y="4890517"/>
                      <a:pt x="4301966" y="4788599"/>
                      <a:pt x="4664012" y="4731735"/>
                    </a:cubicBezTo>
                    <a:cubicBezTo>
                      <a:pt x="4694682" y="4736688"/>
                      <a:pt x="4787932" y="4747641"/>
                      <a:pt x="4887659" y="4695921"/>
                    </a:cubicBezTo>
                    <a:cubicBezTo>
                      <a:pt x="4982242" y="4646867"/>
                      <a:pt x="5026724" y="4570381"/>
                      <a:pt x="5041393" y="4542282"/>
                    </a:cubicBezTo>
                    <a:cubicBezTo>
                      <a:pt x="5183315" y="4393025"/>
                      <a:pt x="5339620" y="4242054"/>
                      <a:pt x="5511546" y="4092512"/>
                    </a:cubicBezTo>
                    <a:cubicBezTo>
                      <a:pt x="6198870" y="3494818"/>
                      <a:pt x="6907435" y="3119438"/>
                      <a:pt x="7501985" y="2878931"/>
                    </a:cubicBezTo>
                    <a:cubicBezTo>
                      <a:pt x="7303294" y="2439924"/>
                      <a:pt x="7034594" y="1931670"/>
                      <a:pt x="6670644" y="1396175"/>
                    </a:cubicBezTo>
                    <a:cubicBezTo>
                      <a:pt x="6280595" y="822293"/>
                      <a:pt x="5878259" y="360236"/>
                      <a:pt x="5522024" y="0"/>
                    </a:cubicBezTo>
                    <a:cubicBezTo>
                      <a:pt x="5211509" y="94298"/>
                      <a:pt x="4792028" y="259842"/>
                      <a:pt x="4352925" y="559689"/>
                    </a:cubicBezTo>
                    <a:cubicBezTo>
                      <a:pt x="3735610" y="981170"/>
                      <a:pt x="3360706" y="1475994"/>
                      <a:pt x="3155918" y="1796701"/>
                    </a:cubicBezTo>
                    <a:cubicBezTo>
                      <a:pt x="2177034" y="2139220"/>
                      <a:pt x="1198150" y="2481644"/>
                      <a:pt x="219266" y="282416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2" name="Google Shape;4092;p34"/>
              <p:cNvSpPr/>
              <p:nvPr/>
            </p:nvSpPr>
            <p:spPr>
              <a:xfrm>
                <a:off x="575327" y="2454263"/>
                <a:ext cx="2822148" cy="2285305"/>
              </a:xfrm>
              <a:custGeom>
                <a:avLst/>
                <a:gdLst/>
                <a:ahLst/>
                <a:cxnLst/>
                <a:rect l="l" t="t" r="r" b="b"/>
                <a:pathLst>
                  <a:path w="7099744" h="5749194" extrusionOk="0">
                    <a:moveTo>
                      <a:pt x="161068" y="2518505"/>
                    </a:moveTo>
                    <a:lnTo>
                      <a:pt x="0" y="2851309"/>
                    </a:lnTo>
                    <a:cubicBezTo>
                      <a:pt x="536258" y="3817239"/>
                      <a:pt x="1072610" y="4783169"/>
                      <a:pt x="1608868" y="5749195"/>
                    </a:cubicBezTo>
                    <a:cubicBezTo>
                      <a:pt x="1834229" y="5485733"/>
                      <a:pt x="2342864" y="4964811"/>
                      <a:pt x="3172397" y="4672489"/>
                    </a:cubicBezTo>
                    <a:cubicBezTo>
                      <a:pt x="3781139" y="4457986"/>
                      <a:pt x="4316540" y="4453319"/>
                      <a:pt x="4639532" y="4476084"/>
                    </a:cubicBezTo>
                    <a:cubicBezTo>
                      <a:pt x="4871466" y="4142899"/>
                      <a:pt x="5272374" y="3656648"/>
                      <a:pt x="5901119" y="3237452"/>
                    </a:cubicBezTo>
                    <a:cubicBezTo>
                      <a:pt x="6348794" y="2939034"/>
                      <a:pt x="6774466" y="2766155"/>
                      <a:pt x="7099745" y="2663380"/>
                    </a:cubicBezTo>
                    <a:cubicBezTo>
                      <a:pt x="6903244" y="2270855"/>
                      <a:pt x="6664643" y="1845088"/>
                      <a:pt x="6374893" y="1401413"/>
                    </a:cubicBezTo>
                    <a:cubicBezTo>
                      <a:pt x="6019038" y="856488"/>
                      <a:pt x="5655183" y="390906"/>
                      <a:pt x="5314760" y="0"/>
                    </a:cubicBezTo>
                    <a:cubicBezTo>
                      <a:pt x="4986909" y="138017"/>
                      <a:pt x="4567809" y="352806"/>
                      <a:pt x="4131659" y="687800"/>
                    </a:cubicBezTo>
                    <a:cubicBezTo>
                      <a:pt x="3621310" y="1079849"/>
                      <a:pt x="3270599" y="1495901"/>
                      <a:pt x="3043428" y="1812417"/>
                    </a:cubicBezTo>
                    <a:cubicBezTo>
                      <a:pt x="3043428" y="1812417"/>
                      <a:pt x="1946339" y="1423321"/>
                      <a:pt x="161163" y="25185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3" name="Google Shape;4093;p34"/>
              <p:cNvSpPr/>
              <p:nvPr/>
            </p:nvSpPr>
            <p:spPr>
              <a:xfrm>
                <a:off x="2377841" y="4182300"/>
                <a:ext cx="114012" cy="90923"/>
              </a:xfrm>
              <a:custGeom>
                <a:avLst/>
                <a:gdLst/>
                <a:ahLst/>
                <a:cxnLst/>
                <a:rect l="l" t="t" r="r" b="b"/>
                <a:pathLst>
                  <a:path w="286822" h="228738" extrusionOk="0">
                    <a:moveTo>
                      <a:pt x="18800" y="228739"/>
                    </a:moveTo>
                    <a:cubicBezTo>
                      <a:pt x="-16919" y="158349"/>
                      <a:pt x="36" y="75100"/>
                      <a:pt x="54614" y="30905"/>
                    </a:cubicBezTo>
                    <a:cubicBezTo>
                      <a:pt x="142720" y="-40533"/>
                      <a:pt x="281119" y="27952"/>
                      <a:pt x="286643" y="75005"/>
                    </a:cubicBezTo>
                    <a:cubicBezTo>
                      <a:pt x="289882" y="102437"/>
                      <a:pt x="251115" y="150062"/>
                      <a:pt x="18800" y="2287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4" name="Google Shape;4094;p34"/>
              <p:cNvSpPr/>
              <p:nvPr/>
            </p:nvSpPr>
            <p:spPr>
              <a:xfrm>
                <a:off x="620418" y="3471922"/>
                <a:ext cx="2716826" cy="1171855"/>
              </a:xfrm>
              <a:custGeom>
                <a:avLst/>
                <a:gdLst/>
                <a:ahLst/>
                <a:cxnLst/>
                <a:rect l="l" t="t" r="r" b="b"/>
                <a:pathLst>
                  <a:path w="6834783" h="2948064" extrusionOk="0">
                    <a:moveTo>
                      <a:pt x="1568582" y="2948065"/>
                    </a:moveTo>
                    <a:cubicBezTo>
                      <a:pt x="1568582" y="2948065"/>
                      <a:pt x="1567725" y="2948065"/>
                      <a:pt x="1567344" y="2948065"/>
                    </a:cubicBezTo>
                    <a:cubicBezTo>
                      <a:pt x="1562677" y="2947684"/>
                      <a:pt x="1558581" y="2945017"/>
                      <a:pt x="1556295" y="2940921"/>
                    </a:cubicBezTo>
                    <a:lnTo>
                      <a:pt x="1815" y="181052"/>
                    </a:lnTo>
                    <a:cubicBezTo>
                      <a:pt x="-1995" y="174290"/>
                      <a:pt x="386" y="165717"/>
                      <a:pt x="7149" y="161907"/>
                    </a:cubicBezTo>
                    <a:cubicBezTo>
                      <a:pt x="13912" y="158097"/>
                      <a:pt x="22484" y="160383"/>
                      <a:pt x="26390" y="167241"/>
                    </a:cubicBezTo>
                    <a:lnTo>
                      <a:pt x="1570773" y="2909393"/>
                    </a:lnTo>
                    <a:cubicBezTo>
                      <a:pt x="1849475" y="2578971"/>
                      <a:pt x="2181897" y="2311318"/>
                      <a:pt x="2558992" y="2113675"/>
                    </a:cubicBezTo>
                    <a:cubicBezTo>
                      <a:pt x="3270224" y="1741057"/>
                      <a:pt x="3960881" y="1711529"/>
                      <a:pt x="4417510" y="1753439"/>
                    </a:cubicBezTo>
                    <a:cubicBezTo>
                      <a:pt x="4488185" y="1653808"/>
                      <a:pt x="5327528" y="507950"/>
                      <a:pt x="6816096" y="744"/>
                    </a:cubicBezTo>
                    <a:cubicBezTo>
                      <a:pt x="6823716" y="-1733"/>
                      <a:pt x="6831526" y="2173"/>
                      <a:pt x="6834003" y="9507"/>
                    </a:cubicBezTo>
                    <a:cubicBezTo>
                      <a:pt x="6836574" y="16841"/>
                      <a:pt x="6832574" y="24842"/>
                      <a:pt x="6825239" y="27414"/>
                    </a:cubicBezTo>
                    <a:cubicBezTo>
                      <a:pt x="5284761" y="552146"/>
                      <a:pt x="4444275" y="1763917"/>
                      <a:pt x="4435893" y="1776109"/>
                    </a:cubicBezTo>
                    <a:cubicBezTo>
                      <a:pt x="4433131" y="1780300"/>
                      <a:pt x="4427892" y="1782491"/>
                      <a:pt x="4422939" y="1782205"/>
                    </a:cubicBezTo>
                    <a:cubicBezTo>
                      <a:pt x="3970121" y="1739723"/>
                      <a:pt x="3281273" y="1766965"/>
                      <a:pt x="2571946" y="2138630"/>
                    </a:cubicBezTo>
                    <a:cubicBezTo>
                      <a:pt x="2192089" y="2337608"/>
                      <a:pt x="1858047" y="2608213"/>
                      <a:pt x="1579155" y="2943017"/>
                    </a:cubicBezTo>
                    <a:cubicBezTo>
                      <a:pt x="1576488" y="2946255"/>
                      <a:pt x="1572488" y="2948065"/>
                      <a:pt x="1568297" y="29480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5" name="Google Shape;4095;p34"/>
              <p:cNvSpPr/>
              <p:nvPr/>
            </p:nvSpPr>
            <p:spPr>
              <a:xfrm>
                <a:off x="1209267" y="3507343"/>
                <a:ext cx="2193775" cy="1237829"/>
              </a:xfrm>
              <a:custGeom>
                <a:avLst/>
                <a:gdLst/>
                <a:ahLst/>
                <a:cxnLst/>
                <a:rect l="l" t="t" r="r" b="b"/>
                <a:pathLst>
                  <a:path w="5518930" h="3114034" extrusionOk="0">
                    <a:moveTo>
                      <a:pt x="14050" y="3114035"/>
                    </a:moveTo>
                    <a:cubicBezTo>
                      <a:pt x="11002" y="3114035"/>
                      <a:pt x="7859" y="3112987"/>
                      <a:pt x="5287" y="3110891"/>
                    </a:cubicBezTo>
                    <a:cubicBezTo>
                      <a:pt x="-809" y="3106033"/>
                      <a:pt x="-1761" y="3097175"/>
                      <a:pt x="3097" y="3091080"/>
                    </a:cubicBezTo>
                    <a:cubicBezTo>
                      <a:pt x="14717" y="3076697"/>
                      <a:pt x="1180768" y="1654709"/>
                      <a:pt x="2940702" y="1814158"/>
                    </a:cubicBezTo>
                    <a:cubicBezTo>
                      <a:pt x="2945941" y="1791488"/>
                      <a:pt x="2961085" y="1745673"/>
                      <a:pt x="3002043" y="1716336"/>
                    </a:cubicBezTo>
                    <a:cubicBezTo>
                      <a:pt x="3035857" y="1692238"/>
                      <a:pt x="3079195" y="1684808"/>
                      <a:pt x="3130630" y="1694333"/>
                    </a:cubicBezTo>
                    <a:cubicBezTo>
                      <a:pt x="3202925" y="1588701"/>
                      <a:pt x="3996548" y="472085"/>
                      <a:pt x="5500546" y="598"/>
                    </a:cubicBezTo>
                    <a:cubicBezTo>
                      <a:pt x="5508261" y="-1593"/>
                      <a:pt x="5515976" y="2407"/>
                      <a:pt x="5518263" y="9837"/>
                    </a:cubicBezTo>
                    <a:cubicBezTo>
                      <a:pt x="5520644" y="17266"/>
                      <a:pt x="5516453" y="25172"/>
                      <a:pt x="5509023" y="27553"/>
                    </a:cubicBezTo>
                    <a:cubicBezTo>
                      <a:pt x="3947399" y="517043"/>
                      <a:pt x="3156634" y="1705763"/>
                      <a:pt x="3148823" y="1717765"/>
                    </a:cubicBezTo>
                    <a:cubicBezTo>
                      <a:pt x="3145585" y="1722623"/>
                      <a:pt x="3139584" y="1725004"/>
                      <a:pt x="3134059" y="1723861"/>
                    </a:cubicBezTo>
                    <a:cubicBezTo>
                      <a:pt x="3086530" y="1713478"/>
                      <a:pt x="3047668" y="1718622"/>
                      <a:pt x="3018712" y="1739196"/>
                    </a:cubicBezTo>
                    <a:cubicBezTo>
                      <a:pt x="2973754" y="1771105"/>
                      <a:pt x="2966324" y="1830445"/>
                      <a:pt x="2966229" y="1831112"/>
                    </a:cubicBezTo>
                    <a:cubicBezTo>
                      <a:pt x="2965372" y="1838732"/>
                      <a:pt x="2958323" y="1844066"/>
                      <a:pt x="2950894" y="1843495"/>
                    </a:cubicBezTo>
                    <a:cubicBezTo>
                      <a:pt x="1197055" y="1676998"/>
                      <a:pt x="36625" y="3094508"/>
                      <a:pt x="25099" y="3108796"/>
                    </a:cubicBezTo>
                    <a:cubicBezTo>
                      <a:pt x="22337" y="3112225"/>
                      <a:pt x="18241" y="3114035"/>
                      <a:pt x="14050" y="311403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6" name="Google Shape;4096;p34"/>
              <p:cNvSpPr/>
              <p:nvPr/>
            </p:nvSpPr>
            <p:spPr>
              <a:xfrm>
                <a:off x="620080" y="3063208"/>
                <a:ext cx="1750581" cy="1497274"/>
              </a:xfrm>
              <a:custGeom>
                <a:avLst/>
                <a:gdLst/>
                <a:ahLst/>
                <a:cxnLst/>
                <a:rect l="l" t="t" r="r" b="b"/>
                <a:pathLst>
                  <a:path w="4403978" h="3766727" extrusionOk="0">
                    <a:moveTo>
                      <a:pt x="2831306" y="51786"/>
                    </a:moveTo>
                    <a:cubicBezTo>
                      <a:pt x="2555462" y="1780"/>
                      <a:pt x="2144935" y="-36034"/>
                      <a:pt x="1665541" y="56549"/>
                    </a:cubicBezTo>
                    <a:cubicBezTo>
                      <a:pt x="793814" y="224951"/>
                      <a:pt x="230315" y="721204"/>
                      <a:pt x="0" y="950375"/>
                    </a:cubicBezTo>
                    <a:cubicBezTo>
                      <a:pt x="192310" y="1323469"/>
                      <a:pt x="394621" y="1702564"/>
                      <a:pt x="607505" y="2086898"/>
                    </a:cubicBezTo>
                    <a:cubicBezTo>
                      <a:pt x="932307" y="2673448"/>
                      <a:pt x="1260062" y="3233327"/>
                      <a:pt x="1587437" y="3766727"/>
                    </a:cubicBezTo>
                    <a:cubicBezTo>
                      <a:pt x="1779937" y="3550414"/>
                      <a:pt x="2188845" y="3148936"/>
                      <a:pt x="2841974" y="2896142"/>
                    </a:cubicBezTo>
                    <a:cubicBezTo>
                      <a:pt x="3520535" y="2633443"/>
                      <a:pt x="4115086" y="2665732"/>
                      <a:pt x="4403979" y="2700499"/>
                    </a:cubicBezTo>
                    <a:cubicBezTo>
                      <a:pt x="3879723" y="1817626"/>
                      <a:pt x="3355467" y="934754"/>
                      <a:pt x="2831306" y="518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7" name="Google Shape;4097;p34"/>
              <p:cNvSpPr/>
              <p:nvPr/>
            </p:nvSpPr>
            <p:spPr>
              <a:xfrm>
                <a:off x="1745675" y="2415493"/>
                <a:ext cx="1537192" cy="1726199"/>
              </a:xfrm>
              <a:custGeom>
                <a:avLst/>
                <a:gdLst/>
                <a:ahLst/>
                <a:cxnLst/>
                <a:rect l="l" t="t" r="r" b="b"/>
                <a:pathLst>
                  <a:path w="3867150" h="4342638" extrusionOk="0">
                    <a:moveTo>
                      <a:pt x="0" y="1682306"/>
                    </a:moveTo>
                    <a:cubicBezTo>
                      <a:pt x="122968" y="1469612"/>
                      <a:pt x="291275" y="1225963"/>
                      <a:pt x="521303" y="983456"/>
                    </a:cubicBezTo>
                    <a:cubicBezTo>
                      <a:pt x="1074325" y="400717"/>
                      <a:pt x="1695831" y="128397"/>
                      <a:pt x="2074164" y="0"/>
                    </a:cubicBezTo>
                    <a:cubicBezTo>
                      <a:pt x="2369725" y="357378"/>
                      <a:pt x="2673858" y="751046"/>
                      <a:pt x="2978182" y="1182434"/>
                    </a:cubicBezTo>
                    <a:cubicBezTo>
                      <a:pt x="3315938" y="1661255"/>
                      <a:pt x="3610547" y="2124837"/>
                      <a:pt x="3867150" y="2563082"/>
                    </a:cubicBezTo>
                    <a:cubicBezTo>
                      <a:pt x="3532823" y="2687574"/>
                      <a:pt x="3065812" y="2903125"/>
                      <a:pt x="2581180" y="3278791"/>
                    </a:cubicBezTo>
                    <a:cubicBezTo>
                      <a:pt x="2098072" y="3653314"/>
                      <a:pt x="1773364" y="4050506"/>
                      <a:pt x="1569625" y="4342638"/>
                    </a:cubicBezTo>
                    <a:cubicBezTo>
                      <a:pt x="1046417" y="3455861"/>
                      <a:pt x="523208" y="2569083"/>
                      <a:pt x="0" y="168230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98" name="Google Shape;4098;p34"/>
              <p:cNvGrpSpPr/>
              <p:nvPr/>
            </p:nvGrpSpPr>
            <p:grpSpPr>
              <a:xfrm>
                <a:off x="1834021" y="2540975"/>
                <a:ext cx="1315439" cy="1432194"/>
                <a:chOff x="1834021" y="2540975"/>
                <a:chExt cx="1315439" cy="1432194"/>
              </a:xfrm>
            </p:grpSpPr>
            <p:sp>
              <p:nvSpPr>
                <p:cNvPr id="4099" name="Google Shape;4099;p34"/>
                <p:cNvSpPr/>
                <p:nvPr/>
              </p:nvSpPr>
              <p:spPr>
                <a:xfrm>
                  <a:off x="1834021" y="2540975"/>
                  <a:ext cx="750452" cy="554858"/>
                </a:xfrm>
                <a:custGeom>
                  <a:avLst/>
                  <a:gdLst/>
                  <a:ahLst/>
                  <a:cxnLst/>
                  <a:rect l="l" t="t" r="r" b="b"/>
                  <a:pathLst>
                    <a:path w="1887929" h="1395869" extrusionOk="0">
                      <a:moveTo>
                        <a:pt x="14062" y="1395774"/>
                      </a:moveTo>
                      <a:cubicBezTo>
                        <a:pt x="11395" y="1395774"/>
                        <a:pt x="8823" y="1395013"/>
                        <a:pt x="6442" y="1393489"/>
                      </a:cubicBezTo>
                      <a:cubicBezTo>
                        <a:pt x="-130" y="1389298"/>
                        <a:pt x="-1940" y="1380535"/>
                        <a:pt x="2251" y="1374057"/>
                      </a:cubicBezTo>
                      <a:cubicBezTo>
                        <a:pt x="9204" y="1363199"/>
                        <a:pt x="716912" y="282207"/>
                        <a:pt x="1870485" y="457"/>
                      </a:cubicBezTo>
                      <a:cubicBezTo>
                        <a:pt x="1878105" y="-1543"/>
                        <a:pt x="1885725" y="3219"/>
                        <a:pt x="1887534" y="10839"/>
                      </a:cubicBezTo>
                      <a:cubicBezTo>
                        <a:pt x="1889344" y="18364"/>
                        <a:pt x="1884772" y="25984"/>
                        <a:pt x="1877152" y="27889"/>
                      </a:cubicBezTo>
                      <a:cubicBezTo>
                        <a:pt x="734629" y="306972"/>
                        <a:pt x="32827" y="1378630"/>
                        <a:pt x="25873" y="1389393"/>
                      </a:cubicBezTo>
                      <a:cubicBezTo>
                        <a:pt x="23206" y="1393584"/>
                        <a:pt x="18634" y="1395870"/>
                        <a:pt x="14062" y="13958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0" name="Google Shape;4100;p34"/>
                <p:cNvSpPr/>
                <p:nvPr/>
              </p:nvSpPr>
              <p:spPr>
                <a:xfrm>
                  <a:off x="1884347" y="2621966"/>
                  <a:ext cx="763843" cy="549742"/>
                </a:xfrm>
                <a:custGeom>
                  <a:avLst/>
                  <a:gdLst/>
                  <a:ahLst/>
                  <a:cxnLst/>
                  <a:rect l="l" t="t" r="r" b="b"/>
                  <a:pathLst>
                    <a:path w="1921617" h="1382999" extrusionOk="0">
                      <a:moveTo>
                        <a:pt x="14042" y="1382999"/>
                      </a:moveTo>
                      <a:cubicBezTo>
                        <a:pt x="11375" y="1382999"/>
                        <a:pt x="8708" y="1382237"/>
                        <a:pt x="6327" y="1380713"/>
                      </a:cubicBezTo>
                      <a:cubicBezTo>
                        <a:pt x="-150" y="1376427"/>
                        <a:pt x="-1960" y="1367664"/>
                        <a:pt x="2327" y="1361187"/>
                      </a:cubicBezTo>
                      <a:cubicBezTo>
                        <a:pt x="9470" y="1350424"/>
                        <a:pt x="728132" y="277147"/>
                        <a:pt x="1904278" y="446"/>
                      </a:cubicBezTo>
                      <a:cubicBezTo>
                        <a:pt x="1912184" y="-1555"/>
                        <a:pt x="1919519" y="3398"/>
                        <a:pt x="1921233" y="10923"/>
                      </a:cubicBezTo>
                      <a:cubicBezTo>
                        <a:pt x="1923043" y="18448"/>
                        <a:pt x="1918280" y="26068"/>
                        <a:pt x="1910756" y="27878"/>
                      </a:cubicBezTo>
                      <a:cubicBezTo>
                        <a:pt x="745372" y="302102"/>
                        <a:pt x="32902" y="1365950"/>
                        <a:pt x="25853" y="1376713"/>
                      </a:cubicBezTo>
                      <a:cubicBezTo>
                        <a:pt x="23186" y="1380809"/>
                        <a:pt x="18614" y="1382999"/>
                        <a:pt x="14042" y="1382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1" name="Google Shape;4101;p34"/>
                <p:cNvSpPr/>
                <p:nvPr/>
              </p:nvSpPr>
              <p:spPr>
                <a:xfrm>
                  <a:off x="1931031" y="2706032"/>
                  <a:ext cx="741126" cy="535039"/>
                </a:xfrm>
                <a:custGeom>
                  <a:avLst/>
                  <a:gdLst/>
                  <a:ahLst/>
                  <a:cxnLst/>
                  <a:rect l="l" t="t" r="r" b="b"/>
                  <a:pathLst>
                    <a:path w="1864467" h="1346011" extrusionOk="0">
                      <a:moveTo>
                        <a:pt x="14043" y="1345916"/>
                      </a:moveTo>
                      <a:cubicBezTo>
                        <a:pt x="11376" y="1345916"/>
                        <a:pt x="8709" y="1345154"/>
                        <a:pt x="6327" y="1343630"/>
                      </a:cubicBezTo>
                      <a:cubicBezTo>
                        <a:pt x="-150" y="1339344"/>
                        <a:pt x="-1960" y="1330581"/>
                        <a:pt x="2327" y="1324104"/>
                      </a:cubicBezTo>
                      <a:cubicBezTo>
                        <a:pt x="9280" y="1313626"/>
                        <a:pt x="706510" y="269877"/>
                        <a:pt x="1847129" y="415"/>
                      </a:cubicBezTo>
                      <a:cubicBezTo>
                        <a:pt x="1854939" y="-1490"/>
                        <a:pt x="1862274" y="3367"/>
                        <a:pt x="1864083" y="10892"/>
                      </a:cubicBezTo>
                      <a:cubicBezTo>
                        <a:pt x="1865893" y="18417"/>
                        <a:pt x="1861131" y="26037"/>
                        <a:pt x="1853606" y="27847"/>
                      </a:cubicBezTo>
                      <a:cubicBezTo>
                        <a:pt x="724131" y="294642"/>
                        <a:pt x="32711" y="1329152"/>
                        <a:pt x="25853" y="1339630"/>
                      </a:cubicBezTo>
                      <a:cubicBezTo>
                        <a:pt x="23186" y="1343726"/>
                        <a:pt x="18614" y="1346012"/>
                        <a:pt x="14043" y="13460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2" name="Google Shape;4102;p34"/>
                <p:cNvSpPr/>
                <p:nvPr/>
              </p:nvSpPr>
              <p:spPr>
                <a:xfrm>
                  <a:off x="2197311" y="3173093"/>
                  <a:ext cx="823146" cy="563590"/>
                </a:xfrm>
                <a:custGeom>
                  <a:avLst/>
                  <a:gdLst/>
                  <a:ahLst/>
                  <a:cxnLst/>
                  <a:rect l="l" t="t" r="r" b="b"/>
                  <a:pathLst>
                    <a:path w="2070807" h="1417836" extrusionOk="0">
                      <a:moveTo>
                        <a:pt x="14144" y="1417741"/>
                      </a:moveTo>
                      <a:cubicBezTo>
                        <a:pt x="11477" y="1417741"/>
                        <a:pt x="8714" y="1416979"/>
                        <a:pt x="6238" y="1415360"/>
                      </a:cubicBezTo>
                      <a:cubicBezTo>
                        <a:pt x="-239" y="1410978"/>
                        <a:pt x="-1954" y="1402215"/>
                        <a:pt x="2428" y="1395833"/>
                      </a:cubicBezTo>
                      <a:cubicBezTo>
                        <a:pt x="285796" y="973876"/>
                        <a:pt x="663939" y="618688"/>
                        <a:pt x="1096183" y="368657"/>
                      </a:cubicBezTo>
                      <a:cubicBezTo>
                        <a:pt x="1393078" y="196921"/>
                        <a:pt x="1715213" y="73001"/>
                        <a:pt x="2053732" y="230"/>
                      </a:cubicBezTo>
                      <a:cubicBezTo>
                        <a:pt x="2061256" y="-1103"/>
                        <a:pt x="2068782" y="3469"/>
                        <a:pt x="2070496" y="11089"/>
                      </a:cubicBezTo>
                      <a:cubicBezTo>
                        <a:pt x="2072115" y="18709"/>
                        <a:pt x="2067257" y="26233"/>
                        <a:pt x="2059733" y="27853"/>
                      </a:cubicBezTo>
                      <a:cubicBezTo>
                        <a:pt x="1724072" y="99957"/>
                        <a:pt x="1404698" y="222829"/>
                        <a:pt x="1110376" y="393136"/>
                      </a:cubicBezTo>
                      <a:cubicBezTo>
                        <a:pt x="681846" y="641072"/>
                        <a:pt x="306752" y="993211"/>
                        <a:pt x="25954" y="1411550"/>
                      </a:cubicBezTo>
                      <a:cubicBezTo>
                        <a:pt x="23192" y="1415645"/>
                        <a:pt x="18715" y="1417836"/>
                        <a:pt x="14239" y="14178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3" name="Google Shape;4103;p34"/>
                <p:cNvSpPr/>
                <p:nvPr/>
              </p:nvSpPr>
              <p:spPr>
                <a:xfrm>
                  <a:off x="2239329" y="3257735"/>
                  <a:ext cx="810292" cy="558155"/>
                </a:xfrm>
                <a:custGeom>
                  <a:avLst/>
                  <a:gdLst/>
                  <a:ahLst/>
                  <a:cxnLst/>
                  <a:rect l="l" t="t" r="r" b="b"/>
                  <a:pathLst>
                    <a:path w="2038470" h="1404163" extrusionOk="0">
                      <a:moveTo>
                        <a:pt x="14166" y="1404163"/>
                      </a:moveTo>
                      <a:cubicBezTo>
                        <a:pt x="11309" y="1404163"/>
                        <a:pt x="8451" y="1403306"/>
                        <a:pt x="5975" y="1401591"/>
                      </a:cubicBezTo>
                      <a:cubicBezTo>
                        <a:pt x="-407" y="1397115"/>
                        <a:pt x="-1931" y="1388257"/>
                        <a:pt x="2641" y="1381970"/>
                      </a:cubicBezTo>
                      <a:cubicBezTo>
                        <a:pt x="271818" y="1003446"/>
                        <a:pt x="605859" y="686550"/>
                        <a:pt x="995527" y="440043"/>
                      </a:cubicBezTo>
                      <a:cubicBezTo>
                        <a:pt x="1311567" y="240208"/>
                        <a:pt x="1656562" y="92285"/>
                        <a:pt x="2020893" y="464"/>
                      </a:cubicBezTo>
                      <a:cubicBezTo>
                        <a:pt x="2028228" y="-1536"/>
                        <a:pt x="2036133" y="3131"/>
                        <a:pt x="2038039" y="10656"/>
                      </a:cubicBezTo>
                      <a:cubicBezTo>
                        <a:pt x="2039943" y="18180"/>
                        <a:pt x="2035371" y="25896"/>
                        <a:pt x="2027847" y="27705"/>
                      </a:cubicBezTo>
                      <a:cubicBezTo>
                        <a:pt x="1666373" y="118764"/>
                        <a:pt x="1324140" y="265545"/>
                        <a:pt x="1010672" y="463760"/>
                      </a:cubicBezTo>
                      <a:cubicBezTo>
                        <a:pt x="624148" y="708171"/>
                        <a:pt x="292773" y="1022592"/>
                        <a:pt x="25692" y="1398162"/>
                      </a:cubicBezTo>
                      <a:cubicBezTo>
                        <a:pt x="22929" y="1401973"/>
                        <a:pt x="18548" y="1404068"/>
                        <a:pt x="14166" y="14040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4" name="Google Shape;4104;p34"/>
                <p:cNvSpPr/>
                <p:nvPr/>
              </p:nvSpPr>
              <p:spPr>
                <a:xfrm>
                  <a:off x="1981404" y="2772947"/>
                  <a:ext cx="993079" cy="849052"/>
                </a:xfrm>
                <a:custGeom>
                  <a:avLst/>
                  <a:gdLst/>
                  <a:ahLst/>
                  <a:cxnLst/>
                  <a:rect l="l" t="t" r="r" b="b"/>
                  <a:pathLst>
                    <a:path w="2498312" h="2135981" extrusionOk="0">
                      <a:moveTo>
                        <a:pt x="452056" y="2135791"/>
                      </a:moveTo>
                      <a:lnTo>
                        <a:pt x="0" y="1337119"/>
                      </a:lnTo>
                      <a:lnTo>
                        <a:pt x="5810" y="1329690"/>
                      </a:lnTo>
                      <a:cubicBezTo>
                        <a:pt x="250127" y="1018318"/>
                        <a:pt x="538067" y="746569"/>
                        <a:pt x="861727" y="522256"/>
                      </a:cubicBezTo>
                      <a:cubicBezTo>
                        <a:pt x="1189482" y="295084"/>
                        <a:pt x="1548099" y="120301"/>
                        <a:pt x="1927384" y="2953"/>
                      </a:cubicBezTo>
                      <a:lnTo>
                        <a:pt x="1937099" y="0"/>
                      </a:lnTo>
                      <a:lnTo>
                        <a:pt x="2498312" y="779526"/>
                      </a:lnTo>
                      <a:lnTo>
                        <a:pt x="2475548" y="783050"/>
                      </a:lnTo>
                      <a:cubicBezTo>
                        <a:pt x="2105977" y="840296"/>
                        <a:pt x="1756506" y="966788"/>
                        <a:pt x="1436846" y="1158812"/>
                      </a:cubicBezTo>
                      <a:cubicBezTo>
                        <a:pt x="1047083" y="1392936"/>
                        <a:pt x="710851" y="1723930"/>
                        <a:pt x="464630" y="2115979"/>
                      </a:cubicBezTo>
                      <a:lnTo>
                        <a:pt x="452056" y="2135981"/>
                      </a:lnTo>
                      <a:close/>
                      <a:moveTo>
                        <a:pt x="33814" y="1339596"/>
                      </a:moveTo>
                      <a:lnTo>
                        <a:pt x="453390" y="2080831"/>
                      </a:lnTo>
                      <a:cubicBezTo>
                        <a:pt x="700850" y="1693831"/>
                        <a:pt x="1035368" y="1366933"/>
                        <a:pt x="1422368" y="1134427"/>
                      </a:cubicBezTo>
                      <a:cubicBezTo>
                        <a:pt x="1738693" y="944404"/>
                        <a:pt x="2083784" y="818007"/>
                        <a:pt x="2448687" y="758571"/>
                      </a:cubicBezTo>
                      <a:lnTo>
                        <a:pt x="1926146" y="32766"/>
                      </a:lnTo>
                      <a:cubicBezTo>
                        <a:pt x="1553051" y="149257"/>
                        <a:pt x="1200436" y="321755"/>
                        <a:pt x="877919" y="545401"/>
                      </a:cubicBezTo>
                      <a:cubicBezTo>
                        <a:pt x="559213" y="766381"/>
                        <a:pt x="275272" y="1033558"/>
                        <a:pt x="33909" y="13396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5" name="Google Shape;4105;p34"/>
                <p:cNvSpPr/>
                <p:nvPr/>
              </p:nvSpPr>
              <p:spPr>
                <a:xfrm>
                  <a:off x="2291119" y="3316860"/>
                  <a:ext cx="814290" cy="569907"/>
                </a:xfrm>
                <a:custGeom>
                  <a:avLst/>
                  <a:gdLst/>
                  <a:ahLst/>
                  <a:cxnLst/>
                  <a:rect l="l" t="t" r="r" b="b"/>
                  <a:pathLst>
                    <a:path w="2048529" h="1433729" extrusionOk="0">
                      <a:moveTo>
                        <a:pt x="14083" y="1433634"/>
                      </a:moveTo>
                      <a:cubicBezTo>
                        <a:pt x="11035" y="1433634"/>
                        <a:pt x="8083" y="1432682"/>
                        <a:pt x="5511" y="1430681"/>
                      </a:cubicBezTo>
                      <a:cubicBezTo>
                        <a:pt x="-680" y="1425919"/>
                        <a:pt x="-1823" y="1417060"/>
                        <a:pt x="2939" y="1410965"/>
                      </a:cubicBezTo>
                      <a:cubicBezTo>
                        <a:pt x="191344" y="1165791"/>
                        <a:pt x="407180" y="942430"/>
                        <a:pt x="644544" y="747167"/>
                      </a:cubicBezTo>
                      <a:cubicBezTo>
                        <a:pt x="1051642" y="412363"/>
                        <a:pt x="1517891" y="161189"/>
                        <a:pt x="2030145" y="598"/>
                      </a:cubicBezTo>
                      <a:cubicBezTo>
                        <a:pt x="2037860" y="-1593"/>
                        <a:pt x="2045480" y="2407"/>
                        <a:pt x="2047861" y="9837"/>
                      </a:cubicBezTo>
                      <a:cubicBezTo>
                        <a:pt x="2050243" y="17266"/>
                        <a:pt x="2046052" y="25172"/>
                        <a:pt x="2038622" y="27553"/>
                      </a:cubicBezTo>
                      <a:cubicBezTo>
                        <a:pt x="1529797" y="187002"/>
                        <a:pt x="1066786" y="436462"/>
                        <a:pt x="662545" y="768979"/>
                      </a:cubicBezTo>
                      <a:cubicBezTo>
                        <a:pt x="426802" y="962813"/>
                        <a:pt x="212394" y="1184650"/>
                        <a:pt x="25323" y="1428205"/>
                      </a:cubicBezTo>
                      <a:cubicBezTo>
                        <a:pt x="22561" y="1431824"/>
                        <a:pt x="18370" y="1433729"/>
                        <a:pt x="14179" y="14337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6" name="Google Shape;4106;p34"/>
                <p:cNvSpPr/>
                <p:nvPr/>
              </p:nvSpPr>
              <p:spPr>
                <a:xfrm>
                  <a:off x="2334923" y="3408582"/>
                  <a:ext cx="814536" cy="564586"/>
                </a:xfrm>
                <a:custGeom>
                  <a:avLst/>
                  <a:gdLst/>
                  <a:ahLst/>
                  <a:cxnLst/>
                  <a:rect l="l" t="t" r="r" b="b"/>
                  <a:pathLst>
                    <a:path w="2049148" h="1420343" extrusionOk="0">
                      <a:moveTo>
                        <a:pt x="14088" y="1420343"/>
                      </a:moveTo>
                      <a:cubicBezTo>
                        <a:pt x="10945" y="1420343"/>
                        <a:pt x="7802" y="1419295"/>
                        <a:pt x="5230" y="1417200"/>
                      </a:cubicBezTo>
                      <a:cubicBezTo>
                        <a:pt x="-866" y="1412342"/>
                        <a:pt x="-1723" y="1403484"/>
                        <a:pt x="3134" y="1397388"/>
                      </a:cubicBezTo>
                      <a:cubicBezTo>
                        <a:pt x="11612" y="1386910"/>
                        <a:pt x="864671" y="348971"/>
                        <a:pt x="2031007" y="547"/>
                      </a:cubicBezTo>
                      <a:cubicBezTo>
                        <a:pt x="2038532" y="-1549"/>
                        <a:pt x="2046342" y="2547"/>
                        <a:pt x="2048533" y="9976"/>
                      </a:cubicBezTo>
                      <a:cubicBezTo>
                        <a:pt x="2050819" y="17406"/>
                        <a:pt x="2046532" y="25312"/>
                        <a:pt x="2039103" y="27502"/>
                      </a:cubicBezTo>
                      <a:cubicBezTo>
                        <a:pt x="881340" y="373355"/>
                        <a:pt x="33614" y="1404722"/>
                        <a:pt x="25137" y="1415104"/>
                      </a:cubicBezTo>
                      <a:cubicBezTo>
                        <a:pt x="22375" y="1418533"/>
                        <a:pt x="18279" y="1420343"/>
                        <a:pt x="14183" y="14203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07" name="Google Shape;4107;p34"/>
              <p:cNvGrpSpPr/>
              <p:nvPr/>
            </p:nvGrpSpPr>
            <p:grpSpPr>
              <a:xfrm>
                <a:off x="735073" y="3161599"/>
                <a:ext cx="1460862" cy="1233312"/>
                <a:chOff x="735073" y="3161599"/>
                <a:chExt cx="1460862" cy="1233312"/>
              </a:xfrm>
            </p:grpSpPr>
            <p:sp>
              <p:nvSpPr>
                <p:cNvPr id="4108" name="Google Shape;4108;p34"/>
                <p:cNvSpPr/>
                <p:nvPr/>
              </p:nvSpPr>
              <p:spPr>
                <a:xfrm>
                  <a:off x="735073" y="3161599"/>
                  <a:ext cx="1460862" cy="1233312"/>
                </a:xfrm>
                <a:custGeom>
                  <a:avLst/>
                  <a:gdLst/>
                  <a:ahLst/>
                  <a:cxnLst/>
                  <a:rect l="l" t="t" r="r" b="b"/>
                  <a:pathLst>
                    <a:path w="3675125" h="3102672" extrusionOk="0">
                      <a:moveTo>
                        <a:pt x="1306337" y="3102673"/>
                      </a:moveTo>
                      <a:cubicBezTo>
                        <a:pt x="1305385" y="3102673"/>
                        <a:pt x="1304432" y="3102673"/>
                        <a:pt x="1303575" y="3102388"/>
                      </a:cubicBezTo>
                      <a:cubicBezTo>
                        <a:pt x="1299479" y="3101530"/>
                        <a:pt x="1296050" y="3098958"/>
                        <a:pt x="1294050" y="3095339"/>
                      </a:cubicBezTo>
                      <a:lnTo>
                        <a:pt x="1793" y="752475"/>
                      </a:lnTo>
                      <a:cubicBezTo>
                        <a:pt x="-1540" y="746569"/>
                        <a:pt x="-112" y="739140"/>
                        <a:pt x="5127" y="734758"/>
                      </a:cubicBezTo>
                      <a:cubicBezTo>
                        <a:pt x="318595" y="476916"/>
                        <a:pt x="838374" y="146589"/>
                        <a:pt x="1534652" y="37052"/>
                      </a:cubicBezTo>
                      <a:cubicBezTo>
                        <a:pt x="1814306" y="-6858"/>
                        <a:pt x="2100532" y="-11811"/>
                        <a:pt x="2385425" y="22574"/>
                      </a:cubicBezTo>
                      <a:cubicBezTo>
                        <a:pt x="2389806" y="23050"/>
                        <a:pt x="2393616" y="25622"/>
                        <a:pt x="2395902" y="29432"/>
                      </a:cubicBezTo>
                      <a:lnTo>
                        <a:pt x="3673205" y="2203513"/>
                      </a:lnTo>
                      <a:cubicBezTo>
                        <a:pt x="3675872" y="2208181"/>
                        <a:pt x="3675777" y="2213895"/>
                        <a:pt x="3672824" y="2218372"/>
                      </a:cubicBezTo>
                      <a:cubicBezTo>
                        <a:pt x="3669776" y="2222849"/>
                        <a:pt x="3664537" y="2225135"/>
                        <a:pt x="3659203" y="2224563"/>
                      </a:cubicBezTo>
                      <a:cubicBezTo>
                        <a:pt x="2614311" y="2090642"/>
                        <a:pt x="1327864" y="3089338"/>
                        <a:pt x="1315005" y="3099435"/>
                      </a:cubicBezTo>
                      <a:cubicBezTo>
                        <a:pt x="1312529" y="3101435"/>
                        <a:pt x="1309481" y="3102388"/>
                        <a:pt x="1306337" y="3102388"/>
                      </a:cubicBezTo>
                      <a:close/>
                      <a:moveTo>
                        <a:pt x="32083" y="749141"/>
                      </a:moveTo>
                      <a:lnTo>
                        <a:pt x="1310624" y="3067336"/>
                      </a:lnTo>
                      <a:cubicBezTo>
                        <a:pt x="1448546" y="2962656"/>
                        <a:pt x="2638790" y="2085594"/>
                        <a:pt x="3634343" y="2193417"/>
                      </a:cubicBezTo>
                      <a:lnTo>
                        <a:pt x="2375043" y="49815"/>
                      </a:lnTo>
                      <a:cubicBezTo>
                        <a:pt x="2095103" y="16668"/>
                        <a:pt x="1813734" y="21717"/>
                        <a:pt x="1538938" y="64960"/>
                      </a:cubicBezTo>
                      <a:cubicBezTo>
                        <a:pt x="855614" y="172402"/>
                        <a:pt x="343646" y="494633"/>
                        <a:pt x="31988" y="74914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9" name="Google Shape;4109;p34"/>
                <p:cNvSpPr/>
                <p:nvPr/>
              </p:nvSpPr>
              <p:spPr>
                <a:xfrm>
                  <a:off x="1328071" y="3400348"/>
                  <a:ext cx="262534" cy="181654"/>
                </a:xfrm>
                <a:custGeom>
                  <a:avLst/>
                  <a:gdLst/>
                  <a:ahLst/>
                  <a:cxnLst/>
                  <a:rect l="l" t="t" r="r" b="b"/>
                  <a:pathLst>
                    <a:path w="660464" h="456992" extrusionOk="0">
                      <a:moveTo>
                        <a:pt x="655481" y="304345"/>
                      </a:moveTo>
                      <a:cubicBezTo>
                        <a:pt x="624620" y="416836"/>
                        <a:pt x="437358" y="489607"/>
                        <a:pt x="267051" y="442363"/>
                      </a:cubicBezTo>
                      <a:cubicBezTo>
                        <a:pt x="97601" y="395309"/>
                        <a:pt x="-27462" y="237004"/>
                        <a:pt x="5209" y="123942"/>
                      </a:cubicBezTo>
                      <a:cubicBezTo>
                        <a:pt x="24640" y="56791"/>
                        <a:pt x="103793" y="-8360"/>
                        <a:pt x="179421" y="879"/>
                      </a:cubicBezTo>
                      <a:cubicBezTo>
                        <a:pt x="237904" y="8023"/>
                        <a:pt x="315438" y="32692"/>
                        <a:pt x="339346" y="77555"/>
                      </a:cubicBezTo>
                      <a:cubicBezTo>
                        <a:pt x="352204" y="101653"/>
                        <a:pt x="347728" y="126609"/>
                        <a:pt x="360777" y="130419"/>
                      </a:cubicBezTo>
                      <a:cubicBezTo>
                        <a:pt x="373922" y="134134"/>
                        <a:pt x="383351" y="110416"/>
                        <a:pt x="408212" y="96700"/>
                      </a:cubicBezTo>
                      <a:cubicBezTo>
                        <a:pt x="451646" y="72793"/>
                        <a:pt x="526131" y="91366"/>
                        <a:pt x="576328" y="114226"/>
                      </a:cubicBezTo>
                      <a:cubicBezTo>
                        <a:pt x="642717" y="144516"/>
                        <a:pt x="673388" y="238909"/>
                        <a:pt x="655385" y="304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0" name="Google Shape;4110;p34"/>
                <p:cNvSpPr/>
                <p:nvPr/>
              </p:nvSpPr>
              <p:spPr>
                <a:xfrm>
                  <a:off x="1291187" y="3344682"/>
                  <a:ext cx="339654" cy="273228"/>
                </a:xfrm>
                <a:custGeom>
                  <a:avLst/>
                  <a:gdLst/>
                  <a:ahLst/>
                  <a:cxnLst/>
                  <a:rect l="l" t="t" r="r" b="b"/>
                  <a:pathLst>
                    <a:path w="854475" h="687367" extrusionOk="0">
                      <a:moveTo>
                        <a:pt x="458709" y="687367"/>
                      </a:moveTo>
                      <a:cubicBezTo>
                        <a:pt x="416513" y="687367"/>
                        <a:pt x="374413" y="681843"/>
                        <a:pt x="334313" y="670699"/>
                      </a:cubicBezTo>
                      <a:cubicBezTo>
                        <a:pt x="214202" y="637361"/>
                        <a:pt x="106284" y="552684"/>
                        <a:pt x="45610" y="444194"/>
                      </a:cubicBezTo>
                      <a:cubicBezTo>
                        <a:pt x="2367" y="366947"/>
                        <a:pt x="-10683" y="287127"/>
                        <a:pt x="8843" y="219499"/>
                      </a:cubicBezTo>
                      <a:cubicBezTo>
                        <a:pt x="37228" y="121297"/>
                        <a:pt x="143146" y="19475"/>
                        <a:pt x="247921" y="30143"/>
                      </a:cubicBezTo>
                      <a:cubicBezTo>
                        <a:pt x="299642" y="35381"/>
                        <a:pt x="338313" y="68052"/>
                        <a:pt x="369460" y="94151"/>
                      </a:cubicBezTo>
                      <a:cubicBezTo>
                        <a:pt x="397368" y="117677"/>
                        <a:pt x="419180" y="136156"/>
                        <a:pt x="440897" y="130917"/>
                      </a:cubicBezTo>
                      <a:cubicBezTo>
                        <a:pt x="473949" y="122535"/>
                        <a:pt x="488427" y="61765"/>
                        <a:pt x="495380" y="32524"/>
                      </a:cubicBezTo>
                      <a:cubicBezTo>
                        <a:pt x="500238" y="11950"/>
                        <a:pt x="503953" y="-2719"/>
                        <a:pt x="519574" y="425"/>
                      </a:cubicBezTo>
                      <a:cubicBezTo>
                        <a:pt x="535004" y="3949"/>
                        <a:pt x="532147" y="18427"/>
                        <a:pt x="528242" y="38429"/>
                      </a:cubicBezTo>
                      <a:cubicBezTo>
                        <a:pt x="522432" y="68623"/>
                        <a:pt x="510144" y="131393"/>
                        <a:pt x="539481" y="157778"/>
                      </a:cubicBezTo>
                      <a:cubicBezTo>
                        <a:pt x="558055" y="174446"/>
                        <a:pt x="585963" y="170255"/>
                        <a:pt x="621587" y="164826"/>
                      </a:cubicBezTo>
                      <a:cubicBezTo>
                        <a:pt x="660068" y="159016"/>
                        <a:pt x="703597" y="152348"/>
                        <a:pt x="746841" y="172922"/>
                      </a:cubicBezTo>
                      <a:cubicBezTo>
                        <a:pt x="838185" y="216832"/>
                        <a:pt x="872285" y="355040"/>
                        <a:pt x="845710" y="451624"/>
                      </a:cubicBezTo>
                      <a:lnTo>
                        <a:pt x="845710" y="451624"/>
                      </a:lnTo>
                      <a:cubicBezTo>
                        <a:pt x="826946" y="519918"/>
                        <a:pt x="773796" y="581735"/>
                        <a:pt x="696072" y="625836"/>
                      </a:cubicBezTo>
                      <a:cubicBezTo>
                        <a:pt x="624825" y="666222"/>
                        <a:pt x="541482" y="687272"/>
                        <a:pt x="458804" y="687272"/>
                      </a:cubicBezTo>
                      <a:close/>
                      <a:moveTo>
                        <a:pt x="232586" y="57479"/>
                      </a:moveTo>
                      <a:cubicBezTo>
                        <a:pt x="147242" y="57479"/>
                        <a:pt x="59993" y="143966"/>
                        <a:pt x="35894" y="227310"/>
                      </a:cubicBezTo>
                      <a:cubicBezTo>
                        <a:pt x="18464" y="287698"/>
                        <a:pt x="30656" y="359803"/>
                        <a:pt x="70184" y="430478"/>
                      </a:cubicBezTo>
                      <a:cubicBezTo>
                        <a:pt x="127239" y="532586"/>
                        <a:pt x="228871" y="612311"/>
                        <a:pt x="341742" y="643648"/>
                      </a:cubicBezTo>
                      <a:cubicBezTo>
                        <a:pt x="453661" y="674699"/>
                        <a:pt x="580820" y="658888"/>
                        <a:pt x="681975" y="601547"/>
                      </a:cubicBezTo>
                      <a:cubicBezTo>
                        <a:pt x="753222" y="561161"/>
                        <a:pt x="801609" y="505345"/>
                        <a:pt x="818373" y="444290"/>
                      </a:cubicBezTo>
                      <a:lnTo>
                        <a:pt x="818373" y="444290"/>
                      </a:lnTo>
                      <a:cubicBezTo>
                        <a:pt x="841995" y="358660"/>
                        <a:pt x="811134" y="235311"/>
                        <a:pt x="734458" y="198449"/>
                      </a:cubicBezTo>
                      <a:cubicBezTo>
                        <a:pt x="699216" y="181590"/>
                        <a:pt x="661877" y="187210"/>
                        <a:pt x="625683" y="192734"/>
                      </a:cubicBezTo>
                      <a:cubicBezTo>
                        <a:pt x="586249" y="198735"/>
                        <a:pt x="549101" y="204450"/>
                        <a:pt x="520526" y="178732"/>
                      </a:cubicBezTo>
                      <a:cubicBezTo>
                        <a:pt x="503667" y="163492"/>
                        <a:pt x="495952" y="142728"/>
                        <a:pt x="493380" y="120821"/>
                      </a:cubicBezTo>
                      <a:cubicBezTo>
                        <a:pt x="482522" y="138632"/>
                        <a:pt x="467853" y="153015"/>
                        <a:pt x="447755" y="158158"/>
                      </a:cubicBezTo>
                      <a:cubicBezTo>
                        <a:pt x="412227" y="167112"/>
                        <a:pt x="382604" y="142156"/>
                        <a:pt x="351267" y="115677"/>
                      </a:cubicBezTo>
                      <a:cubicBezTo>
                        <a:pt x="321644" y="90722"/>
                        <a:pt x="288117" y="62432"/>
                        <a:pt x="245063" y="58051"/>
                      </a:cubicBezTo>
                      <a:cubicBezTo>
                        <a:pt x="240968" y="57670"/>
                        <a:pt x="236777" y="57384"/>
                        <a:pt x="232586" y="573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1" name="Google Shape;4111;p34"/>
                <p:cNvSpPr/>
                <p:nvPr/>
              </p:nvSpPr>
              <p:spPr>
                <a:xfrm>
                  <a:off x="1336180" y="3631587"/>
                  <a:ext cx="112374" cy="376641"/>
                </a:xfrm>
                <a:custGeom>
                  <a:avLst/>
                  <a:gdLst/>
                  <a:ahLst/>
                  <a:cxnLst/>
                  <a:rect l="l" t="t" r="r" b="b"/>
                  <a:pathLst>
                    <a:path w="282701" h="947525" extrusionOk="0">
                      <a:moveTo>
                        <a:pt x="14049" y="947526"/>
                      </a:moveTo>
                      <a:cubicBezTo>
                        <a:pt x="12811" y="947526"/>
                        <a:pt x="11573" y="947335"/>
                        <a:pt x="10334" y="947049"/>
                      </a:cubicBezTo>
                      <a:cubicBezTo>
                        <a:pt x="2810" y="944954"/>
                        <a:pt x="-1572" y="937239"/>
                        <a:pt x="524" y="929714"/>
                      </a:cubicBezTo>
                      <a:lnTo>
                        <a:pt x="255032" y="10361"/>
                      </a:lnTo>
                      <a:cubicBezTo>
                        <a:pt x="257127" y="2931"/>
                        <a:pt x="264747" y="-1641"/>
                        <a:pt x="272367" y="550"/>
                      </a:cubicBezTo>
                      <a:cubicBezTo>
                        <a:pt x="279892" y="2646"/>
                        <a:pt x="284273" y="10361"/>
                        <a:pt x="282178" y="17886"/>
                      </a:cubicBezTo>
                      <a:lnTo>
                        <a:pt x="27670" y="937239"/>
                      </a:lnTo>
                      <a:cubicBezTo>
                        <a:pt x="25955" y="943430"/>
                        <a:pt x="20240" y="947526"/>
                        <a:pt x="14049" y="9475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2" name="Google Shape;4112;p34"/>
                <p:cNvSpPr/>
                <p:nvPr/>
              </p:nvSpPr>
              <p:spPr>
                <a:xfrm>
                  <a:off x="1266835" y="3621337"/>
                  <a:ext cx="144463" cy="501991"/>
                </a:xfrm>
                <a:custGeom>
                  <a:avLst/>
                  <a:gdLst/>
                  <a:ahLst/>
                  <a:cxnLst/>
                  <a:rect l="l" t="t" r="r" b="b"/>
                  <a:pathLst>
                    <a:path w="363429" h="1262871" extrusionOk="0">
                      <a:moveTo>
                        <a:pt x="108208" y="1262872"/>
                      </a:moveTo>
                      <a:cubicBezTo>
                        <a:pt x="106969" y="1262872"/>
                        <a:pt x="105636" y="1262681"/>
                        <a:pt x="104493" y="1262395"/>
                      </a:cubicBezTo>
                      <a:lnTo>
                        <a:pt x="10386" y="1236297"/>
                      </a:lnTo>
                      <a:cubicBezTo>
                        <a:pt x="6766" y="1235344"/>
                        <a:pt x="3718" y="1232868"/>
                        <a:pt x="1813" y="1229629"/>
                      </a:cubicBezTo>
                      <a:cubicBezTo>
                        <a:pt x="4" y="1226391"/>
                        <a:pt x="-473" y="1222486"/>
                        <a:pt x="480" y="1218961"/>
                      </a:cubicBezTo>
                      <a:lnTo>
                        <a:pt x="335760" y="10334"/>
                      </a:lnTo>
                      <a:cubicBezTo>
                        <a:pt x="337855" y="2809"/>
                        <a:pt x="345952" y="-1572"/>
                        <a:pt x="353095" y="524"/>
                      </a:cubicBezTo>
                      <a:cubicBezTo>
                        <a:pt x="360620" y="2619"/>
                        <a:pt x="365002" y="10334"/>
                        <a:pt x="362906" y="17859"/>
                      </a:cubicBezTo>
                      <a:lnTo>
                        <a:pt x="31436" y="1212866"/>
                      </a:lnTo>
                      <a:lnTo>
                        <a:pt x="98397" y="1231439"/>
                      </a:lnTo>
                      <a:lnTo>
                        <a:pt x="158881" y="1013412"/>
                      </a:lnTo>
                      <a:cubicBezTo>
                        <a:pt x="160976" y="1005887"/>
                        <a:pt x="169072" y="1001506"/>
                        <a:pt x="176216" y="1003601"/>
                      </a:cubicBezTo>
                      <a:cubicBezTo>
                        <a:pt x="183741" y="1005697"/>
                        <a:pt x="188122" y="1013412"/>
                        <a:pt x="186027" y="1020937"/>
                      </a:cubicBezTo>
                      <a:lnTo>
                        <a:pt x="121828" y="1252585"/>
                      </a:lnTo>
                      <a:cubicBezTo>
                        <a:pt x="120876" y="1256204"/>
                        <a:pt x="118399" y="1259252"/>
                        <a:pt x="115161" y="1261062"/>
                      </a:cubicBezTo>
                      <a:cubicBezTo>
                        <a:pt x="112970" y="1262300"/>
                        <a:pt x="110684" y="1262872"/>
                        <a:pt x="108208" y="12628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3" name="Google Shape;4113;p34"/>
                <p:cNvSpPr/>
                <p:nvPr/>
              </p:nvSpPr>
              <p:spPr>
                <a:xfrm>
                  <a:off x="1329782" y="3997179"/>
                  <a:ext cx="103311" cy="57809"/>
                </a:xfrm>
                <a:custGeom>
                  <a:avLst/>
                  <a:gdLst/>
                  <a:ahLst/>
                  <a:cxnLst/>
                  <a:rect l="l" t="t" r="r" b="b"/>
                  <a:pathLst>
                    <a:path w="259903" h="145432" extrusionOk="0">
                      <a:moveTo>
                        <a:pt x="229981" y="145337"/>
                      </a:moveTo>
                      <a:cubicBezTo>
                        <a:pt x="228742" y="145337"/>
                        <a:pt x="227409" y="145147"/>
                        <a:pt x="226266" y="144861"/>
                      </a:cubicBezTo>
                      <a:lnTo>
                        <a:pt x="10334" y="85044"/>
                      </a:lnTo>
                      <a:cubicBezTo>
                        <a:pt x="2809" y="82948"/>
                        <a:pt x="-1572" y="75233"/>
                        <a:pt x="524" y="67708"/>
                      </a:cubicBezTo>
                      <a:cubicBezTo>
                        <a:pt x="2619" y="60184"/>
                        <a:pt x="10715" y="55802"/>
                        <a:pt x="17859" y="57898"/>
                      </a:cubicBezTo>
                      <a:lnTo>
                        <a:pt x="218741" y="113619"/>
                      </a:lnTo>
                      <a:cubicBezTo>
                        <a:pt x="219313" y="110666"/>
                        <a:pt x="220075" y="107618"/>
                        <a:pt x="220742" y="104570"/>
                      </a:cubicBezTo>
                      <a:cubicBezTo>
                        <a:pt x="222456" y="97427"/>
                        <a:pt x="224647" y="90378"/>
                        <a:pt x="227028" y="83425"/>
                      </a:cubicBezTo>
                      <a:lnTo>
                        <a:pt x="26241" y="27703"/>
                      </a:lnTo>
                      <a:cubicBezTo>
                        <a:pt x="18716" y="25608"/>
                        <a:pt x="14335" y="17893"/>
                        <a:pt x="16430" y="10368"/>
                      </a:cubicBezTo>
                      <a:cubicBezTo>
                        <a:pt x="18526" y="2843"/>
                        <a:pt x="26622" y="-1634"/>
                        <a:pt x="33766" y="557"/>
                      </a:cubicBezTo>
                      <a:lnTo>
                        <a:pt x="249602" y="60469"/>
                      </a:lnTo>
                      <a:cubicBezTo>
                        <a:pt x="253603" y="61517"/>
                        <a:pt x="256841" y="64279"/>
                        <a:pt x="258556" y="67899"/>
                      </a:cubicBezTo>
                      <a:cubicBezTo>
                        <a:pt x="260270" y="71519"/>
                        <a:pt x="260366" y="75805"/>
                        <a:pt x="258746" y="79615"/>
                      </a:cubicBezTo>
                      <a:cubicBezTo>
                        <a:pt x="254365" y="89902"/>
                        <a:pt x="250745" y="100570"/>
                        <a:pt x="248078" y="111333"/>
                      </a:cubicBezTo>
                      <a:cubicBezTo>
                        <a:pt x="246173" y="118858"/>
                        <a:pt x="244745" y="126287"/>
                        <a:pt x="243792" y="133336"/>
                      </a:cubicBezTo>
                      <a:cubicBezTo>
                        <a:pt x="243221" y="137336"/>
                        <a:pt x="240934" y="140956"/>
                        <a:pt x="237505" y="143146"/>
                      </a:cubicBezTo>
                      <a:cubicBezTo>
                        <a:pt x="235220" y="144670"/>
                        <a:pt x="232457" y="145432"/>
                        <a:pt x="229790" y="14543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4" name="Google Shape;4114;p34"/>
                <p:cNvSpPr/>
                <p:nvPr/>
              </p:nvSpPr>
              <p:spPr>
                <a:xfrm>
                  <a:off x="1303922" y="4053266"/>
                  <a:ext cx="113568" cy="94332"/>
                </a:xfrm>
                <a:custGeom>
                  <a:avLst/>
                  <a:gdLst/>
                  <a:ahLst/>
                  <a:cxnLst/>
                  <a:rect l="l" t="t" r="r" b="b"/>
                  <a:pathLst>
                    <a:path w="285705" h="237313" extrusionOk="0">
                      <a:moveTo>
                        <a:pt x="229886" y="237123"/>
                      </a:moveTo>
                      <a:cubicBezTo>
                        <a:pt x="228647" y="237123"/>
                        <a:pt x="227314" y="236933"/>
                        <a:pt x="226171" y="236647"/>
                      </a:cubicBezTo>
                      <a:lnTo>
                        <a:pt x="158543" y="217883"/>
                      </a:lnTo>
                      <a:cubicBezTo>
                        <a:pt x="152447" y="216168"/>
                        <a:pt x="148256" y="210739"/>
                        <a:pt x="148161" y="204357"/>
                      </a:cubicBezTo>
                      <a:cubicBezTo>
                        <a:pt x="148161" y="202166"/>
                        <a:pt x="148637" y="199976"/>
                        <a:pt x="149590" y="198070"/>
                      </a:cubicBezTo>
                      <a:cubicBezTo>
                        <a:pt x="150447" y="195308"/>
                        <a:pt x="151780" y="189308"/>
                        <a:pt x="152924" y="183783"/>
                      </a:cubicBezTo>
                      <a:lnTo>
                        <a:pt x="102346" y="169782"/>
                      </a:lnTo>
                      <a:lnTo>
                        <a:pt x="97774" y="186450"/>
                      </a:lnTo>
                      <a:cubicBezTo>
                        <a:pt x="96821" y="190070"/>
                        <a:pt x="94345" y="193118"/>
                        <a:pt x="91106" y="195023"/>
                      </a:cubicBezTo>
                      <a:cubicBezTo>
                        <a:pt x="87868" y="196832"/>
                        <a:pt x="83963" y="197404"/>
                        <a:pt x="80438" y="196356"/>
                      </a:cubicBezTo>
                      <a:lnTo>
                        <a:pt x="10334" y="176925"/>
                      </a:lnTo>
                      <a:cubicBezTo>
                        <a:pt x="2809" y="174830"/>
                        <a:pt x="-1572" y="167114"/>
                        <a:pt x="524" y="159590"/>
                      </a:cubicBezTo>
                      <a:lnTo>
                        <a:pt x="41957" y="10333"/>
                      </a:lnTo>
                      <a:cubicBezTo>
                        <a:pt x="42910" y="6713"/>
                        <a:pt x="45386" y="3665"/>
                        <a:pt x="48625" y="1856"/>
                      </a:cubicBezTo>
                      <a:cubicBezTo>
                        <a:pt x="51958" y="46"/>
                        <a:pt x="55768" y="-526"/>
                        <a:pt x="59293" y="522"/>
                      </a:cubicBezTo>
                      <a:lnTo>
                        <a:pt x="128254" y="19667"/>
                      </a:lnTo>
                      <a:cubicBezTo>
                        <a:pt x="131873" y="20620"/>
                        <a:pt x="134921" y="23096"/>
                        <a:pt x="136826" y="26335"/>
                      </a:cubicBezTo>
                      <a:cubicBezTo>
                        <a:pt x="138636" y="29573"/>
                        <a:pt x="139112" y="33478"/>
                        <a:pt x="138160" y="37003"/>
                      </a:cubicBezTo>
                      <a:lnTo>
                        <a:pt x="128444" y="72055"/>
                      </a:lnTo>
                      <a:lnTo>
                        <a:pt x="175688" y="85199"/>
                      </a:lnTo>
                      <a:lnTo>
                        <a:pt x="185404" y="50147"/>
                      </a:lnTo>
                      <a:cubicBezTo>
                        <a:pt x="187595" y="42623"/>
                        <a:pt x="195500" y="38241"/>
                        <a:pt x="202739" y="40337"/>
                      </a:cubicBezTo>
                      <a:lnTo>
                        <a:pt x="275320" y="60434"/>
                      </a:lnTo>
                      <a:cubicBezTo>
                        <a:pt x="278939" y="61387"/>
                        <a:pt x="281987" y="63863"/>
                        <a:pt x="283892" y="67102"/>
                      </a:cubicBezTo>
                      <a:cubicBezTo>
                        <a:pt x="285702" y="70340"/>
                        <a:pt x="286178" y="74245"/>
                        <a:pt x="285226" y="77770"/>
                      </a:cubicBezTo>
                      <a:lnTo>
                        <a:pt x="243792" y="227027"/>
                      </a:lnTo>
                      <a:cubicBezTo>
                        <a:pt x="242839" y="230646"/>
                        <a:pt x="240363" y="233694"/>
                        <a:pt x="237125" y="235504"/>
                      </a:cubicBezTo>
                      <a:cubicBezTo>
                        <a:pt x="234934" y="236742"/>
                        <a:pt x="232648" y="237314"/>
                        <a:pt x="230171" y="237314"/>
                      </a:cubicBezTo>
                      <a:close/>
                      <a:moveTo>
                        <a:pt x="179498" y="194451"/>
                      </a:moveTo>
                      <a:lnTo>
                        <a:pt x="220075" y="205691"/>
                      </a:lnTo>
                      <a:lnTo>
                        <a:pt x="253888" y="83580"/>
                      </a:lnTo>
                      <a:lnTo>
                        <a:pt x="208454" y="71007"/>
                      </a:lnTo>
                      <a:lnTo>
                        <a:pt x="198739" y="106059"/>
                      </a:lnTo>
                      <a:cubicBezTo>
                        <a:pt x="197786" y="109678"/>
                        <a:pt x="195310" y="112727"/>
                        <a:pt x="192071" y="114536"/>
                      </a:cubicBezTo>
                      <a:cubicBezTo>
                        <a:pt x="188833" y="116441"/>
                        <a:pt x="184928" y="116918"/>
                        <a:pt x="181403" y="115870"/>
                      </a:cubicBezTo>
                      <a:lnTo>
                        <a:pt x="107013" y="95201"/>
                      </a:lnTo>
                      <a:cubicBezTo>
                        <a:pt x="103393" y="94248"/>
                        <a:pt x="100346" y="91772"/>
                        <a:pt x="98441" y="88533"/>
                      </a:cubicBezTo>
                      <a:cubicBezTo>
                        <a:pt x="96631" y="85295"/>
                        <a:pt x="96154" y="81389"/>
                        <a:pt x="97107" y="77865"/>
                      </a:cubicBezTo>
                      <a:lnTo>
                        <a:pt x="106822" y="42813"/>
                      </a:lnTo>
                      <a:lnTo>
                        <a:pt x="65008" y="31193"/>
                      </a:lnTo>
                      <a:lnTo>
                        <a:pt x="31194" y="153303"/>
                      </a:lnTo>
                      <a:lnTo>
                        <a:pt x="74152" y="165209"/>
                      </a:lnTo>
                      <a:lnTo>
                        <a:pt x="78724" y="148541"/>
                      </a:lnTo>
                      <a:cubicBezTo>
                        <a:pt x="79676" y="144921"/>
                        <a:pt x="82153" y="141873"/>
                        <a:pt x="85391" y="140063"/>
                      </a:cubicBezTo>
                      <a:cubicBezTo>
                        <a:pt x="88630" y="138254"/>
                        <a:pt x="92535" y="137682"/>
                        <a:pt x="96059" y="138730"/>
                      </a:cubicBezTo>
                      <a:lnTo>
                        <a:pt x="172926" y="160066"/>
                      </a:lnTo>
                      <a:cubicBezTo>
                        <a:pt x="180070" y="162066"/>
                        <a:pt x="184451" y="169210"/>
                        <a:pt x="183022" y="176449"/>
                      </a:cubicBezTo>
                      <a:cubicBezTo>
                        <a:pt x="181594" y="183688"/>
                        <a:pt x="180355" y="189593"/>
                        <a:pt x="179308" y="1944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5" name="Google Shape;4115;p34"/>
                <p:cNvSpPr/>
                <p:nvPr/>
              </p:nvSpPr>
              <p:spPr>
                <a:xfrm>
                  <a:off x="1388334" y="3592383"/>
                  <a:ext cx="76799" cy="52977"/>
                </a:xfrm>
                <a:custGeom>
                  <a:avLst/>
                  <a:gdLst/>
                  <a:ahLst/>
                  <a:cxnLst/>
                  <a:rect l="l" t="t" r="r" b="b"/>
                  <a:pathLst>
                    <a:path w="193206" h="133275" extrusionOk="0">
                      <a:moveTo>
                        <a:pt x="161357" y="133275"/>
                      </a:moveTo>
                      <a:cubicBezTo>
                        <a:pt x="160119" y="133275"/>
                        <a:pt x="158785" y="133085"/>
                        <a:pt x="157642" y="132799"/>
                      </a:cubicBezTo>
                      <a:lnTo>
                        <a:pt x="10386" y="91937"/>
                      </a:lnTo>
                      <a:cubicBezTo>
                        <a:pt x="6766" y="90984"/>
                        <a:pt x="3718" y="88508"/>
                        <a:pt x="1813" y="85269"/>
                      </a:cubicBezTo>
                      <a:cubicBezTo>
                        <a:pt x="4" y="82031"/>
                        <a:pt x="-473" y="78126"/>
                        <a:pt x="480" y="74601"/>
                      </a:cubicBezTo>
                      <a:lnTo>
                        <a:pt x="18292" y="10308"/>
                      </a:lnTo>
                      <a:cubicBezTo>
                        <a:pt x="19339" y="6497"/>
                        <a:pt x="22006" y="3354"/>
                        <a:pt x="25435" y="1545"/>
                      </a:cubicBezTo>
                      <a:cubicBezTo>
                        <a:pt x="29055" y="-170"/>
                        <a:pt x="33055" y="-551"/>
                        <a:pt x="36770" y="878"/>
                      </a:cubicBezTo>
                      <a:cubicBezTo>
                        <a:pt x="60011" y="9450"/>
                        <a:pt x="83633" y="17070"/>
                        <a:pt x="106874" y="23547"/>
                      </a:cubicBezTo>
                      <a:cubicBezTo>
                        <a:pt x="131734" y="30501"/>
                        <a:pt x="156976" y="36406"/>
                        <a:pt x="181741" y="41073"/>
                      </a:cubicBezTo>
                      <a:cubicBezTo>
                        <a:pt x="185551" y="41835"/>
                        <a:pt x="188980" y="44121"/>
                        <a:pt x="191075" y="47455"/>
                      </a:cubicBezTo>
                      <a:cubicBezTo>
                        <a:pt x="193171" y="50789"/>
                        <a:pt x="193742" y="54885"/>
                        <a:pt x="192694" y="58695"/>
                      </a:cubicBezTo>
                      <a:lnTo>
                        <a:pt x="174883" y="122988"/>
                      </a:lnTo>
                      <a:cubicBezTo>
                        <a:pt x="173930" y="126608"/>
                        <a:pt x="171454" y="129656"/>
                        <a:pt x="168215" y="131466"/>
                      </a:cubicBezTo>
                      <a:cubicBezTo>
                        <a:pt x="166024" y="132704"/>
                        <a:pt x="163738" y="133275"/>
                        <a:pt x="161262" y="133275"/>
                      </a:cubicBezTo>
                      <a:close/>
                      <a:moveTo>
                        <a:pt x="31436" y="68505"/>
                      </a:moveTo>
                      <a:lnTo>
                        <a:pt x="151546" y="101843"/>
                      </a:lnTo>
                      <a:lnTo>
                        <a:pt x="161548" y="65743"/>
                      </a:lnTo>
                      <a:cubicBezTo>
                        <a:pt x="140878" y="61457"/>
                        <a:pt x="120019" y="56409"/>
                        <a:pt x="99349" y="50694"/>
                      </a:cubicBezTo>
                      <a:cubicBezTo>
                        <a:pt x="80109" y="45360"/>
                        <a:pt x="60678" y="39263"/>
                        <a:pt x="41437" y="32501"/>
                      </a:cubicBezTo>
                      <a:lnTo>
                        <a:pt x="31436" y="6860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6" name="Google Shape;4116;p34"/>
                <p:cNvSpPr/>
                <p:nvPr/>
              </p:nvSpPr>
              <p:spPr>
                <a:xfrm>
                  <a:off x="1283515" y="3960484"/>
                  <a:ext cx="50680" cy="155613"/>
                </a:xfrm>
                <a:custGeom>
                  <a:avLst/>
                  <a:gdLst/>
                  <a:ahLst/>
                  <a:cxnLst/>
                  <a:rect l="l" t="t" r="r" b="b"/>
                  <a:pathLst>
                    <a:path w="127498" h="391478" extrusionOk="0">
                      <a:moveTo>
                        <a:pt x="14049" y="391479"/>
                      </a:moveTo>
                      <a:cubicBezTo>
                        <a:pt x="12811" y="391479"/>
                        <a:pt x="11572" y="391288"/>
                        <a:pt x="10334" y="391002"/>
                      </a:cubicBezTo>
                      <a:cubicBezTo>
                        <a:pt x="2809" y="388907"/>
                        <a:pt x="-1572" y="381191"/>
                        <a:pt x="524" y="373667"/>
                      </a:cubicBezTo>
                      <a:lnTo>
                        <a:pt x="99869" y="10383"/>
                      </a:lnTo>
                      <a:cubicBezTo>
                        <a:pt x="101870" y="2954"/>
                        <a:pt x="109680" y="-1523"/>
                        <a:pt x="117109" y="477"/>
                      </a:cubicBezTo>
                      <a:cubicBezTo>
                        <a:pt x="124634" y="2573"/>
                        <a:pt x="129016" y="10288"/>
                        <a:pt x="127016" y="17813"/>
                      </a:cubicBezTo>
                      <a:lnTo>
                        <a:pt x="27670" y="381096"/>
                      </a:lnTo>
                      <a:cubicBezTo>
                        <a:pt x="25955" y="387383"/>
                        <a:pt x="20335" y="391479"/>
                        <a:pt x="14049" y="3914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7" name="Google Shape;4117;p34"/>
                <p:cNvSpPr/>
                <p:nvPr/>
              </p:nvSpPr>
              <p:spPr>
                <a:xfrm>
                  <a:off x="1478280" y="3305570"/>
                  <a:ext cx="47588" cy="53214"/>
                </a:xfrm>
                <a:custGeom>
                  <a:avLst/>
                  <a:gdLst/>
                  <a:ahLst/>
                  <a:cxnLst/>
                  <a:rect l="l" t="t" r="r" b="b"/>
                  <a:pathLst>
                    <a:path w="119719" h="133872" extrusionOk="0">
                      <a:moveTo>
                        <a:pt x="81667" y="133872"/>
                      </a:moveTo>
                      <a:cubicBezTo>
                        <a:pt x="80906" y="133872"/>
                        <a:pt x="80143" y="133872"/>
                        <a:pt x="79382" y="133682"/>
                      </a:cubicBezTo>
                      <a:cubicBezTo>
                        <a:pt x="68714" y="131967"/>
                        <a:pt x="56236" y="129395"/>
                        <a:pt x="42520" y="125585"/>
                      </a:cubicBezTo>
                      <a:cubicBezTo>
                        <a:pt x="29661" y="121966"/>
                        <a:pt x="18422" y="117965"/>
                        <a:pt x="8801" y="114156"/>
                      </a:cubicBezTo>
                      <a:cubicBezTo>
                        <a:pt x="2134" y="111488"/>
                        <a:pt x="-1391" y="104249"/>
                        <a:pt x="514" y="97296"/>
                      </a:cubicBezTo>
                      <a:lnTo>
                        <a:pt x="24613" y="10333"/>
                      </a:lnTo>
                      <a:cubicBezTo>
                        <a:pt x="25565" y="6713"/>
                        <a:pt x="28042" y="3665"/>
                        <a:pt x="31280" y="1856"/>
                      </a:cubicBezTo>
                      <a:cubicBezTo>
                        <a:pt x="34614" y="46"/>
                        <a:pt x="38424" y="-526"/>
                        <a:pt x="41948" y="522"/>
                      </a:cubicBezTo>
                      <a:lnTo>
                        <a:pt x="109385" y="19191"/>
                      </a:lnTo>
                      <a:cubicBezTo>
                        <a:pt x="116910" y="21287"/>
                        <a:pt x="121291" y="29002"/>
                        <a:pt x="119196" y="36527"/>
                      </a:cubicBezTo>
                      <a:lnTo>
                        <a:pt x="95098" y="123490"/>
                      </a:lnTo>
                      <a:cubicBezTo>
                        <a:pt x="93383" y="129681"/>
                        <a:pt x="87764" y="133777"/>
                        <a:pt x="81477" y="133777"/>
                      </a:cubicBezTo>
                      <a:close/>
                      <a:moveTo>
                        <a:pt x="31185" y="92438"/>
                      </a:moveTo>
                      <a:cubicBezTo>
                        <a:pt x="36995" y="94534"/>
                        <a:pt x="43377" y="96534"/>
                        <a:pt x="50140" y="98439"/>
                      </a:cubicBezTo>
                      <a:cubicBezTo>
                        <a:pt x="57665" y="100535"/>
                        <a:pt x="64808" y="102249"/>
                        <a:pt x="71476" y="103583"/>
                      </a:cubicBezTo>
                      <a:lnTo>
                        <a:pt x="88335" y="42623"/>
                      </a:lnTo>
                      <a:lnTo>
                        <a:pt x="48044" y="31383"/>
                      </a:lnTo>
                      <a:lnTo>
                        <a:pt x="31185" y="923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8" name="Google Shape;4118;p34"/>
                <p:cNvSpPr/>
                <p:nvPr/>
              </p:nvSpPr>
              <p:spPr>
                <a:xfrm>
                  <a:off x="1494877" y="3271344"/>
                  <a:ext cx="32951" cy="50372"/>
                </a:xfrm>
                <a:custGeom>
                  <a:avLst/>
                  <a:gdLst/>
                  <a:ahLst/>
                  <a:cxnLst/>
                  <a:rect l="l" t="t" r="r" b="b"/>
                  <a:pathLst>
                    <a:path w="82896" h="126723" extrusionOk="0">
                      <a:moveTo>
                        <a:pt x="44295" y="126724"/>
                      </a:moveTo>
                      <a:cubicBezTo>
                        <a:pt x="43057" y="126724"/>
                        <a:pt x="41723" y="126533"/>
                        <a:pt x="40580" y="126248"/>
                      </a:cubicBezTo>
                      <a:lnTo>
                        <a:pt x="10386" y="117866"/>
                      </a:lnTo>
                      <a:cubicBezTo>
                        <a:pt x="6766" y="116913"/>
                        <a:pt x="3718" y="114437"/>
                        <a:pt x="1813" y="111198"/>
                      </a:cubicBezTo>
                      <a:cubicBezTo>
                        <a:pt x="3" y="107960"/>
                        <a:pt x="-473" y="104054"/>
                        <a:pt x="480" y="100530"/>
                      </a:cubicBezTo>
                      <a:lnTo>
                        <a:pt x="25054" y="12138"/>
                      </a:lnTo>
                      <a:cubicBezTo>
                        <a:pt x="26197" y="8138"/>
                        <a:pt x="29055" y="4804"/>
                        <a:pt x="32865" y="3089"/>
                      </a:cubicBezTo>
                      <a:cubicBezTo>
                        <a:pt x="36484" y="1470"/>
                        <a:pt x="45914" y="-1959"/>
                        <a:pt x="58487" y="1470"/>
                      </a:cubicBezTo>
                      <a:cubicBezTo>
                        <a:pt x="71632" y="4994"/>
                        <a:pt x="78489" y="13567"/>
                        <a:pt x="80299" y="16139"/>
                      </a:cubicBezTo>
                      <a:cubicBezTo>
                        <a:pt x="82680" y="19568"/>
                        <a:pt x="83538" y="23949"/>
                        <a:pt x="82395" y="28045"/>
                      </a:cubicBezTo>
                      <a:lnTo>
                        <a:pt x="57820" y="116437"/>
                      </a:lnTo>
                      <a:cubicBezTo>
                        <a:pt x="56106" y="122723"/>
                        <a:pt x="50391" y="126724"/>
                        <a:pt x="44200" y="126724"/>
                      </a:cubicBezTo>
                      <a:close/>
                      <a:moveTo>
                        <a:pt x="31436" y="94434"/>
                      </a:moveTo>
                      <a:lnTo>
                        <a:pt x="34484" y="95291"/>
                      </a:lnTo>
                      <a:lnTo>
                        <a:pt x="52772" y="29188"/>
                      </a:lnTo>
                      <a:cubicBezTo>
                        <a:pt x="52296" y="28997"/>
                        <a:pt x="51820" y="28807"/>
                        <a:pt x="51153" y="28712"/>
                      </a:cubicBezTo>
                      <a:cubicBezTo>
                        <a:pt x="50677" y="28616"/>
                        <a:pt x="50200" y="28426"/>
                        <a:pt x="49819" y="28426"/>
                      </a:cubicBezTo>
                      <a:lnTo>
                        <a:pt x="31436" y="945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9" name="Google Shape;4119;p34"/>
                <p:cNvSpPr/>
                <p:nvPr/>
              </p:nvSpPr>
              <p:spPr>
                <a:xfrm>
                  <a:off x="851533" y="3364707"/>
                  <a:ext cx="256948" cy="144653"/>
                </a:xfrm>
                <a:custGeom>
                  <a:avLst/>
                  <a:gdLst/>
                  <a:ahLst/>
                  <a:cxnLst/>
                  <a:rect l="l" t="t" r="r" b="b"/>
                  <a:pathLst>
                    <a:path w="646409" h="363907" extrusionOk="0">
                      <a:moveTo>
                        <a:pt x="14087" y="363812"/>
                      </a:moveTo>
                      <a:cubicBezTo>
                        <a:pt x="10086" y="363812"/>
                        <a:pt x="6086" y="362098"/>
                        <a:pt x="3228" y="358764"/>
                      </a:cubicBezTo>
                      <a:cubicBezTo>
                        <a:pt x="-1725" y="352763"/>
                        <a:pt x="-867" y="343905"/>
                        <a:pt x="5038" y="338952"/>
                      </a:cubicBezTo>
                      <a:cubicBezTo>
                        <a:pt x="96669" y="262943"/>
                        <a:pt x="195824" y="195696"/>
                        <a:pt x="299742" y="139118"/>
                      </a:cubicBezTo>
                      <a:cubicBezTo>
                        <a:pt x="404421" y="82158"/>
                        <a:pt x="514911" y="35581"/>
                        <a:pt x="628068" y="624"/>
                      </a:cubicBezTo>
                      <a:cubicBezTo>
                        <a:pt x="635879" y="-1662"/>
                        <a:pt x="643404" y="2529"/>
                        <a:pt x="645785" y="9959"/>
                      </a:cubicBezTo>
                      <a:cubicBezTo>
                        <a:pt x="648071" y="17388"/>
                        <a:pt x="643880" y="25294"/>
                        <a:pt x="636450" y="27580"/>
                      </a:cubicBezTo>
                      <a:cubicBezTo>
                        <a:pt x="525008" y="61965"/>
                        <a:pt x="416328" y="107876"/>
                        <a:pt x="313172" y="163978"/>
                      </a:cubicBezTo>
                      <a:cubicBezTo>
                        <a:pt x="210873" y="219699"/>
                        <a:pt x="113147" y="285898"/>
                        <a:pt x="23040" y="360669"/>
                      </a:cubicBezTo>
                      <a:cubicBezTo>
                        <a:pt x="20373" y="362860"/>
                        <a:pt x="17230" y="363908"/>
                        <a:pt x="13992"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0" name="Google Shape;4120;p34"/>
                <p:cNvSpPr/>
                <p:nvPr/>
              </p:nvSpPr>
              <p:spPr>
                <a:xfrm>
                  <a:off x="878153" y="3405901"/>
                  <a:ext cx="256982" cy="144653"/>
                </a:xfrm>
                <a:custGeom>
                  <a:avLst/>
                  <a:gdLst/>
                  <a:ahLst/>
                  <a:cxnLst/>
                  <a:rect l="l" t="t" r="r" b="b"/>
                  <a:pathLst>
                    <a:path w="646496" h="363907" extrusionOk="0">
                      <a:moveTo>
                        <a:pt x="14079" y="363812"/>
                      </a:moveTo>
                      <a:cubicBezTo>
                        <a:pt x="10078" y="363812"/>
                        <a:pt x="6078" y="362098"/>
                        <a:pt x="3220" y="358764"/>
                      </a:cubicBezTo>
                      <a:cubicBezTo>
                        <a:pt x="-1733" y="352763"/>
                        <a:pt x="-875" y="343905"/>
                        <a:pt x="5125" y="338952"/>
                      </a:cubicBezTo>
                      <a:cubicBezTo>
                        <a:pt x="96756" y="262847"/>
                        <a:pt x="196006" y="195601"/>
                        <a:pt x="299829" y="139118"/>
                      </a:cubicBezTo>
                      <a:cubicBezTo>
                        <a:pt x="404509" y="82158"/>
                        <a:pt x="514999" y="35581"/>
                        <a:pt x="628155" y="624"/>
                      </a:cubicBezTo>
                      <a:cubicBezTo>
                        <a:pt x="635966" y="-1662"/>
                        <a:pt x="643491" y="2529"/>
                        <a:pt x="645872" y="9959"/>
                      </a:cubicBezTo>
                      <a:cubicBezTo>
                        <a:pt x="648158" y="17388"/>
                        <a:pt x="643967" y="25294"/>
                        <a:pt x="636538" y="27580"/>
                      </a:cubicBezTo>
                      <a:cubicBezTo>
                        <a:pt x="525095" y="61965"/>
                        <a:pt x="416320" y="107876"/>
                        <a:pt x="313259" y="163978"/>
                      </a:cubicBezTo>
                      <a:cubicBezTo>
                        <a:pt x="211056" y="219604"/>
                        <a:pt x="113425" y="285803"/>
                        <a:pt x="23032" y="360669"/>
                      </a:cubicBezTo>
                      <a:cubicBezTo>
                        <a:pt x="20461" y="362860"/>
                        <a:pt x="17222" y="363908"/>
                        <a:pt x="14079" y="3639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1" name="Google Shape;4121;p34"/>
                <p:cNvSpPr/>
                <p:nvPr/>
              </p:nvSpPr>
              <p:spPr>
                <a:xfrm>
                  <a:off x="897842" y="3449328"/>
                  <a:ext cx="256982" cy="144615"/>
                </a:xfrm>
                <a:custGeom>
                  <a:avLst/>
                  <a:gdLst/>
                  <a:ahLst/>
                  <a:cxnLst/>
                  <a:rect l="l" t="t" r="r" b="b"/>
                  <a:pathLst>
                    <a:path w="646496" h="363812" extrusionOk="0">
                      <a:moveTo>
                        <a:pt x="14079" y="363812"/>
                      </a:moveTo>
                      <a:cubicBezTo>
                        <a:pt x="10078" y="363812"/>
                        <a:pt x="6078" y="362098"/>
                        <a:pt x="3220" y="358764"/>
                      </a:cubicBezTo>
                      <a:cubicBezTo>
                        <a:pt x="-1733" y="352763"/>
                        <a:pt x="-875" y="343905"/>
                        <a:pt x="5125" y="338952"/>
                      </a:cubicBezTo>
                      <a:cubicBezTo>
                        <a:pt x="96946" y="262847"/>
                        <a:pt x="196102" y="195601"/>
                        <a:pt x="299829" y="139118"/>
                      </a:cubicBezTo>
                      <a:cubicBezTo>
                        <a:pt x="404604" y="82158"/>
                        <a:pt x="515094" y="35581"/>
                        <a:pt x="628156" y="624"/>
                      </a:cubicBezTo>
                      <a:cubicBezTo>
                        <a:pt x="635776" y="-1662"/>
                        <a:pt x="643491" y="2529"/>
                        <a:pt x="645872" y="9959"/>
                      </a:cubicBezTo>
                      <a:cubicBezTo>
                        <a:pt x="648158" y="17388"/>
                        <a:pt x="643967" y="25294"/>
                        <a:pt x="636538" y="27580"/>
                      </a:cubicBezTo>
                      <a:cubicBezTo>
                        <a:pt x="525190" y="61965"/>
                        <a:pt x="416415" y="107780"/>
                        <a:pt x="313259" y="163883"/>
                      </a:cubicBezTo>
                      <a:cubicBezTo>
                        <a:pt x="211151" y="219413"/>
                        <a:pt x="113520" y="285612"/>
                        <a:pt x="23032" y="360574"/>
                      </a:cubicBezTo>
                      <a:cubicBezTo>
                        <a:pt x="20461" y="362765"/>
                        <a:pt x="17222" y="363812"/>
                        <a:pt x="14079" y="36381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2" name="Google Shape;4122;p34"/>
                <p:cNvSpPr/>
                <p:nvPr/>
              </p:nvSpPr>
              <p:spPr>
                <a:xfrm>
                  <a:off x="919839" y="3492867"/>
                  <a:ext cx="256982" cy="144618"/>
                </a:xfrm>
                <a:custGeom>
                  <a:avLst/>
                  <a:gdLst/>
                  <a:ahLst/>
                  <a:cxnLst/>
                  <a:rect l="l" t="t" r="r" b="b"/>
                  <a:pathLst>
                    <a:path w="646496" h="363820" extrusionOk="0">
                      <a:moveTo>
                        <a:pt x="14079" y="363821"/>
                      </a:moveTo>
                      <a:cubicBezTo>
                        <a:pt x="10078" y="363821"/>
                        <a:pt x="6078" y="362106"/>
                        <a:pt x="3220" y="358772"/>
                      </a:cubicBezTo>
                      <a:cubicBezTo>
                        <a:pt x="-1733" y="352772"/>
                        <a:pt x="-875" y="343913"/>
                        <a:pt x="5125" y="338960"/>
                      </a:cubicBezTo>
                      <a:cubicBezTo>
                        <a:pt x="96851" y="262855"/>
                        <a:pt x="196006" y="195609"/>
                        <a:pt x="299829" y="139126"/>
                      </a:cubicBezTo>
                      <a:cubicBezTo>
                        <a:pt x="404604" y="82166"/>
                        <a:pt x="515094" y="35589"/>
                        <a:pt x="628156" y="632"/>
                      </a:cubicBezTo>
                      <a:cubicBezTo>
                        <a:pt x="635776" y="-1654"/>
                        <a:pt x="643491" y="2442"/>
                        <a:pt x="645872" y="9967"/>
                      </a:cubicBezTo>
                      <a:cubicBezTo>
                        <a:pt x="648158" y="17396"/>
                        <a:pt x="643967" y="25302"/>
                        <a:pt x="636538" y="27588"/>
                      </a:cubicBezTo>
                      <a:cubicBezTo>
                        <a:pt x="525190" y="61973"/>
                        <a:pt x="416415" y="107788"/>
                        <a:pt x="313259" y="163891"/>
                      </a:cubicBezTo>
                      <a:cubicBezTo>
                        <a:pt x="211056" y="219517"/>
                        <a:pt x="113425" y="285715"/>
                        <a:pt x="23032" y="360582"/>
                      </a:cubicBezTo>
                      <a:cubicBezTo>
                        <a:pt x="20461" y="362773"/>
                        <a:pt x="17222" y="363821"/>
                        <a:pt x="14079" y="3638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3" name="Google Shape;4123;p34"/>
                <p:cNvSpPr/>
                <p:nvPr/>
              </p:nvSpPr>
              <p:spPr>
                <a:xfrm>
                  <a:off x="1620237" y="3701235"/>
                  <a:ext cx="270147" cy="76035"/>
                </a:xfrm>
                <a:custGeom>
                  <a:avLst/>
                  <a:gdLst/>
                  <a:ahLst/>
                  <a:cxnLst/>
                  <a:rect l="l" t="t" r="r" b="b"/>
                  <a:pathLst>
                    <a:path w="679616" h="191284" extrusionOk="0">
                      <a:moveTo>
                        <a:pt x="14101" y="191190"/>
                      </a:moveTo>
                      <a:cubicBezTo>
                        <a:pt x="9243" y="191190"/>
                        <a:pt x="4576" y="188713"/>
                        <a:pt x="1909" y="184236"/>
                      </a:cubicBezTo>
                      <a:cubicBezTo>
                        <a:pt x="-1997" y="177474"/>
                        <a:pt x="289" y="168901"/>
                        <a:pt x="6957" y="164996"/>
                      </a:cubicBezTo>
                      <a:cubicBezTo>
                        <a:pt x="9910" y="163281"/>
                        <a:pt x="306994" y="-6835"/>
                        <a:pt x="665801" y="213"/>
                      </a:cubicBezTo>
                      <a:cubicBezTo>
                        <a:pt x="673612" y="404"/>
                        <a:pt x="679803" y="6785"/>
                        <a:pt x="679612" y="14596"/>
                      </a:cubicBezTo>
                      <a:cubicBezTo>
                        <a:pt x="679422" y="22311"/>
                        <a:pt x="673135" y="28407"/>
                        <a:pt x="665515" y="28407"/>
                      </a:cubicBezTo>
                      <a:lnTo>
                        <a:pt x="665230" y="28407"/>
                      </a:lnTo>
                      <a:cubicBezTo>
                        <a:pt x="314233" y="19930"/>
                        <a:pt x="24007" y="187665"/>
                        <a:pt x="21149" y="189380"/>
                      </a:cubicBezTo>
                      <a:cubicBezTo>
                        <a:pt x="18958" y="190713"/>
                        <a:pt x="16482" y="191285"/>
                        <a:pt x="14006" y="19128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4" name="Google Shape;4124;p34"/>
                <p:cNvSpPr/>
                <p:nvPr/>
              </p:nvSpPr>
              <p:spPr>
                <a:xfrm>
                  <a:off x="1637578" y="3743226"/>
                  <a:ext cx="270147" cy="76034"/>
                </a:xfrm>
                <a:custGeom>
                  <a:avLst/>
                  <a:gdLst/>
                  <a:ahLst/>
                  <a:cxnLst/>
                  <a:rect l="l" t="t" r="r" b="b"/>
                  <a:pathLst>
                    <a:path w="679616" h="191280" extrusionOk="0">
                      <a:moveTo>
                        <a:pt x="14101" y="191281"/>
                      </a:moveTo>
                      <a:cubicBezTo>
                        <a:pt x="9243" y="191281"/>
                        <a:pt x="4576" y="188804"/>
                        <a:pt x="1909" y="184327"/>
                      </a:cubicBezTo>
                      <a:cubicBezTo>
                        <a:pt x="-1997" y="177565"/>
                        <a:pt x="289" y="168992"/>
                        <a:pt x="6957" y="165087"/>
                      </a:cubicBezTo>
                      <a:cubicBezTo>
                        <a:pt x="9910" y="163372"/>
                        <a:pt x="305946" y="-8173"/>
                        <a:pt x="665801" y="304"/>
                      </a:cubicBezTo>
                      <a:cubicBezTo>
                        <a:pt x="673612" y="495"/>
                        <a:pt x="679803" y="6876"/>
                        <a:pt x="679612" y="14687"/>
                      </a:cubicBezTo>
                      <a:cubicBezTo>
                        <a:pt x="679422" y="22402"/>
                        <a:pt x="673135" y="28498"/>
                        <a:pt x="665515" y="28498"/>
                      </a:cubicBezTo>
                      <a:lnTo>
                        <a:pt x="665230" y="28498"/>
                      </a:lnTo>
                      <a:cubicBezTo>
                        <a:pt x="657514" y="28308"/>
                        <a:pt x="649704" y="28213"/>
                        <a:pt x="642084" y="28213"/>
                      </a:cubicBezTo>
                      <a:cubicBezTo>
                        <a:pt x="300803" y="28213"/>
                        <a:pt x="24006" y="187756"/>
                        <a:pt x="21244" y="189375"/>
                      </a:cubicBezTo>
                      <a:cubicBezTo>
                        <a:pt x="19054" y="190709"/>
                        <a:pt x="16577" y="191281"/>
                        <a:pt x="14101" y="19128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5" name="Google Shape;4125;p34"/>
                <p:cNvSpPr/>
                <p:nvPr/>
              </p:nvSpPr>
              <p:spPr>
                <a:xfrm>
                  <a:off x="1660106" y="3785351"/>
                  <a:ext cx="270147" cy="76049"/>
                </a:xfrm>
                <a:custGeom>
                  <a:avLst/>
                  <a:gdLst/>
                  <a:ahLst/>
                  <a:cxnLst/>
                  <a:rect l="l" t="t" r="r" b="b"/>
                  <a:pathLst>
                    <a:path w="679616" h="191319" extrusionOk="0">
                      <a:moveTo>
                        <a:pt x="14101" y="191224"/>
                      </a:moveTo>
                      <a:cubicBezTo>
                        <a:pt x="9243" y="191224"/>
                        <a:pt x="4576" y="188748"/>
                        <a:pt x="1909" y="184271"/>
                      </a:cubicBezTo>
                      <a:cubicBezTo>
                        <a:pt x="-1997" y="177508"/>
                        <a:pt x="289" y="168936"/>
                        <a:pt x="6957" y="165030"/>
                      </a:cubicBezTo>
                      <a:cubicBezTo>
                        <a:pt x="9910" y="163316"/>
                        <a:pt x="306614" y="-7372"/>
                        <a:pt x="665801" y="248"/>
                      </a:cubicBezTo>
                      <a:cubicBezTo>
                        <a:pt x="673612" y="438"/>
                        <a:pt x="679803" y="6820"/>
                        <a:pt x="679612" y="14631"/>
                      </a:cubicBezTo>
                      <a:cubicBezTo>
                        <a:pt x="679422" y="22346"/>
                        <a:pt x="673135" y="28442"/>
                        <a:pt x="665515" y="28442"/>
                      </a:cubicBezTo>
                      <a:lnTo>
                        <a:pt x="665230" y="28442"/>
                      </a:lnTo>
                      <a:cubicBezTo>
                        <a:pt x="314424" y="21107"/>
                        <a:pt x="24102" y="187700"/>
                        <a:pt x="21149" y="189414"/>
                      </a:cubicBezTo>
                      <a:cubicBezTo>
                        <a:pt x="18958" y="190748"/>
                        <a:pt x="16482" y="191319"/>
                        <a:pt x="14006" y="1913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6" name="Google Shape;4126;p34"/>
                <p:cNvSpPr/>
                <p:nvPr/>
              </p:nvSpPr>
              <p:spPr>
                <a:xfrm>
                  <a:off x="1683391" y="3830957"/>
                  <a:ext cx="270147" cy="76029"/>
                </a:xfrm>
                <a:custGeom>
                  <a:avLst/>
                  <a:gdLst/>
                  <a:ahLst/>
                  <a:cxnLst/>
                  <a:rect l="l" t="t" r="r" b="b"/>
                  <a:pathLst>
                    <a:path w="679616" h="191268" extrusionOk="0">
                      <a:moveTo>
                        <a:pt x="14101" y="191173"/>
                      </a:moveTo>
                      <a:cubicBezTo>
                        <a:pt x="9243" y="191173"/>
                        <a:pt x="4576" y="188697"/>
                        <a:pt x="1908" y="184220"/>
                      </a:cubicBezTo>
                      <a:cubicBezTo>
                        <a:pt x="-1997" y="177457"/>
                        <a:pt x="289" y="168884"/>
                        <a:pt x="6957" y="164979"/>
                      </a:cubicBezTo>
                      <a:cubicBezTo>
                        <a:pt x="9910" y="163265"/>
                        <a:pt x="306328" y="-6566"/>
                        <a:pt x="665801" y="197"/>
                      </a:cubicBezTo>
                      <a:cubicBezTo>
                        <a:pt x="673612" y="387"/>
                        <a:pt x="679803" y="6769"/>
                        <a:pt x="679612" y="14580"/>
                      </a:cubicBezTo>
                      <a:cubicBezTo>
                        <a:pt x="679422" y="22295"/>
                        <a:pt x="673135" y="28391"/>
                        <a:pt x="665515" y="28391"/>
                      </a:cubicBezTo>
                      <a:lnTo>
                        <a:pt x="665230" y="28391"/>
                      </a:lnTo>
                      <a:cubicBezTo>
                        <a:pt x="313281" y="20961"/>
                        <a:pt x="24006" y="187649"/>
                        <a:pt x="21149" y="189363"/>
                      </a:cubicBezTo>
                      <a:cubicBezTo>
                        <a:pt x="18958" y="190697"/>
                        <a:pt x="16482" y="191268"/>
                        <a:pt x="14005" y="19126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4824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61447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66544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06443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629841" y="273844"/>
            <a:ext cx="7886700" cy="994172"/>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715466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25/04/2025</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70810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1pPr>
            <a:lvl2pPr lvl="1"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2pPr>
            <a:lvl3pPr lvl="2"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3pPr>
            <a:lvl4pPr lvl="3"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4pPr>
            <a:lvl5pPr lvl="4"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5pPr>
            <a:lvl6pPr lvl="5"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6pPr>
            <a:lvl7pPr lvl="6"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7pPr>
            <a:lvl8pPr lvl="7"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8pPr>
            <a:lvl9pPr lvl="8" rtl="0">
              <a:spcBef>
                <a:spcPts val="0"/>
              </a:spcBef>
              <a:spcAft>
                <a:spcPts val="0"/>
              </a:spcAft>
              <a:buClr>
                <a:schemeClr val="dk1"/>
              </a:buClr>
              <a:buSzPts val="3800"/>
              <a:buFont typeface="Tajawal Medium"/>
              <a:buNone/>
              <a:defRPr sz="3800">
                <a:solidFill>
                  <a:schemeClr val="dk1"/>
                </a:solidFill>
                <a:latin typeface="Tajawal Medium"/>
                <a:ea typeface="Tajawal Medium"/>
                <a:cs typeface="Tajawal Medium"/>
                <a:sym typeface="Tajawal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1pPr>
            <a:lvl2pPr marL="914400" lvl="1"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2pPr>
            <a:lvl3pPr marL="1371600" lvl="2"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3pPr>
            <a:lvl4pPr marL="1828800" lvl="3"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4pPr>
            <a:lvl5pPr marL="2286000" lvl="4"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5pPr>
            <a:lvl6pPr marL="2743200" lvl="5"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6pPr>
            <a:lvl7pPr marL="3200400" lvl="6"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7pPr>
            <a:lvl8pPr marL="3657600" lvl="7"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8pPr>
            <a:lvl9pPr marL="4114800" lvl="8"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79" r:id="rId2"/>
    <p:sldLayoutId id="2147483680"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58A3767-BAF4-49DA-8235-3C84EEF81B07}" type="datetimeFigureOut">
              <a:rPr lang="fr-FR" smtClean="0"/>
              <a:t>25/04/2025</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9372513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2025/4/25</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6724331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783"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audio" Target="../media/audio1.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30.sv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image" Target="../media/image9.png"/><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6.xml"/><Relationship Id="rId2" Type="http://schemas.openxmlformats.org/officeDocument/2006/relationships/image" Target="../media/image7.jpeg"/><Relationship Id="rId16" Type="http://schemas.openxmlformats.org/officeDocument/2006/relationships/slide" Target="slide15.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audio" Target="../media/audio2.wav"/><Relationship Id="rId15" Type="http://schemas.openxmlformats.org/officeDocument/2006/relationships/slide" Target="slide17.xml"/><Relationship Id="rId10" Type="http://schemas.openxmlformats.org/officeDocument/2006/relationships/slide" Target="slide10.xml"/><Relationship Id="rId4" Type="http://schemas.openxmlformats.org/officeDocument/2006/relationships/slide" Target="slide5.xml"/><Relationship Id="rId9" Type="http://schemas.openxmlformats.org/officeDocument/2006/relationships/slide" Target="slide9.xml"/><Relationship Id="rId14" Type="http://schemas.openxmlformats.org/officeDocument/2006/relationships/slide" Target="slide1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1.png"/><Relationship Id="rId4" Type="http://schemas.openxmlformats.org/officeDocument/2006/relationships/image" Target="../media/image40.sv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5.wav"/><Relationship Id="rId3" Type="http://schemas.microsoft.com/office/2007/relationships/media" Target="../media/media3.mp4"/><Relationship Id="rId7" Type="http://schemas.openxmlformats.org/officeDocument/2006/relationships/audio" Target="../media/audio3.wav"/><Relationship Id="rId12" Type="http://schemas.openxmlformats.org/officeDocument/2006/relationships/slide" Target="slide4.xml"/><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14.png"/><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12.png"/><Relationship Id="rId5" Type="http://schemas.openxmlformats.org/officeDocument/2006/relationships/slideLayout" Target="../slideLayouts/slideLayout15.xml"/><Relationship Id="rId1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video" Target="../media/media3.mp4"/><Relationship Id="rId9" Type="http://schemas.openxmlformats.org/officeDocument/2006/relationships/image" Target="../media/image10.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media" Target="../media/media3.mp4"/><Relationship Id="rId7" Type="http://schemas.openxmlformats.org/officeDocument/2006/relationships/audio" Target="../media/audio4.wav"/><Relationship Id="rId12"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slide" Target="slide4.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39BF2-768A-72F7-BECC-82DCC002D73D}"/>
              </a:ext>
            </a:extLst>
          </p:cNvPr>
          <p:cNvPicPr>
            <a:picLocks noChangeAspect="1"/>
          </p:cNvPicPr>
          <p:nvPr/>
        </p:nvPicPr>
        <p:blipFill>
          <a:blip r:embed="rId2"/>
          <a:stretch>
            <a:fillRect/>
          </a:stretch>
        </p:blipFill>
        <p:spPr>
          <a:xfrm>
            <a:off x="0" y="0"/>
            <a:ext cx="9144000" cy="5143500"/>
          </a:xfrm>
          <a:prstGeom prst="rect">
            <a:avLst/>
          </a:prstGeom>
        </p:spPr>
      </p:pic>
      <p:grpSp>
        <p:nvGrpSpPr>
          <p:cNvPr id="7" name="Group 6">
            <a:extLst>
              <a:ext uri="{FF2B5EF4-FFF2-40B4-BE49-F238E27FC236}">
                <a16:creationId xmlns:a16="http://schemas.microsoft.com/office/drawing/2014/main" id="{5D9A063B-5C0F-454F-BC0D-59ED2385432B}"/>
              </a:ext>
            </a:extLst>
          </p:cNvPr>
          <p:cNvGrpSpPr/>
          <p:nvPr/>
        </p:nvGrpSpPr>
        <p:grpSpPr>
          <a:xfrm>
            <a:off x="-277894" y="1101634"/>
            <a:ext cx="9202438" cy="3086318"/>
            <a:chOff x="-277894" y="1101634"/>
            <a:chExt cx="9202438" cy="3086318"/>
          </a:xfrm>
        </p:grpSpPr>
        <p:pic>
          <p:nvPicPr>
            <p:cNvPr id="5" name="Picture 4">
              <a:extLst>
                <a:ext uri="{FF2B5EF4-FFF2-40B4-BE49-F238E27FC236}">
                  <a16:creationId xmlns:a16="http://schemas.microsoft.com/office/drawing/2014/main" id="{A048016D-65B3-B92E-BEB1-DE4CEA5EFAB4}"/>
                </a:ext>
              </a:extLst>
            </p:cNvPr>
            <p:cNvPicPr>
              <a:picLocks noChangeAspect="1"/>
            </p:cNvPicPr>
            <p:nvPr/>
          </p:nvPicPr>
          <p:blipFill rotWithShape="1">
            <a:blip r:embed="rId3">
              <a:clrChange>
                <a:clrFrom>
                  <a:srgbClr val="FFFFFF"/>
                </a:clrFrom>
                <a:clrTo>
                  <a:srgbClr val="FFFFFF">
                    <a:alpha val="0"/>
                  </a:srgbClr>
                </a:clrTo>
              </a:clrChange>
            </a:blip>
            <a:srcRect r="-731" b="38275"/>
            <a:stretch/>
          </p:blipFill>
          <p:spPr>
            <a:xfrm>
              <a:off x="766354" y="1101634"/>
              <a:ext cx="8158190" cy="2811998"/>
            </a:xfrm>
            <a:prstGeom prst="rect">
              <a:avLst/>
            </a:prstGeom>
          </p:spPr>
        </p:pic>
        <p:pic>
          <p:nvPicPr>
            <p:cNvPr id="6" name="Picture 5">
              <a:extLst>
                <a:ext uri="{FF2B5EF4-FFF2-40B4-BE49-F238E27FC236}">
                  <a16:creationId xmlns:a16="http://schemas.microsoft.com/office/drawing/2014/main" id="{2169ED3A-875B-C232-D6F7-C1F6FC809D6E}"/>
                </a:ext>
              </a:extLst>
            </p:cNvPr>
            <p:cNvPicPr>
              <a:picLocks noChangeAspect="1"/>
            </p:cNvPicPr>
            <p:nvPr/>
          </p:nvPicPr>
          <p:blipFill rotWithShape="1">
            <a:blip r:embed="rId3">
              <a:clrChange>
                <a:clrFrom>
                  <a:srgbClr val="FFFFFF"/>
                </a:clrFrom>
                <a:clrTo>
                  <a:srgbClr val="FFFFFF">
                    <a:alpha val="0"/>
                  </a:srgbClr>
                </a:clrTo>
              </a:clrChange>
            </a:blip>
            <a:srcRect l="-204" t="89691" r="45162" b="-9094"/>
            <a:stretch/>
          </p:blipFill>
          <p:spPr>
            <a:xfrm>
              <a:off x="-277894" y="2889504"/>
              <a:ext cx="6548528" cy="1298448"/>
            </a:xfrm>
            <a:prstGeom prst="rect">
              <a:avLst/>
            </a:prstGeom>
          </p:spPr>
        </p:pic>
      </p:grpSp>
      <p:sp>
        <p:nvSpPr>
          <p:cNvPr id="10" name="Google Shape;4209;p39">
            <a:extLst>
              <a:ext uri="{FF2B5EF4-FFF2-40B4-BE49-F238E27FC236}">
                <a16:creationId xmlns:a16="http://schemas.microsoft.com/office/drawing/2014/main" id="{0E503507-21E1-457F-0493-36D640045284}"/>
              </a:ext>
            </a:extLst>
          </p:cNvPr>
          <p:cNvSpPr txBox="1">
            <a:spLocks/>
          </p:cNvSpPr>
          <p:nvPr/>
        </p:nvSpPr>
        <p:spPr>
          <a:xfrm>
            <a:off x="519541" y="254614"/>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SG" sz="3600" b="1" dirty="0" err="1">
                <a:latin typeface="Times New Roman" panose="02020603050405020304" pitchFamily="18" charset="0"/>
                <a:cs typeface="Times New Roman" panose="02020603050405020304" pitchFamily="18" charset="0"/>
              </a:rPr>
              <a:t>Tiết</a:t>
            </a:r>
            <a:r>
              <a:rPr lang="en-SG" sz="3600" b="1" dirty="0">
                <a:latin typeface="Times New Roman" panose="02020603050405020304" pitchFamily="18" charset="0"/>
                <a:cs typeface="Times New Roman" panose="02020603050405020304" pitchFamily="18" charset="0"/>
              </a:rPr>
              <a:t>: 41</a:t>
            </a:r>
          </a:p>
        </p:txBody>
      </p:sp>
    </p:spTree>
    <p:extLst>
      <p:ext uri="{BB962C8B-B14F-4D97-AF65-F5344CB8AC3E}">
        <p14:creationId xmlns:p14="http://schemas.microsoft.com/office/powerpoint/2010/main" val="338757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097163" y="208541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400" dirty="0">
                <a:solidFill>
                  <a:schemeClr val="bg1">
                    <a:lumMod val="10000"/>
                  </a:schemeClr>
                </a:solidFill>
                <a:latin typeface="+mj-lt"/>
              </a:rPr>
              <a:t>Tổ chức Thương </a:t>
            </a:r>
            <a:endParaRPr lang="en-US" sz="2400" dirty="0">
              <a:solidFill>
                <a:schemeClr val="bg1">
                  <a:lumMod val="10000"/>
                </a:schemeClr>
              </a:solidFill>
              <a:latin typeface="+mj-lt"/>
            </a:endParaRPr>
          </a:p>
          <a:p>
            <a:pPr algn="ctr" defTabSz="685800">
              <a:buClrTx/>
            </a:pPr>
            <a:r>
              <a:rPr lang="vi-VN" sz="2400" dirty="0">
                <a:solidFill>
                  <a:schemeClr val="bg1">
                    <a:lumMod val="10000"/>
                  </a:schemeClr>
                </a:solidFill>
                <a:latin typeface="+mj-lt"/>
              </a:rPr>
              <a:t>mại Thế giới.</a:t>
            </a:r>
            <a:endParaRPr lang="en-SG" sz="40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899454" y="2535008"/>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B</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4955059" y="2590613"/>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7432" y="2450534"/>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1255300" y="209848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400" dirty="0">
                <a:solidFill>
                  <a:schemeClr val="bg1">
                    <a:lumMod val="10000"/>
                  </a:schemeClr>
                </a:solidFill>
                <a:latin typeface="+mj-lt"/>
              </a:rPr>
              <a:t>Quỹ Tiền tệ </a:t>
            </a:r>
            <a:endParaRPr lang="en-US" sz="2400" dirty="0">
              <a:solidFill>
                <a:schemeClr val="bg1">
                  <a:lumMod val="10000"/>
                </a:schemeClr>
              </a:solidFill>
              <a:latin typeface="+mj-lt"/>
            </a:endParaRPr>
          </a:p>
          <a:p>
            <a:pPr algn="ctr" defTabSz="685800">
              <a:buClrTx/>
            </a:pPr>
            <a:r>
              <a:rPr lang="vi-VN" sz="2400" dirty="0">
                <a:solidFill>
                  <a:schemeClr val="bg1">
                    <a:lumMod val="10000"/>
                  </a:schemeClr>
                </a:solidFill>
                <a:latin typeface="+mj-lt"/>
              </a:rPr>
              <a:t>Quốc tế.</a:t>
            </a:r>
            <a:endParaRPr lang="en-SG" sz="4000" kern="12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1057592" y="2548078"/>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vong_vang_a">
            <a:extLst>
              <a:ext uri="{FF2B5EF4-FFF2-40B4-BE49-F238E27FC236}">
                <a16:creationId xmlns:a16="http://schemas.microsoft.com/office/drawing/2014/main" id="{00235CEA-CA43-CA85-2985-322D8645370D}"/>
              </a:ext>
            </a:extLst>
          </p:cNvPr>
          <p:cNvSpPr/>
          <p:nvPr/>
        </p:nvSpPr>
        <p:spPr>
          <a:xfrm>
            <a:off x="1113197" y="2603683"/>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2505938"/>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bg1">
                    <a:lumMod val="10000"/>
                  </a:schemeClr>
                </a:solidFill>
                <a:latin typeface="+mj-lt"/>
              </a:rPr>
              <a:t>Quỹ Nhi đồng </a:t>
            </a:r>
            <a:endParaRPr lang="en-US" sz="2400" dirty="0">
              <a:solidFill>
                <a:schemeClr val="bg1">
                  <a:lumMod val="10000"/>
                </a:schemeClr>
              </a:solidFill>
              <a:latin typeface="+mj-lt"/>
            </a:endParaRPr>
          </a:p>
          <a:p>
            <a:pPr algn="ctr"/>
            <a:r>
              <a:rPr lang="vi-VN" sz="2400" dirty="0">
                <a:solidFill>
                  <a:schemeClr val="bg1">
                    <a:lumMod val="10000"/>
                  </a:schemeClr>
                </a:solidFill>
                <a:latin typeface="+mj-lt"/>
              </a:rPr>
              <a:t>Liên hợp quốc.</a:t>
            </a:r>
            <a:endParaRPr lang="en-SG" sz="24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bg1">
                    <a:lumMod val="10000"/>
                  </a:schemeClr>
                </a:solidFill>
                <a:latin typeface="+mj-lt"/>
              </a:rPr>
              <a:t>Liên hợp quốc.</a:t>
            </a:r>
            <a:endParaRPr lang="en-SG" sz="24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55300" y="539434"/>
            <a:ext cx="5041830"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6: Tên viết tắt WTO là của tổ chức quốc tế nào?</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32351553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224430" y="3353762"/>
            <a:ext cx="2780270" cy="141984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000" dirty="0">
                <a:solidFill>
                  <a:schemeClr val="bg1">
                    <a:lumMod val="10000"/>
                  </a:schemeClr>
                </a:solidFill>
                <a:latin typeface="+mj-lt"/>
              </a:rPr>
              <a:t>United Nations International Children’s Emergency Fund.</a:t>
            </a:r>
            <a:endParaRPr lang="en-SG" sz="28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875352" y="352121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930957" y="357681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700" y="3845516"/>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1868820"/>
            <a:ext cx="2780270" cy="1548695"/>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bg1">
                    <a:lumMod val="10000"/>
                  </a:schemeClr>
                </a:solidFill>
                <a:latin typeface="+mj-lt"/>
              </a:rPr>
              <a:t>United Nations Children’s </a:t>
            </a:r>
            <a:endParaRPr lang="en-US" sz="2000" dirty="0">
              <a:solidFill>
                <a:schemeClr val="bg1">
                  <a:lumMod val="10000"/>
                </a:schemeClr>
              </a:solidFill>
              <a:latin typeface="+mj-lt"/>
            </a:endParaRPr>
          </a:p>
          <a:p>
            <a:pPr algn="ctr"/>
            <a:r>
              <a:rPr lang="vi-VN" sz="2000" dirty="0">
                <a:solidFill>
                  <a:schemeClr val="bg1">
                    <a:lumMod val="10000"/>
                  </a:schemeClr>
                </a:solidFill>
                <a:latin typeface="+mj-lt"/>
              </a:rPr>
              <a:t>Emergency Fund.</a:t>
            </a:r>
            <a:endParaRPr lang="en-SG" sz="20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339574"/>
            <a:ext cx="2780270" cy="142675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000" dirty="0">
                <a:solidFill>
                  <a:schemeClr val="bg1">
                    <a:lumMod val="10000"/>
                  </a:schemeClr>
                </a:solidFill>
                <a:latin typeface="+mj-lt"/>
              </a:rPr>
              <a:t>United Nations International </a:t>
            </a:r>
            <a:endParaRPr lang="en-US" sz="2000" dirty="0">
              <a:solidFill>
                <a:schemeClr val="bg1">
                  <a:lumMod val="10000"/>
                </a:schemeClr>
              </a:solidFill>
              <a:latin typeface="+mj-lt"/>
            </a:endParaRPr>
          </a:p>
          <a:p>
            <a:pPr algn="ctr" defTabSz="685800">
              <a:buClrTx/>
            </a:pPr>
            <a:r>
              <a:rPr lang="vi-VN" sz="2000" dirty="0">
                <a:solidFill>
                  <a:schemeClr val="bg1">
                    <a:lumMod val="10000"/>
                  </a:schemeClr>
                </a:solidFill>
                <a:latin typeface="+mj-lt"/>
              </a:rPr>
              <a:t>Children’s Emergency.</a:t>
            </a:r>
            <a:endParaRPr lang="en-SG" sz="2800" kern="12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31492" y="3674428"/>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887097" y="3730033"/>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10962" y="1868820"/>
            <a:ext cx="2770990" cy="1639339"/>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bg1">
                  <a:lumMod val="10000"/>
                </a:schemeClr>
              </a:solidFill>
              <a:latin typeface="+mj-lt"/>
            </a:endParaRPr>
          </a:p>
          <a:p>
            <a:pPr algn="ctr"/>
            <a:r>
              <a:rPr lang="vi-VN" sz="2000" dirty="0">
                <a:solidFill>
                  <a:schemeClr val="bg1">
                    <a:lumMod val="10000"/>
                  </a:schemeClr>
                </a:solidFill>
                <a:latin typeface="+mj-lt"/>
              </a:rPr>
              <a:t>United Nations International</a:t>
            </a:r>
            <a:endParaRPr lang="en-US" sz="2000" dirty="0">
              <a:solidFill>
                <a:schemeClr val="bg1">
                  <a:lumMod val="10000"/>
                </a:schemeClr>
              </a:solidFill>
              <a:latin typeface="+mj-lt"/>
            </a:endParaRPr>
          </a:p>
          <a:p>
            <a:pPr algn="ctr"/>
            <a:r>
              <a:rPr lang="vi-VN" sz="2000" dirty="0">
                <a:solidFill>
                  <a:schemeClr val="bg1">
                    <a:lumMod val="10000"/>
                  </a:schemeClr>
                </a:solidFill>
                <a:latin typeface="+mj-lt"/>
              </a:rPr>
              <a:t> Children’s Fund.</a:t>
            </a:r>
            <a:endParaRPr lang="en-SG" sz="2000" dirty="0">
              <a:solidFill>
                <a:schemeClr val="bg1">
                  <a:lumMod val="10000"/>
                </a:schemeClr>
              </a:solidFill>
              <a:latin typeface="+mj-lt"/>
            </a:endParaRPr>
          </a:p>
          <a:p>
            <a:pPr algn="ctr" defTabSz="685800">
              <a:buClrTx/>
            </a:pPr>
            <a:endParaRPr lang="en-SG" sz="2800" kern="12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945292" y="2476157"/>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000897" y="2531762"/>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2500" y="2701076"/>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24430" y="549034"/>
            <a:ext cx="5140663"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7: Đâu là tên tiếng Anh đầy đủ của tổ chức UNICEF?</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13706338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309023"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bg1">
                    <a:lumMod val="10000"/>
                  </a:schemeClr>
                </a:solidFill>
                <a:latin typeface="+mj-lt"/>
              </a:rPr>
              <a:t>ASEAN.</a:t>
            </a:r>
            <a:endParaRPr lang="en-SG" sz="24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111315"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166920"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9293" y="2489427"/>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bg1">
                    <a:lumMod val="10000"/>
                  </a:schemeClr>
                </a:solidFill>
                <a:latin typeface="+mj-lt"/>
              </a:rPr>
              <a:t>AESAN.</a:t>
            </a:r>
            <a:endParaRPr lang="en-SG" sz="24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bg1">
                    <a:lumMod val="10000"/>
                  </a:schemeClr>
                </a:solidFill>
                <a:latin typeface="+mj-lt"/>
              </a:rPr>
              <a:t>NASEAN.</a:t>
            </a:r>
            <a:endParaRPr lang="en-SG" sz="24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400" dirty="0">
              <a:solidFill>
                <a:schemeClr val="bg1">
                  <a:lumMod val="10000"/>
                </a:schemeClr>
              </a:solidFill>
              <a:latin typeface="+mj-lt"/>
            </a:endParaRPr>
          </a:p>
          <a:p>
            <a:pPr algn="ctr" defTabSz="685800">
              <a:buClrTx/>
              <a:defRPr/>
            </a:pPr>
            <a:r>
              <a:rPr lang="vi-VN" sz="2400" dirty="0">
                <a:solidFill>
                  <a:schemeClr val="bg1">
                    <a:lumMod val="10000"/>
                  </a:schemeClr>
                </a:solidFill>
                <a:latin typeface="+mj-lt"/>
              </a:rPr>
              <a:t>ASANE.</a:t>
            </a:r>
            <a:endParaRPr lang="en-SG" sz="2400" dirty="0">
              <a:solidFill>
                <a:schemeClr val="bg1">
                  <a:lumMod val="10000"/>
                </a:schemeClr>
              </a:solidFill>
              <a:latin typeface="+mj-lt"/>
            </a:endParaRPr>
          </a:p>
          <a:p>
            <a:pPr algn="ctr" defTabSz="685800">
              <a:buClrTx/>
              <a:defRPr/>
            </a:pPr>
            <a:endParaRPr lang="en-US" sz="4000" kern="1200" dirty="0">
              <a:solidFill>
                <a:schemeClr val="bg1">
                  <a:lumMod val="10000"/>
                </a:schemeClr>
              </a:solidFill>
              <a:latin typeface="+mj-lt"/>
              <a:ea typeface="Tahoma" panose="020B0604030504040204" pitchFamily="34" charset="0"/>
              <a:cs typeface="Tahoma" panose="020B0604030504040204" pitchFamily="34" charset="0"/>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55300" y="526652"/>
            <a:ext cx="5046440" cy="830997"/>
          </a:xfrm>
          <a:prstGeom prst="rect">
            <a:avLst/>
          </a:prstGeom>
          <a:solidFill>
            <a:schemeClr val="bg1"/>
          </a:solid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8: Đâu là tên viết tắt của Hiêp hội các Quốc gia Đông Nam Á?</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27278975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155179" y="3436639"/>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bg1">
                    <a:lumMod val="10000"/>
                  </a:schemeClr>
                </a:solidFill>
                <a:latin typeface="+mj-lt"/>
              </a:rPr>
              <a:t>Tổ chức Giáo dục, </a:t>
            </a:r>
            <a:endParaRPr lang="en-US" sz="2000" dirty="0">
              <a:solidFill>
                <a:schemeClr val="bg1">
                  <a:lumMod val="10000"/>
                </a:schemeClr>
              </a:solidFill>
              <a:latin typeface="+mj-lt"/>
            </a:endParaRPr>
          </a:p>
          <a:p>
            <a:pPr algn="ctr"/>
            <a:r>
              <a:rPr lang="vi-VN" sz="2000" dirty="0">
                <a:solidFill>
                  <a:schemeClr val="bg1">
                    <a:lumMod val="10000"/>
                  </a:schemeClr>
                </a:solidFill>
                <a:latin typeface="+mj-lt"/>
              </a:rPr>
              <a:t>Khoa học và Văn </a:t>
            </a:r>
            <a:endParaRPr lang="en-US" sz="2000" dirty="0">
              <a:solidFill>
                <a:schemeClr val="bg1">
                  <a:lumMod val="10000"/>
                </a:schemeClr>
              </a:solidFill>
              <a:latin typeface="+mj-lt"/>
            </a:endParaRPr>
          </a:p>
          <a:p>
            <a:pPr algn="ctr"/>
            <a:r>
              <a:rPr lang="vi-VN" sz="2000" dirty="0">
                <a:solidFill>
                  <a:schemeClr val="bg1">
                    <a:lumMod val="10000"/>
                  </a:schemeClr>
                </a:solidFill>
                <a:latin typeface="+mj-lt"/>
              </a:rPr>
              <a:t>hóa Liên hợp quốc.</a:t>
            </a:r>
            <a:endParaRPr lang="en-SG" sz="20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957471" y="388623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5013076" y="394183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449" y="3801758"/>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bg1">
                    <a:lumMod val="10000"/>
                  </a:schemeClr>
                </a:solidFill>
                <a:latin typeface="+mj-lt"/>
              </a:rPr>
              <a:t>Liên hợp quốc.</a:t>
            </a:r>
            <a:endParaRPr lang="en-SG" sz="20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266568" y="209848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bg1">
                    <a:lumMod val="10000"/>
                  </a:schemeClr>
                </a:solidFill>
                <a:latin typeface="+mj-lt"/>
              </a:rPr>
              <a:t>Liên hợp quốc.</a:t>
            </a:r>
            <a:endParaRPr lang="en-SG" sz="20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1068860" y="2518024"/>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124465" y="2573629"/>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58106" y="2584607"/>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000" dirty="0">
                <a:solidFill>
                  <a:schemeClr val="bg1">
                    <a:lumMod val="10000"/>
                  </a:schemeClr>
                </a:solidFill>
                <a:latin typeface="+mj-lt"/>
              </a:rPr>
              <a:t>Tổ chức Khoa học </a:t>
            </a:r>
            <a:endParaRPr lang="en-US" sz="2000" dirty="0">
              <a:solidFill>
                <a:schemeClr val="bg1">
                  <a:lumMod val="10000"/>
                </a:schemeClr>
              </a:solidFill>
              <a:latin typeface="+mj-lt"/>
            </a:endParaRPr>
          </a:p>
          <a:p>
            <a:pPr algn="ctr"/>
            <a:r>
              <a:rPr lang="vi-VN" sz="2000" dirty="0">
                <a:solidFill>
                  <a:schemeClr val="bg1">
                    <a:lumMod val="10000"/>
                  </a:schemeClr>
                </a:solidFill>
                <a:latin typeface="+mj-lt"/>
              </a:rPr>
              <a:t>và Văn hóa </a:t>
            </a:r>
            <a:endParaRPr lang="en-US" sz="2000" dirty="0">
              <a:solidFill>
                <a:schemeClr val="bg1">
                  <a:lumMod val="10000"/>
                </a:schemeClr>
              </a:solidFill>
              <a:latin typeface="+mj-lt"/>
            </a:endParaRPr>
          </a:p>
          <a:p>
            <a:pPr algn="ctr"/>
            <a:r>
              <a:rPr lang="vi-VN" sz="2000" dirty="0">
                <a:solidFill>
                  <a:schemeClr val="bg1">
                    <a:lumMod val="10000"/>
                  </a:schemeClr>
                </a:solidFill>
                <a:latin typeface="+mj-lt"/>
              </a:rPr>
              <a:t>Liên hợp quốc.</a:t>
            </a:r>
            <a:endParaRPr lang="en-SG" sz="20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55300" y="543968"/>
            <a:ext cx="5191186" cy="830997"/>
          </a:xfrm>
          <a:prstGeom prst="rect">
            <a:avLst/>
          </a:prstGeom>
          <a:solidFill>
            <a:schemeClr val="bg1"/>
          </a:solid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9</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UNESCO là tên viết tắt của tổ chức nào?</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29005659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224430" y="3480397"/>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800" dirty="0">
                <a:solidFill>
                  <a:schemeClr val="bg1">
                    <a:lumMod val="10000"/>
                  </a:schemeClr>
                </a:solidFill>
                <a:latin typeface="+mj-lt"/>
              </a:rPr>
              <a:t>Quỹ Tiền tệ </a:t>
            </a:r>
            <a:endParaRPr lang="en-US" sz="2800" dirty="0">
              <a:solidFill>
                <a:schemeClr val="bg1">
                  <a:lumMod val="10000"/>
                </a:schemeClr>
              </a:solidFill>
              <a:latin typeface="+mj-lt"/>
            </a:endParaRPr>
          </a:p>
          <a:p>
            <a:pPr algn="ctr" defTabSz="685800">
              <a:buClrTx/>
            </a:pPr>
            <a:r>
              <a:rPr lang="vi-VN" sz="2800" dirty="0">
                <a:solidFill>
                  <a:schemeClr val="bg1">
                    <a:lumMod val="10000"/>
                  </a:schemeClr>
                </a:solidFill>
                <a:latin typeface="+mj-lt"/>
              </a:rPr>
              <a:t>Quốc tế.</a:t>
            </a:r>
            <a:endParaRPr lang="en-SG" sz="36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026722" y="3929991"/>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082327" y="3985596"/>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700" y="3845516"/>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bg1">
                    <a:lumMod val="10000"/>
                  </a:schemeClr>
                </a:solidFill>
                <a:latin typeface="+mj-lt"/>
              </a:rPr>
              <a:t>Ngân hàng </a:t>
            </a:r>
            <a:endParaRPr lang="en-US" sz="2800" dirty="0">
              <a:solidFill>
                <a:schemeClr val="bg1">
                  <a:lumMod val="10000"/>
                </a:schemeClr>
              </a:solidFill>
              <a:latin typeface="+mj-lt"/>
            </a:endParaRPr>
          </a:p>
          <a:p>
            <a:pPr algn="ctr"/>
            <a:r>
              <a:rPr lang="vi-VN" sz="2800" dirty="0">
                <a:solidFill>
                  <a:schemeClr val="bg1">
                    <a:lumMod val="10000"/>
                  </a:schemeClr>
                </a:solidFill>
                <a:latin typeface="+mj-lt"/>
              </a:rPr>
              <a:t>thế giới.</a:t>
            </a:r>
            <a:endParaRPr lang="en-SG" sz="28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bg1">
                    <a:lumMod val="10000"/>
                  </a:schemeClr>
                </a:solidFill>
                <a:latin typeface="+mj-lt"/>
              </a:rPr>
              <a:t>Tổ chức Y tế </a:t>
            </a:r>
            <a:endParaRPr lang="en-US" sz="2800" dirty="0">
              <a:solidFill>
                <a:schemeClr val="bg1">
                  <a:lumMod val="10000"/>
                </a:schemeClr>
              </a:solidFill>
              <a:latin typeface="+mj-lt"/>
            </a:endParaRPr>
          </a:p>
          <a:p>
            <a:pPr algn="ctr"/>
            <a:r>
              <a:rPr lang="vi-VN" sz="2800" dirty="0">
                <a:solidFill>
                  <a:schemeClr val="bg1">
                    <a:lumMod val="10000"/>
                  </a:schemeClr>
                </a:solidFill>
                <a:latin typeface="+mj-lt"/>
              </a:rPr>
              <a:t>thế giới.</a:t>
            </a:r>
            <a:endParaRPr lang="en-SG" sz="28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10963" y="2214952"/>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bg1">
                    <a:lumMod val="10000"/>
                  </a:schemeClr>
                </a:solidFill>
                <a:latin typeface="+mj-lt"/>
              </a:rPr>
              <a:t>Liên hợp quốc.</a:t>
            </a:r>
            <a:endParaRPr lang="en-SG" sz="28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13254" y="2667946"/>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068859" y="2723551"/>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2500" y="2701076"/>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49723" y="480550"/>
            <a:ext cx="5086168" cy="1015663"/>
          </a:xfrm>
          <a:prstGeom prst="rect">
            <a:avLst/>
          </a:prstGeom>
          <a:solidFill>
            <a:schemeClr val="bg1"/>
          </a:solidFill>
        </p:spPr>
        <p:txBody>
          <a:bodyPr wrap="square" rtlCol="0">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10</a:t>
            </a: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 Tổ chức quốc tế có tên “International Monetary Fund” có nghĩa tiếng Việt là gì?</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30309225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155179" y="3436639"/>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bg1">
                    <a:lumMod val="10000"/>
                  </a:schemeClr>
                </a:solidFill>
                <a:latin typeface="+mj-lt"/>
              </a:rPr>
              <a:t>Cử chỉ, ánh mắt, ngôn ngữ cơ thể.</a:t>
            </a:r>
            <a:endParaRPr lang="en-SG" sz="24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957471" y="388623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5013076" y="394183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449" y="3801758"/>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400" dirty="0">
                <a:solidFill>
                  <a:schemeClr val="bg1">
                    <a:lumMod val="10000"/>
                  </a:schemeClr>
                </a:solidFill>
                <a:latin typeface="+mj-lt"/>
              </a:rPr>
              <a:t>Hình ảnh, </a:t>
            </a:r>
            <a:endParaRPr lang="en-US" sz="2400" dirty="0">
              <a:solidFill>
                <a:schemeClr val="bg1">
                  <a:lumMod val="10000"/>
                </a:schemeClr>
              </a:solidFill>
              <a:latin typeface="+mj-lt"/>
            </a:endParaRPr>
          </a:p>
          <a:p>
            <a:pPr algn="ctr"/>
            <a:r>
              <a:rPr lang="vi-VN" sz="2400" dirty="0">
                <a:solidFill>
                  <a:schemeClr val="bg1">
                    <a:lumMod val="10000"/>
                  </a:schemeClr>
                </a:solidFill>
                <a:latin typeface="+mj-lt"/>
              </a:rPr>
              <a:t>áp phích.</a:t>
            </a:r>
            <a:endParaRPr lang="en-SG" sz="24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266568" y="2098484"/>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400" dirty="0">
                <a:solidFill>
                  <a:schemeClr val="bg1">
                    <a:lumMod val="10000"/>
                  </a:schemeClr>
                </a:solidFill>
                <a:latin typeface="+mj-lt"/>
              </a:rPr>
              <a:t>Biểu đồ, sơ đồ.</a:t>
            </a:r>
            <a:endParaRPr lang="en-SG" sz="4000" kern="12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1068860" y="2518024"/>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124465" y="2573629"/>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58106" y="2584607"/>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400" dirty="0">
                <a:solidFill>
                  <a:schemeClr val="bg1">
                    <a:lumMod val="10000"/>
                  </a:schemeClr>
                </a:solidFill>
                <a:latin typeface="+mj-lt"/>
              </a:rPr>
              <a:t>Hình ảnh quảng </a:t>
            </a:r>
            <a:endParaRPr lang="en-US" sz="2400" dirty="0">
              <a:solidFill>
                <a:schemeClr val="bg1">
                  <a:lumMod val="10000"/>
                </a:schemeClr>
              </a:solidFill>
              <a:latin typeface="+mj-lt"/>
            </a:endParaRPr>
          </a:p>
          <a:p>
            <a:pPr algn="ctr" defTabSz="685800">
              <a:buClrTx/>
            </a:pPr>
            <a:r>
              <a:rPr lang="vi-VN" sz="2400" dirty="0">
                <a:solidFill>
                  <a:schemeClr val="bg1">
                    <a:lumMod val="10000"/>
                  </a:schemeClr>
                </a:solidFill>
                <a:latin typeface="+mj-lt"/>
              </a:rPr>
              <a:t>cáo, âm thanh.</a:t>
            </a:r>
            <a:endParaRPr lang="en-SG" sz="4000" kern="12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317287" y="453750"/>
            <a:ext cx="4956425" cy="1015663"/>
          </a:xfrm>
          <a:prstGeom prst="rect">
            <a:avLst/>
          </a:prstGeom>
          <a:solidFill>
            <a:schemeClr val="bg1"/>
          </a:solidFill>
        </p:spPr>
        <p:txBody>
          <a:bodyPr wrap="square" rtlCol="0">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11: Trong thực tế giao tiếp hàng ngày, chúng ta đã sử dụng những loại phương tiện phi ngôn ngữ nào?</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34713155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224430" y="3480397"/>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800" dirty="0">
                <a:solidFill>
                  <a:schemeClr val="bg1">
                    <a:lumMod val="10000"/>
                  </a:schemeClr>
                </a:solidFill>
                <a:latin typeface="+mj-lt"/>
              </a:rPr>
              <a:t>58%.</a:t>
            </a:r>
            <a:endParaRPr lang="en-SG" sz="36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026722" y="3929991"/>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082327" y="3985596"/>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4700" y="3845516"/>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2800" dirty="0">
                <a:solidFill>
                  <a:schemeClr val="bg1">
                    <a:lumMod val="10000"/>
                  </a:schemeClr>
                </a:solidFill>
                <a:latin typeface="+mj-lt"/>
              </a:rPr>
              <a:t>32%.</a:t>
            </a:r>
            <a:endParaRPr lang="en-SG" sz="3600" kern="12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bg1">
                    <a:lumMod val="10000"/>
                  </a:schemeClr>
                </a:solidFill>
                <a:latin typeface="+mj-lt"/>
              </a:rPr>
              <a:t>54%.</a:t>
            </a:r>
            <a:endParaRPr lang="en-SG" sz="28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10963" y="2214952"/>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2800" dirty="0">
                <a:solidFill>
                  <a:schemeClr val="bg1">
                    <a:lumMod val="10000"/>
                  </a:schemeClr>
                </a:solidFill>
                <a:latin typeface="+mj-lt"/>
              </a:rPr>
              <a:t>45%.</a:t>
            </a:r>
            <a:endParaRPr lang="en-SG" sz="28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13254" y="2667946"/>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068859" y="2723551"/>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2500" y="2701076"/>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63653" y="435305"/>
            <a:ext cx="5086168" cy="1200329"/>
          </a:xfrm>
          <a:prstGeom prst="rect">
            <a:avLst/>
          </a:prstGeom>
          <a:solidFill>
            <a:schemeClr val="bg1"/>
          </a:solid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12: Trong quá trình giao tiếp, phương tiện phi ngôn ngữ chiếm khoảng bao nhiêu phần trăm?</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9334899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AC53AC6A-D5FB-A513-8E00-066EE05A85C2}"/>
              </a:ext>
            </a:extLst>
          </p:cNvPr>
          <p:cNvPicPr>
            <a:picLocks noChangeAspect="1"/>
          </p:cNvPicPr>
          <p:nvPr/>
        </p:nvPicPr>
        <p:blipFill rotWithShape="1">
          <a:blip r:embed="rId3">
            <a:clrChange>
              <a:clrFrom>
                <a:srgbClr val="FFFFFF"/>
              </a:clrFrom>
              <a:clrTo>
                <a:srgbClr val="FFFFFF">
                  <a:alpha val="0"/>
                </a:srgbClr>
              </a:clrTo>
            </a:clrChange>
          </a:blip>
          <a:srcRect t="38989" r="1250"/>
          <a:stretch/>
        </p:blipFill>
        <p:spPr>
          <a:xfrm>
            <a:off x="-60960" y="386129"/>
            <a:ext cx="9515804" cy="4042047"/>
          </a:xfrm>
          <a:prstGeom prst="rect">
            <a:avLst/>
          </a:prstGeom>
        </p:spPr>
      </p:pic>
    </p:spTree>
    <p:extLst>
      <p:ext uri="{BB962C8B-B14F-4D97-AF65-F5344CB8AC3E}">
        <p14:creationId xmlns:p14="http://schemas.microsoft.com/office/powerpoint/2010/main" val="180685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980200" y="2542540"/>
            <a:ext cx="7183600" cy="157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en-SG" sz="11500" b="1" dirty="0" err="1">
                <a:solidFill>
                  <a:schemeClr val="bg1">
                    <a:lumMod val="10000"/>
                  </a:schemeClr>
                </a:solidFill>
                <a:latin typeface="Times New Roman" panose="02020603050405020304" pitchFamily="18" charset="0"/>
                <a:cs typeface="Times New Roman" panose="02020603050405020304" pitchFamily="18" charset="0"/>
              </a:rPr>
              <a:t>Câu</a:t>
            </a:r>
            <a:r>
              <a:rPr lang="en-SG" sz="11500" b="1" dirty="0">
                <a:solidFill>
                  <a:schemeClr val="bg1">
                    <a:lumMod val="10000"/>
                  </a:schemeClr>
                </a:solidFill>
                <a:latin typeface="Times New Roman" panose="02020603050405020304" pitchFamily="18" charset="0"/>
                <a:cs typeface="Times New Roman" panose="02020603050405020304" pitchFamily="18" charset="0"/>
              </a:rPr>
              <a:t> 1</a:t>
            </a: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3721259" y="177460"/>
            <a:ext cx="1424468" cy="1307290"/>
          </a:xfrm>
          <a:prstGeom prst="rect">
            <a:avLst/>
          </a:prstGeom>
          <a:solidFill>
            <a:srgbClr val="F9DB0E">
              <a:lumMod val="20000"/>
              <a:lumOff val="8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2A1B4C"/>
              </a:buClr>
              <a:buSzPts val="5000"/>
              <a:buFont typeface="Denk One"/>
              <a:buNone/>
              <a:tabLst/>
              <a:defRPr/>
            </a:pPr>
            <a:r>
              <a:rPr kumimoji="0" lang="en" sz="8000" b="1" i="0" u="none" strike="noStrike" kern="0" cap="none" spc="0" normalizeH="0" baseline="0" noProof="0" dirty="0">
                <a:ln>
                  <a:noFill/>
                </a:ln>
                <a:solidFill>
                  <a:srgbClr val="2A1B4C"/>
                </a:solidFill>
                <a:effectLst/>
                <a:uLnTx/>
                <a:uFillTx/>
                <a:latin typeface="Denk One"/>
                <a:sym typeface="Denk One"/>
              </a:rPr>
              <a:t>01</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2813674" y="1931916"/>
            <a:ext cx="3331409" cy="73967"/>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Tree>
    <p:extLst>
      <p:ext uri="{BB962C8B-B14F-4D97-AF65-F5344CB8AC3E}">
        <p14:creationId xmlns:p14="http://schemas.microsoft.com/office/powerpoint/2010/main" val="360140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1</a:t>
            </a:r>
            <a:endParaRPr lang="en-SG" sz="3200" b="1" dirty="0"/>
          </a:p>
        </p:txBody>
      </p:sp>
      <p:grpSp>
        <p:nvGrpSpPr>
          <p:cNvPr id="6" name="组合 48">
            <a:extLst>
              <a:ext uri="{FF2B5EF4-FFF2-40B4-BE49-F238E27FC236}">
                <a16:creationId xmlns:a16="http://schemas.microsoft.com/office/drawing/2014/main" id="{646330A0-DF4E-A49F-E122-11C8EAAB5EA2}"/>
              </a:ext>
            </a:extLst>
          </p:cNvPr>
          <p:cNvGrpSpPr/>
          <p:nvPr/>
        </p:nvGrpSpPr>
        <p:grpSpPr>
          <a:xfrm>
            <a:off x="505097" y="920816"/>
            <a:ext cx="6731725" cy="3518263"/>
            <a:chOff x="2900496" y="1028113"/>
            <a:chExt cx="6336001" cy="3420001"/>
          </a:xfrm>
          <a:solidFill>
            <a:srgbClr val="FFFFFF">
              <a:lumMod val="20000"/>
              <a:lumOff val="80000"/>
            </a:srgbClr>
          </a:solidFill>
        </p:grpSpPr>
        <p:sp>
          <p:nvSpPr>
            <p:cNvPr id="7" name="任意多边形: 形状 45">
              <a:extLst>
                <a:ext uri="{FF2B5EF4-FFF2-40B4-BE49-F238E27FC236}">
                  <a16:creationId xmlns:a16="http://schemas.microsoft.com/office/drawing/2014/main" id="{6093F6DC-1AE8-DBD8-4F4A-4AA425CB90A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algn="ctr" defTabSz="514337">
                <a:buClrTx/>
                <a:defRPr/>
              </a:pPr>
              <a:endParaRPr lang="zh-CN" altLang="en-US" sz="1013" kern="1200">
                <a:solidFill>
                  <a:prstClr val="white"/>
                </a:solidFill>
                <a:latin typeface="Calibri"/>
                <a:ea typeface="宋体" panose="02010600030101010101" pitchFamily="2" charset="-122"/>
              </a:endParaRPr>
            </a:p>
          </p:txBody>
        </p:sp>
        <p:sp>
          <p:nvSpPr>
            <p:cNvPr id="8" name="任意多边形: 形状 44">
              <a:extLst>
                <a:ext uri="{FF2B5EF4-FFF2-40B4-BE49-F238E27FC236}">
                  <a16:creationId xmlns:a16="http://schemas.microsoft.com/office/drawing/2014/main" id="{A8965ABE-8BEC-2ED1-5360-90D14CBDBAA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514337">
                <a:buClrTx/>
                <a:defRPr/>
              </a:pPr>
              <a:endParaRPr lang="zh-CN" altLang="en-US" sz="1013" kern="1200" dirty="0">
                <a:solidFill>
                  <a:prstClr val="white"/>
                </a:solidFill>
                <a:latin typeface="Calibri"/>
                <a:ea typeface="宋体" panose="02010600030101010101" pitchFamily="2" charset="-122"/>
              </a:endParaRPr>
            </a:p>
          </p:txBody>
        </p:sp>
      </p:grpSp>
      <p:pic>
        <p:nvPicPr>
          <p:cNvPr id="9" name="图片 74">
            <a:extLst>
              <a:ext uri="{FF2B5EF4-FFF2-40B4-BE49-F238E27FC236}">
                <a16:creationId xmlns:a16="http://schemas.microsoft.com/office/drawing/2014/main" id="{1CBE1235-56B5-5F88-0479-02F396EC88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31" t="33683" r="31300" b="42531"/>
          <a:stretch/>
        </p:blipFill>
        <p:spPr>
          <a:xfrm>
            <a:off x="1014193" y="3106756"/>
            <a:ext cx="1446730" cy="1144382"/>
          </a:xfrm>
          <a:prstGeom prst="rect">
            <a:avLst/>
          </a:prstGeom>
        </p:spPr>
      </p:pic>
      <p:sp>
        <p:nvSpPr>
          <p:cNvPr id="10" name="TextBox 9">
            <a:extLst>
              <a:ext uri="{FF2B5EF4-FFF2-40B4-BE49-F238E27FC236}">
                <a16:creationId xmlns:a16="http://schemas.microsoft.com/office/drawing/2014/main" id="{54179DD6-B9D8-AD93-A6D8-AE1CF093D904}"/>
              </a:ext>
            </a:extLst>
          </p:cNvPr>
          <p:cNvSpPr txBox="1"/>
          <p:nvPr/>
        </p:nvSpPr>
        <p:spPr>
          <a:xfrm>
            <a:off x="1176261" y="1772007"/>
            <a:ext cx="5759970" cy="1815882"/>
          </a:xfrm>
          <a:prstGeom prst="rect">
            <a:avLst/>
          </a:prstGeom>
          <a:noFill/>
        </p:spPr>
        <p:txBody>
          <a:bodyPr wrap="square">
            <a:spAutoFit/>
          </a:bodyPr>
          <a:lstStyle/>
          <a:p>
            <a:pPr algn="ctr" defTabSz="685800">
              <a:buClrTx/>
            </a:pPr>
            <a:r>
              <a:rPr lang="vi-VN" sz="2800" dirty="0">
                <a:latin typeface="+mj-lt"/>
              </a:rPr>
              <a:t>Tóm tắt các đặc điểm của văn bản giới thiệu một danh lam thắng cảnh hoặc di tích lịch sử được thể hiện trong ba văn bản đã học bằng cách hoàn thành bảng</a:t>
            </a:r>
            <a:endParaRPr lang="en-SG" sz="8000" kern="1200" dirty="0">
              <a:solidFill>
                <a:srgbClr val="171516"/>
              </a:solidFill>
              <a:latin typeface="+mj-lt"/>
              <a:ea typeface="+mn-ea"/>
              <a:cs typeface="Times New Roman" panose="02020603050405020304" pitchFamily="18" charset="0"/>
            </a:endParaRPr>
          </a:p>
        </p:txBody>
      </p:sp>
      <p:sp>
        <p:nvSpPr>
          <p:cNvPr id="11" name="Freeform 4">
            <a:extLst>
              <a:ext uri="{FF2B5EF4-FFF2-40B4-BE49-F238E27FC236}">
                <a16:creationId xmlns:a16="http://schemas.microsoft.com/office/drawing/2014/main" id="{68B91F83-0F03-B020-40F8-65700B557331}"/>
              </a:ext>
            </a:extLst>
          </p:cNvPr>
          <p:cNvSpPr/>
          <p:nvPr/>
        </p:nvSpPr>
        <p:spPr>
          <a:xfrm>
            <a:off x="6327547" y="2485675"/>
            <a:ext cx="2506255" cy="268684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342917">
              <a:buClrTx/>
              <a:defRPr/>
            </a:pPr>
            <a:endParaRPr lang="en-SG" sz="675" kern="1200" dirty="0">
              <a:solidFill>
                <a:prstClr val="black"/>
              </a:solidFill>
              <a:latin typeface="Calibri"/>
              <a:ea typeface="+mn-ea"/>
            </a:endParaRPr>
          </a:p>
        </p:txBody>
      </p:sp>
    </p:spTree>
    <p:extLst>
      <p:ext uri="{BB962C8B-B14F-4D97-AF65-F5344CB8AC3E}">
        <p14:creationId xmlns:p14="http://schemas.microsoft.com/office/powerpoint/2010/main" val="298479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strVal val="4/3*#ppt_w"/>
                                          </p:val>
                                        </p:tav>
                                        <p:tav tm="100000">
                                          <p:val>
                                            <p:strVal val="#ppt_w"/>
                                          </p:val>
                                        </p:tav>
                                      </p:tavLst>
                                    </p:anim>
                                    <p:anim calcmode="lin" valueType="num">
                                      <p:cBhvr>
                                        <p:cTn id="12" dur="750" fill="hold"/>
                                        <p:tgtEl>
                                          <p:spTgt spid="6"/>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CDEC52F5-40AE-FA01-5C1A-7BBD0226DBDA}"/>
              </a:ext>
            </a:extLst>
          </p:cNvPr>
          <p:cNvPicPr>
            <a:picLocks noChangeAspect="1"/>
          </p:cNvPicPr>
          <p:nvPr/>
        </p:nvPicPr>
        <p:blipFill rotWithShape="1">
          <a:blip r:embed="rId3">
            <a:clrChange>
              <a:clrFrom>
                <a:srgbClr val="FFFFFF"/>
              </a:clrFrom>
              <a:clrTo>
                <a:srgbClr val="FFFFFF">
                  <a:alpha val="0"/>
                </a:srgbClr>
              </a:clrTo>
            </a:clrChange>
          </a:blip>
          <a:srcRect t="44609" r="8125"/>
          <a:stretch/>
        </p:blipFill>
        <p:spPr>
          <a:xfrm>
            <a:off x="0" y="699734"/>
            <a:ext cx="8798560" cy="3600306"/>
          </a:xfrm>
          <a:prstGeom prst="rect">
            <a:avLst/>
          </a:prstGeom>
        </p:spPr>
      </p:pic>
    </p:spTree>
    <p:extLst>
      <p:ext uri="{BB962C8B-B14F-4D97-AF65-F5344CB8AC3E}">
        <p14:creationId xmlns:p14="http://schemas.microsoft.com/office/powerpoint/2010/main" val="697791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182305" y="-43544"/>
            <a:ext cx="4572000" cy="587148"/>
          </a:xfrm>
          <a:prstGeom prst="rect">
            <a:avLst/>
          </a:prstGeom>
          <a:noFill/>
        </p:spPr>
        <p:txBody>
          <a:bodyPr wrap="square">
            <a:spAutoFit/>
          </a:bodyPr>
          <a:lstStyle/>
          <a:p>
            <a:pPr marL="0" marR="0" lvl="0" indent="0" algn="ctr" defTabSz="914378" rtl="0" eaLnBrk="1" fontAlgn="auto" latinLnBrk="0" hangingPunct="1">
              <a:lnSpc>
                <a:spcPct val="150000"/>
              </a:lnSpc>
              <a:spcBef>
                <a:spcPts val="0"/>
              </a:spcBef>
              <a:spcAft>
                <a:spcPts val="80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PHT số </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1</a:t>
            </a:r>
            <a:endParaRPr kumimoji="0" lang="en-SG"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id="{2956BC08-DE97-CC85-E523-B7C1BE5E20BE}"/>
              </a:ext>
            </a:extLst>
          </p:cNvPr>
          <p:cNvGraphicFramePr>
            <a:graphicFrameLocks noGrp="1"/>
          </p:cNvGraphicFramePr>
          <p:nvPr>
            <p:extLst>
              <p:ext uri="{D42A27DB-BD31-4B8C-83A1-F6EECF244321}">
                <p14:modId xmlns:p14="http://schemas.microsoft.com/office/powerpoint/2010/main" val="3395299543"/>
              </p:ext>
            </p:extLst>
          </p:nvPr>
        </p:nvGraphicFramePr>
        <p:xfrm>
          <a:off x="81989" y="730594"/>
          <a:ext cx="8948798" cy="4302959"/>
        </p:xfrm>
        <a:graphic>
          <a:graphicData uri="http://schemas.openxmlformats.org/drawingml/2006/table">
            <a:tbl>
              <a:tblPr firstRow="1" firstCol="1" bandRow="1">
                <a:tableStyleId>{1E171933-4619-4E11-9A3F-F7608DF75F80}</a:tableStyleId>
              </a:tblPr>
              <a:tblGrid>
                <a:gridCol w="2312868">
                  <a:extLst>
                    <a:ext uri="{9D8B030D-6E8A-4147-A177-3AD203B41FA5}">
                      <a16:colId xmlns:a16="http://schemas.microsoft.com/office/drawing/2014/main" val="2278215865"/>
                    </a:ext>
                  </a:extLst>
                </a:gridCol>
                <a:gridCol w="3342510">
                  <a:extLst>
                    <a:ext uri="{9D8B030D-6E8A-4147-A177-3AD203B41FA5}">
                      <a16:colId xmlns:a16="http://schemas.microsoft.com/office/drawing/2014/main" val="2738965772"/>
                    </a:ext>
                  </a:extLst>
                </a:gridCol>
                <a:gridCol w="1505292">
                  <a:extLst>
                    <a:ext uri="{9D8B030D-6E8A-4147-A177-3AD203B41FA5}">
                      <a16:colId xmlns:a16="http://schemas.microsoft.com/office/drawing/2014/main" val="2573883443"/>
                    </a:ext>
                  </a:extLst>
                </a:gridCol>
                <a:gridCol w="1788128">
                  <a:extLst>
                    <a:ext uri="{9D8B030D-6E8A-4147-A177-3AD203B41FA5}">
                      <a16:colId xmlns:a16="http://schemas.microsoft.com/office/drawing/2014/main" val="1252977349"/>
                    </a:ext>
                  </a:extLst>
                </a:gridCol>
              </a:tblGrid>
              <a:tr h="1145418">
                <a:tc>
                  <a:txBody>
                    <a:bodyPr/>
                    <a:lstStyle/>
                    <a:p>
                      <a:pPr algn="just">
                        <a:lnSpc>
                          <a:spcPct val="100000"/>
                        </a:lnSpc>
                        <a:spcAft>
                          <a:spcPts val="800"/>
                        </a:spcAft>
                      </a:pPr>
                      <a:r>
                        <a:rPr lang="vi-VN" sz="20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dirty="0">
                          <a:solidFill>
                            <a:schemeClr val="bg1">
                              <a:lumMod val="10000"/>
                            </a:schemeClr>
                          </a:solidFill>
                          <a:effectLst/>
                          <a:latin typeface="Times New Roman" panose="02020603050405020304" pitchFamily="18" charset="0"/>
                          <a:cs typeface="Times New Roman" panose="02020603050405020304" pitchFamily="18" charset="0"/>
                        </a:rPr>
                        <a:t>            </a:t>
                      </a:r>
                      <a:r>
                        <a:rPr lang="vi-VN" sz="2000" dirty="0">
                          <a:solidFill>
                            <a:schemeClr val="bg1">
                              <a:lumMod val="10000"/>
                            </a:schemeClr>
                          </a:solidFill>
                          <a:effectLst/>
                          <a:latin typeface="Times New Roman" panose="02020603050405020304" pitchFamily="18" charset="0"/>
                          <a:cs typeface="Times New Roman" panose="02020603050405020304" pitchFamily="18" charset="0"/>
                        </a:rPr>
                        <a:t>Văn bản</a:t>
                      </a:r>
                      <a:endParaRPr lang="en-SG" sz="2000" dirty="0">
                        <a:solidFill>
                          <a:schemeClr val="bg1">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000" dirty="0">
                          <a:solidFill>
                            <a:schemeClr val="bg1">
                              <a:lumMod val="10000"/>
                            </a:schemeClr>
                          </a:solidFill>
                          <a:effectLst/>
                          <a:latin typeface="Times New Roman" panose="02020603050405020304" pitchFamily="18" charset="0"/>
                          <a:cs typeface="Times New Roman" panose="02020603050405020304" pitchFamily="18" charset="0"/>
                        </a:rPr>
                        <a:t>Đặc điểm</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000" dirty="0">
                          <a:solidFill>
                            <a:schemeClr val="bg1">
                              <a:lumMod val="10000"/>
                            </a:schemeClr>
                          </a:solidFill>
                          <a:effectLst/>
                          <a:latin typeface="Times New Roman" panose="02020603050405020304" pitchFamily="18" charset="0"/>
                          <a:cs typeface="Times New Roman" panose="02020603050405020304" pitchFamily="18" charset="0"/>
                        </a:rPr>
                        <a:t>Vườn Quốc gia Cúc Phương </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000" dirty="0">
                          <a:solidFill>
                            <a:schemeClr val="bg1">
                              <a:lumMod val="10000"/>
                            </a:schemeClr>
                          </a:solidFill>
                          <a:effectLst/>
                          <a:latin typeface="Times New Roman" panose="02020603050405020304" pitchFamily="18" charset="0"/>
                          <a:cs typeface="Times New Roman" panose="02020603050405020304" pitchFamily="18" charset="0"/>
                        </a:rPr>
                        <a:t>Ngọ Môn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000" dirty="0">
                          <a:solidFill>
                            <a:schemeClr val="bg1">
                              <a:lumMod val="10000"/>
                            </a:schemeClr>
                          </a:solidFill>
                          <a:effectLst/>
                          <a:latin typeface="Times New Roman" panose="02020603050405020304" pitchFamily="18" charset="0"/>
                          <a:cs typeface="Times New Roman" panose="02020603050405020304" pitchFamily="18" charset="0"/>
                        </a:rPr>
                        <a:t>Thủ Ngữ-</a:t>
                      </a:r>
                      <a:r>
                        <a:rPr lang="en-SG" sz="2000" dirty="0">
                          <a:solidFill>
                            <a:schemeClr val="bg1">
                              <a:lumMod val="10000"/>
                            </a:schemeClr>
                          </a:solidFill>
                          <a:effectLst/>
                          <a:latin typeface="Times New Roman" panose="02020603050405020304" pitchFamily="18" charset="0"/>
                          <a:cs typeface="Times New Roman" panose="02020603050405020304" pitchFamily="18" charset="0"/>
                        </a:rPr>
                        <a:t>        </a:t>
                      </a:r>
                      <a:r>
                        <a:rPr lang="vi-VN" sz="2000" dirty="0">
                          <a:solidFill>
                            <a:schemeClr val="bg1">
                              <a:lumMod val="10000"/>
                            </a:schemeClr>
                          </a:solidFill>
                          <a:effectLst/>
                          <a:latin typeface="Times New Roman" panose="02020603050405020304" pitchFamily="18" charset="0"/>
                          <a:cs typeface="Times New Roman" panose="02020603050405020304" pitchFamily="18" charset="0"/>
                        </a:rPr>
                        <a:t>di tích cổ bên sông Sài Gòn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43589421"/>
                  </a:ext>
                </a:extLst>
              </a:tr>
              <a:tr h="436730">
                <a:tc>
                  <a:txBody>
                    <a:bodyPr/>
                    <a:lstStyle/>
                    <a:p>
                      <a:pPr algn="just">
                        <a:lnSpc>
                          <a:spcPct val="100000"/>
                        </a:lnSpc>
                        <a:spcAft>
                          <a:spcPts val="800"/>
                        </a:spcAft>
                      </a:pPr>
                      <a:r>
                        <a:rPr lang="vi-VN" sz="2000" b="0" i="1" dirty="0">
                          <a:solidFill>
                            <a:schemeClr val="bg1">
                              <a:lumMod val="10000"/>
                            </a:schemeClr>
                          </a:solidFill>
                          <a:effectLst/>
                          <a:latin typeface="Times New Roman" panose="02020603050405020304" pitchFamily="18" charset="0"/>
                          <a:cs typeface="Times New Roman" panose="02020603050405020304" pitchFamily="18" charset="0"/>
                        </a:rPr>
                        <a:t>Mục đích viết</a:t>
                      </a:r>
                      <a:endParaRPr lang="en-SG" sz="2000" b="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0486658"/>
                  </a:ext>
                </a:extLst>
              </a:tr>
              <a:tr h="534104">
                <a:tc>
                  <a:txBody>
                    <a:bodyPr/>
                    <a:lstStyle/>
                    <a:p>
                      <a:pPr algn="just">
                        <a:lnSpc>
                          <a:spcPct val="100000"/>
                        </a:lnSpc>
                        <a:spcAft>
                          <a:spcPts val="800"/>
                        </a:spcAft>
                      </a:pPr>
                      <a:r>
                        <a:rPr lang="vi-VN" sz="2000" b="0" i="1">
                          <a:solidFill>
                            <a:schemeClr val="bg1">
                              <a:lumMod val="10000"/>
                            </a:schemeClr>
                          </a:solidFill>
                          <a:effectLst/>
                          <a:latin typeface="Times New Roman" panose="02020603050405020304" pitchFamily="18" charset="0"/>
                          <a:cs typeface="Times New Roman" panose="02020603050405020304" pitchFamily="18" charset="0"/>
                        </a:rPr>
                        <a:t>Cấu trúc</a:t>
                      </a:r>
                      <a:endParaRPr lang="en-SG" sz="2000" b="0" i="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2467014"/>
                  </a:ext>
                </a:extLst>
              </a:tr>
              <a:tr h="312387">
                <a:tc>
                  <a:txBody>
                    <a:bodyPr/>
                    <a:lstStyle/>
                    <a:p>
                      <a:pPr algn="just">
                        <a:lnSpc>
                          <a:spcPct val="100000"/>
                        </a:lnSpc>
                        <a:spcAft>
                          <a:spcPts val="800"/>
                        </a:spcAft>
                      </a:pPr>
                      <a:r>
                        <a:rPr lang="vi-VN" sz="2000" b="0" i="1" dirty="0">
                          <a:solidFill>
                            <a:schemeClr val="bg1">
                              <a:lumMod val="10000"/>
                            </a:schemeClr>
                          </a:solidFill>
                          <a:effectLst/>
                          <a:latin typeface="Times New Roman" panose="02020603050405020304" pitchFamily="18" charset="0"/>
                          <a:cs typeface="Times New Roman" panose="02020603050405020304" pitchFamily="18" charset="0"/>
                        </a:rPr>
                        <a:t>Hình thức</a:t>
                      </a:r>
                      <a:endParaRPr lang="en-SG" sz="2000" b="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838880"/>
                  </a:ext>
                </a:extLst>
              </a:tr>
              <a:tr h="624773">
                <a:tc>
                  <a:txBody>
                    <a:bodyPr/>
                    <a:lstStyle/>
                    <a:p>
                      <a:pPr algn="just">
                        <a:lnSpc>
                          <a:spcPct val="100000"/>
                        </a:lnSpc>
                        <a:spcAft>
                          <a:spcPts val="800"/>
                        </a:spcAft>
                      </a:pPr>
                      <a:r>
                        <a:rPr lang="vi-VN" sz="2000" b="0" i="1" dirty="0">
                          <a:solidFill>
                            <a:schemeClr val="bg1">
                              <a:lumMod val="10000"/>
                            </a:schemeClr>
                          </a:solidFill>
                          <a:effectLst/>
                          <a:latin typeface="Times New Roman" panose="02020603050405020304" pitchFamily="18" charset="0"/>
                          <a:cs typeface="Times New Roman" panose="02020603050405020304" pitchFamily="18" charset="0"/>
                        </a:rPr>
                        <a:t>Cách trình bày thông tin</a:t>
                      </a:r>
                      <a:endParaRPr lang="en-SG" sz="2000" b="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299181"/>
                  </a:ext>
                </a:extLst>
              </a:tr>
              <a:tr h="1249547">
                <a:tc>
                  <a:txBody>
                    <a:bodyPr/>
                    <a:lstStyle/>
                    <a:p>
                      <a:pPr algn="just">
                        <a:lnSpc>
                          <a:spcPct val="100000"/>
                        </a:lnSpc>
                        <a:spcAft>
                          <a:spcPts val="800"/>
                        </a:spcAft>
                      </a:pPr>
                      <a:r>
                        <a:rPr lang="vi-VN" sz="2000" b="0" i="1" dirty="0">
                          <a:solidFill>
                            <a:schemeClr val="bg1">
                              <a:lumMod val="10000"/>
                            </a:schemeClr>
                          </a:solidFill>
                          <a:effectLst/>
                          <a:latin typeface="Times New Roman" panose="02020603050405020304" pitchFamily="18" charset="0"/>
                          <a:cs typeface="Times New Roman" panose="02020603050405020304" pitchFamily="18" charset="0"/>
                        </a:rPr>
                        <a:t>Sự kết hợp giữa phương tiện ngôn ngữ và phương tiện phi ngôn ngữ</a:t>
                      </a:r>
                      <a:endParaRPr lang="en-SG" sz="2000" b="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73" marR="3367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5989907"/>
                  </a:ext>
                </a:extLst>
              </a:tr>
            </a:tbl>
          </a:graphicData>
        </a:graphic>
      </p:graphicFrame>
      <p:cxnSp>
        <p:nvCxnSpPr>
          <p:cNvPr id="6" name="Straight Connector 5">
            <a:extLst>
              <a:ext uri="{FF2B5EF4-FFF2-40B4-BE49-F238E27FC236}">
                <a16:creationId xmlns:a16="http://schemas.microsoft.com/office/drawing/2014/main" id="{6A237957-E3A4-AF90-76A4-BF057D31E99E}"/>
              </a:ext>
            </a:extLst>
          </p:cNvPr>
          <p:cNvCxnSpPr>
            <a:cxnSpLocks/>
          </p:cNvCxnSpPr>
          <p:nvPr/>
        </p:nvCxnSpPr>
        <p:spPr>
          <a:xfrm>
            <a:off x="81989" y="730594"/>
            <a:ext cx="2260617" cy="11069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25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600A5-BCCA-6312-1ADD-5A48B7354A5C}"/>
              </a:ext>
            </a:extLst>
          </p:cNvPr>
          <p:cNvGraphicFramePr>
            <a:graphicFrameLocks noGrp="1"/>
          </p:cNvGraphicFramePr>
          <p:nvPr>
            <p:extLst>
              <p:ext uri="{D42A27DB-BD31-4B8C-83A1-F6EECF244321}">
                <p14:modId xmlns:p14="http://schemas.microsoft.com/office/powerpoint/2010/main" val="2702915473"/>
              </p:ext>
            </p:extLst>
          </p:nvPr>
        </p:nvGraphicFramePr>
        <p:xfrm>
          <a:off x="0" y="0"/>
          <a:ext cx="9144000" cy="5196190"/>
        </p:xfrm>
        <a:graphic>
          <a:graphicData uri="http://schemas.openxmlformats.org/drawingml/2006/table">
            <a:tbl>
              <a:tblPr firstRow="1" firstCol="1" bandRow="1">
                <a:tableStyleId>{1E171933-4619-4E11-9A3F-F7608DF75F80}</a:tableStyleId>
              </a:tblPr>
              <a:tblGrid>
                <a:gridCol w="863600">
                  <a:extLst>
                    <a:ext uri="{9D8B030D-6E8A-4147-A177-3AD203B41FA5}">
                      <a16:colId xmlns:a16="http://schemas.microsoft.com/office/drawing/2014/main" val="485169801"/>
                    </a:ext>
                  </a:extLst>
                </a:gridCol>
                <a:gridCol w="2480733">
                  <a:extLst>
                    <a:ext uri="{9D8B030D-6E8A-4147-A177-3AD203B41FA5}">
                      <a16:colId xmlns:a16="http://schemas.microsoft.com/office/drawing/2014/main" val="855078388"/>
                    </a:ext>
                  </a:extLst>
                </a:gridCol>
                <a:gridCol w="2667000">
                  <a:extLst>
                    <a:ext uri="{9D8B030D-6E8A-4147-A177-3AD203B41FA5}">
                      <a16:colId xmlns:a16="http://schemas.microsoft.com/office/drawing/2014/main" val="2785554719"/>
                    </a:ext>
                  </a:extLst>
                </a:gridCol>
                <a:gridCol w="3132667">
                  <a:extLst>
                    <a:ext uri="{9D8B030D-6E8A-4147-A177-3AD203B41FA5}">
                      <a16:colId xmlns:a16="http://schemas.microsoft.com/office/drawing/2014/main" val="1916427087"/>
                    </a:ext>
                  </a:extLst>
                </a:gridCol>
              </a:tblGrid>
              <a:tr h="601458">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 Văn bản</a:t>
                      </a:r>
                      <a:endParaRPr lang="en-SG" sz="1600" dirty="0">
                        <a:solidFill>
                          <a:schemeClr val="bg1">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400" dirty="0">
                          <a:solidFill>
                            <a:schemeClr val="bg1">
                              <a:lumMod val="10000"/>
                            </a:schemeClr>
                          </a:solidFill>
                          <a:effectLst/>
                          <a:latin typeface="Times New Roman" panose="02020603050405020304" pitchFamily="18" charset="0"/>
                          <a:cs typeface="Times New Roman" panose="02020603050405020304" pitchFamily="18" charset="0"/>
                        </a:rPr>
                        <a:t>Đặc đ</a:t>
                      </a:r>
                      <a:r>
                        <a:rPr lang="vi-VN" sz="1600" dirty="0">
                          <a:solidFill>
                            <a:schemeClr val="bg1">
                              <a:lumMod val="10000"/>
                            </a:schemeClr>
                          </a:solidFill>
                          <a:effectLst/>
                          <a:latin typeface="Times New Roman" panose="02020603050405020304" pitchFamily="18" charset="0"/>
                          <a:cs typeface="Times New Roman" panose="02020603050405020304" pitchFamily="18" charset="0"/>
                        </a:rPr>
                        <a:t>iểm</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Vườn Quốc gia </a:t>
                      </a:r>
                      <a:br>
                        <a:rPr lang="vi-VN" sz="1600" dirty="0">
                          <a:solidFill>
                            <a:schemeClr val="bg1">
                              <a:lumMod val="10000"/>
                            </a:schemeClr>
                          </a:solidFill>
                          <a:effectLst/>
                          <a:latin typeface="Times New Roman" panose="02020603050405020304" pitchFamily="18" charset="0"/>
                          <a:cs typeface="Times New Roman" panose="02020603050405020304" pitchFamily="18" charset="0"/>
                        </a:rPr>
                      </a:br>
                      <a:r>
                        <a:rPr lang="vi-VN" sz="1600" dirty="0">
                          <a:solidFill>
                            <a:schemeClr val="bg1">
                              <a:lumMod val="10000"/>
                            </a:schemeClr>
                          </a:solidFill>
                          <a:effectLst/>
                          <a:latin typeface="Times New Roman" panose="02020603050405020304" pitchFamily="18" charset="0"/>
                          <a:cs typeface="Times New Roman" panose="02020603050405020304" pitchFamily="18" charset="0"/>
                        </a:rPr>
                        <a:t>Cúc Phương</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Ngọ Môn</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Cột cờ Thủ Ngữ - di tích cổ bên sông Sài Gòn</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56704450"/>
                  </a:ext>
                </a:extLst>
              </a:tr>
              <a:tr h="550448">
                <a:tc>
                  <a:txBody>
                    <a:bodyPr/>
                    <a:lstStyle/>
                    <a:p>
                      <a:pPr algn="just">
                        <a:lnSpc>
                          <a:spcPct val="100000"/>
                        </a:lnSpc>
                        <a:spcAft>
                          <a:spcPts val="800"/>
                        </a:spcAft>
                      </a:pPr>
                      <a:r>
                        <a:rPr lang="vi-VN" sz="1600">
                          <a:solidFill>
                            <a:schemeClr val="bg1">
                              <a:lumMod val="10000"/>
                            </a:schemeClr>
                          </a:solidFill>
                          <a:effectLst/>
                          <a:latin typeface="Times New Roman" panose="02020603050405020304" pitchFamily="18" charset="0"/>
                          <a:cs typeface="Times New Roman" panose="02020603050405020304" pitchFamily="18" charset="0"/>
                        </a:rPr>
                        <a:t>Mục đích viết</a:t>
                      </a:r>
                      <a:endParaRPr lang="en-SG"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7805002"/>
                  </a:ext>
                </a:extLst>
              </a:tr>
              <a:tr h="4044284">
                <a:tc>
                  <a:txBody>
                    <a:bodyPr/>
                    <a:lstStyle/>
                    <a:p>
                      <a:pPr algn="just">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Cấu trúc</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4599100"/>
                  </a:ext>
                </a:extLst>
              </a:tr>
            </a:tbl>
          </a:graphicData>
        </a:graphic>
      </p:graphicFrame>
      <p:sp>
        <p:nvSpPr>
          <p:cNvPr id="10" name="TextBox 9">
            <a:extLst>
              <a:ext uri="{FF2B5EF4-FFF2-40B4-BE49-F238E27FC236}">
                <a16:creationId xmlns:a16="http://schemas.microsoft.com/office/drawing/2014/main" id="{108D4290-2FA3-0782-1FBD-209F6CDD50E6}"/>
              </a:ext>
            </a:extLst>
          </p:cNvPr>
          <p:cNvSpPr txBox="1"/>
          <p:nvPr/>
        </p:nvSpPr>
        <p:spPr>
          <a:xfrm>
            <a:off x="965771" y="580205"/>
            <a:ext cx="2471696" cy="584775"/>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Giới thiệu về một di tích lịch sử</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39C9E1E-26B9-8D0F-CE8C-A0E224B2D76E}"/>
              </a:ext>
            </a:extLst>
          </p:cNvPr>
          <p:cNvSpPr txBox="1"/>
          <p:nvPr/>
        </p:nvSpPr>
        <p:spPr>
          <a:xfrm>
            <a:off x="3431119" y="580205"/>
            <a:ext cx="2622548" cy="584775"/>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Giới thiệu về một danh lam thắng cảnh</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60209CE-8020-5763-D16F-8B3837882FA4}"/>
              </a:ext>
            </a:extLst>
          </p:cNvPr>
          <p:cNvSpPr txBox="1"/>
          <p:nvPr/>
        </p:nvSpPr>
        <p:spPr>
          <a:xfrm>
            <a:off x="6226665" y="703315"/>
            <a:ext cx="4584700" cy="338554"/>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Giới thiệu về một di tích lịch sử</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C27DBC0-8AE1-3671-38DF-22104836A530}"/>
              </a:ext>
            </a:extLst>
          </p:cNvPr>
          <p:cNvSpPr txBox="1"/>
          <p:nvPr/>
        </p:nvSpPr>
        <p:spPr>
          <a:xfrm>
            <a:off x="795866" y="1130267"/>
            <a:ext cx="2631583" cy="3990836"/>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Phần mở đầu: </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Giới thiệu khái quát về Vườn Quốc gia Cúc Phương</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Phần nội dung</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Giới thiệu hệ thống những phương diện khác nhau (quần thể động, thực vật; cảnh quan thiên nhiên và giá  trị văn hoá) làm nên sức hấp dẫn, thú vị của rừng Cúc Phương</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Phần kết thúc:</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Nhận xét khái quát về giá trị của rừng Quốc gia Cúc Phương; bày tỏ tình cảm, thái độ của người viết dành cho khu rừng</a:t>
            </a:r>
            <a:endParaRPr lang="en-SG" dirty="0"/>
          </a:p>
        </p:txBody>
      </p:sp>
      <p:sp>
        <p:nvSpPr>
          <p:cNvPr id="18" name="TextBox 17">
            <a:extLst>
              <a:ext uri="{FF2B5EF4-FFF2-40B4-BE49-F238E27FC236}">
                <a16:creationId xmlns:a16="http://schemas.microsoft.com/office/drawing/2014/main" id="{74F3B8C4-EEEF-4291-6381-FB3ED86D5E79}"/>
              </a:ext>
            </a:extLst>
          </p:cNvPr>
          <p:cNvSpPr txBox="1"/>
          <p:nvPr/>
        </p:nvSpPr>
        <p:spPr>
          <a:xfrm>
            <a:off x="3293533" y="1084207"/>
            <a:ext cx="2785532" cy="4093428"/>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Sapo</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Phần mở đầu: Giới thiệu khái quát về di tích lịch sử Ngọ Môn ở Huế</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Phần nội dung: </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Giới thiệu một cách có hệ thống những phương diện khác nhau (đặc điểm kiến trúc, nét riêng trong cách trang trí) làm nên giá trị biểu tượng của Ngọ Môn trong kiến trúc cung đình Huế</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Phần kết thúc</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Nhận xét khái quát về giá trị của di tích Ngọ Môn; bày tỏ tình cảm, thái độ của người viết dành cho di tích  </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62C573E-8154-FD0F-3042-84875C3C7967}"/>
              </a:ext>
            </a:extLst>
          </p:cNvPr>
          <p:cNvSpPr txBox="1"/>
          <p:nvPr/>
        </p:nvSpPr>
        <p:spPr>
          <a:xfrm>
            <a:off x="5933016" y="1159747"/>
            <a:ext cx="3280834" cy="4093428"/>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Sapo</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Không có phần mở đầu</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Phần nội dung: </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Giới thiệu một cách có hệ thống những phương diện khác nhau (quá trình hình thành và sự thay đổi về kết cấu, diện mạo, chức năng của di tích cũng như những khu vực lân cận; bề dày lịch sử) làm nên dấu ấn cổ xưa của Cột cờ Thủ Ngữ để nơi đây xứng đáng được xem là di tích cổ bên sông Sài Gòn.</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a:t>
            </a: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Phần kết thúc:</a:t>
            </a: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Nhận xét khái quát về giá trị của di tích Cột cờ Thủ Ngữ; bày tỏ tình cảm, thái độ của người viết dành cho di tích lịch sử này  </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03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barn(inVertical)">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arn(inVertical)">
                                      <p:cBhvr>
                                        <p:cTn id="32" dur="5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barn(inVertical)">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barn(inVertical)">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barn(inVertical)">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barn(inVertical)">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
                                            <p:txEl>
                                              <p:pRg st="0" end="0"/>
                                            </p:txEl>
                                          </p:spTgt>
                                        </p:tgtEl>
                                        <p:attrNameLst>
                                          <p:attrName>style.visibility</p:attrName>
                                        </p:attrNameLst>
                                      </p:cBhvr>
                                      <p:to>
                                        <p:strVal val="visible"/>
                                      </p:to>
                                    </p:set>
                                    <p:animEffect transition="in" filter="barn(inVertical)">
                                      <p:cBhvr>
                                        <p:cTn id="57" dur="500"/>
                                        <p:tgtEl>
                                          <p:spTgt spid="2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0">
                                            <p:txEl>
                                              <p:pRg st="1" end="1"/>
                                            </p:txEl>
                                          </p:spTgt>
                                        </p:tgtEl>
                                        <p:attrNameLst>
                                          <p:attrName>style.visibility</p:attrName>
                                        </p:attrNameLst>
                                      </p:cBhvr>
                                      <p:to>
                                        <p:strVal val="visible"/>
                                      </p:to>
                                    </p:set>
                                    <p:animEffect transition="in" filter="barn(inVertical)">
                                      <p:cBhvr>
                                        <p:cTn id="62" dur="500"/>
                                        <p:tgtEl>
                                          <p:spTgt spid="20">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0">
                                            <p:txEl>
                                              <p:pRg st="2" end="2"/>
                                            </p:txEl>
                                          </p:spTgt>
                                        </p:tgtEl>
                                        <p:attrNameLst>
                                          <p:attrName>style.visibility</p:attrName>
                                        </p:attrNameLst>
                                      </p:cBhvr>
                                      <p:to>
                                        <p:strVal val="visible"/>
                                      </p:to>
                                    </p:set>
                                    <p:animEffect transition="in" filter="barn(inVertical)">
                                      <p:cBhvr>
                                        <p:cTn id="67" dur="500"/>
                                        <p:tgtEl>
                                          <p:spTgt spid="20">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0">
                                            <p:txEl>
                                              <p:pRg st="3" end="3"/>
                                            </p:txEl>
                                          </p:spTgt>
                                        </p:tgtEl>
                                        <p:attrNameLst>
                                          <p:attrName>style.visibility</p:attrName>
                                        </p:attrNameLst>
                                      </p:cBhvr>
                                      <p:to>
                                        <p:strVal val="visible"/>
                                      </p:to>
                                    </p:set>
                                    <p:animEffect transition="in" filter="wipe(down)">
                                      <p:cBhvr>
                                        <p:cTn id="7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600A5-BCCA-6312-1ADD-5A48B7354A5C}"/>
              </a:ext>
            </a:extLst>
          </p:cNvPr>
          <p:cNvGraphicFramePr>
            <a:graphicFrameLocks noGrp="1"/>
          </p:cNvGraphicFramePr>
          <p:nvPr>
            <p:extLst>
              <p:ext uri="{D42A27DB-BD31-4B8C-83A1-F6EECF244321}">
                <p14:modId xmlns:p14="http://schemas.microsoft.com/office/powerpoint/2010/main" val="3491503644"/>
              </p:ext>
            </p:extLst>
          </p:nvPr>
        </p:nvGraphicFramePr>
        <p:xfrm>
          <a:off x="0" y="0"/>
          <a:ext cx="9144000" cy="5384800"/>
        </p:xfrm>
        <a:graphic>
          <a:graphicData uri="http://schemas.openxmlformats.org/drawingml/2006/table">
            <a:tbl>
              <a:tblPr firstRow="1" firstCol="1" bandRow="1">
                <a:tableStyleId>{1E171933-4619-4E11-9A3F-F7608DF75F80}</a:tableStyleId>
              </a:tblPr>
              <a:tblGrid>
                <a:gridCol w="986319">
                  <a:extLst>
                    <a:ext uri="{9D8B030D-6E8A-4147-A177-3AD203B41FA5}">
                      <a16:colId xmlns:a16="http://schemas.microsoft.com/office/drawing/2014/main" val="485169801"/>
                    </a:ext>
                  </a:extLst>
                </a:gridCol>
                <a:gridCol w="2776212">
                  <a:extLst>
                    <a:ext uri="{9D8B030D-6E8A-4147-A177-3AD203B41FA5}">
                      <a16:colId xmlns:a16="http://schemas.microsoft.com/office/drawing/2014/main" val="855078388"/>
                    </a:ext>
                  </a:extLst>
                </a:gridCol>
                <a:gridCol w="2714469">
                  <a:extLst>
                    <a:ext uri="{9D8B030D-6E8A-4147-A177-3AD203B41FA5}">
                      <a16:colId xmlns:a16="http://schemas.microsoft.com/office/drawing/2014/main" val="2785554719"/>
                    </a:ext>
                  </a:extLst>
                </a:gridCol>
                <a:gridCol w="2667000">
                  <a:extLst>
                    <a:ext uri="{9D8B030D-6E8A-4147-A177-3AD203B41FA5}">
                      <a16:colId xmlns:a16="http://schemas.microsoft.com/office/drawing/2014/main" val="1916427087"/>
                    </a:ext>
                  </a:extLst>
                </a:gridCol>
              </a:tblGrid>
              <a:tr h="90722">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   Văn bản</a:t>
                      </a:r>
                      <a:endParaRPr lang="en-SG" sz="1600" dirty="0">
                        <a:solidFill>
                          <a:schemeClr val="bg1">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400" dirty="0">
                          <a:solidFill>
                            <a:schemeClr val="bg1">
                              <a:lumMod val="10000"/>
                            </a:schemeClr>
                          </a:solidFill>
                          <a:effectLst/>
                          <a:latin typeface="Times New Roman" panose="02020603050405020304" pitchFamily="18" charset="0"/>
                          <a:cs typeface="Times New Roman" panose="02020603050405020304" pitchFamily="18" charset="0"/>
                        </a:rPr>
                        <a:t>Đặc đ</a:t>
                      </a:r>
                      <a:r>
                        <a:rPr lang="vi-VN" sz="1600" dirty="0">
                          <a:solidFill>
                            <a:schemeClr val="bg1">
                              <a:lumMod val="10000"/>
                            </a:schemeClr>
                          </a:solidFill>
                          <a:effectLst/>
                          <a:latin typeface="Times New Roman" panose="02020603050405020304" pitchFamily="18" charset="0"/>
                          <a:cs typeface="Times New Roman" panose="02020603050405020304" pitchFamily="18" charset="0"/>
                        </a:rPr>
                        <a:t>iểm</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Vườn Quốc gia </a:t>
                      </a:r>
                      <a:br>
                        <a:rPr lang="vi-VN" sz="1600" dirty="0">
                          <a:solidFill>
                            <a:schemeClr val="bg1">
                              <a:lumMod val="10000"/>
                            </a:schemeClr>
                          </a:solidFill>
                          <a:effectLst/>
                          <a:latin typeface="Times New Roman" panose="02020603050405020304" pitchFamily="18" charset="0"/>
                          <a:cs typeface="Times New Roman" panose="02020603050405020304" pitchFamily="18" charset="0"/>
                        </a:rPr>
                      </a:br>
                      <a:r>
                        <a:rPr lang="vi-VN" sz="1600" dirty="0">
                          <a:solidFill>
                            <a:schemeClr val="bg1">
                              <a:lumMod val="10000"/>
                            </a:schemeClr>
                          </a:solidFill>
                          <a:effectLst/>
                          <a:latin typeface="Times New Roman" panose="02020603050405020304" pitchFamily="18" charset="0"/>
                          <a:cs typeface="Times New Roman" panose="02020603050405020304" pitchFamily="18" charset="0"/>
                        </a:rPr>
                        <a:t>Cúc Phương</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Ngọ Môn</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Cột cờ Thủ Ngữ - di tích cổ bên sông Sài Gòn</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56704450"/>
                  </a:ext>
                </a:extLst>
              </a:tr>
              <a:tr h="711029">
                <a:tc>
                  <a:txBody>
                    <a:bodyPr/>
                    <a:lstStyle/>
                    <a:p>
                      <a:pPr algn="just">
                        <a:lnSpc>
                          <a:spcPct val="100000"/>
                        </a:lnSpc>
                        <a:spcAft>
                          <a:spcPts val="800"/>
                        </a:spcAft>
                      </a:pPr>
                      <a:r>
                        <a:rPr lang="vi-VN" sz="1600" i="1" dirty="0">
                          <a:solidFill>
                            <a:schemeClr val="bg1">
                              <a:lumMod val="10000"/>
                            </a:schemeClr>
                          </a:solidFill>
                          <a:effectLst/>
                          <a:latin typeface="Times New Roman" panose="02020603050405020304" pitchFamily="18" charset="0"/>
                          <a:cs typeface="Times New Roman" panose="02020603050405020304" pitchFamily="18" charset="0"/>
                        </a:rPr>
                        <a:t>Hình thức</a:t>
                      </a:r>
                      <a:endParaRPr lang="en-SG" sz="160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VB sử dụng:</a:t>
                      </a:r>
                      <a:endParaRPr lang="en-SG" sz="16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 Hệ thống đề mục (Đặc điểm kiến trúc Ngọ Môn, Nét riêng trong cách trang trí Ngọ Môn)  để làm nổi bật thông tin cơ bản </a:t>
                      </a:r>
                      <a:endParaRPr lang="en-SG" sz="16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 Từ ngữ chuyên ngành kiến trúc (cổng chính, nền cổng, lễ đài, thành, mặt bằng, công trình, cuốn vòm, gạch vồ, đá thanh, lan can, tráng men, cột,…), lịch sử (triều đình, vua, lễ Ban sóc, lễ thoái vị,…)</a:t>
                      </a:r>
                      <a:endParaRPr lang="en-SG" sz="16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 Từ ngữ giàu giá trị miêu tả, biểu cảm: bề thế, đồ sộ, lối cuốn vòm, hình cung, gạch hoa đúc rỗng tráng men ngũ sắc, công phu, tỉ mỉ,…</a:t>
                      </a:r>
                      <a:endParaRPr lang="en-SG" sz="16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 - Hình ảnh minh hoạ</a:t>
                      </a:r>
                      <a:endParaRPr lang="en-SG" sz="1600" dirty="0">
                        <a:solidFill>
                          <a:srgbClr val="FFF4E7"/>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402727"/>
                  </a:ext>
                </a:extLst>
              </a:tr>
            </a:tbl>
          </a:graphicData>
        </a:graphic>
      </p:graphicFrame>
      <p:cxnSp>
        <p:nvCxnSpPr>
          <p:cNvPr id="6" name="Straight Connector 5">
            <a:extLst>
              <a:ext uri="{FF2B5EF4-FFF2-40B4-BE49-F238E27FC236}">
                <a16:creationId xmlns:a16="http://schemas.microsoft.com/office/drawing/2014/main" id="{6A237957-E3A4-AF90-76A4-BF057D31E99E}"/>
              </a:ext>
            </a:extLst>
          </p:cNvPr>
          <p:cNvCxnSpPr>
            <a:cxnSpLocks/>
          </p:cNvCxnSpPr>
          <p:nvPr/>
        </p:nvCxnSpPr>
        <p:spPr>
          <a:xfrm>
            <a:off x="0" y="0"/>
            <a:ext cx="965771" cy="5548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6D8515D-7521-D337-5B6C-53B59F0760C8}"/>
              </a:ext>
            </a:extLst>
          </p:cNvPr>
          <p:cNvSpPr txBox="1"/>
          <p:nvPr/>
        </p:nvSpPr>
        <p:spPr>
          <a:xfrm>
            <a:off x="965771" y="554804"/>
            <a:ext cx="2784962" cy="4934684"/>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VB sử dụng:</a:t>
            </a:r>
            <a:endParaRPr kumimoji="0" lang="en-SG"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 Hệ thống hai đề mục (Quần thể động, thực vật; Cảnh quan thiên nhiên và giá trị văn hoá) để làm nổi bật thông tin cơ bản </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Từ ngữ chuyên ngành sinh học  (quần thể động thực vật, tầng rừng, cây gỗ tán, cây bụi, thảm tươi,…), khảo cổ (di chỉ, di cốt), văn hoá (người Mường, nhà sàn, lễ hội cồng chiêng, phong tục, tập quán,…)</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Từ ngữ giàu giá trị miêu tả, biểu cảm: nổi tiếng, hấp dẫn, khoáng đạt, bao la, kì vĩ, phong phú, quái dị, khổng lồ, đa dạng,,…</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Hình ảnh minh hoạ</a:t>
            </a:r>
            <a:endParaRPr lang="en-SG" dirty="0"/>
          </a:p>
        </p:txBody>
      </p:sp>
      <p:sp>
        <p:nvSpPr>
          <p:cNvPr id="7" name="TextBox 6">
            <a:extLst>
              <a:ext uri="{FF2B5EF4-FFF2-40B4-BE49-F238E27FC236}">
                <a16:creationId xmlns:a16="http://schemas.microsoft.com/office/drawing/2014/main" id="{8887C236-8D26-2DD7-2769-1759305DB165}"/>
              </a:ext>
            </a:extLst>
          </p:cNvPr>
          <p:cNvSpPr txBox="1"/>
          <p:nvPr/>
        </p:nvSpPr>
        <p:spPr>
          <a:xfrm>
            <a:off x="3710233" y="554804"/>
            <a:ext cx="2784962" cy="4934684"/>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VB sử dụng:</a:t>
            </a:r>
            <a:endParaRPr kumimoji="0" lang="en-SG"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Hệ thống đề mục (Đặc điểm kiến trúc Ngọ Môn, Nét riêng trong cách trang trí Ngọ Môn)  để làm nổi bật thông tin cơ bản </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Từ ngữ chuyên ngành kiến trúc (cổng chính, nền cổng, lễ đài, thành, mặt bằng, công trình, cuốn vòm, gạch vồ, đá thanh, lan can, tráng men, cột,…), lịch sử (triều đình, vua, lễ Ban sóc, lễ thoái vị,…)</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Từ ngữ giàu giá trị miêu tả, biểu cảm: bề thế, đồ sộ, lối cuốn vòm, hình cung, gạch hoa đúc rỗng tráng men ngũ sắc, công phu, tỉ mỉ,…</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 Hình ảnh minh hoạ</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C615664-3A22-1A43-986B-9C903C21F7F3}"/>
              </a:ext>
            </a:extLst>
          </p:cNvPr>
          <p:cNvSpPr txBox="1"/>
          <p:nvPr/>
        </p:nvSpPr>
        <p:spPr>
          <a:xfrm>
            <a:off x="6466416" y="554804"/>
            <a:ext cx="2618317" cy="4688463"/>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VB sử dụng:</a:t>
            </a:r>
            <a:endParaRPr kumimoji="0" lang="en-SG"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Hệ thống đề mục (Một trong những công trình cổ nhất của Sài Gòn, bề dày lịch sử) để làm nổi bật thông tin cơ bản</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Từ ngữ chuyên ngành kiến trúc (công trình, chân đế, sàn, khối nhà, mặt bằng, kết cấu, mái dốc,…), lịch sử (Cách mạng tháng Tám, Pháp, quân Anh, kháng chiến, cuộc xâm lược,..)</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Từ ngữ giàu giá trị miêu tả, biểu cảm: nhộn nhịp, quyết liệt, ngoan cường,…</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 Hình ảnh minh hoạ</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8002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barn(inVertical)">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barn(inVertical)">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barn(inVertical)">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barn(inVertical)">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wipe(down)">
                                      <p:cBhvr>
                                        <p:cTn id="57" dur="500"/>
                                        <p:tgtEl>
                                          <p:spTgt spid="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animEffect transition="in" filter="barn(inVertical)">
                                      <p:cBhvr>
                                        <p:cTn id="62" dur="500"/>
                                        <p:tgtEl>
                                          <p:spTgt spid="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Effect transition="in" filter="barn(inVertical)">
                                      <p:cBhvr>
                                        <p:cTn id="67" dur="500"/>
                                        <p:tgtEl>
                                          <p:spTgt spid="9">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9">
                                            <p:txEl>
                                              <p:pRg st="3" end="3"/>
                                            </p:txEl>
                                          </p:spTgt>
                                        </p:tgtEl>
                                        <p:attrNameLst>
                                          <p:attrName>style.visibility</p:attrName>
                                        </p:attrNameLst>
                                      </p:cBhvr>
                                      <p:to>
                                        <p:strVal val="visible"/>
                                      </p:to>
                                    </p:set>
                                    <p:animEffect transition="in" filter="barn(inVertical)">
                                      <p:cBhvr>
                                        <p:cTn id="72" dur="500"/>
                                        <p:tgtEl>
                                          <p:spTgt spid="9">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9">
                                            <p:txEl>
                                              <p:pRg st="4" end="4"/>
                                            </p:txEl>
                                          </p:spTgt>
                                        </p:tgtEl>
                                        <p:attrNameLst>
                                          <p:attrName>style.visibility</p:attrName>
                                        </p:attrNameLst>
                                      </p:cBhvr>
                                      <p:to>
                                        <p:strVal val="visible"/>
                                      </p:to>
                                    </p:set>
                                    <p:animEffect transition="in" filter="wipe(down)">
                                      <p:cBhvr>
                                        <p:cTn id="7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600A5-BCCA-6312-1ADD-5A48B7354A5C}"/>
              </a:ext>
            </a:extLst>
          </p:cNvPr>
          <p:cNvGraphicFramePr>
            <a:graphicFrameLocks noGrp="1"/>
          </p:cNvGraphicFramePr>
          <p:nvPr>
            <p:extLst>
              <p:ext uri="{D42A27DB-BD31-4B8C-83A1-F6EECF244321}">
                <p14:modId xmlns:p14="http://schemas.microsoft.com/office/powerpoint/2010/main" val="2618757379"/>
              </p:ext>
            </p:extLst>
          </p:nvPr>
        </p:nvGraphicFramePr>
        <p:xfrm>
          <a:off x="0" y="0"/>
          <a:ext cx="9144000" cy="5125720"/>
        </p:xfrm>
        <a:graphic>
          <a:graphicData uri="http://schemas.openxmlformats.org/drawingml/2006/table">
            <a:tbl>
              <a:tblPr firstRow="1" firstCol="1" bandRow="1">
                <a:tableStyleId>{1E171933-4619-4E11-9A3F-F7608DF75F80}</a:tableStyleId>
              </a:tblPr>
              <a:tblGrid>
                <a:gridCol w="1184223">
                  <a:extLst>
                    <a:ext uri="{9D8B030D-6E8A-4147-A177-3AD203B41FA5}">
                      <a16:colId xmlns:a16="http://schemas.microsoft.com/office/drawing/2014/main" val="485169801"/>
                    </a:ext>
                  </a:extLst>
                </a:gridCol>
                <a:gridCol w="2267894">
                  <a:extLst>
                    <a:ext uri="{9D8B030D-6E8A-4147-A177-3AD203B41FA5}">
                      <a16:colId xmlns:a16="http://schemas.microsoft.com/office/drawing/2014/main" val="855078388"/>
                    </a:ext>
                  </a:extLst>
                </a:gridCol>
                <a:gridCol w="2349076">
                  <a:extLst>
                    <a:ext uri="{9D8B030D-6E8A-4147-A177-3AD203B41FA5}">
                      <a16:colId xmlns:a16="http://schemas.microsoft.com/office/drawing/2014/main" val="2785554719"/>
                    </a:ext>
                  </a:extLst>
                </a:gridCol>
                <a:gridCol w="3342807">
                  <a:extLst>
                    <a:ext uri="{9D8B030D-6E8A-4147-A177-3AD203B41FA5}">
                      <a16:colId xmlns:a16="http://schemas.microsoft.com/office/drawing/2014/main" val="1916427087"/>
                    </a:ext>
                  </a:extLst>
                </a:gridCol>
              </a:tblGrid>
              <a:tr h="90722">
                <a:tc>
                  <a:txBody>
                    <a:bodyPr/>
                    <a:lstStyle/>
                    <a:p>
                      <a:pPr algn="ctr">
                        <a:lnSpc>
                          <a:spcPct val="100000"/>
                        </a:lnSpc>
                        <a:spcAft>
                          <a:spcPts val="800"/>
                        </a:spcAft>
                      </a:pPr>
                      <a:r>
                        <a:rPr lang="vi-VN" sz="1900" dirty="0">
                          <a:solidFill>
                            <a:schemeClr val="bg1">
                              <a:lumMod val="10000"/>
                            </a:schemeClr>
                          </a:solidFill>
                          <a:effectLst/>
                          <a:latin typeface="Times New Roman" panose="02020603050405020304" pitchFamily="18" charset="0"/>
                          <a:cs typeface="Times New Roman" panose="02020603050405020304" pitchFamily="18" charset="0"/>
                        </a:rPr>
                        <a:t>   Văn bản</a:t>
                      </a:r>
                      <a:endParaRPr lang="en-SG" sz="1900" dirty="0">
                        <a:solidFill>
                          <a:schemeClr val="bg1">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900" dirty="0">
                          <a:solidFill>
                            <a:schemeClr val="bg1">
                              <a:lumMod val="10000"/>
                            </a:schemeClr>
                          </a:solidFill>
                          <a:effectLst/>
                          <a:latin typeface="Times New Roman" panose="02020603050405020304" pitchFamily="18" charset="0"/>
                          <a:cs typeface="Times New Roman" panose="02020603050405020304" pitchFamily="18" charset="0"/>
                        </a:rPr>
                        <a:t>Đặc điểm</a:t>
                      </a:r>
                      <a:endParaRPr lang="en-SG" sz="19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900" dirty="0">
                          <a:solidFill>
                            <a:schemeClr val="bg1">
                              <a:lumMod val="10000"/>
                            </a:schemeClr>
                          </a:solidFill>
                          <a:effectLst/>
                          <a:latin typeface="Times New Roman" panose="02020603050405020304" pitchFamily="18" charset="0"/>
                          <a:cs typeface="Times New Roman" panose="02020603050405020304" pitchFamily="18" charset="0"/>
                        </a:rPr>
                        <a:t>Vườn Quốc gia </a:t>
                      </a:r>
                      <a:br>
                        <a:rPr lang="vi-VN" sz="1900" dirty="0">
                          <a:solidFill>
                            <a:schemeClr val="bg1">
                              <a:lumMod val="10000"/>
                            </a:schemeClr>
                          </a:solidFill>
                          <a:effectLst/>
                          <a:latin typeface="Times New Roman" panose="02020603050405020304" pitchFamily="18" charset="0"/>
                          <a:cs typeface="Times New Roman" panose="02020603050405020304" pitchFamily="18" charset="0"/>
                        </a:rPr>
                      </a:br>
                      <a:r>
                        <a:rPr lang="vi-VN" sz="1900" dirty="0">
                          <a:solidFill>
                            <a:schemeClr val="bg1">
                              <a:lumMod val="10000"/>
                            </a:schemeClr>
                          </a:solidFill>
                          <a:effectLst/>
                          <a:latin typeface="Times New Roman" panose="02020603050405020304" pitchFamily="18" charset="0"/>
                          <a:cs typeface="Times New Roman" panose="02020603050405020304" pitchFamily="18" charset="0"/>
                        </a:rPr>
                        <a:t>Cúc Phương</a:t>
                      </a:r>
                      <a:endParaRPr lang="en-SG" sz="19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900" dirty="0">
                          <a:solidFill>
                            <a:schemeClr val="bg1">
                              <a:lumMod val="10000"/>
                            </a:schemeClr>
                          </a:solidFill>
                          <a:effectLst/>
                          <a:latin typeface="Times New Roman" panose="02020603050405020304" pitchFamily="18" charset="0"/>
                          <a:cs typeface="Times New Roman" panose="02020603050405020304" pitchFamily="18" charset="0"/>
                        </a:rPr>
                        <a:t>Ngọ Môn</a:t>
                      </a:r>
                      <a:endParaRPr lang="en-SG" sz="19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900" dirty="0">
                          <a:solidFill>
                            <a:schemeClr val="bg1">
                              <a:lumMod val="10000"/>
                            </a:schemeClr>
                          </a:solidFill>
                          <a:effectLst/>
                          <a:latin typeface="Times New Roman" panose="02020603050405020304" pitchFamily="18" charset="0"/>
                          <a:cs typeface="Times New Roman" panose="02020603050405020304" pitchFamily="18" charset="0"/>
                        </a:rPr>
                        <a:t>Cột cờ Thủ Ngữ - di tích cổ bên sông Sài Gòn</a:t>
                      </a:r>
                      <a:endParaRPr lang="en-SG" sz="19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56704450"/>
                  </a:ext>
                </a:extLst>
              </a:tr>
              <a:tr h="0">
                <a:tc>
                  <a:txBody>
                    <a:bodyPr/>
                    <a:lstStyle/>
                    <a:p>
                      <a:pPr algn="just">
                        <a:lnSpc>
                          <a:spcPct val="100000"/>
                        </a:lnSpc>
                        <a:spcAft>
                          <a:spcPts val="800"/>
                        </a:spcAft>
                      </a:pPr>
                      <a:r>
                        <a:rPr lang="vi-VN" sz="1900" i="1" dirty="0">
                          <a:solidFill>
                            <a:schemeClr val="bg1">
                              <a:lumMod val="10000"/>
                            </a:schemeClr>
                          </a:solidFill>
                          <a:effectLst/>
                          <a:latin typeface="Times New Roman" panose="02020603050405020304" pitchFamily="18" charset="0"/>
                          <a:cs typeface="Times New Roman" panose="02020603050405020304" pitchFamily="18" charset="0"/>
                        </a:rPr>
                        <a:t>Mối quan hệ giữa nhan đề với các thông tin chính của VB</a:t>
                      </a:r>
                      <a:endParaRPr lang="en-SG" sz="190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r>
                        <a:rPr lang="vi-VN" sz="1900" dirty="0">
                          <a:solidFill>
                            <a:srgbClr val="FFF4E7"/>
                          </a:solidFill>
                          <a:effectLst/>
                          <a:latin typeface="Times New Roman" panose="02020603050405020304" pitchFamily="18" charset="0"/>
                          <a:cs typeface="Times New Roman" panose="02020603050405020304" pitchFamily="18" charset="0"/>
                        </a:rPr>
                        <a:t>Nhan đề Vườn Quốc gia Cúc Phương đã khái quát được nội dung của toàn VB vì tất cả các thông tin cơ bản của VB này đều tập trung giới thiệu, làm rõ những đặc điểm của Vườn Quốc gia Cúc Phương (điểm độc đáo về quần thể động, thực vật; đặc sắc về cảnh quan thiên nhiên và giá trị văn hoá)</a:t>
                      </a:r>
                      <a:endParaRPr lang="en-SG" sz="19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9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19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900" dirty="0">
                          <a:solidFill>
                            <a:schemeClr val="bg1">
                              <a:lumMod val="10000"/>
                            </a:schemeClr>
                          </a:solidFill>
                          <a:effectLst/>
                          <a:latin typeface="Times New Roman" panose="02020603050405020304" pitchFamily="18" charset="0"/>
                          <a:cs typeface="Times New Roman" panose="02020603050405020304" pitchFamily="18" charset="0"/>
                        </a:rPr>
                        <a:t> </a:t>
                      </a:r>
                      <a:endParaRPr lang="en-SG" sz="19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9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1937272"/>
                  </a:ext>
                </a:extLst>
              </a:tr>
            </a:tbl>
          </a:graphicData>
        </a:graphic>
      </p:graphicFrame>
      <p:cxnSp>
        <p:nvCxnSpPr>
          <p:cNvPr id="6" name="Straight Connector 5">
            <a:extLst>
              <a:ext uri="{FF2B5EF4-FFF2-40B4-BE49-F238E27FC236}">
                <a16:creationId xmlns:a16="http://schemas.microsoft.com/office/drawing/2014/main" id="{6A237957-E3A4-AF90-76A4-BF057D31E99E}"/>
              </a:ext>
            </a:extLst>
          </p:cNvPr>
          <p:cNvCxnSpPr>
            <a:cxnSpLocks/>
          </p:cNvCxnSpPr>
          <p:nvPr/>
        </p:nvCxnSpPr>
        <p:spPr>
          <a:xfrm>
            <a:off x="0" y="0"/>
            <a:ext cx="1139252" cy="599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E425FA-1BC9-3FCD-98AC-C0C20D7FE9D4}"/>
              </a:ext>
            </a:extLst>
          </p:cNvPr>
          <p:cNvSpPr txBox="1"/>
          <p:nvPr/>
        </p:nvSpPr>
        <p:spPr>
          <a:xfrm>
            <a:off x="1139252" y="665351"/>
            <a:ext cx="2357481" cy="4478149"/>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9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Nhan đề Vườn Quốc gia Cúc Phương đã khái quát được nội dung của toàn VB vì tất cả các thông tin cơ bản của VB này đều tập trung giới thiệu, làm rõ những đặc điểm của Vườn Quốc gia Cúc Phương (điểm độc đáo về quần thể động, thực vật; đặc sắc về cảnh quan thiên nhiên và giá trị văn hoá)</a:t>
            </a:r>
            <a:endParaRPr kumimoji="0" lang="en-SG" sz="19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A8C4C03-4092-9A45-436C-950293AAC835}"/>
              </a:ext>
            </a:extLst>
          </p:cNvPr>
          <p:cNvSpPr txBox="1"/>
          <p:nvPr/>
        </p:nvSpPr>
        <p:spPr>
          <a:xfrm>
            <a:off x="3496733" y="723616"/>
            <a:ext cx="2228850" cy="4185761"/>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9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Nhan đề Ngọ Môn đã tóm tắt, khái quát được những thông tin cơ bản của VB; các thông tin cơ bản của VB (đặc điểm kiến trúc của Ngọ Môn, những nét riêng trong cách trang trí Ngọ Môn) đã góp phần triển khai làm rõ nội dung được gợi lên từ nhan đề của VB</a:t>
            </a:r>
            <a:endParaRPr kumimoji="0" lang="en-SG" sz="19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293D37F-9F8B-4215-EBAB-536B2B8465A2}"/>
              </a:ext>
            </a:extLst>
          </p:cNvPr>
          <p:cNvSpPr txBox="1"/>
          <p:nvPr/>
        </p:nvSpPr>
        <p:spPr>
          <a:xfrm>
            <a:off x="5789083" y="699150"/>
            <a:ext cx="3354917" cy="4478149"/>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9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Nhan đề Cột cờ Thủ Ngữ - di tích cổ bên sông Sài Gòn đã tóm tắt, khái quát được những thông tin cơ bản của VB vì các thông tin cơ bản của VB này đều hướng đến việc làm rõ vì sao Cột cờ Thủ Ngữ được xem là di tích cổ bên sông Sài Gòn (có thời điểm hình thành và thời gian tồn tại khá lâu bên bờ sông Sài Gòn, là chứng nhân cho bề dày lịch sử hào hùng của người dân Sài Gòn, chứng nhân cho sự phát triển và lớn mạnh không ngừng của thành phố bên sông)</a:t>
            </a:r>
            <a:endParaRPr kumimoji="0" lang="en-SG" sz="19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319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600A5-BCCA-6312-1ADD-5A48B7354A5C}"/>
              </a:ext>
            </a:extLst>
          </p:cNvPr>
          <p:cNvGraphicFramePr>
            <a:graphicFrameLocks noGrp="1"/>
          </p:cNvGraphicFramePr>
          <p:nvPr>
            <p:extLst>
              <p:ext uri="{D42A27DB-BD31-4B8C-83A1-F6EECF244321}">
                <p14:modId xmlns:p14="http://schemas.microsoft.com/office/powerpoint/2010/main" val="1757086132"/>
              </p:ext>
            </p:extLst>
          </p:nvPr>
        </p:nvGraphicFramePr>
        <p:xfrm>
          <a:off x="0" y="0"/>
          <a:ext cx="9144000" cy="5181600"/>
        </p:xfrm>
        <a:graphic>
          <a:graphicData uri="http://schemas.openxmlformats.org/drawingml/2006/table">
            <a:tbl>
              <a:tblPr firstRow="1" firstCol="1" bandRow="1">
                <a:tableStyleId>{1E171933-4619-4E11-9A3F-F7608DF75F80}</a:tableStyleId>
              </a:tblPr>
              <a:tblGrid>
                <a:gridCol w="905933">
                  <a:extLst>
                    <a:ext uri="{9D8B030D-6E8A-4147-A177-3AD203B41FA5}">
                      <a16:colId xmlns:a16="http://schemas.microsoft.com/office/drawing/2014/main" val="485169801"/>
                    </a:ext>
                  </a:extLst>
                </a:gridCol>
                <a:gridCol w="4175733">
                  <a:extLst>
                    <a:ext uri="{9D8B030D-6E8A-4147-A177-3AD203B41FA5}">
                      <a16:colId xmlns:a16="http://schemas.microsoft.com/office/drawing/2014/main" val="855078388"/>
                    </a:ext>
                  </a:extLst>
                </a:gridCol>
                <a:gridCol w="2263514">
                  <a:extLst>
                    <a:ext uri="{9D8B030D-6E8A-4147-A177-3AD203B41FA5}">
                      <a16:colId xmlns:a16="http://schemas.microsoft.com/office/drawing/2014/main" val="2785554719"/>
                    </a:ext>
                  </a:extLst>
                </a:gridCol>
                <a:gridCol w="1798820">
                  <a:extLst>
                    <a:ext uri="{9D8B030D-6E8A-4147-A177-3AD203B41FA5}">
                      <a16:colId xmlns:a16="http://schemas.microsoft.com/office/drawing/2014/main" val="1916427087"/>
                    </a:ext>
                  </a:extLst>
                </a:gridCol>
              </a:tblGrid>
              <a:tr h="90722">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   Văn bản</a:t>
                      </a:r>
                      <a:endParaRPr lang="en-SG" sz="1600" dirty="0">
                        <a:solidFill>
                          <a:schemeClr val="bg1">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400" dirty="0">
                          <a:solidFill>
                            <a:schemeClr val="bg1">
                              <a:lumMod val="10000"/>
                            </a:schemeClr>
                          </a:solidFill>
                          <a:effectLst/>
                          <a:latin typeface="Times New Roman" panose="02020603050405020304" pitchFamily="18" charset="0"/>
                          <a:cs typeface="Times New Roman" panose="02020603050405020304" pitchFamily="18" charset="0"/>
                        </a:rPr>
                        <a:t>Đặc đ</a:t>
                      </a:r>
                      <a:r>
                        <a:rPr lang="vi-VN" sz="1600" dirty="0">
                          <a:solidFill>
                            <a:schemeClr val="bg1">
                              <a:lumMod val="10000"/>
                            </a:schemeClr>
                          </a:solidFill>
                          <a:effectLst/>
                          <a:latin typeface="Times New Roman" panose="02020603050405020304" pitchFamily="18" charset="0"/>
                          <a:cs typeface="Times New Roman" panose="02020603050405020304" pitchFamily="18" charset="0"/>
                        </a:rPr>
                        <a:t>iểm</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Vườn Quốc gia </a:t>
                      </a:r>
                      <a:br>
                        <a:rPr lang="vi-VN" sz="1600" dirty="0">
                          <a:solidFill>
                            <a:schemeClr val="bg1">
                              <a:lumMod val="10000"/>
                            </a:schemeClr>
                          </a:solidFill>
                          <a:effectLst/>
                          <a:latin typeface="Times New Roman" panose="02020603050405020304" pitchFamily="18" charset="0"/>
                          <a:cs typeface="Times New Roman" panose="02020603050405020304" pitchFamily="18" charset="0"/>
                        </a:rPr>
                      </a:br>
                      <a:r>
                        <a:rPr lang="vi-VN" sz="1600" dirty="0">
                          <a:solidFill>
                            <a:schemeClr val="bg1">
                              <a:lumMod val="10000"/>
                            </a:schemeClr>
                          </a:solidFill>
                          <a:effectLst/>
                          <a:latin typeface="Times New Roman" panose="02020603050405020304" pitchFamily="18" charset="0"/>
                          <a:cs typeface="Times New Roman" panose="02020603050405020304" pitchFamily="18" charset="0"/>
                        </a:rPr>
                        <a:t>Cúc Phương</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Ngọ Môn</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1600" dirty="0">
                          <a:solidFill>
                            <a:schemeClr val="bg1">
                              <a:lumMod val="10000"/>
                            </a:schemeClr>
                          </a:solidFill>
                          <a:effectLst/>
                          <a:latin typeface="Times New Roman" panose="02020603050405020304" pitchFamily="18" charset="0"/>
                          <a:cs typeface="Times New Roman" panose="02020603050405020304" pitchFamily="18" charset="0"/>
                        </a:rPr>
                        <a:t>Cột cờ Thủ Ngữ - di tích cổ bên sông Sài Gòn</a:t>
                      </a: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56704450"/>
                  </a:ext>
                </a:extLst>
              </a:tr>
              <a:tr h="785589">
                <a:tc>
                  <a:txBody>
                    <a:bodyPr/>
                    <a:lstStyle/>
                    <a:p>
                      <a:pPr algn="just">
                        <a:lnSpc>
                          <a:spcPct val="100000"/>
                        </a:lnSpc>
                        <a:spcAft>
                          <a:spcPts val="800"/>
                        </a:spcAft>
                      </a:pPr>
                      <a:r>
                        <a:rPr lang="vi-VN" sz="1600" i="1" dirty="0">
                          <a:solidFill>
                            <a:schemeClr val="bg1">
                              <a:lumMod val="10000"/>
                            </a:schemeClr>
                          </a:solidFill>
                          <a:effectLst/>
                          <a:latin typeface="Times New Roman" panose="02020603050405020304" pitchFamily="18" charset="0"/>
                          <a:cs typeface="Times New Roman" panose="02020603050405020304" pitchFamily="18" charset="0"/>
                        </a:rPr>
                        <a:t>Cách trình bày thông tin</a:t>
                      </a:r>
                      <a:endParaRPr lang="en-SG" sz="160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Về cách trình bày thông tin, VB phối hợp nhiều cách trình bày thông tin:</a:t>
                      </a:r>
                      <a:endParaRPr lang="en-SG" sz="16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 Trình bày thông tin theo trật tự không gian (ví dụ: đoạn mô tả kết cấu các cửa của nền đài,…)</a:t>
                      </a:r>
                      <a:endParaRPr lang="en-SG" sz="16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 Trình bày theo các đối tượng phân loại (cấu trúc của hai hệ thống: hệ thống nền đài, hệ thống lầu Ngũ Phụng)</a:t>
                      </a:r>
                      <a:endParaRPr lang="en-SG" sz="1600" dirty="0">
                        <a:solidFill>
                          <a:srgbClr val="FFF4E7"/>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1600" dirty="0">
                          <a:solidFill>
                            <a:srgbClr val="FFF4E7"/>
                          </a:solidFill>
                          <a:effectLst/>
                          <a:latin typeface="Times New Roman" panose="02020603050405020304" pitchFamily="18" charset="0"/>
                          <a:cs typeface="Times New Roman" panose="02020603050405020304" pitchFamily="18" charset="0"/>
                        </a:rPr>
                        <a:t>- Trình bày thông tin theo mối quan hệ nhân quả (thông tin lí giải về tên gọi lầu Ngũ Phụng theo quan niệm dân gian)</a:t>
                      </a:r>
                      <a:endParaRPr lang="en-SG" sz="1600" dirty="0">
                        <a:solidFill>
                          <a:srgbClr val="FFF4E7"/>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822799"/>
                  </a:ext>
                </a:extLst>
              </a:tr>
            </a:tbl>
          </a:graphicData>
        </a:graphic>
      </p:graphicFrame>
      <p:sp>
        <p:nvSpPr>
          <p:cNvPr id="4" name="TextBox 3">
            <a:extLst>
              <a:ext uri="{FF2B5EF4-FFF2-40B4-BE49-F238E27FC236}">
                <a16:creationId xmlns:a16="http://schemas.microsoft.com/office/drawing/2014/main" id="{3DB70EC6-BB23-1DC6-AFBB-75D0A801C527}"/>
              </a:ext>
            </a:extLst>
          </p:cNvPr>
          <p:cNvSpPr txBox="1"/>
          <p:nvPr/>
        </p:nvSpPr>
        <p:spPr>
          <a:xfrm>
            <a:off x="881102" y="698321"/>
            <a:ext cx="4224296" cy="4483279"/>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VB sử dụng phối hợp nhiều cách trình bày thông tin:</a:t>
            </a:r>
            <a:endParaRPr kumimoji="0" lang="en-SG" sz="16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Trình bày thông tin theo quan hệ nhân quả: Phần mở đầu, người viết khẳng định vườn Quốc gia Cúc Phương là điểm du lịch sinh thái nổi tiếng và hấp dẫn với những ai say mê khám phá và du lịch. Tiếp theo, ở phần nội dung, người viết triển khai lí giải cụ thể về sức hấp dẫn của rừng Cúc Phương bằng việc giới thiệu những giá trị của khu rừng như: đa dạng sinh học với quần thể động, thực vật phong phú, đặc sắc về cảnh quan thiên nhiên và giá trị văn hoá. Từ đó, ở phần kết thúc, tác giả khẳng định Cúc Phương luôn là điểm đến thu hút du khách, níu giữ lòng người</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Trình bày thông tin theo cách phân loại đối tượng: sự phong phú, đa dạng về hệ thực vật và động vật của Vườn Quốc gia Cúc Phương</a:t>
            </a:r>
            <a:endParaRPr lang="en-SG" dirty="0"/>
          </a:p>
        </p:txBody>
      </p:sp>
      <p:sp>
        <p:nvSpPr>
          <p:cNvPr id="7" name="TextBox 6">
            <a:extLst>
              <a:ext uri="{FF2B5EF4-FFF2-40B4-BE49-F238E27FC236}">
                <a16:creationId xmlns:a16="http://schemas.microsoft.com/office/drawing/2014/main" id="{A80E923C-50F4-7F25-BB13-B41D72EE75C3}"/>
              </a:ext>
            </a:extLst>
          </p:cNvPr>
          <p:cNvSpPr txBox="1"/>
          <p:nvPr/>
        </p:nvSpPr>
        <p:spPr>
          <a:xfrm>
            <a:off x="5027083" y="689854"/>
            <a:ext cx="2305050" cy="4585871"/>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1"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Về cách trình bày thông tin, VB phối hợp nhiều cách trình bày thông tin:</a:t>
            </a:r>
            <a:endParaRPr kumimoji="0" lang="en-SG" sz="1600" b="0" i="1"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Trình bày thông tin theo trật tự không gian (ví dụ: đoạn mô tả kết cấu các cửa của nền đài,…)</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Trình bày theo các đối tượng phân loại (cấu trúc của hai hệ thống: hệ thống nền đài, hệ thống lầu Ngũ Phụng)</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Trình bày thông tin theo mối quan hệ nhân quả (thông tin lí giải về tên gọi lầu Ngũ Phụng theo quan niệm dân gian)</a:t>
            </a:r>
            <a:endParaRPr lang="en-SG" dirty="0"/>
          </a:p>
        </p:txBody>
      </p:sp>
      <p:sp>
        <p:nvSpPr>
          <p:cNvPr id="9" name="TextBox 8">
            <a:extLst>
              <a:ext uri="{FF2B5EF4-FFF2-40B4-BE49-F238E27FC236}">
                <a16:creationId xmlns:a16="http://schemas.microsoft.com/office/drawing/2014/main" id="{88064698-23EE-55B2-9682-0AC68E5EC5F9}"/>
              </a:ext>
            </a:extLst>
          </p:cNvPr>
          <p:cNvSpPr txBox="1"/>
          <p:nvPr/>
        </p:nvSpPr>
        <p:spPr>
          <a:xfrm>
            <a:off x="7302500" y="698321"/>
            <a:ext cx="1841500" cy="3990836"/>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1"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VB sử dụng phối hợp nhiều cách trình bày thông tin:</a:t>
            </a:r>
            <a:endParaRPr kumimoji="0" lang="en-SG" sz="1600" b="0" i="1"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Trình bày thông tin theo trật tự thời gian (trình bày thông tin về sự hình thành và phát triển của Cột cờ Thủ Ngữ,…)</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 Trình bày thông tin theo mối quan hệ nhân quả (thông tin lí giải về tên gọi của di tích)</a:t>
            </a:r>
            <a:endParaRPr kumimoji="0" lang="en-SG" sz="16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0725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1000"/>
                                        <p:tgtEl>
                                          <p:spTgt spid="7">
                                            <p:txEl>
                                              <p:pRg st="2" end="2"/>
                                            </p:txEl>
                                          </p:spTgt>
                                        </p:tgtEl>
                                      </p:cBhvr>
                                    </p:animEffect>
                                    <p:anim calcmode="lin" valueType="num">
                                      <p:cBhvr>
                                        <p:cTn id="3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wipe(down)">
                                      <p:cBhvr>
                                        <p:cTn id="39" dur="5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barn(inVertical)">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barn(inVertical)">
                                      <p:cBhvr>
                                        <p:cTn id="49" dur="500"/>
                                        <p:tgtEl>
                                          <p:spTgt spid="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barn(inVertical)">
                                      <p:cBhvr>
                                        <p:cTn id="5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6600A5-BCCA-6312-1ADD-5A48B7354A5C}"/>
              </a:ext>
            </a:extLst>
          </p:cNvPr>
          <p:cNvGraphicFramePr>
            <a:graphicFrameLocks noGrp="1"/>
          </p:cNvGraphicFramePr>
          <p:nvPr>
            <p:extLst>
              <p:ext uri="{D42A27DB-BD31-4B8C-83A1-F6EECF244321}">
                <p14:modId xmlns:p14="http://schemas.microsoft.com/office/powerpoint/2010/main" val="3166015640"/>
              </p:ext>
            </p:extLst>
          </p:nvPr>
        </p:nvGraphicFramePr>
        <p:xfrm>
          <a:off x="0" y="0"/>
          <a:ext cx="9144000" cy="5143500"/>
        </p:xfrm>
        <a:graphic>
          <a:graphicData uri="http://schemas.openxmlformats.org/drawingml/2006/table">
            <a:tbl>
              <a:tblPr firstRow="1" firstCol="1" bandRow="1">
                <a:tableStyleId>{1E171933-4619-4E11-9A3F-F7608DF75F80}</a:tableStyleId>
              </a:tblPr>
              <a:tblGrid>
                <a:gridCol w="1349115">
                  <a:extLst>
                    <a:ext uri="{9D8B030D-6E8A-4147-A177-3AD203B41FA5}">
                      <a16:colId xmlns:a16="http://schemas.microsoft.com/office/drawing/2014/main" val="485169801"/>
                    </a:ext>
                  </a:extLst>
                </a:gridCol>
                <a:gridCol w="2443396">
                  <a:extLst>
                    <a:ext uri="{9D8B030D-6E8A-4147-A177-3AD203B41FA5}">
                      <a16:colId xmlns:a16="http://schemas.microsoft.com/office/drawing/2014/main" val="855078388"/>
                    </a:ext>
                  </a:extLst>
                </a:gridCol>
                <a:gridCol w="2248693">
                  <a:extLst>
                    <a:ext uri="{9D8B030D-6E8A-4147-A177-3AD203B41FA5}">
                      <a16:colId xmlns:a16="http://schemas.microsoft.com/office/drawing/2014/main" val="2785554719"/>
                    </a:ext>
                  </a:extLst>
                </a:gridCol>
                <a:gridCol w="3102796">
                  <a:extLst>
                    <a:ext uri="{9D8B030D-6E8A-4147-A177-3AD203B41FA5}">
                      <a16:colId xmlns:a16="http://schemas.microsoft.com/office/drawing/2014/main" val="1916427087"/>
                    </a:ext>
                  </a:extLst>
                </a:gridCol>
              </a:tblGrid>
              <a:tr h="990324">
                <a:tc>
                  <a:txBody>
                    <a:bodyPr/>
                    <a:lstStyle/>
                    <a:p>
                      <a:pPr algn="ctr">
                        <a:lnSpc>
                          <a:spcPct val="100000"/>
                        </a:lnSpc>
                        <a:spcAft>
                          <a:spcPts val="800"/>
                        </a:spcAft>
                      </a:pPr>
                      <a:r>
                        <a:rPr lang="vi-VN" sz="2200" dirty="0">
                          <a:solidFill>
                            <a:schemeClr val="bg1">
                              <a:lumMod val="10000"/>
                            </a:schemeClr>
                          </a:solidFill>
                          <a:effectLst/>
                          <a:latin typeface="Times New Roman" panose="02020603050405020304" pitchFamily="18" charset="0"/>
                          <a:cs typeface="Times New Roman" panose="02020603050405020304" pitchFamily="18" charset="0"/>
                        </a:rPr>
                        <a:t>   Văn bản</a:t>
                      </a:r>
                      <a:endParaRPr lang="en-SG" sz="2200" dirty="0">
                        <a:solidFill>
                          <a:schemeClr val="bg1">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endParaRPr lang="en-SG" sz="2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200" dirty="0">
                          <a:solidFill>
                            <a:schemeClr val="bg1">
                              <a:lumMod val="10000"/>
                            </a:schemeClr>
                          </a:solidFill>
                          <a:effectLst/>
                          <a:latin typeface="Times New Roman" panose="02020603050405020304" pitchFamily="18" charset="0"/>
                          <a:cs typeface="Times New Roman" panose="02020603050405020304" pitchFamily="18" charset="0"/>
                        </a:rPr>
                        <a:t>Vườn Quốc gia </a:t>
                      </a:r>
                      <a:br>
                        <a:rPr lang="vi-VN" sz="2200" dirty="0">
                          <a:solidFill>
                            <a:schemeClr val="bg1">
                              <a:lumMod val="10000"/>
                            </a:schemeClr>
                          </a:solidFill>
                          <a:effectLst/>
                          <a:latin typeface="Times New Roman" panose="02020603050405020304" pitchFamily="18" charset="0"/>
                          <a:cs typeface="Times New Roman" panose="02020603050405020304" pitchFamily="18" charset="0"/>
                        </a:rPr>
                      </a:br>
                      <a:r>
                        <a:rPr lang="vi-VN" sz="2200" dirty="0">
                          <a:solidFill>
                            <a:schemeClr val="bg1">
                              <a:lumMod val="10000"/>
                            </a:schemeClr>
                          </a:solidFill>
                          <a:effectLst/>
                          <a:latin typeface="Times New Roman" panose="02020603050405020304" pitchFamily="18" charset="0"/>
                          <a:cs typeface="Times New Roman" panose="02020603050405020304" pitchFamily="18" charset="0"/>
                        </a:rPr>
                        <a:t>Cúc Phương</a:t>
                      </a:r>
                      <a:endParaRPr lang="en-SG" sz="2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200" dirty="0">
                          <a:solidFill>
                            <a:schemeClr val="bg1">
                              <a:lumMod val="10000"/>
                            </a:schemeClr>
                          </a:solidFill>
                          <a:effectLst/>
                          <a:latin typeface="Times New Roman" panose="02020603050405020304" pitchFamily="18" charset="0"/>
                          <a:cs typeface="Times New Roman" panose="02020603050405020304" pitchFamily="18" charset="0"/>
                        </a:rPr>
                        <a:t>Ngọ Môn</a:t>
                      </a:r>
                      <a:endParaRPr lang="en-SG" sz="2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200" dirty="0">
                          <a:solidFill>
                            <a:schemeClr val="bg1">
                              <a:lumMod val="10000"/>
                            </a:schemeClr>
                          </a:solidFill>
                          <a:effectLst/>
                          <a:latin typeface="Times New Roman" panose="02020603050405020304" pitchFamily="18" charset="0"/>
                          <a:cs typeface="Times New Roman" panose="02020603050405020304" pitchFamily="18" charset="0"/>
                        </a:rPr>
                        <a:t>Cột cờ Thủ Ngữ - di tích cổ bên sông Sài Gòn</a:t>
                      </a:r>
                      <a:endParaRPr lang="en-SG" sz="2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56704450"/>
                  </a:ext>
                </a:extLst>
              </a:tr>
              <a:tr h="4153176">
                <a:tc>
                  <a:txBody>
                    <a:bodyPr/>
                    <a:lstStyle/>
                    <a:p>
                      <a:pPr algn="just">
                        <a:lnSpc>
                          <a:spcPct val="100000"/>
                        </a:lnSpc>
                        <a:spcAft>
                          <a:spcPts val="800"/>
                        </a:spcAft>
                      </a:pPr>
                      <a:r>
                        <a:rPr lang="vi-VN" sz="2200" i="1" dirty="0">
                          <a:solidFill>
                            <a:schemeClr val="bg1">
                              <a:lumMod val="10000"/>
                            </a:schemeClr>
                          </a:solidFill>
                          <a:effectLst/>
                          <a:latin typeface="Times New Roman" panose="02020603050405020304" pitchFamily="18" charset="0"/>
                          <a:cs typeface="Times New Roman" panose="02020603050405020304" pitchFamily="18" charset="0"/>
                        </a:rPr>
                        <a:t>Sự kết hợp giữa phương tiện ngôn ngữ và phương tiện phi ngôn ngữ</a:t>
                      </a:r>
                      <a:endParaRPr lang="en-SG" sz="2200" i="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78" marR="2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067563"/>
                  </a:ext>
                </a:extLst>
              </a:tr>
            </a:tbl>
          </a:graphicData>
        </a:graphic>
      </p:graphicFrame>
      <p:cxnSp>
        <p:nvCxnSpPr>
          <p:cNvPr id="6" name="Straight Connector 5">
            <a:extLst>
              <a:ext uri="{FF2B5EF4-FFF2-40B4-BE49-F238E27FC236}">
                <a16:creationId xmlns:a16="http://schemas.microsoft.com/office/drawing/2014/main" id="{6A237957-E3A4-AF90-76A4-BF057D31E99E}"/>
              </a:ext>
            </a:extLst>
          </p:cNvPr>
          <p:cNvCxnSpPr>
            <a:cxnSpLocks/>
          </p:cNvCxnSpPr>
          <p:nvPr/>
        </p:nvCxnSpPr>
        <p:spPr>
          <a:xfrm>
            <a:off x="0" y="0"/>
            <a:ext cx="1319134" cy="9743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A5A183D-CE1D-AC53-9625-8FC392A43FE5}"/>
              </a:ext>
            </a:extLst>
          </p:cNvPr>
          <p:cNvSpPr txBox="1"/>
          <p:nvPr/>
        </p:nvSpPr>
        <p:spPr>
          <a:xfrm>
            <a:off x="0" y="299803"/>
            <a:ext cx="944381" cy="769440"/>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2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Đặc điểm</a:t>
            </a:r>
            <a:endParaRPr kumimoji="0" lang="en-SG" sz="2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1C0302-3786-C260-BB68-5D2DAC483E2E}"/>
              </a:ext>
            </a:extLst>
          </p:cNvPr>
          <p:cNvSpPr txBox="1"/>
          <p:nvPr/>
        </p:nvSpPr>
        <p:spPr>
          <a:xfrm>
            <a:off x="1319135" y="974361"/>
            <a:ext cx="2465466" cy="4154984"/>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Hình ảnh minh họa (cây chò ngàn năm, bướm ở Vườn Quốc gia Cúc Phương, voọc mông trắng, bản làng của cộng đồng người Mường) cung cấp ví dụ trưc quan, sinh động về vẻ đẹp, sức hấp dẫn của Vườn Quốc gia Cúc Phương </a:t>
            </a:r>
            <a:endParaRPr kumimoji="0" lang="en-SG" sz="2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BF44E37-3A07-585D-2EB8-543E473AFCA4}"/>
              </a:ext>
            </a:extLst>
          </p:cNvPr>
          <p:cNvSpPr txBox="1"/>
          <p:nvPr/>
        </p:nvSpPr>
        <p:spPr>
          <a:xfrm>
            <a:off x="3784602" y="974361"/>
            <a:ext cx="2226732" cy="3816429"/>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Hình ảnh minh hoạ trực quan cho thông tin được trình bày bằng ngôn ngữ; thông tin được trình bày bằng ngôn ngữ thuyết minh, giải thích rõ hơn các yếu tố của hình ảnh</a:t>
            </a:r>
            <a:endParaRPr kumimoji="0" lang="en-SG" sz="2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29058FD-5313-D694-4833-10702E08F398}"/>
              </a:ext>
            </a:extLst>
          </p:cNvPr>
          <p:cNvSpPr txBox="1"/>
          <p:nvPr/>
        </p:nvSpPr>
        <p:spPr>
          <a:xfrm>
            <a:off x="6011333" y="974361"/>
            <a:ext cx="3132668" cy="3139321"/>
          </a:xfrm>
          <a:prstGeom prst="rect">
            <a:avLst/>
          </a:prstGeom>
          <a:noFill/>
        </p:spPr>
        <p:txBody>
          <a:bodyPr wrap="square">
            <a:spAutoFit/>
          </a:bodyPr>
          <a:lstStyle/>
          <a:p>
            <a:pPr marL="0" marR="0" lvl="0" indent="0" algn="just" defTabSz="685783" rtl="0" eaLnBrk="1" fontAlgn="auto" latinLnBrk="0" hangingPunct="1">
              <a:lnSpc>
                <a:spcPct val="100000"/>
              </a:lnSpc>
              <a:spcBef>
                <a:spcPts val="0"/>
              </a:spcBef>
              <a:spcAft>
                <a:spcPts val="800"/>
              </a:spcAft>
              <a:buClrTx/>
              <a:buSzTx/>
              <a:buFontTx/>
              <a:buNone/>
              <a:tabLst/>
              <a:defRPr/>
            </a:pPr>
            <a:r>
              <a:rPr kumimoji="0" lang="vi-VN" sz="2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Hình ảnh (cột cờ Thủ Ngữ, nhà bát giác hai tầng mái ở chân cột cờ) minh hoạ trực quan cho nội dung thông tin được trình bày trong VB, giúp những thông tin ấy trở nên dễ hình dung, cụ thể, sinh động hơn với người đọc</a:t>
            </a:r>
            <a:endParaRPr kumimoji="0" lang="en-SG" sz="2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5567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980200" y="2542540"/>
            <a:ext cx="7183600" cy="157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en-SG" sz="11500" b="1" dirty="0" err="1">
                <a:solidFill>
                  <a:schemeClr val="bg1">
                    <a:lumMod val="10000"/>
                  </a:schemeClr>
                </a:solidFill>
                <a:latin typeface="Times New Roman" panose="02020603050405020304" pitchFamily="18" charset="0"/>
                <a:cs typeface="Times New Roman" panose="02020603050405020304" pitchFamily="18" charset="0"/>
              </a:rPr>
              <a:t>Câu</a:t>
            </a:r>
            <a:r>
              <a:rPr lang="en-SG" sz="11500" b="1" dirty="0">
                <a:solidFill>
                  <a:schemeClr val="bg1">
                    <a:lumMod val="10000"/>
                  </a:schemeClr>
                </a:solidFill>
                <a:latin typeface="Times New Roman" panose="02020603050405020304" pitchFamily="18" charset="0"/>
                <a:cs typeface="Times New Roman" panose="02020603050405020304" pitchFamily="18" charset="0"/>
              </a:rPr>
              <a:t> 2</a:t>
            </a: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3721259" y="177460"/>
            <a:ext cx="1424468" cy="1307290"/>
          </a:xfrm>
          <a:prstGeom prst="rect">
            <a:avLst/>
          </a:prstGeom>
          <a:solidFill>
            <a:srgbClr val="F9DB0E">
              <a:lumMod val="20000"/>
              <a:lumOff val="8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2A1B4C"/>
              </a:buClr>
              <a:buSzPts val="5000"/>
              <a:buFont typeface="Denk One"/>
              <a:buNone/>
              <a:tabLst/>
              <a:defRPr/>
            </a:pPr>
            <a:r>
              <a:rPr kumimoji="0" lang="en" sz="8000" b="1" i="0" u="none" strike="noStrike" kern="0" cap="none" spc="0" normalizeH="0" baseline="0" noProof="0" dirty="0">
                <a:ln>
                  <a:noFill/>
                </a:ln>
                <a:solidFill>
                  <a:srgbClr val="2A1B4C"/>
                </a:solidFill>
                <a:effectLst/>
                <a:uLnTx/>
                <a:uFillTx/>
                <a:latin typeface="Denk One"/>
                <a:sym typeface="Denk One"/>
              </a:rPr>
              <a:t>02</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2813674" y="1931916"/>
            <a:ext cx="3331409" cy="73967"/>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Tree>
    <p:extLst>
      <p:ext uri="{BB962C8B-B14F-4D97-AF65-F5344CB8AC3E}">
        <p14:creationId xmlns:p14="http://schemas.microsoft.com/office/powerpoint/2010/main" val="3580205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latin typeface="Times New Roman" panose="02020603050405020304" pitchFamily="18" charset="0"/>
                <a:ea typeface="Calibri" panose="020F0502020204030204" pitchFamily="34" charset="0"/>
              </a:rPr>
              <a:t>2</a:t>
            </a:r>
            <a:endParaRPr lang="en-SG" sz="3200" b="1" dirty="0"/>
          </a:p>
        </p:txBody>
      </p:sp>
      <p:pic>
        <p:nvPicPr>
          <p:cNvPr id="2" name="图片 11">
            <a:extLst>
              <a:ext uri="{FF2B5EF4-FFF2-40B4-BE49-F238E27FC236}">
                <a16:creationId xmlns:a16="http://schemas.microsoft.com/office/drawing/2014/main" id="{DE722109-190D-2141-50E5-6F3A851A7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348" y="349962"/>
            <a:ext cx="5920772" cy="4944449"/>
          </a:xfrm>
          <a:prstGeom prst="rect">
            <a:avLst/>
          </a:prstGeom>
        </p:spPr>
      </p:pic>
      <p:sp>
        <p:nvSpPr>
          <p:cNvPr id="4" name="TextBox 3">
            <a:extLst>
              <a:ext uri="{FF2B5EF4-FFF2-40B4-BE49-F238E27FC236}">
                <a16:creationId xmlns:a16="http://schemas.microsoft.com/office/drawing/2014/main" id="{F62169C1-4650-77FF-13A1-3919AA499535}"/>
              </a:ext>
            </a:extLst>
          </p:cNvPr>
          <p:cNvSpPr txBox="1"/>
          <p:nvPr/>
        </p:nvSpPr>
        <p:spPr>
          <a:xfrm>
            <a:off x="3789051" y="1212389"/>
            <a:ext cx="4402007" cy="2677656"/>
          </a:xfrm>
          <a:prstGeom prst="rect">
            <a:avLst/>
          </a:prstGeom>
          <a:noFill/>
        </p:spPr>
        <p:txBody>
          <a:bodyPr wrap="square">
            <a:spAutoFit/>
          </a:bodyPr>
          <a:lstStyle/>
          <a:p>
            <a:pPr algn="just"/>
            <a:r>
              <a:rPr lang="vi-VN" sz="2800" dirty="0">
                <a:latin typeface="+mj-lt"/>
              </a:rPr>
              <a:t>Liệt kê ít nhất hai điều học được về việc đọc hiểu văn bản thông tin sau khi học kiểu văn bản giới thiệu một danh lam thắng cảnh hoặc di tích lịch sử.</a:t>
            </a:r>
            <a:endParaRPr lang="en-SG" sz="2800" dirty="0">
              <a:latin typeface="+mj-lt"/>
            </a:endParaRPr>
          </a:p>
        </p:txBody>
      </p:sp>
      <p:grpSp>
        <p:nvGrpSpPr>
          <p:cNvPr id="6" name="Group 5">
            <a:extLst>
              <a:ext uri="{FF2B5EF4-FFF2-40B4-BE49-F238E27FC236}">
                <a16:creationId xmlns:a16="http://schemas.microsoft.com/office/drawing/2014/main" id="{FA98700D-B6A0-0DD3-F8CF-E675DE302C88}"/>
              </a:ext>
            </a:extLst>
          </p:cNvPr>
          <p:cNvGrpSpPr/>
          <p:nvPr/>
        </p:nvGrpSpPr>
        <p:grpSpPr>
          <a:xfrm>
            <a:off x="346217" y="2358190"/>
            <a:ext cx="2804676" cy="2790658"/>
            <a:chOff x="862249" y="2523666"/>
            <a:chExt cx="3698176" cy="4048125"/>
          </a:xfrm>
        </p:grpSpPr>
        <p:sp>
          <p:nvSpPr>
            <p:cNvPr id="7" name="Freeform 20">
              <a:extLst>
                <a:ext uri="{FF2B5EF4-FFF2-40B4-BE49-F238E27FC236}">
                  <a16:creationId xmlns:a16="http://schemas.microsoft.com/office/drawing/2014/main" id="{39D03813-47EB-341D-AB37-08F36F536CE6}"/>
                </a:ext>
              </a:extLst>
            </p:cNvPr>
            <p:cNvSpPr/>
            <p:nvPr/>
          </p:nvSpPr>
          <p:spPr>
            <a:xfrm>
              <a:off x="2375337" y="2523666"/>
              <a:ext cx="1962877"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514350">
                <a:buClrTx/>
                <a:defRPr/>
              </a:pPr>
              <a:endParaRPr lang="en-SG" sz="1013" kern="1200" dirty="0">
                <a:solidFill>
                  <a:prstClr val="black"/>
                </a:solidFill>
                <a:latin typeface="Calibri" panose="020F0502020204030204"/>
                <a:ea typeface="+mn-ea"/>
              </a:endParaRPr>
            </a:p>
          </p:txBody>
        </p:sp>
        <p:sp>
          <p:nvSpPr>
            <p:cNvPr id="8" name="Freeform 21">
              <a:extLst>
                <a:ext uri="{FF2B5EF4-FFF2-40B4-BE49-F238E27FC236}">
                  <a16:creationId xmlns:a16="http://schemas.microsoft.com/office/drawing/2014/main" id="{9C15A306-3035-DF92-5AF5-21A497EBC042}"/>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6">
                <a:extLst>
                  <a:ext uri="{96DAC541-7B7A-43D3-8B79-37D633B846F1}">
                    <asvg:svgBlip xmlns:asvg="http://schemas.microsoft.com/office/drawing/2016/SVG/main" r:embed="rId7"/>
                  </a:ext>
                </a:extLst>
              </a:blip>
              <a:stretch>
                <a:fillRect r="-69273" b="-52568"/>
              </a:stretch>
            </a:blipFill>
            <a:ln cap="sq">
              <a:noFill/>
              <a:prstDash val="solid"/>
              <a:miter/>
            </a:ln>
          </p:spPr>
          <p:txBody>
            <a:bodyPr/>
            <a:lstStyle/>
            <a:p>
              <a:pPr defTabSz="514350">
                <a:buClrTx/>
                <a:defRPr/>
              </a:pPr>
              <a:endParaRPr lang="en-SG" sz="1013" kern="1200">
                <a:solidFill>
                  <a:prstClr val="black"/>
                </a:solidFill>
                <a:latin typeface="Calibri" panose="020F0502020204030204"/>
                <a:ea typeface="+mn-ea"/>
              </a:endParaRPr>
            </a:p>
          </p:txBody>
        </p:sp>
      </p:grpSp>
    </p:spTree>
    <p:extLst>
      <p:ext uri="{BB962C8B-B14F-4D97-AF65-F5344CB8AC3E}">
        <p14:creationId xmlns:p14="http://schemas.microsoft.com/office/powerpoint/2010/main" val="3822066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latin typeface="Times New Roman" panose="02020603050405020304" pitchFamily="18" charset="0"/>
                <a:ea typeface="Calibri" panose="020F0502020204030204" pitchFamily="34" charset="0"/>
              </a:rPr>
              <a:t>2</a:t>
            </a:r>
            <a:endParaRPr lang="en-SG" sz="3200" b="1" dirty="0"/>
          </a:p>
        </p:txBody>
      </p:sp>
      <p:sp>
        <p:nvSpPr>
          <p:cNvPr id="2" name="Google Shape;5756;p65">
            <a:extLst>
              <a:ext uri="{FF2B5EF4-FFF2-40B4-BE49-F238E27FC236}">
                <a16:creationId xmlns:a16="http://schemas.microsoft.com/office/drawing/2014/main" id="{A1292681-B23B-7B78-1A71-D75893BC3DF4}"/>
              </a:ext>
            </a:extLst>
          </p:cNvPr>
          <p:cNvSpPr/>
          <p:nvPr/>
        </p:nvSpPr>
        <p:spPr>
          <a:xfrm flipH="1">
            <a:off x="2590155" y="1921242"/>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 name="Google Shape;5757;p65">
            <a:extLst>
              <a:ext uri="{FF2B5EF4-FFF2-40B4-BE49-F238E27FC236}">
                <a16:creationId xmlns:a16="http://schemas.microsoft.com/office/drawing/2014/main" id="{6A755DC9-F6C8-852A-9790-151A01CE7431}"/>
              </a:ext>
            </a:extLst>
          </p:cNvPr>
          <p:cNvSpPr/>
          <p:nvPr/>
        </p:nvSpPr>
        <p:spPr>
          <a:xfrm flipH="1">
            <a:off x="585577" y="3831174"/>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 name="Google Shape;5758;p65">
            <a:extLst>
              <a:ext uri="{FF2B5EF4-FFF2-40B4-BE49-F238E27FC236}">
                <a16:creationId xmlns:a16="http://schemas.microsoft.com/office/drawing/2014/main" id="{3F19E506-34C4-8285-B0D5-D05B4F4EB56A}"/>
              </a:ext>
            </a:extLst>
          </p:cNvPr>
          <p:cNvSpPr/>
          <p:nvPr/>
        </p:nvSpPr>
        <p:spPr>
          <a:xfrm flipH="1">
            <a:off x="6172276" y="1921242"/>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 name="Google Shape;5759;p65">
            <a:extLst>
              <a:ext uri="{FF2B5EF4-FFF2-40B4-BE49-F238E27FC236}">
                <a16:creationId xmlns:a16="http://schemas.microsoft.com/office/drawing/2014/main" id="{FCE4BAA4-17CE-5B14-1E37-3CC928613DEB}"/>
              </a:ext>
            </a:extLst>
          </p:cNvPr>
          <p:cNvSpPr/>
          <p:nvPr/>
        </p:nvSpPr>
        <p:spPr>
          <a:xfrm flipH="1">
            <a:off x="4444489" y="3831174"/>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 name="Google Shape;5760;p65">
            <a:extLst>
              <a:ext uri="{FF2B5EF4-FFF2-40B4-BE49-F238E27FC236}">
                <a16:creationId xmlns:a16="http://schemas.microsoft.com/office/drawing/2014/main" id="{6C0FB803-E475-22D8-7340-E90173328E48}"/>
              </a:ext>
            </a:extLst>
          </p:cNvPr>
          <p:cNvSpPr txBox="1"/>
          <p:nvPr/>
        </p:nvSpPr>
        <p:spPr>
          <a:xfrm>
            <a:off x="796999" y="2964864"/>
            <a:ext cx="503400" cy="411900"/>
          </a:xfrm>
          <a:prstGeom prst="rect">
            <a:avLst/>
          </a:prstGeom>
          <a:noFill/>
          <a:ln>
            <a:noFill/>
          </a:ln>
        </p:spPr>
        <p:txBody>
          <a:bodyPr spcFirstLastPara="1" wrap="square" lIns="91425" tIns="91425" rIns="91425" bIns="91425" anchor="ctr" anchorCtr="0">
            <a:noAutofit/>
          </a:bodyPr>
          <a:lstStyle/>
          <a:p>
            <a:pPr algn="ctr" defTabSz="914378"/>
            <a:r>
              <a:rPr lang="en" sz="3000">
                <a:solidFill>
                  <a:srgbClr val="EF4198"/>
                </a:solidFill>
                <a:latin typeface="Atma"/>
                <a:ea typeface="Atma"/>
                <a:cs typeface="Atma"/>
                <a:sym typeface="Atma"/>
              </a:rPr>
              <a:t>1</a:t>
            </a:r>
            <a:endParaRPr sz="3000">
              <a:solidFill>
                <a:srgbClr val="EF4198"/>
              </a:solidFill>
              <a:latin typeface="Atma"/>
              <a:ea typeface="Atma"/>
              <a:cs typeface="Atma"/>
              <a:sym typeface="Atma"/>
            </a:endParaRPr>
          </a:p>
        </p:txBody>
      </p:sp>
      <p:sp>
        <p:nvSpPr>
          <p:cNvPr id="9" name="Google Shape;5761;p65">
            <a:extLst>
              <a:ext uri="{FF2B5EF4-FFF2-40B4-BE49-F238E27FC236}">
                <a16:creationId xmlns:a16="http://schemas.microsoft.com/office/drawing/2014/main" id="{7DF2CAEF-B355-AFE2-D789-8C0640AE0183}"/>
              </a:ext>
            </a:extLst>
          </p:cNvPr>
          <p:cNvSpPr txBox="1"/>
          <p:nvPr/>
        </p:nvSpPr>
        <p:spPr>
          <a:xfrm>
            <a:off x="2674298" y="2964864"/>
            <a:ext cx="503400" cy="411900"/>
          </a:xfrm>
          <a:prstGeom prst="rect">
            <a:avLst/>
          </a:prstGeom>
          <a:noFill/>
          <a:ln>
            <a:noFill/>
          </a:ln>
        </p:spPr>
        <p:txBody>
          <a:bodyPr spcFirstLastPara="1" wrap="square" lIns="91425" tIns="91425" rIns="91425" bIns="91425" anchor="ctr" anchorCtr="0">
            <a:noAutofit/>
          </a:bodyPr>
          <a:lstStyle/>
          <a:p>
            <a:pPr algn="ctr" defTabSz="914378"/>
            <a:r>
              <a:rPr lang="en" sz="3000" dirty="0">
                <a:solidFill>
                  <a:srgbClr val="EF4198"/>
                </a:solidFill>
                <a:latin typeface="Atma"/>
                <a:ea typeface="Atma"/>
                <a:cs typeface="Atma"/>
                <a:sym typeface="Atma"/>
              </a:rPr>
              <a:t>2</a:t>
            </a:r>
            <a:endParaRPr sz="3000" dirty="0">
              <a:solidFill>
                <a:srgbClr val="EF4198"/>
              </a:solidFill>
              <a:latin typeface="Atma"/>
              <a:ea typeface="Atma"/>
              <a:cs typeface="Atma"/>
              <a:sym typeface="Atma"/>
            </a:endParaRPr>
          </a:p>
        </p:txBody>
      </p:sp>
      <p:sp>
        <p:nvSpPr>
          <p:cNvPr id="10" name="Google Shape;5762;p65">
            <a:extLst>
              <a:ext uri="{FF2B5EF4-FFF2-40B4-BE49-F238E27FC236}">
                <a16:creationId xmlns:a16="http://schemas.microsoft.com/office/drawing/2014/main" id="{1EFD2DC4-4144-4633-CD77-A39A4FEAFB14}"/>
              </a:ext>
            </a:extLst>
          </p:cNvPr>
          <p:cNvSpPr txBox="1"/>
          <p:nvPr/>
        </p:nvSpPr>
        <p:spPr>
          <a:xfrm>
            <a:off x="4334636" y="2964864"/>
            <a:ext cx="503400" cy="411900"/>
          </a:xfrm>
          <a:prstGeom prst="rect">
            <a:avLst/>
          </a:prstGeom>
          <a:noFill/>
          <a:ln>
            <a:noFill/>
          </a:ln>
        </p:spPr>
        <p:txBody>
          <a:bodyPr spcFirstLastPara="1" wrap="square" lIns="91425" tIns="91425" rIns="91425" bIns="91425" anchor="ctr" anchorCtr="0">
            <a:noAutofit/>
          </a:bodyPr>
          <a:lstStyle/>
          <a:p>
            <a:pPr algn="ctr" defTabSz="914378"/>
            <a:r>
              <a:rPr lang="en" sz="3000">
                <a:solidFill>
                  <a:srgbClr val="EF4198"/>
                </a:solidFill>
                <a:latin typeface="Atma"/>
                <a:ea typeface="Atma"/>
                <a:cs typeface="Atma"/>
                <a:sym typeface="Atma"/>
              </a:rPr>
              <a:t>3</a:t>
            </a:r>
            <a:endParaRPr sz="3000">
              <a:solidFill>
                <a:srgbClr val="EF4198"/>
              </a:solidFill>
              <a:latin typeface="Atma"/>
              <a:ea typeface="Atma"/>
              <a:cs typeface="Atma"/>
              <a:sym typeface="Atma"/>
            </a:endParaRPr>
          </a:p>
        </p:txBody>
      </p:sp>
      <p:sp>
        <p:nvSpPr>
          <p:cNvPr id="11" name="Google Shape;5763;p65">
            <a:extLst>
              <a:ext uri="{FF2B5EF4-FFF2-40B4-BE49-F238E27FC236}">
                <a16:creationId xmlns:a16="http://schemas.microsoft.com/office/drawing/2014/main" id="{E66ED605-FE3E-1DD3-8619-E951F79D07FB}"/>
              </a:ext>
            </a:extLst>
          </p:cNvPr>
          <p:cNvSpPr txBox="1"/>
          <p:nvPr/>
        </p:nvSpPr>
        <p:spPr>
          <a:xfrm>
            <a:off x="6264086" y="2964864"/>
            <a:ext cx="503400" cy="411900"/>
          </a:xfrm>
          <a:prstGeom prst="rect">
            <a:avLst/>
          </a:prstGeom>
          <a:noFill/>
          <a:ln>
            <a:noFill/>
          </a:ln>
        </p:spPr>
        <p:txBody>
          <a:bodyPr spcFirstLastPara="1" wrap="square" lIns="91425" tIns="91425" rIns="91425" bIns="91425" anchor="ctr" anchorCtr="0">
            <a:noAutofit/>
          </a:bodyPr>
          <a:lstStyle/>
          <a:p>
            <a:pPr algn="ctr" defTabSz="914378"/>
            <a:r>
              <a:rPr lang="en" sz="3000">
                <a:solidFill>
                  <a:srgbClr val="EF4198"/>
                </a:solidFill>
                <a:latin typeface="Atma"/>
                <a:ea typeface="Atma"/>
                <a:cs typeface="Atma"/>
                <a:sym typeface="Atma"/>
              </a:rPr>
              <a:t>4</a:t>
            </a:r>
            <a:endParaRPr sz="3000">
              <a:solidFill>
                <a:srgbClr val="EF4198"/>
              </a:solidFill>
              <a:latin typeface="Atma"/>
              <a:ea typeface="Atma"/>
              <a:cs typeface="Atma"/>
              <a:sym typeface="Atma"/>
            </a:endParaRPr>
          </a:p>
        </p:txBody>
      </p:sp>
      <p:cxnSp>
        <p:nvCxnSpPr>
          <p:cNvPr id="12" name="Google Shape;5764;p65">
            <a:extLst>
              <a:ext uri="{FF2B5EF4-FFF2-40B4-BE49-F238E27FC236}">
                <a16:creationId xmlns:a16="http://schemas.microsoft.com/office/drawing/2014/main" id="{35C79CE6-D543-AA0A-B687-14A22AA3174D}"/>
              </a:ext>
            </a:extLst>
          </p:cNvPr>
          <p:cNvCxnSpPr>
            <a:stCxn id="8" idx="3"/>
            <a:endCxn id="9" idx="1"/>
          </p:cNvCxnSpPr>
          <p:nvPr/>
        </p:nvCxnSpPr>
        <p:spPr>
          <a:xfrm>
            <a:off x="1300399" y="3170814"/>
            <a:ext cx="1373900" cy="0"/>
          </a:xfrm>
          <a:prstGeom prst="straightConnector1">
            <a:avLst/>
          </a:prstGeom>
          <a:noFill/>
          <a:ln w="19050" cap="flat" cmpd="sng">
            <a:solidFill>
              <a:srgbClr val="FE5F26"/>
            </a:solidFill>
            <a:prstDash val="solid"/>
            <a:round/>
            <a:headEnd type="none" w="med" len="med"/>
            <a:tailEnd type="none" w="med" len="med"/>
          </a:ln>
        </p:spPr>
      </p:cxnSp>
      <p:cxnSp>
        <p:nvCxnSpPr>
          <p:cNvPr id="13" name="Google Shape;5765;p65">
            <a:extLst>
              <a:ext uri="{FF2B5EF4-FFF2-40B4-BE49-F238E27FC236}">
                <a16:creationId xmlns:a16="http://schemas.microsoft.com/office/drawing/2014/main" id="{8B9F16EF-945C-E891-EA61-A5180DE469D6}"/>
              </a:ext>
            </a:extLst>
          </p:cNvPr>
          <p:cNvCxnSpPr>
            <a:stCxn id="9" idx="3"/>
            <a:endCxn id="10" idx="1"/>
          </p:cNvCxnSpPr>
          <p:nvPr/>
        </p:nvCxnSpPr>
        <p:spPr>
          <a:xfrm>
            <a:off x="3177698" y="3170814"/>
            <a:ext cx="1156938" cy="0"/>
          </a:xfrm>
          <a:prstGeom prst="straightConnector1">
            <a:avLst/>
          </a:prstGeom>
          <a:noFill/>
          <a:ln w="19050" cap="flat" cmpd="sng">
            <a:solidFill>
              <a:srgbClr val="FE5F26"/>
            </a:solidFill>
            <a:prstDash val="solid"/>
            <a:round/>
            <a:headEnd type="none" w="med" len="med"/>
            <a:tailEnd type="none" w="med" len="med"/>
          </a:ln>
        </p:spPr>
      </p:cxnSp>
      <p:cxnSp>
        <p:nvCxnSpPr>
          <p:cNvPr id="14" name="Google Shape;5766;p65">
            <a:extLst>
              <a:ext uri="{FF2B5EF4-FFF2-40B4-BE49-F238E27FC236}">
                <a16:creationId xmlns:a16="http://schemas.microsoft.com/office/drawing/2014/main" id="{3033ABA4-3649-8B95-BC05-A6ABE018A383}"/>
              </a:ext>
            </a:extLst>
          </p:cNvPr>
          <p:cNvCxnSpPr>
            <a:stCxn id="10" idx="3"/>
            <a:endCxn id="11" idx="1"/>
          </p:cNvCxnSpPr>
          <p:nvPr/>
        </p:nvCxnSpPr>
        <p:spPr>
          <a:xfrm>
            <a:off x="4838036" y="3170814"/>
            <a:ext cx="1426200" cy="0"/>
          </a:xfrm>
          <a:prstGeom prst="straightConnector1">
            <a:avLst/>
          </a:prstGeom>
          <a:noFill/>
          <a:ln w="19050" cap="flat" cmpd="sng">
            <a:solidFill>
              <a:srgbClr val="FE5F26"/>
            </a:solidFill>
            <a:prstDash val="solid"/>
            <a:round/>
            <a:headEnd type="none" w="med" len="med"/>
            <a:tailEnd type="none" w="med" len="med"/>
          </a:ln>
        </p:spPr>
      </p:cxnSp>
      <p:cxnSp>
        <p:nvCxnSpPr>
          <p:cNvPr id="15" name="Google Shape;5767;p65">
            <a:extLst>
              <a:ext uri="{FF2B5EF4-FFF2-40B4-BE49-F238E27FC236}">
                <a16:creationId xmlns:a16="http://schemas.microsoft.com/office/drawing/2014/main" id="{F67DCFF5-1CBE-F57D-27F0-E61E3B5197D9}"/>
              </a:ext>
            </a:extLst>
          </p:cNvPr>
          <p:cNvCxnSpPr>
            <a:stCxn id="8" idx="0"/>
          </p:cNvCxnSpPr>
          <p:nvPr/>
        </p:nvCxnSpPr>
        <p:spPr>
          <a:xfrm rot="10800000">
            <a:off x="1048699" y="2648064"/>
            <a:ext cx="0" cy="316800"/>
          </a:xfrm>
          <a:prstGeom prst="straightConnector1">
            <a:avLst/>
          </a:prstGeom>
          <a:noFill/>
          <a:ln w="19050" cap="flat" cmpd="sng">
            <a:solidFill>
              <a:srgbClr val="FE5F26"/>
            </a:solidFill>
            <a:prstDash val="solid"/>
            <a:round/>
            <a:headEnd type="none" w="med" len="med"/>
            <a:tailEnd type="none" w="med" len="med"/>
          </a:ln>
        </p:spPr>
      </p:cxnSp>
      <p:cxnSp>
        <p:nvCxnSpPr>
          <p:cNvPr id="16" name="Google Shape;5768;p65">
            <a:extLst>
              <a:ext uri="{FF2B5EF4-FFF2-40B4-BE49-F238E27FC236}">
                <a16:creationId xmlns:a16="http://schemas.microsoft.com/office/drawing/2014/main" id="{AB8994B9-6654-0583-C233-DDCF76E68D1B}"/>
              </a:ext>
            </a:extLst>
          </p:cNvPr>
          <p:cNvCxnSpPr>
            <a:stCxn id="9" idx="2"/>
          </p:cNvCxnSpPr>
          <p:nvPr/>
        </p:nvCxnSpPr>
        <p:spPr>
          <a:xfrm>
            <a:off x="2925998" y="3376764"/>
            <a:ext cx="0" cy="330600"/>
          </a:xfrm>
          <a:prstGeom prst="straightConnector1">
            <a:avLst/>
          </a:prstGeom>
          <a:noFill/>
          <a:ln w="19050" cap="flat" cmpd="sng">
            <a:solidFill>
              <a:srgbClr val="FE5F26"/>
            </a:solidFill>
            <a:prstDash val="solid"/>
            <a:round/>
            <a:headEnd type="none" w="med" len="med"/>
            <a:tailEnd type="none" w="med" len="med"/>
          </a:ln>
        </p:spPr>
      </p:cxnSp>
      <p:cxnSp>
        <p:nvCxnSpPr>
          <p:cNvPr id="17" name="Google Shape;5769;p65">
            <a:extLst>
              <a:ext uri="{FF2B5EF4-FFF2-40B4-BE49-F238E27FC236}">
                <a16:creationId xmlns:a16="http://schemas.microsoft.com/office/drawing/2014/main" id="{FD8CBC28-EC46-03D3-0A91-68803966F742}"/>
              </a:ext>
            </a:extLst>
          </p:cNvPr>
          <p:cNvCxnSpPr/>
          <p:nvPr/>
        </p:nvCxnSpPr>
        <p:spPr>
          <a:xfrm rot="10800000">
            <a:off x="4586336" y="2647939"/>
            <a:ext cx="0" cy="316800"/>
          </a:xfrm>
          <a:prstGeom prst="straightConnector1">
            <a:avLst/>
          </a:prstGeom>
          <a:noFill/>
          <a:ln w="19050" cap="flat" cmpd="sng">
            <a:solidFill>
              <a:srgbClr val="FE5F26"/>
            </a:solidFill>
            <a:prstDash val="solid"/>
            <a:round/>
            <a:headEnd type="none" w="med" len="med"/>
            <a:tailEnd type="none" w="med" len="med"/>
          </a:ln>
        </p:spPr>
      </p:cxnSp>
      <p:cxnSp>
        <p:nvCxnSpPr>
          <p:cNvPr id="18" name="Google Shape;5770;p65">
            <a:extLst>
              <a:ext uri="{FF2B5EF4-FFF2-40B4-BE49-F238E27FC236}">
                <a16:creationId xmlns:a16="http://schemas.microsoft.com/office/drawing/2014/main" id="{12CAC05D-538D-6809-182B-CB4B40CFE7BC}"/>
              </a:ext>
            </a:extLst>
          </p:cNvPr>
          <p:cNvCxnSpPr>
            <a:stCxn id="11" idx="2"/>
          </p:cNvCxnSpPr>
          <p:nvPr/>
        </p:nvCxnSpPr>
        <p:spPr>
          <a:xfrm>
            <a:off x="6515786" y="3376764"/>
            <a:ext cx="0" cy="330600"/>
          </a:xfrm>
          <a:prstGeom prst="straightConnector1">
            <a:avLst/>
          </a:prstGeom>
          <a:noFill/>
          <a:ln w="19050" cap="flat" cmpd="sng">
            <a:solidFill>
              <a:srgbClr val="FE5F26"/>
            </a:solidFill>
            <a:prstDash val="solid"/>
            <a:round/>
            <a:headEnd type="none" w="med" len="med"/>
            <a:tailEnd type="none" w="med" len="med"/>
          </a:ln>
        </p:spPr>
      </p:cxnSp>
      <p:grpSp>
        <p:nvGrpSpPr>
          <p:cNvPr id="19" name="Google Shape;5771;p65">
            <a:extLst>
              <a:ext uri="{FF2B5EF4-FFF2-40B4-BE49-F238E27FC236}">
                <a16:creationId xmlns:a16="http://schemas.microsoft.com/office/drawing/2014/main" id="{135F2BED-B708-8BB1-CEC4-FA11819F88D4}"/>
              </a:ext>
            </a:extLst>
          </p:cNvPr>
          <p:cNvGrpSpPr/>
          <p:nvPr/>
        </p:nvGrpSpPr>
        <p:grpSpPr>
          <a:xfrm>
            <a:off x="2746649" y="2063285"/>
            <a:ext cx="373983" cy="363622"/>
            <a:chOff x="3512070" y="1956222"/>
            <a:chExt cx="373983" cy="363622"/>
          </a:xfrm>
        </p:grpSpPr>
        <p:sp>
          <p:nvSpPr>
            <p:cNvPr id="20" name="Google Shape;5772;p65">
              <a:extLst>
                <a:ext uri="{FF2B5EF4-FFF2-40B4-BE49-F238E27FC236}">
                  <a16:creationId xmlns:a16="http://schemas.microsoft.com/office/drawing/2014/main" id="{AA60D556-13A0-35AE-1EA8-ACF753212630}"/>
                </a:ext>
              </a:extLst>
            </p:cNvPr>
            <p:cNvSpPr/>
            <p:nvPr/>
          </p:nvSpPr>
          <p:spPr>
            <a:xfrm>
              <a:off x="3547316" y="2232314"/>
              <a:ext cx="316069" cy="53841"/>
            </a:xfrm>
            <a:custGeom>
              <a:avLst/>
              <a:gdLst/>
              <a:ahLst/>
              <a:cxnLst/>
              <a:rect l="l" t="t" r="r" b="b"/>
              <a:pathLst>
                <a:path w="21110" h="3596" extrusionOk="0">
                  <a:moveTo>
                    <a:pt x="1809" y="1"/>
                  </a:moveTo>
                  <a:cubicBezTo>
                    <a:pt x="800" y="1"/>
                    <a:pt x="1" y="799"/>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 name="Google Shape;5773;p65">
              <a:extLst>
                <a:ext uri="{FF2B5EF4-FFF2-40B4-BE49-F238E27FC236}">
                  <a16:creationId xmlns:a16="http://schemas.microsoft.com/office/drawing/2014/main" id="{943F4619-6A84-47CE-227A-6C67905A2E0D}"/>
                </a:ext>
              </a:extLst>
            </p:cNvPr>
            <p:cNvSpPr/>
            <p:nvPr/>
          </p:nvSpPr>
          <p:spPr>
            <a:xfrm>
              <a:off x="3548903" y="2232314"/>
              <a:ext cx="314482" cy="53841"/>
            </a:xfrm>
            <a:custGeom>
              <a:avLst/>
              <a:gdLst/>
              <a:ahLst/>
              <a:cxnLst/>
              <a:rect l="l" t="t" r="r" b="b"/>
              <a:pathLst>
                <a:path w="21004" h="3596" extrusionOk="0">
                  <a:moveTo>
                    <a:pt x="19805" y="1"/>
                  </a:moveTo>
                  <a:lnTo>
                    <a:pt x="19805" y="1640"/>
                  </a:lnTo>
                  <a:cubicBezTo>
                    <a:pt x="19805" y="2061"/>
                    <a:pt x="19469" y="2397"/>
                    <a:pt x="19048" y="2397"/>
                  </a:cubicBezTo>
                  <a:lnTo>
                    <a:pt x="0" y="2397"/>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2" name="Google Shape;5774;p65">
              <a:extLst>
                <a:ext uri="{FF2B5EF4-FFF2-40B4-BE49-F238E27FC236}">
                  <a16:creationId xmlns:a16="http://schemas.microsoft.com/office/drawing/2014/main" id="{C5FC5090-BE5C-F806-8557-F80B66829344}"/>
                </a:ext>
              </a:extLst>
            </p:cNvPr>
            <p:cNvSpPr/>
            <p:nvPr/>
          </p:nvSpPr>
          <p:spPr>
            <a:xfrm>
              <a:off x="3515215" y="2198312"/>
              <a:ext cx="370524" cy="121217"/>
            </a:xfrm>
            <a:custGeom>
              <a:avLst/>
              <a:gdLst/>
              <a:ahLst/>
              <a:cxnLst/>
              <a:rect l="l" t="t" r="r" b="b"/>
              <a:pathLst>
                <a:path w="24747" h="8096" extrusionOk="0">
                  <a:moveTo>
                    <a:pt x="3953" y="1"/>
                  </a:moveTo>
                  <a:cubicBezTo>
                    <a:pt x="1746" y="64"/>
                    <a:pt x="0" y="1851"/>
                    <a:pt x="0" y="4038"/>
                  </a:cubicBezTo>
                  <a:cubicBezTo>
                    <a:pt x="0" y="6245"/>
                    <a:pt x="1746" y="8032"/>
                    <a:pt x="3953" y="8095"/>
                  </a:cubicBezTo>
                  <a:lnTo>
                    <a:pt x="24010" y="8095"/>
                  </a:lnTo>
                  <a:cubicBezTo>
                    <a:pt x="24410" y="8095"/>
                    <a:pt x="24746" y="7759"/>
                    <a:pt x="24746" y="7338"/>
                  </a:cubicBezTo>
                  <a:lnTo>
                    <a:pt x="24746" y="6582"/>
                  </a:lnTo>
                  <a:cubicBezTo>
                    <a:pt x="24746" y="6182"/>
                    <a:pt x="24410" y="5846"/>
                    <a:pt x="24010" y="5846"/>
                  </a:cubicBezTo>
                  <a:lnTo>
                    <a:pt x="3953" y="5867"/>
                  </a:lnTo>
                  <a:cubicBezTo>
                    <a:pt x="2965" y="5867"/>
                    <a:pt x="2166" y="5068"/>
                    <a:pt x="2145" y="4101"/>
                  </a:cubicBezTo>
                  <a:cubicBezTo>
                    <a:pt x="2145" y="3070"/>
                    <a:pt x="2965" y="2251"/>
                    <a:pt x="3995" y="2251"/>
                  </a:cubicBezTo>
                  <a:lnTo>
                    <a:pt x="24010" y="2251"/>
                  </a:lnTo>
                  <a:cubicBezTo>
                    <a:pt x="24410" y="2251"/>
                    <a:pt x="24746" y="1914"/>
                    <a:pt x="24746" y="1515"/>
                  </a:cubicBezTo>
                  <a:lnTo>
                    <a:pt x="24746" y="758"/>
                  </a:lnTo>
                  <a:cubicBezTo>
                    <a:pt x="24746" y="337"/>
                    <a:pt x="24410" y="1"/>
                    <a:pt x="24010" y="1"/>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3" name="Google Shape;5775;p65">
              <a:extLst>
                <a:ext uri="{FF2B5EF4-FFF2-40B4-BE49-F238E27FC236}">
                  <a16:creationId xmlns:a16="http://schemas.microsoft.com/office/drawing/2014/main" id="{65F6C91D-C3AF-B035-8AA2-37FB48545096}"/>
                </a:ext>
              </a:extLst>
            </p:cNvPr>
            <p:cNvSpPr/>
            <p:nvPr/>
          </p:nvSpPr>
          <p:spPr>
            <a:xfrm>
              <a:off x="3864628" y="2198626"/>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58"/>
                  </a:lnTo>
                  <a:cubicBezTo>
                    <a:pt x="1430" y="337"/>
                    <a:pt x="1094" y="1"/>
                    <a:pt x="67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4" name="Google Shape;5776;p65">
              <a:extLst>
                <a:ext uri="{FF2B5EF4-FFF2-40B4-BE49-F238E27FC236}">
                  <a16:creationId xmlns:a16="http://schemas.microsoft.com/office/drawing/2014/main" id="{2E977B15-4647-4DE1-8AE5-061AEF540F20}"/>
                </a:ext>
              </a:extLst>
            </p:cNvPr>
            <p:cNvSpPr/>
            <p:nvPr/>
          </p:nvSpPr>
          <p:spPr>
            <a:xfrm>
              <a:off x="3864628" y="2286141"/>
              <a:ext cx="21426" cy="33703"/>
            </a:xfrm>
            <a:custGeom>
              <a:avLst/>
              <a:gdLst/>
              <a:ahLst/>
              <a:cxnLst/>
              <a:rect l="l" t="t" r="r" b="b"/>
              <a:pathLst>
                <a:path w="1431" h="2251" extrusionOk="0">
                  <a:moveTo>
                    <a:pt x="0" y="1"/>
                  </a:moveTo>
                  <a:lnTo>
                    <a:pt x="0" y="2250"/>
                  </a:lnTo>
                  <a:lnTo>
                    <a:pt x="673" y="2250"/>
                  </a:lnTo>
                  <a:cubicBezTo>
                    <a:pt x="1094" y="2229"/>
                    <a:pt x="1430" y="1914"/>
                    <a:pt x="1430" y="1493"/>
                  </a:cubicBezTo>
                  <a:lnTo>
                    <a:pt x="1430" y="737"/>
                  </a:lnTo>
                  <a:cubicBezTo>
                    <a:pt x="1430" y="337"/>
                    <a:pt x="1094" y="1"/>
                    <a:pt x="67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5" name="Google Shape;5777;p65">
              <a:extLst>
                <a:ext uri="{FF2B5EF4-FFF2-40B4-BE49-F238E27FC236}">
                  <a16:creationId xmlns:a16="http://schemas.microsoft.com/office/drawing/2014/main" id="{5F725E0B-5FF1-CF3E-B2FD-0C49DD28D009}"/>
                </a:ext>
              </a:extLst>
            </p:cNvPr>
            <p:cNvSpPr/>
            <p:nvPr/>
          </p:nvSpPr>
          <p:spPr>
            <a:xfrm>
              <a:off x="3574401" y="2259070"/>
              <a:ext cx="52583" cy="52838"/>
            </a:xfrm>
            <a:custGeom>
              <a:avLst/>
              <a:gdLst/>
              <a:ahLst/>
              <a:cxnLst/>
              <a:rect l="l" t="t" r="r" b="b"/>
              <a:pathLst>
                <a:path w="3512" h="3529" extrusionOk="0">
                  <a:moveTo>
                    <a:pt x="736" y="1"/>
                  </a:moveTo>
                  <a:cubicBezTo>
                    <a:pt x="336" y="1"/>
                    <a:pt x="0" y="337"/>
                    <a:pt x="0" y="758"/>
                  </a:cubicBezTo>
                  <a:lnTo>
                    <a:pt x="0" y="2776"/>
                  </a:lnTo>
                  <a:cubicBezTo>
                    <a:pt x="0" y="3200"/>
                    <a:pt x="343" y="3529"/>
                    <a:pt x="740" y="3529"/>
                  </a:cubicBezTo>
                  <a:cubicBezTo>
                    <a:pt x="835" y="3529"/>
                    <a:pt x="933" y="3510"/>
                    <a:pt x="1030" y="3470"/>
                  </a:cubicBezTo>
                  <a:lnTo>
                    <a:pt x="1787" y="3154"/>
                  </a:lnTo>
                  <a:lnTo>
                    <a:pt x="2460" y="3449"/>
                  </a:lnTo>
                  <a:cubicBezTo>
                    <a:pt x="2560" y="3490"/>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6" name="Google Shape;5778;p65">
              <a:extLst>
                <a:ext uri="{FF2B5EF4-FFF2-40B4-BE49-F238E27FC236}">
                  <a16:creationId xmlns:a16="http://schemas.microsoft.com/office/drawing/2014/main" id="{552B98DB-2352-6399-4EFC-BCD818D6F9C7}"/>
                </a:ext>
              </a:extLst>
            </p:cNvPr>
            <p:cNvSpPr/>
            <p:nvPr/>
          </p:nvSpPr>
          <p:spPr>
            <a:xfrm>
              <a:off x="3547316" y="1990239"/>
              <a:ext cx="316069" cy="53841"/>
            </a:xfrm>
            <a:custGeom>
              <a:avLst/>
              <a:gdLst/>
              <a:ahLst/>
              <a:cxnLst/>
              <a:rect l="l" t="t" r="r" b="b"/>
              <a:pathLst>
                <a:path w="21110" h="3596" extrusionOk="0">
                  <a:moveTo>
                    <a:pt x="1809" y="1"/>
                  </a:moveTo>
                  <a:cubicBezTo>
                    <a:pt x="800" y="1"/>
                    <a:pt x="1" y="800"/>
                    <a:pt x="1" y="1788"/>
                  </a:cubicBezTo>
                  <a:cubicBezTo>
                    <a:pt x="1" y="2776"/>
                    <a:pt x="800" y="3596"/>
                    <a:pt x="1809" y="3596"/>
                  </a:cubicBezTo>
                  <a:lnTo>
                    <a:pt x="21109" y="3596"/>
                  </a:lnTo>
                  <a:lnTo>
                    <a:pt x="21109" y="1"/>
                  </a:lnTo>
                  <a:close/>
                </a:path>
              </a:pathLst>
            </a:custGeom>
            <a:solidFill>
              <a:srgbClr val="FDF0D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7" name="Google Shape;5779;p65">
              <a:extLst>
                <a:ext uri="{FF2B5EF4-FFF2-40B4-BE49-F238E27FC236}">
                  <a16:creationId xmlns:a16="http://schemas.microsoft.com/office/drawing/2014/main" id="{41A21211-E17B-0C4D-13BB-69F31AB256D4}"/>
                </a:ext>
              </a:extLst>
            </p:cNvPr>
            <p:cNvSpPr/>
            <p:nvPr/>
          </p:nvSpPr>
          <p:spPr>
            <a:xfrm>
              <a:off x="3548903" y="1990239"/>
              <a:ext cx="314482" cy="53841"/>
            </a:xfrm>
            <a:custGeom>
              <a:avLst/>
              <a:gdLst/>
              <a:ahLst/>
              <a:cxnLst/>
              <a:rect l="l" t="t" r="r" b="b"/>
              <a:pathLst>
                <a:path w="21004" h="3596" extrusionOk="0">
                  <a:moveTo>
                    <a:pt x="19805" y="1"/>
                  </a:moveTo>
                  <a:lnTo>
                    <a:pt x="19805" y="1641"/>
                  </a:lnTo>
                  <a:cubicBezTo>
                    <a:pt x="19805" y="2061"/>
                    <a:pt x="19469" y="2398"/>
                    <a:pt x="19048" y="2398"/>
                  </a:cubicBezTo>
                  <a:lnTo>
                    <a:pt x="0" y="2398"/>
                  </a:lnTo>
                  <a:cubicBezTo>
                    <a:pt x="252" y="3112"/>
                    <a:pt x="925" y="3596"/>
                    <a:pt x="1703" y="3596"/>
                  </a:cubicBezTo>
                  <a:lnTo>
                    <a:pt x="21003" y="3596"/>
                  </a:lnTo>
                  <a:lnTo>
                    <a:pt x="21003" y="1"/>
                  </a:ln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8" name="Google Shape;5780;p65">
              <a:extLst>
                <a:ext uri="{FF2B5EF4-FFF2-40B4-BE49-F238E27FC236}">
                  <a16:creationId xmlns:a16="http://schemas.microsoft.com/office/drawing/2014/main" id="{28C4EAAA-D4BB-B4EB-4C15-887D2778B89E}"/>
                </a:ext>
              </a:extLst>
            </p:cNvPr>
            <p:cNvSpPr/>
            <p:nvPr/>
          </p:nvSpPr>
          <p:spPr>
            <a:xfrm>
              <a:off x="3512070" y="1956222"/>
              <a:ext cx="373669" cy="121247"/>
            </a:xfrm>
            <a:custGeom>
              <a:avLst/>
              <a:gdLst/>
              <a:ahLst/>
              <a:cxnLst/>
              <a:rect l="l" t="t" r="r" b="b"/>
              <a:pathLst>
                <a:path w="24957" h="8098" extrusionOk="0">
                  <a:moveTo>
                    <a:pt x="4049" y="1"/>
                  </a:moveTo>
                  <a:cubicBezTo>
                    <a:pt x="1829" y="1"/>
                    <a:pt x="0" y="1806"/>
                    <a:pt x="0" y="4039"/>
                  </a:cubicBezTo>
                  <a:cubicBezTo>
                    <a:pt x="0" y="6284"/>
                    <a:pt x="1850" y="8097"/>
                    <a:pt x="4086" y="8097"/>
                  </a:cubicBezTo>
                  <a:cubicBezTo>
                    <a:pt x="4112" y="8097"/>
                    <a:pt x="4137" y="8097"/>
                    <a:pt x="4163" y="8097"/>
                  </a:cubicBezTo>
                  <a:lnTo>
                    <a:pt x="24220" y="8097"/>
                  </a:lnTo>
                  <a:cubicBezTo>
                    <a:pt x="24620" y="8097"/>
                    <a:pt x="24956" y="7760"/>
                    <a:pt x="24956" y="7340"/>
                  </a:cubicBezTo>
                  <a:lnTo>
                    <a:pt x="24956" y="6583"/>
                  </a:lnTo>
                  <a:cubicBezTo>
                    <a:pt x="24956" y="6183"/>
                    <a:pt x="24620" y="5847"/>
                    <a:pt x="24220" y="5847"/>
                  </a:cubicBezTo>
                  <a:lnTo>
                    <a:pt x="4163" y="5847"/>
                  </a:lnTo>
                  <a:lnTo>
                    <a:pt x="4163" y="5868"/>
                  </a:lnTo>
                  <a:cubicBezTo>
                    <a:pt x="3175" y="5847"/>
                    <a:pt x="2376" y="5069"/>
                    <a:pt x="2355" y="4102"/>
                  </a:cubicBezTo>
                  <a:cubicBezTo>
                    <a:pt x="2355" y="3072"/>
                    <a:pt x="3175" y="2252"/>
                    <a:pt x="4205" y="2252"/>
                  </a:cubicBezTo>
                  <a:lnTo>
                    <a:pt x="24220" y="2252"/>
                  </a:lnTo>
                  <a:cubicBezTo>
                    <a:pt x="24620" y="2252"/>
                    <a:pt x="24956" y="1915"/>
                    <a:pt x="24956" y="1495"/>
                  </a:cubicBezTo>
                  <a:lnTo>
                    <a:pt x="24956" y="759"/>
                  </a:lnTo>
                  <a:cubicBezTo>
                    <a:pt x="24956" y="339"/>
                    <a:pt x="24620" y="2"/>
                    <a:pt x="24220" y="2"/>
                  </a:cubicBezTo>
                  <a:lnTo>
                    <a:pt x="4163" y="2"/>
                  </a:lnTo>
                  <a:cubicBezTo>
                    <a:pt x="4125" y="1"/>
                    <a:pt x="4087" y="1"/>
                    <a:pt x="4049" y="1"/>
                  </a:cubicBezTo>
                  <a:close/>
                </a:path>
              </a:pathLst>
            </a:custGeom>
            <a:solidFill>
              <a:srgbClr val="FE5F2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9" name="Google Shape;5781;p65">
              <a:extLst>
                <a:ext uri="{FF2B5EF4-FFF2-40B4-BE49-F238E27FC236}">
                  <a16:creationId xmlns:a16="http://schemas.microsoft.com/office/drawing/2014/main" id="{0F5AE71C-5F8A-F040-6442-08FBBE57D2A6}"/>
                </a:ext>
              </a:extLst>
            </p:cNvPr>
            <p:cNvSpPr/>
            <p:nvPr/>
          </p:nvSpPr>
          <p:spPr>
            <a:xfrm>
              <a:off x="3864628" y="1956566"/>
              <a:ext cx="21426" cy="33688"/>
            </a:xfrm>
            <a:custGeom>
              <a:avLst/>
              <a:gdLst/>
              <a:ahLst/>
              <a:cxnLst/>
              <a:rect l="l" t="t" r="r" b="b"/>
              <a:pathLst>
                <a:path w="1431" h="2250" extrusionOk="0">
                  <a:moveTo>
                    <a:pt x="0" y="0"/>
                  </a:moveTo>
                  <a:lnTo>
                    <a:pt x="0" y="2250"/>
                  </a:lnTo>
                  <a:lnTo>
                    <a:pt x="673" y="2250"/>
                  </a:lnTo>
                  <a:cubicBezTo>
                    <a:pt x="1094" y="2250"/>
                    <a:pt x="1430" y="1913"/>
                    <a:pt x="1430" y="1493"/>
                  </a:cubicBezTo>
                  <a:lnTo>
                    <a:pt x="1430" y="757"/>
                  </a:lnTo>
                  <a:cubicBezTo>
                    <a:pt x="1430" y="337"/>
                    <a:pt x="1094" y="0"/>
                    <a:pt x="67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0" name="Google Shape;5782;p65">
              <a:extLst>
                <a:ext uri="{FF2B5EF4-FFF2-40B4-BE49-F238E27FC236}">
                  <a16:creationId xmlns:a16="http://schemas.microsoft.com/office/drawing/2014/main" id="{E787A362-1633-485E-897E-76122DCD0ED4}"/>
                </a:ext>
              </a:extLst>
            </p:cNvPr>
            <p:cNvSpPr/>
            <p:nvPr/>
          </p:nvSpPr>
          <p:spPr>
            <a:xfrm>
              <a:off x="3864628" y="2044065"/>
              <a:ext cx="21426" cy="33703"/>
            </a:xfrm>
            <a:custGeom>
              <a:avLst/>
              <a:gdLst/>
              <a:ahLst/>
              <a:cxnLst/>
              <a:rect l="l" t="t" r="r" b="b"/>
              <a:pathLst>
                <a:path w="1431" h="2251" extrusionOk="0">
                  <a:moveTo>
                    <a:pt x="0" y="1"/>
                  </a:moveTo>
                  <a:lnTo>
                    <a:pt x="0" y="2251"/>
                  </a:lnTo>
                  <a:lnTo>
                    <a:pt x="673" y="2251"/>
                  </a:lnTo>
                  <a:cubicBezTo>
                    <a:pt x="1094" y="2251"/>
                    <a:pt x="1430" y="1914"/>
                    <a:pt x="1430" y="1494"/>
                  </a:cubicBezTo>
                  <a:lnTo>
                    <a:pt x="1430" y="737"/>
                  </a:lnTo>
                  <a:cubicBezTo>
                    <a:pt x="1430" y="337"/>
                    <a:pt x="1094" y="1"/>
                    <a:pt x="67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1" name="Google Shape;5783;p65">
              <a:extLst>
                <a:ext uri="{FF2B5EF4-FFF2-40B4-BE49-F238E27FC236}">
                  <a16:creationId xmlns:a16="http://schemas.microsoft.com/office/drawing/2014/main" id="{A880FB14-260E-56D6-CA5D-A4C7845D1D4D}"/>
                </a:ext>
              </a:extLst>
            </p:cNvPr>
            <p:cNvSpPr/>
            <p:nvPr/>
          </p:nvSpPr>
          <p:spPr>
            <a:xfrm>
              <a:off x="3574401" y="2016995"/>
              <a:ext cx="52583" cy="52733"/>
            </a:xfrm>
            <a:custGeom>
              <a:avLst/>
              <a:gdLst/>
              <a:ahLst/>
              <a:cxnLst/>
              <a:rect l="l" t="t" r="r" b="b"/>
              <a:pathLst>
                <a:path w="3512" h="3522" extrusionOk="0">
                  <a:moveTo>
                    <a:pt x="736" y="1"/>
                  </a:moveTo>
                  <a:cubicBezTo>
                    <a:pt x="336" y="1"/>
                    <a:pt x="0" y="337"/>
                    <a:pt x="0" y="758"/>
                  </a:cubicBezTo>
                  <a:lnTo>
                    <a:pt x="0" y="2776"/>
                  </a:lnTo>
                  <a:cubicBezTo>
                    <a:pt x="0" y="3205"/>
                    <a:pt x="349" y="3521"/>
                    <a:pt x="752" y="3521"/>
                  </a:cubicBezTo>
                  <a:cubicBezTo>
                    <a:pt x="843" y="3521"/>
                    <a:pt x="937" y="3505"/>
                    <a:pt x="1030" y="3470"/>
                  </a:cubicBezTo>
                  <a:lnTo>
                    <a:pt x="1787" y="3155"/>
                  </a:lnTo>
                  <a:lnTo>
                    <a:pt x="2460" y="3449"/>
                  </a:lnTo>
                  <a:cubicBezTo>
                    <a:pt x="2560" y="3491"/>
                    <a:pt x="2662" y="3510"/>
                    <a:pt x="2760" y="3510"/>
                  </a:cubicBezTo>
                  <a:cubicBezTo>
                    <a:pt x="3160" y="3510"/>
                    <a:pt x="3511" y="3193"/>
                    <a:pt x="3511" y="2755"/>
                  </a:cubicBezTo>
                  <a:lnTo>
                    <a:pt x="3511" y="758"/>
                  </a:lnTo>
                  <a:cubicBezTo>
                    <a:pt x="3511" y="337"/>
                    <a:pt x="3175" y="1"/>
                    <a:pt x="2775" y="1"/>
                  </a:cubicBezTo>
                  <a:close/>
                </a:path>
              </a:pathLst>
            </a:custGeom>
            <a:solidFill>
              <a:srgbClr val="5A254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2" name="Google Shape;5784;p65">
              <a:extLst>
                <a:ext uri="{FF2B5EF4-FFF2-40B4-BE49-F238E27FC236}">
                  <a16:creationId xmlns:a16="http://schemas.microsoft.com/office/drawing/2014/main" id="{C24D8A86-FE7C-C599-9C74-004E3193A5E7}"/>
                </a:ext>
              </a:extLst>
            </p:cNvPr>
            <p:cNvSpPr/>
            <p:nvPr/>
          </p:nvSpPr>
          <p:spPr>
            <a:xfrm>
              <a:off x="3536311" y="2111127"/>
              <a:ext cx="315740" cy="53841"/>
            </a:xfrm>
            <a:custGeom>
              <a:avLst/>
              <a:gdLst/>
              <a:ahLst/>
              <a:cxnLst/>
              <a:rect l="l" t="t" r="r" b="b"/>
              <a:pathLst>
                <a:path w="21088" h="3596" extrusionOk="0">
                  <a:moveTo>
                    <a:pt x="0" y="0"/>
                  </a:moveTo>
                  <a:lnTo>
                    <a:pt x="0" y="3595"/>
                  </a:lnTo>
                  <a:lnTo>
                    <a:pt x="19300" y="3595"/>
                  </a:lnTo>
                  <a:cubicBezTo>
                    <a:pt x="20289" y="3595"/>
                    <a:pt x="21088" y="2796"/>
                    <a:pt x="21088" y="1808"/>
                  </a:cubicBezTo>
                  <a:cubicBezTo>
                    <a:pt x="21088" y="820"/>
                    <a:pt x="20289" y="0"/>
                    <a:pt x="19300" y="0"/>
                  </a:cubicBezTo>
                  <a:close/>
                </a:path>
              </a:pathLst>
            </a:custGeom>
            <a:solidFill>
              <a:srgbClr val="FDF0D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3" name="Google Shape;5785;p65">
              <a:extLst>
                <a:ext uri="{FF2B5EF4-FFF2-40B4-BE49-F238E27FC236}">
                  <a16:creationId xmlns:a16="http://schemas.microsoft.com/office/drawing/2014/main" id="{474022C9-FCF4-591E-0CC6-BD9462FA67D3}"/>
                </a:ext>
              </a:extLst>
            </p:cNvPr>
            <p:cNvSpPr/>
            <p:nvPr/>
          </p:nvSpPr>
          <p:spPr>
            <a:xfrm>
              <a:off x="3536311" y="2111127"/>
              <a:ext cx="315740" cy="53841"/>
            </a:xfrm>
            <a:custGeom>
              <a:avLst/>
              <a:gdLst/>
              <a:ahLst/>
              <a:cxnLst/>
              <a:rect l="l" t="t" r="r" b="b"/>
              <a:pathLst>
                <a:path w="21088" h="3596" extrusionOk="0">
                  <a:moveTo>
                    <a:pt x="19279" y="0"/>
                  </a:moveTo>
                  <a:cubicBezTo>
                    <a:pt x="19679" y="1178"/>
                    <a:pt x="18817" y="2397"/>
                    <a:pt x="17576" y="2397"/>
                  </a:cubicBezTo>
                  <a:lnTo>
                    <a:pt x="0" y="2397"/>
                  </a:lnTo>
                  <a:lnTo>
                    <a:pt x="0" y="3595"/>
                  </a:lnTo>
                  <a:lnTo>
                    <a:pt x="19300" y="3595"/>
                  </a:lnTo>
                  <a:cubicBezTo>
                    <a:pt x="20289" y="3595"/>
                    <a:pt x="21088" y="2796"/>
                    <a:pt x="21088" y="1808"/>
                  </a:cubicBezTo>
                  <a:cubicBezTo>
                    <a:pt x="21088" y="820"/>
                    <a:pt x="20289" y="0"/>
                    <a:pt x="1930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4" name="Google Shape;5786;p65">
              <a:extLst>
                <a:ext uri="{FF2B5EF4-FFF2-40B4-BE49-F238E27FC236}">
                  <a16:creationId xmlns:a16="http://schemas.microsoft.com/office/drawing/2014/main" id="{928E306C-93A1-6E92-202E-0369EC5A9CEC}"/>
                </a:ext>
              </a:extLst>
            </p:cNvPr>
            <p:cNvSpPr/>
            <p:nvPr/>
          </p:nvSpPr>
          <p:spPr>
            <a:xfrm>
              <a:off x="3513642" y="2077439"/>
              <a:ext cx="370509" cy="120888"/>
            </a:xfrm>
            <a:custGeom>
              <a:avLst/>
              <a:gdLst/>
              <a:ahLst/>
              <a:cxnLst/>
              <a:rect l="l" t="t" r="r" b="b"/>
              <a:pathLst>
                <a:path w="24746" h="8074" extrusionOk="0">
                  <a:moveTo>
                    <a:pt x="757" y="1"/>
                  </a:moveTo>
                  <a:cubicBezTo>
                    <a:pt x="337" y="1"/>
                    <a:pt x="0" y="337"/>
                    <a:pt x="0" y="757"/>
                  </a:cubicBezTo>
                  <a:lnTo>
                    <a:pt x="0" y="1493"/>
                  </a:lnTo>
                  <a:cubicBezTo>
                    <a:pt x="0" y="1914"/>
                    <a:pt x="337" y="2250"/>
                    <a:pt x="757" y="2250"/>
                  </a:cubicBezTo>
                  <a:lnTo>
                    <a:pt x="20772" y="2250"/>
                  </a:lnTo>
                  <a:cubicBezTo>
                    <a:pt x="21782" y="2250"/>
                    <a:pt x="22602" y="3070"/>
                    <a:pt x="22602" y="4079"/>
                  </a:cubicBezTo>
                  <a:cubicBezTo>
                    <a:pt x="22602" y="5067"/>
                    <a:pt x="21803" y="5845"/>
                    <a:pt x="20814" y="5845"/>
                  </a:cubicBezTo>
                  <a:lnTo>
                    <a:pt x="20814" y="5824"/>
                  </a:lnTo>
                  <a:lnTo>
                    <a:pt x="757" y="5824"/>
                  </a:lnTo>
                  <a:cubicBezTo>
                    <a:pt x="337" y="5824"/>
                    <a:pt x="0" y="6161"/>
                    <a:pt x="0" y="6581"/>
                  </a:cubicBezTo>
                  <a:lnTo>
                    <a:pt x="0" y="7338"/>
                  </a:lnTo>
                  <a:cubicBezTo>
                    <a:pt x="0" y="7738"/>
                    <a:pt x="337" y="8074"/>
                    <a:pt x="757" y="8074"/>
                  </a:cubicBezTo>
                  <a:lnTo>
                    <a:pt x="20814" y="8074"/>
                  </a:lnTo>
                  <a:cubicBezTo>
                    <a:pt x="23001" y="8032"/>
                    <a:pt x="24746" y="6224"/>
                    <a:pt x="24746" y="4037"/>
                  </a:cubicBezTo>
                  <a:cubicBezTo>
                    <a:pt x="24746" y="1851"/>
                    <a:pt x="23001" y="64"/>
                    <a:pt x="20814" y="1"/>
                  </a:cubicBezTo>
                  <a:close/>
                </a:path>
              </a:pathLst>
            </a:custGeom>
            <a:solidFill>
              <a:srgbClr val="338EE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5" name="Google Shape;5787;p65">
              <a:extLst>
                <a:ext uri="{FF2B5EF4-FFF2-40B4-BE49-F238E27FC236}">
                  <a16:creationId xmlns:a16="http://schemas.microsoft.com/office/drawing/2014/main" id="{89885B63-BC38-D823-ED21-CEEA393AE23E}"/>
                </a:ext>
              </a:extLst>
            </p:cNvPr>
            <p:cNvSpPr/>
            <p:nvPr/>
          </p:nvSpPr>
          <p:spPr>
            <a:xfrm>
              <a:off x="3806385" y="2077753"/>
              <a:ext cx="77767" cy="120888"/>
            </a:xfrm>
            <a:custGeom>
              <a:avLst/>
              <a:gdLst/>
              <a:ahLst/>
              <a:cxnLst/>
              <a:rect l="l" t="t" r="r" b="b"/>
              <a:pathLst>
                <a:path w="5194" h="8074" extrusionOk="0">
                  <a:moveTo>
                    <a:pt x="1" y="1"/>
                  </a:moveTo>
                  <a:cubicBezTo>
                    <a:pt x="2188" y="43"/>
                    <a:pt x="3933" y="1851"/>
                    <a:pt x="3933" y="4037"/>
                  </a:cubicBezTo>
                  <a:cubicBezTo>
                    <a:pt x="3933" y="6224"/>
                    <a:pt x="2188" y="8011"/>
                    <a:pt x="1" y="8074"/>
                  </a:cubicBezTo>
                  <a:lnTo>
                    <a:pt x="1262" y="8074"/>
                  </a:lnTo>
                  <a:cubicBezTo>
                    <a:pt x="3449" y="8011"/>
                    <a:pt x="5194" y="6224"/>
                    <a:pt x="5194" y="4037"/>
                  </a:cubicBezTo>
                  <a:cubicBezTo>
                    <a:pt x="5194" y="1851"/>
                    <a:pt x="3449" y="43"/>
                    <a:pt x="126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6" name="Google Shape;5788;p65">
              <a:extLst>
                <a:ext uri="{FF2B5EF4-FFF2-40B4-BE49-F238E27FC236}">
                  <a16:creationId xmlns:a16="http://schemas.microsoft.com/office/drawing/2014/main" id="{C3E03BA2-EA60-0F33-C0BA-8011670AC188}"/>
                </a:ext>
              </a:extLst>
            </p:cNvPr>
            <p:cNvSpPr/>
            <p:nvPr/>
          </p:nvSpPr>
          <p:spPr>
            <a:xfrm>
              <a:off x="3772397" y="2138182"/>
              <a:ext cx="52898" cy="52568"/>
            </a:xfrm>
            <a:custGeom>
              <a:avLst/>
              <a:gdLst/>
              <a:ahLst/>
              <a:cxnLst/>
              <a:rect l="l" t="t" r="r" b="b"/>
              <a:pathLst>
                <a:path w="3533" h="3511" extrusionOk="0">
                  <a:moveTo>
                    <a:pt x="720" y="0"/>
                  </a:moveTo>
                  <a:cubicBezTo>
                    <a:pt x="317" y="0"/>
                    <a:pt x="0" y="329"/>
                    <a:pt x="0" y="737"/>
                  </a:cubicBezTo>
                  <a:lnTo>
                    <a:pt x="0" y="2734"/>
                  </a:lnTo>
                  <a:cubicBezTo>
                    <a:pt x="0" y="3173"/>
                    <a:pt x="365" y="3489"/>
                    <a:pt x="759" y="3489"/>
                  </a:cubicBezTo>
                  <a:cubicBezTo>
                    <a:pt x="856" y="3489"/>
                    <a:pt x="956" y="3470"/>
                    <a:pt x="1052" y="3428"/>
                  </a:cubicBezTo>
                  <a:lnTo>
                    <a:pt x="1745" y="3134"/>
                  </a:lnTo>
                  <a:lnTo>
                    <a:pt x="2502" y="3449"/>
                  </a:lnTo>
                  <a:cubicBezTo>
                    <a:pt x="2599" y="3491"/>
                    <a:pt x="2697" y="3510"/>
                    <a:pt x="2794" y="3510"/>
                  </a:cubicBezTo>
                  <a:cubicBezTo>
                    <a:pt x="3182" y="3510"/>
                    <a:pt x="3532" y="3197"/>
                    <a:pt x="3532" y="2776"/>
                  </a:cubicBezTo>
                  <a:lnTo>
                    <a:pt x="3532" y="737"/>
                  </a:lnTo>
                  <a:cubicBezTo>
                    <a:pt x="3532" y="349"/>
                    <a:pt x="3215" y="0"/>
                    <a:pt x="2811" y="0"/>
                  </a:cubicBezTo>
                  <a:cubicBezTo>
                    <a:pt x="2799" y="0"/>
                    <a:pt x="2787" y="1"/>
                    <a:pt x="2776" y="1"/>
                  </a:cubicBezTo>
                  <a:lnTo>
                    <a:pt x="757" y="1"/>
                  </a:lnTo>
                  <a:cubicBezTo>
                    <a:pt x="745" y="1"/>
                    <a:pt x="732" y="0"/>
                    <a:pt x="720" y="0"/>
                  </a:cubicBezTo>
                  <a:close/>
                </a:path>
              </a:pathLst>
            </a:custGeom>
            <a:solidFill>
              <a:srgbClr val="5A254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37" name="Google Shape;5789;p65">
            <a:extLst>
              <a:ext uri="{FF2B5EF4-FFF2-40B4-BE49-F238E27FC236}">
                <a16:creationId xmlns:a16="http://schemas.microsoft.com/office/drawing/2014/main" id="{9815CA74-A6CB-9E4B-5475-E7EBE2C5D913}"/>
              </a:ext>
            </a:extLst>
          </p:cNvPr>
          <p:cNvGrpSpPr/>
          <p:nvPr/>
        </p:nvGrpSpPr>
        <p:grpSpPr>
          <a:xfrm>
            <a:off x="774821" y="3988332"/>
            <a:ext cx="308508" cy="333378"/>
            <a:chOff x="1748310" y="2408601"/>
            <a:chExt cx="308508" cy="333378"/>
          </a:xfrm>
        </p:grpSpPr>
        <p:sp>
          <p:nvSpPr>
            <p:cNvPr id="38" name="Google Shape;5790;p65">
              <a:extLst>
                <a:ext uri="{FF2B5EF4-FFF2-40B4-BE49-F238E27FC236}">
                  <a16:creationId xmlns:a16="http://schemas.microsoft.com/office/drawing/2014/main" id="{4836382D-E246-C693-5E13-307EF5A6FCD9}"/>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9" name="Google Shape;5791;p65">
              <a:extLst>
                <a:ext uri="{FF2B5EF4-FFF2-40B4-BE49-F238E27FC236}">
                  <a16:creationId xmlns:a16="http://schemas.microsoft.com/office/drawing/2014/main" id="{D5264613-FEAF-15E4-1281-2B97091CB22D}"/>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0" name="Google Shape;5792;p65">
              <a:extLst>
                <a:ext uri="{FF2B5EF4-FFF2-40B4-BE49-F238E27FC236}">
                  <a16:creationId xmlns:a16="http://schemas.microsoft.com/office/drawing/2014/main" id="{5FB741AB-E8CB-90CD-F308-0EF7389BD91B}"/>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1" name="Google Shape;5793;p65">
              <a:extLst>
                <a:ext uri="{FF2B5EF4-FFF2-40B4-BE49-F238E27FC236}">
                  <a16:creationId xmlns:a16="http://schemas.microsoft.com/office/drawing/2014/main" id="{038E65D8-CDC9-3FD9-FD07-975C389A9936}"/>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2" name="Google Shape;5794;p65">
              <a:extLst>
                <a:ext uri="{FF2B5EF4-FFF2-40B4-BE49-F238E27FC236}">
                  <a16:creationId xmlns:a16="http://schemas.microsoft.com/office/drawing/2014/main" id="{BB9268B6-94EA-1A44-3D9C-2EEF06335DFD}"/>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3" name="Google Shape;5795;p65">
              <a:extLst>
                <a:ext uri="{FF2B5EF4-FFF2-40B4-BE49-F238E27FC236}">
                  <a16:creationId xmlns:a16="http://schemas.microsoft.com/office/drawing/2014/main" id="{4FCA6A0D-F5AE-3AD5-543C-DEF3EBF1031E}"/>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4" name="Google Shape;5796;p65">
              <a:extLst>
                <a:ext uri="{FF2B5EF4-FFF2-40B4-BE49-F238E27FC236}">
                  <a16:creationId xmlns:a16="http://schemas.microsoft.com/office/drawing/2014/main" id="{1F4E8D8A-3146-B97B-2949-8947327D8388}"/>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5" name="Google Shape;5797;p65">
              <a:extLst>
                <a:ext uri="{FF2B5EF4-FFF2-40B4-BE49-F238E27FC236}">
                  <a16:creationId xmlns:a16="http://schemas.microsoft.com/office/drawing/2014/main" id="{AA0BD8FB-B775-D293-0BDB-241E5CE099F8}"/>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46" name="Google Shape;5798;p65">
            <a:extLst>
              <a:ext uri="{FF2B5EF4-FFF2-40B4-BE49-F238E27FC236}">
                <a16:creationId xmlns:a16="http://schemas.microsoft.com/office/drawing/2014/main" id="{F2FD1933-558C-42D3-9CEB-48AD4F9EF3E9}"/>
              </a:ext>
            </a:extLst>
          </p:cNvPr>
          <p:cNvGrpSpPr/>
          <p:nvPr/>
        </p:nvGrpSpPr>
        <p:grpSpPr>
          <a:xfrm>
            <a:off x="6364211" y="2069192"/>
            <a:ext cx="303163" cy="351809"/>
            <a:chOff x="2224585" y="1962854"/>
            <a:chExt cx="303163" cy="351809"/>
          </a:xfrm>
        </p:grpSpPr>
        <p:sp>
          <p:nvSpPr>
            <p:cNvPr id="47" name="Google Shape;5799;p65">
              <a:extLst>
                <a:ext uri="{FF2B5EF4-FFF2-40B4-BE49-F238E27FC236}">
                  <a16:creationId xmlns:a16="http://schemas.microsoft.com/office/drawing/2014/main" id="{A032FC22-883B-2F67-CF6C-013C4957F3C2}"/>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8" name="Google Shape;5800;p65">
              <a:extLst>
                <a:ext uri="{FF2B5EF4-FFF2-40B4-BE49-F238E27FC236}">
                  <a16:creationId xmlns:a16="http://schemas.microsoft.com/office/drawing/2014/main" id="{DE575999-273F-984F-75A5-621ECC1A2F48}"/>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5A254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9" name="Google Shape;5801;p65">
              <a:extLst>
                <a:ext uri="{FF2B5EF4-FFF2-40B4-BE49-F238E27FC236}">
                  <a16:creationId xmlns:a16="http://schemas.microsoft.com/office/drawing/2014/main" id="{76FBF47B-DCB0-92FB-1637-FE524EA19BA1}"/>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5A254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0" name="Google Shape;5802;p65">
              <a:extLst>
                <a:ext uri="{FF2B5EF4-FFF2-40B4-BE49-F238E27FC236}">
                  <a16:creationId xmlns:a16="http://schemas.microsoft.com/office/drawing/2014/main" id="{8B907D24-40A2-86F7-5D60-F3F8E6560AF1}"/>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1" name="Google Shape;5803;p65">
              <a:extLst>
                <a:ext uri="{FF2B5EF4-FFF2-40B4-BE49-F238E27FC236}">
                  <a16:creationId xmlns:a16="http://schemas.microsoft.com/office/drawing/2014/main" id="{86EAF23C-6661-D6CE-CA8C-343D7D0BD594}"/>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2" name="Google Shape;5804;p65">
              <a:extLst>
                <a:ext uri="{FF2B5EF4-FFF2-40B4-BE49-F238E27FC236}">
                  <a16:creationId xmlns:a16="http://schemas.microsoft.com/office/drawing/2014/main" id="{53416524-B9F8-4F8F-0F2F-A9DA3348FD73}"/>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rgbClr val="FE5F2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3" name="Google Shape;5805;p65">
              <a:extLst>
                <a:ext uri="{FF2B5EF4-FFF2-40B4-BE49-F238E27FC236}">
                  <a16:creationId xmlns:a16="http://schemas.microsoft.com/office/drawing/2014/main" id="{B0AB61C9-3DF4-283E-39EE-1D774C1A42E5}"/>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802751">
                <a:alpha val="3581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4" name="Google Shape;5806;p65">
              <a:extLst>
                <a:ext uri="{FF2B5EF4-FFF2-40B4-BE49-F238E27FC236}">
                  <a16:creationId xmlns:a16="http://schemas.microsoft.com/office/drawing/2014/main" id="{E23FA1AD-6AEB-4666-1053-BFD5CC7294D9}"/>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rgbClr val="FFB43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55" name="Google Shape;5807;p65">
            <a:extLst>
              <a:ext uri="{FF2B5EF4-FFF2-40B4-BE49-F238E27FC236}">
                <a16:creationId xmlns:a16="http://schemas.microsoft.com/office/drawing/2014/main" id="{52B12886-4619-530E-7DD3-88F9443796E2}"/>
              </a:ext>
            </a:extLst>
          </p:cNvPr>
          <p:cNvGrpSpPr/>
          <p:nvPr/>
        </p:nvGrpSpPr>
        <p:grpSpPr>
          <a:xfrm>
            <a:off x="4610407" y="3983226"/>
            <a:ext cx="355133" cy="343574"/>
            <a:chOff x="3510094" y="2909281"/>
            <a:chExt cx="355133" cy="343574"/>
          </a:xfrm>
        </p:grpSpPr>
        <p:sp>
          <p:nvSpPr>
            <p:cNvPr id="56" name="Google Shape;5808;p65">
              <a:extLst>
                <a:ext uri="{FF2B5EF4-FFF2-40B4-BE49-F238E27FC236}">
                  <a16:creationId xmlns:a16="http://schemas.microsoft.com/office/drawing/2014/main" id="{3A0A07DA-3F6D-C411-FD34-96CB90910632}"/>
                </a:ext>
              </a:extLst>
            </p:cNvPr>
            <p:cNvSpPr/>
            <p:nvPr/>
          </p:nvSpPr>
          <p:spPr>
            <a:xfrm>
              <a:off x="3583205" y="3134527"/>
              <a:ext cx="50652" cy="47523"/>
            </a:xfrm>
            <a:custGeom>
              <a:avLst/>
              <a:gdLst/>
              <a:ahLst/>
              <a:cxnLst/>
              <a:rect l="l" t="t" r="r" b="b"/>
              <a:pathLst>
                <a:path w="3383" h="3174" extrusionOk="0">
                  <a:moveTo>
                    <a:pt x="2785" y="0"/>
                  </a:moveTo>
                  <a:cubicBezTo>
                    <a:pt x="2689" y="0"/>
                    <a:pt x="2590" y="37"/>
                    <a:pt x="2503" y="125"/>
                  </a:cubicBezTo>
                  <a:lnTo>
                    <a:pt x="148" y="2479"/>
                  </a:lnTo>
                  <a:cubicBezTo>
                    <a:pt x="1" y="2626"/>
                    <a:pt x="1" y="2900"/>
                    <a:pt x="148" y="3047"/>
                  </a:cubicBezTo>
                  <a:cubicBezTo>
                    <a:pt x="232" y="3131"/>
                    <a:pt x="337" y="3173"/>
                    <a:pt x="442" y="3173"/>
                  </a:cubicBezTo>
                  <a:cubicBezTo>
                    <a:pt x="547" y="3173"/>
                    <a:pt x="652" y="3131"/>
                    <a:pt x="737" y="3047"/>
                  </a:cubicBezTo>
                  <a:lnTo>
                    <a:pt x="3091" y="713"/>
                  </a:lnTo>
                  <a:cubicBezTo>
                    <a:pt x="3382" y="406"/>
                    <a:pt x="3102" y="0"/>
                    <a:pt x="2785" y="0"/>
                  </a:cubicBezTo>
                  <a:close/>
                </a:path>
              </a:pathLst>
            </a:custGeom>
            <a:solidFill>
              <a:srgbClr val="FDF0D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7" name="Google Shape;5809;p65">
              <a:extLst>
                <a:ext uri="{FF2B5EF4-FFF2-40B4-BE49-F238E27FC236}">
                  <a16:creationId xmlns:a16="http://schemas.microsoft.com/office/drawing/2014/main" id="{11FDC92E-7DB1-B58B-58EC-3BF33C922F34}"/>
                </a:ext>
              </a:extLst>
            </p:cNvPr>
            <p:cNvSpPr/>
            <p:nvPr/>
          </p:nvSpPr>
          <p:spPr>
            <a:xfrm>
              <a:off x="3655746" y="2909281"/>
              <a:ext cx="209480" cy="192127"/>
            </a:xfrm>
            <a:custGeom>
              <a:avLst/>
              <a:gdLst/>
              <a:ahLst/>
              <a:cxnLst/>
              <a:rect l="l" t="t" r="r" b="b"/>
              <a:pathLst>
                <a:path w="13991" h="12832" extrusionOk="0">
                  <a:moveTo>
                    <a:pt x="12033" y="1"/>
                  </a:moveTo>
                  <a:cubicBezTo>
                    <a:pt x="11708" y="1"/>
                    <a:pt x="11370" y="133"/>
                    <a:pt x="11071" y="452"/>
                  </a:cubicBezTo>
                  <a:lnTo>
                    <a:pt x="1043" y="10501"/>
                  </a:lnTo>
                  <a:cubicBezTo>
                    <a:pt x="1" y="11447"/>
                    <a:pt x="901" y="12832"/>
                    <a:pt x="1947" y="12832"/>
                  </a:cubicBezTo>
                  <a:cubicBezTo>
                    <a:pt x="2273" y="12832"/>
                    <a:pt x="2614" y="12697"/>
                    <a:pt x="2914" y="12372"/>
                  </a:cubicBezTo>
                  <a:lnTo>
                    <a:pt x="12963" y="2323"/>
                  </a:lnTo>
                  <a:lnTo>
                    <a:pt x="12963" y="2344"/>
                  </a:lnTo>
                  <a:cubicBezTo>
                    <a:pt x="13991" y="1381"/>
                    <a:pt x="13082" y="1"/>
                    <a:pt x="12033" y="1"/>
                  </a:cubicBezTo>
                  <a:close/>
                </a:path>
              </a:pathLst>
            </a:custGeom>
            <a:solidFill>
              <a:srgbClr val="FE5F2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8" name="Google Shape;5810;p65">
              <a:extLst>
                <a:ext uri="{FF2B5EF4-FFF2-40B4-BE49-F238E27FC236}">
                  <a16:creationId xmlns:a16="http://schemas.microsoft.com/office/drawing/2014/main" id="{0838D9A3-BDB5-1743-0452-0C4AB04A82CD}"/>
                </a:ext>
              </a:extLst>
            </p:cNvPr>
            <p:cNvSpPr/>
            <p:nvPr/>
          </p:nvSpPr>
          <p:spPr>
            <a:xfrm>
              <a:off x="3673863" y="2923430"/>
              <a:ext cx="184806" cy="179550"/>
            </a:xfrm>
            <a:custGeom>
              <a:avLst/>
              <a:gdLst/>
              <a:ahLst/>
              <a:cxnLst/>
              <a:rect l="l" t="t" r="r" b="b"/>
              <a:pathLst>
                <a:path w="12343" h="11992" extrusionOk="0">
                  <a:moveTo>
                    <a:pt x="11464" y="0"/>
                  </a:moveTo>
                  <a:cubicBezTo>
                    <a:pt x="11187" y="0"/>
                    <a:pt x="10921" y="162"/>
                    <a:pt x="10807" y="453"/>
                  </a:cubicBezTo>
                  <a:lnTo>
                    <a:pt x="758" y="10481"/>
                  </a:lnTo>
                  <a:cubicBezTo>
                    <a:pt x="190" y="10649"/>
                    <a:pt x="1" y="11343"/>
                    <a:pt x="421" y="11764"/>
                  </a:cubicBezTo>
                  <a:cubicBezTo>
                    <a:pt x="577" y="11920"/>
                    <a:pt x="774" y="11992"/>
                    <a:pt x="967" y="11992"/>
                  </a:cubicBezTo>
                  <a:cubicBezTo>
                    <a:pt x="1294" y="11992"/>
                    <a:pt x="1611" y="11784"/>
                    <a:pt x="1704" y="11427"/>
                  </a:cubicBezTo>
                  <a:lnTo>
                    <a:pt x="11753" y="1378"/>
                  </a:lnTo>
                  <a:lnTo>
                    <a:pt x="11753" y="1399"/>
                  </a:lnTo>
                  <a:cubicBezTo>
                    <a:pt x="12216" y="1188"/>
                    <a:pt x="12342" y="579"/>
                    <a:pt x="11985" y="221"/>
                  </a:cubicBezTo>
                  <a:cubicBezTo>
                    <a:pt x="11834" y="71"/>
                    <a:pt x="11647" y="0"/>
                    <a:pt x="1146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9" name="Google Shape;5811;p65">
              <a:extLst>
                <a:ext uri="{FF2B5EF4-FFF2-40B4-BE49-F238E27FC236}">
                  <a16:creationId xmlns:a16="http://schemas.microsoft.com/office/drawing/2014/main" id="{EB9B3B2A-5F9E-805A-4702-6AB0E57DA2B4}"/>
                </a:ext>
              </a:extLst>
            </p:cNvPr>
            <p:cNvSpPr/>
            <p:nvPr/>
          </p:nvSpPr>
          <p:spPr>
            <a:xfrm>
              <a:off x="3541970" y="3007531"/>
              <a:ext cx="218793" cy="216383"/>
            </a:xfrm>
            <a:custGeom>
              <a:avLst/>
              <a:gdLst/>
              <a:ahLst/>
              <a:cxnLst/>
              <a:rect l="l" t="t" r="r" b="b"/>
              <a:pathLst>
                <a:path w="14613" h="14452" extrusionOk="0">
                  <a:moveTo>
                    <a:pt x="11156" y="1"/>
                  </a:moveTo>
                  <a:cubicBezTo>
                    <a:pt x="10596" y="1"/>
                    <a:pt x="10000" y="134"/>
                    <a:pt x="9398" y="428"/>
                  </a:cubicBezTo>
                  <a:cubicBezTo>
                    <a:pt x="7792" y="1240"/>
                    <a:pt x="3601" y="3145"/>
                    <a:pt x="1236" y="3145"/>
                  </a:cubicBezTo>
                  <a:cubicBezTo>
                    <a:pt x="724" y="3145"/>
                    <a:pt x="297" y="3056"/>
                    <a:pt x="1" y="2846"/>
                  </a:cubicBezTo>
                  <a:lnTo>
                    <a:pt x="1" y="2846"/>
                  </a:lnTo>
                  <a:lnTo>
                    <a:pt x="11606" y="14451"/>
                  </a:lnTo>
                  <a:cubicBezTo>
                    <a:pt x="10429" y="12769"/>
                    <a:pt x="13036" y="7009"/>
                    <a:pt x="14003" y="5032"/>
                  </a:cubicBezTo>
                  <a:cubicBezTo>
                    <a:pt x="14612" y="3834"/>
                    <a:pt x="14549" y="2636"/>
                    <a:pt x="14066" y="1732"/>
                  </a:cubicBezTo>
                  <a:cubicBezTo>
                    <a:pt x="13525" y="693"/>
                    <a:pt x="12435" y="1"/>
                    <a:pt x="11156" y="1"/>
                  </a:cubicBezTo>
                  <a:close/>
                </a:path>
              </a:pathLst>
            </a:custGeom>
            <a:solidFill>
              <a:srgbClr val="FDF0D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0" name="Google Shape;5812;p65">
              <a:extLst>
                <a:ext uri="{FF2B5EF4-FFF2-40B4-BE49-F238E27FC236}">
                  <a16:creationId xmlns:a16="http://schemas.microsoft.com/office/drawing/2014/main" id="{BD41A2AB-EBA5-2FFD-69C7-7ECA18C67B57}"/>
                </a:ext>
              </a:extLst>
            </p:cNvPr>
            <p:cNvSpPr/>
            <p:nvPr/>
          </p:nvSpPr>
          <p:spPr>
            <a:xfrm>
              <a:off x="3562123" y="3027504"/>
              <a:ext cx="198640" cy="196409"/>
            </a:xfrm>
            <a:custGeom>
              <a:avLst/>
              <a:gdLst/>
              <a:ahLst/>
              <a:cxnLst/>
              <a:rect l="l" t="t" r="r" b="b"/>
              <a:pathLst>
                <a:path w="13267" h="13118" extrusionOk="0">
                  <a:moveTo>
                    <a:pt x="11099" y="0"/>
                  </a:moveTo>
                  <a:cubicBezTo>
                    <a:pt x="10513" y="0"/>
                    <a:pt x="9928" y="148"/>
                    <a:pt x="9398" y="440"/>
                  </a:cubicBezTo>
                  <a:cubicBezTo>
                    <a:pt x="7779" y="1249"/>
                    <a:pt x="3620" y="3145"/>
                    <a:pt x="1256" y="3145"/>
                  </a:cubicBezTo>
                  <a:cubicBezTo>
                    <a:pt x="734" y="3145"/>
                    <a:pt x="300" y="3053"/>
                    <a:pt x="0" y="2836"/>
                  </a:cubicBezTo>
                  <a:lnTo>
                    <a:pt x="0" y="2836"/>
                  </a:lnTo>
                  <a:lnTo>
                    <a:pt x="10260" y="13117"/>
                  </a:lnTo>
                  <a:cubicBezTo>
                    <a:pt x="9083" y="11435"/>
                    <a:pt x="11690" y="5675"/>
                    <a:pt x="12657" y="3698"/>
                  </a:cubicBezTo>
                  <a:cubicBezTo>
                    <a:pt x="13266" y="2500"/>
                    <a:pt x="13203" y="1302"/>
                    <a:pt x="12720" y="398"/>
                  </a:cubicBezTo>
                  <a:cubicBezTo>
                    <a:pt x="12209" y="132"/>
                    <a:pt x="11654" y="0"/>
                    <a:pt x="110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1" name="Google Shape;5813;p65">
              <a:extLst>
                <a:ext uri="{FF2B5EF4-FFF2-40B4-BE49-F238E27FC236}">
                  <a16:creationId xmlns:a16="http://schemas.microsoft.com/office/drawing/2014/main" id="{1D179EC7-0A07-1195-7DB8-7909221C1E44}"/>
                </a:ext>
              </a:extLst>
            </p:cNvPr>
            <p:cNvSpPr/>
            <p:nvPr/>
          </p:nvSpPr>
          <p:spPr>
            <a:xfrm>
              <a:off x="3516562" y="3033523"/>
              <a:ext cx="217446" cy="210304"/>
            </a:xfrm>
            <a:custGeom>
              <a:avLst/>
              <a:gdLst/>
              <a:ahLst/>
              <a:cxnLst/>
              <a:rect l="l" t="t" r="r" b="b"/>
              <a:pathLst>
                <a:path w="14523" h="14046" extrusionOk="0">
                  <a:moveTo>
                    <a:pt x="1642" y="1"/>
                  </a:moveTo>
                  <a:cubicBezTo>
                    <a:pt x="783" y="1"/>
                    <a:pt x="1" y="916"/>
                    <a:pt x="499" y="1867"/>
                  </a:cubicBezTo>
                  <a:cubicBezTo>
                    <a:pt x="562" y="1972"/>
                    <a:pt x="646" y="2077"/>
                    <a:pt x="730" y="2161"/>
                  </a:cubicBezTo>
                  <a:lnTo>
                    <a:pt x="12252" y="13682"/>
                  </a:lnTo>
                  <a:cubicBezTo>
                    <a:pt x="12494" y="13924"/>
                    <a:pt x="12814" y="14045"/>
                    <a:pt x="13135" y="14045"/>
                  </a:cubicBezTo>
                  <a:cubicBezTo>
                    <a:pt x="13455" y="14045"/>
                    <a:pt x="13776" y="13924"/>
                    <a:pt x="14018" y="13682"/>
                  </a:cubicBezTo>
                  <a:cubicBezTo>
                    <a:pt x="14522" y="13178"/>
                    <a:pt x="14522" y="12379"/>
                    <a:pt x="14018" y="11895"/>
                  </a:cubicBezTo>
                  <a:lnTo>
                    <a:pt x="2517" y="374"/>
                  </a:lnTo>
                  <a:cubicBezTo>
                    <a:pt x="2251" y="113"/>
                    <a:pt x="1942" y="1"/>
                    <a:pt x="1642" y="1"/>
                  </a:cubicBezTo>
                  <a:close/>
                </a:path>
              </a:pathLst>
            </a:custGeom>
            <a:solidFill>
              <a:srgbClr val="FE5F2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2" name="Google Shape;5814;p65">
              <a:extLst>
                <a:ext uri="{FF2B5EF4-FFF2-40B4-BE49-F238E27FC236}">
                  <a16:creationId xmlns:a16="http://schemas.microsoft.com/office/drawing/2014/main" id="{A4BAFB69-E0C1-B481-08BD-E252EE69F607}"/>
                </a:ext>
              </a:extLst>
            </p:cNvPr>
            <p:cNvSpPr/>
            <p:nvPr/>
          </p:nvSpPr>
          <p:spPr>
            <a:xfrm>
              <a:off x="3524033" y="3056041"/>
              <a:ext cx="202413" cy="188100"/>
            </a:xfrm>
            <a:custGeom>
              <a:avLst/>
              <a:gdLst/>
              <a:ahLst/>
              <a:cxnLst/>
              <a:rect l="l" t="t" r="r" b="b"/>
              <a:pathLst>
                <a:path w="13519" h="12563" extrusionOk="0">
                  <a:moveTo>
                    <a:pt x="894" y="0"/>
                  </a:moveTo>
                  <a:cubicBezTo>
                    <a:pt x="573" y="0"/>
                    <a:pt x="252" y="121"/>
                    <a:pt x="0" y="363"/>
                  </a:cubicBezTo>
                  <a:cubicBezTo>
                    <a:pt x="63" y="468"/>
                    <a:pt x="147" y="573"/>
                    <a:pt x="231" y="657"/>
                  </a:cubicBezTo>
                  <a:lnTo>
                    <a:pt x="11732" y="12200"/>
                  </a:lnTo>
                  <a:cubicBezTo>
                    <a:pt x="11984" y="12441"/>
                    <a:pt x="12305" y="12562"/>
                    <a:pt x="12625" y="12562"/>
                  </a:cubicBezTo>
                  <a:cubicBezTo>
                    <a:pt x="12946" y="12562"/>
                    <a:pt x="13267" y="12441"/>
                    <a:pt x="13519" y="12200"/>
                  </a:cubicBezTo>
                  <a:cubicBezTo>
                    <a:pt x="13456" y="12073"/>
                    <a:pt x="13372" y="11968"/>
                    <a:pt x="13288" y="11884"/>
                  </a:cubicBezTo>
                  <a:lnTo>
                    <a:pt x="1787" y="363"/>
                  </a:lnTo>
                  <a:cubicBezTo>
                    <a:pt x="1535" y="121"/>
                    <a:pt x="1214" y="0"/>
                    <a:pt x="89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3" name="Google Shape;5815;p65">
              <a:extLst>
                <a:ext uri="{FF2B5EF4-FFF2-40B4-BE49-F238E27FC236}">
                  <a16:creationId xmlns:a16="http://schemas.microsoft.com/office/drawing/2014/main" id="{E2D5BA76-F097-284F-4EFA-15E4F9D89A1C}"/>
                </a:ext>
              </a:extLst>
            </p:cNvPr>
            <p:cNvSpPr/>
            <p:nvPr/>
          </p:nvSpPr>
          <p:spPr>
            <a:xfrm>
              <a:off x="3556389" y="3171360"/>
              <a:ext cx="39108" cy="35620"/>
            </a:xfrm>
            <a:custGeom>
              <a:avLst/>
              <a:gdLst/>
              <a:ahLst/>
              <a:cxnLst/>
              <a:rect l="l" t="t" r="r" b="b"/>
              <a:pathLst>
                <a:path w="2612" h="2379" extrusionOk="0">
                  <a:moveTo>
                    <a:pt x="1348" y="0"/>
                  </a:moveTo>
                  <a:cubicBezTo>
                    <a:pt x="840" y="0"/>
                    <a:pt x="335" y="306"/>
                    <a:pt x="194" y="902"/>
                  </a:cubicBezTo>
                  <a:cubicBezTo>
                    <a:pt x="1" y="1735"/>
                    <a:pt x="660" y="2379"/>
                    <a:pt x="1359" y="2379"/>
                  </a:cubicBezTo>
                  <a:cubicBezTo>
                    <a:pt x="1649" y="2379"/>
                    <a:pt x="1945" y="2269"/>
                    <a:pt x="2191" y="2017"/>
                  </a:cubicBezTo>
                  <a:cubicBezTo>
                    <a:pt x="2507" y="1701"/>
                    <a:pt x="2612" y="1239"/>
                    <a:pt x="2486" y="818"/>
                  </a:cubicBezTo>
                  <a:cubicBezTo>
                    <a:pt x="2302" y="269"/>
                    <a:pt x="1824" y="0"/>
                    <a:pt x="1348" y="0"/>
                  </a:cubicBezTo>
                  <a:close/>
                </a:path>
              </a:pathLst>
            </a:custGeom>
            <a:solidFill>
              <a:srgbClr val="FE5F2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4" name="Google Shape;5816;p65">
              <a:extLst>
                <a:ext uri="{FF2B5EF4-FFF2-40B4-BE49-F238E27FC236}">
                  <a16:creationId xmlns:a16="http://schemas.microsoft.com/office/drawing/2014/main" id="{3B70F0A7-14C3-81D0-D0B9-BD192C354476}"/>
                </a:ext>
              </a:extLst>
            </p:cNvPr>
            <p:cNvSpPr/>
            <p:nvPr/>
          </p:nvSpPr>
          <p:spPr>
            <a:xfrm>
              <a:off x="3573413" y="3180268"/>
              <a:ext cx="22084" cy="21920"/>
            </a:xfrm>
            <a:custGeom>
              <a:avLst/>
              <a:gdLst/>
              <a:ahLst/>
              <a:cxnLst/>
              <a:rect l="l" t="t" r="r" b="b"/>
              <a:pathLst>
                <a:path w="1475" h="1464" extrusionOk="0">
                  <a:moveTo>
                    <a:pt x="821" y="1"/>
                  </a:moveTo>
                  <a:cubicBezTo>
                    <a:pt x="498" y="1"/>
                    <a:pt x="188" y="212"/>
                    <a:pt x="108" y="560"/>
                  </a:cubicBezTo>
                  <a:cubicBezTo>
                    <a:pt x="1" y="1042"/>
                    <a:pt x="364" y="1463"/>
                    <a:pt x="811" y="1463"/>
                  </a:cubicBezTo>
                  <a:cubicBezTo>
                    <a:pt x="890" y="1463"/>
                    <a:pt x="972" y="1450"/>
                    <a:pt x="1054" y="1422"/>
                  </a:cubicBezTo>
                  <a:cubicBezTo>
                    <a:pt x="1370" y="1106"/>
                    <a:pt x="1475" y="644"/>
                    <a:pt x="1349" y="223"/>
                  </a:cubicBezTo>
                  <a:cubicBezTo>
                    <a:pt x="1195" y="70"/>
                    <a:pt x="1006" y="1"/>
                    <a:pt x="82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5" name="Google Shape;5817;p65">
              <a:extLst>
                <a:ext uri="{FF2B5EF4-FFF2-40B4-BE49-F238E27FC236}">
                  <a16:creationId xmlns:a16="http://schemas.microsoft.com/office/drawing/2014/main" id="{28F2122B-2BCA-D483-1CD2-B05FBA34D55F}"/>
                </a:ext>
              </a:extLst>
            </p:cNvPr>
            <p:cNvSpPr/>
            <p:nvPr/>
          </p:nvSpPr>
          <p:spPr>
            <a:xfrm>
              <a:off x="3510094" y="2969111"/>
              <a:ext cx="174534" cy="41549"/>
            </a:xfrm>
            <a:custGeom>
              <a:avLst/>
              <a:gdLst/>
              <a:ahLst/>
              <a:cxnLst/>
              <a:rect l="l" t="t" r="r" b="b"/>
              <a:pathLst>
                <a:path w="11657" h="2775" extrusionOk="0">
                  <a:moveTo>
                    <a:pt x="7213" y="1"/>
                  </a:moveTo>
                  <a:cubicBezTo>
                    <a:pt x="4756" y="1"/>
                    <a:pt x="2223" y="716"/>
                    <a:pt x="364" y="2027"/>
                  </a:cubicBezTo>
                  <a:cubicBezTo>
                    <a:pt x="0" y="2287"/>
                    <a:pt x="264" y="2774"/>
                    <a:pt x="614" y="2774"/>
                  </a:cubicBezTo>
                  <a:cubicBezTo>
                    <a:pt x="690" y="2774"/>
                    <a:pt x="769" y="2752"/>
                    <a:pt x="847" y="2700"/>
                  </a:cubicBezTo>
                  <a:cubicBezTo>
                    <a:pt x="2563" y="1480"/>
                    <a:pt x="4936" y="816"/>
                    <a:pt x="7221" y="816"/>
                  </a:cubicBezTo>
                  <a:cubicBezTo>
                    <a:pt x="8521" y="816"/>
                    <a:pt x="9792" y="1031"/>
                    <a:pt x="10897" y="1480"/>
                  </a:cubicBezTo>
                  <a:cubicBezTo>
                    <a:pt x="10957" y="1506"/>
                    <a:pt x="11015" y="1517"/>
                    <a:pt x="11069" y="1517"/>
                  </a:cubicBezTo>
                  <a:cubicBezTo>
                    <a:pt x="11465" y="1517"/>
                    <a:pt x="11656" y="908"/>
                    <a:pt x="11212" y="723"/>
                  </a:cubicBezTo>
                  <a:cubicBezTo>
                    <a:pt x="9996" y="234"/>
                    <a:pt x="8617" y="1"/>
                    <a:pt x="7213" y="1"/>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6" name="Google Shape;5818;p65">
              <a:extLst>
                <a:ext uri="{FF2B5EF4-FFF2-40B4-BE49-F238E27FC236}">
                  <a16:creationId xmlns:a16="http://schemas.microsoft.com/office/drawing/2014/main" id="{7FFD5D83-28E1-CDF1-3566-16D0F21FBF3B}"/>
                </a:ext>
              </a:extLst>
            </p:cNvPr>
            <p:cNvSpPr/>
            <p:nvPr/>
          </p:nvSpPr>
          <p:spPr>
            <a:xfrm>
              <a:off x="3529948" y="2930572"/>
              <a:ext cx="133270" cy="33928"/>
            </a:xfrm>
            <a:custGeom>
              <a:avLst/>
              <a:gdLst/>
              <a:ahLst/>
              <a:cxnLst/>
              <a:rect l="l" t="t" r="r" b="b"/>
              <a:pathLst>
                <a:path w="8901" h="2266" extrusionOk="0">
                  <a:moveTo>
                    <a:pt x="5461" y="1"/>
                  </a:moveTo>
                  <a:cubicBezTo>
                    <a:pt x="3626" y="1"/>
                    <a:pt x="1739" y="535"/>
                    <a:pt x="362" y="1510"/>
                  </a:cubicBezTo>
                  <a:cubicBezTo>
                    <a:pt x="1" y="1768"/>
                    <a:pt x="245" y="2265"/>
                    <a:pt x="598" y="2265"/>
                  </a:cubicBezTo>
                  <a:cubicBezTo>
                    <a:pt x="677" y="2265"/>
                    <a:pt x="761" y="2241"/>
                    <a:pt x="846" y="2183"/>
                  </a:cubicBezTo>
                  <a:cubicBezTo>
                    <a:pt x="2092" y="1299"/>
                    <a:pt x="3807" y="816"/>
                    <a:pt x="5465" y="816"/>
                  </a:cubicBezTo>
                  <a:cubicBezTo>
                    <a:pt x="6408" y="816"/>
                    <a:pt x="7333" y="972"/>
                    <a:pt x="8141" y="1300"/>
                  </a:cubicBezTo>
                  <a:cubicBezTo>
                    <a:pt x="8202" y="1325"/>
                    <a:pt x="8259" y="1337"/>
                    <a:pt x="8313" y="1337"/>
                  </a:cubicBezTo>
                  <a:cubicBezTo>
                    <a:pt x="8709" y="1337"/>
                    <a:pt x="8900" y="728"/>
                    <a:pt x="8456" y="543"/>
                  </a:cubicBezTo>
                  <a:cubicBezTo>
                    <a:pt x="7545" y="176"/>
                    <a:pt x="6512" y="1"/>
                    <a:pt x="5461" y="1"/>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7" name="Google Shape;5819;p65">
              <a:extLst>
                <a:ext uri="{FF2B5EF4-FFF2-40B4-BE49-F238E27FC236}">
                  <a16:creationId xmlns:a16="http://schemas.microsoft.com/office/drawing/2014/main" id="{F72C132F-A1EA-33E5-6FDA-4AE7D77F356B}"/>
                </a:ext>
              </a:extLst>
            </p:cNvPr>
            <p:cNvSpPr/>
            <p:nvPr/>
          </p:nvSpPr>
          <p:spPr>
            <a:xfrm>
              <a:off x="3753292" y="3083980"/>
              <a:ext cx="52793" cy="168875"/>
            </a:xfrm>
            <a:custGeom>
              <a:avLst/>
              <a:gdLst/>
              <a:ahLst/>
              <a:cxnLst/>
              <a:rect l="l" t="t" r="r" b="b"/>
              <a:pathLst>
                <a:path w="3526" h="11279" extrusionOk="0">
                  <a:moveTo>
                    <a:pt x="1806" y="1"/>
                  </a:moveTo>
                  <a:cubicBezTo>
                    <a:pt x="1547" y="1"/>
                    <a:pt x="1290" y="237"/>
                    <a:pt x="1424" y="557"/>
                  </a:cubicBezTo>
                  <a:cubicBezTo>
                    <a:pt x="2664" y="3627"/>
                    <a:pt x="2138" y="7916"/>
                    <a:pt x="225" y="10628"/>
                  </a:cubicBezTo>
                  <a:cubicBezTo>
                    <a:pt x="0" y="10942"/>
                    <a:pt x="267" y="11278"/>
                    <a:pt x="552" y="11278"/>
                  </a:cubicBezTo>
                  <a:cubicBezTo>
                    <a:pt x="668" y="11278"/>
                    <a:pt x="786" y="11223"/>
                    <a:pt x="877" y="11090"/>
                  </a:cubicBezTo>
                  <a:cubicBezTo>
                    <a:pt x="2937" y="8189"/>
                    <a:pt x="3526" y="3606"/>
                    <a:pt x="2180" y="263"/>
                  </a:cubicBezTo>
                  <a:cubicBezTo>
                    <a:pt x="2104" y="79"/>
                    <a:pt x="1954" y="1"/>
                    <a:pt x="1806" y="1"/>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8" name="Google Shape;5820;p65">
              <a:extLst>
                <a:ext uri="{FF2B5EF4-FFF2-40B4-BE49-F238E27FC236}">
                  <a16:creationId xmlns:a16="http://schemas.microsoft.com/office/drawing/2014/main" id="{BB8C7717-F9E3-00A4-9895-744D67FC9598}"/>
                </a:ext>
              </a:extLst>
            </p:cNvPr>
            <p:cNvSpPr/>
            <p:nvPr/>
          </p:nvSpPr>
          <p:spPr>
            <a:xfrm>
              <a:off x="3799243" y="3105481"/>
              <a:ext cx="43046" cy="127700"/>
            </a:xfrm>
            <a:custGeom>
              <a:avLst/>
              <a:gdLst/>
              <a:ahLst/>
              <a:cxnLst/>
              <a:rect l="l" t="t" r="r" b="b"/>
              <a:pathLst>
                <a:path w="2875" h="8529" extrusionOk="0">
                  <a:moveTo>
                    <a:pt x="1501" y="1"/>
                  </a:moveTo>
                  <a:cubicBezTo>
                    <a:pt x="1239" y="1"/>
                    <a:pt x="973" y="247"/>
                    <a:pt x="1109" y="572"/>
                  </a:cubicBezTo>
                  <a:cubicBezTo>
                    <a:pt x="2013" y="2779"/>
                    <a:pt x="1613" y="5912"/>
                    <a:pt x="226" y="7867"/>
                  </a:cubicBezTo>
                  <a:cubicBezTo>
                    <a:pt x="0" y="8198"/>
                    <a:pt x="280" y="8529"/>
                    <a:pt x="573" y="8529"/>
                  </a:cubicBezTo>
                  <a:cubicBezTo>
                    <a:pt x="690" y="8529"/>
                    <a:pt x="809" y="8477"/>
                    <a:pt x="898" y="8351"/>
                  </a:cubicBezTo>
                  <a:cubicBezTo>
                    <a:pt x="2433" y="6164"/>
                    <a:pt x="2875" y="2737"/>
                    <a:pt x="1866" y="256"/>
                  </a:cubicBezTo>
                  <a:cubicBezTo>
                    <a:pt x="1791" y="77"/>
                    <a:pt x="1646" y="1"/>
                    <a:pt x="1501" y="1"/>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
        <p:nvSpPr>
          <p:cNvPr id="69" name="Google Shape;5757;p65">
            <a:extLst>
              <a:ext uri="{FF2B5EF4-FFF2-40B4-BE49-F238E27FC236}">
                <a16:creationId xmlns:a16="http://schemas.microsoft.com/office/drawing/2014/main" id="{F3578F7C-ADC2-516A-60A5-028A4392856F}"/>
              </a:ext>
            </a:extLst>
          </p:cNvPr>
          <p:cNvSpPr/>
          <p:nvPr/>
        </p:nvSpPr>
        <p:spPr>
          <a:xfrm flipH="1">
            <a:off x="8078252" y="3689197"/>
            <a:ext cx="686974" cy="647702"/>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FB43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0" name="Google Shape;5760;p65">
            <a:extLst>
              <a:ext uri="{FF2B5EF4-FFF2-40B4-BE49-F238E27FC236}">
                <a16:creationId xmlns:a16="http://schemas.microsoft.com/office/drawing/2014/main" id="{99417323-A011-51FB-686C-69F57C1B299E}"/>
              </a:ext>
            </a:extLst>
          </p:cNvPr>
          <p:cNvSpPr txBox="1"/>
          <p:nvPr/>
        </p:nvSpPr>
        <p:spPr>
          <a:xfrm>
            <a:off x="8086973" y="2923753"/>
            <a:ext cx="503400" cy="411900"/>
          </a:xfrm>
          <a:prstGeom prst="rect">
            <a:avLst/>
          </a:prstGeom>
          <a:noFill/>
          <a:ln>
            <a:noFill/>
          </a:ln>
        </p:spPr>
        <p:txBody>
          <a:bodyPr spcFirstLastPara="1" wrap="square" lIns="91425" tIns="91425" rIns="91425" bIns="91425" anchor="ctr" anchorCtr="0">
            <a:noAutofit/>
          </a:bodyPr>
          <a:lstStyle/>
          <a:p>
            <a:pPr algn="ctr" defTabSz="914378"/>
            <a:r>
              <a:rPr lang="en" sz="3000">
                <a:solidFill>
                  <a:srgbClr val="EF4198"/>
                </a:solidFill>
                <a:latin typeface="Atma"/>
                <a:ea typeface="Atma"/>
                <a:cs typeface="Atma"/>
                <a:sym typeface="Atma"/>
              </a:rPr>
              <a:t>5</a:t>
            </a:r>
            <a:endParaRPr sz="3000">
              <a:solidFill>
                <a:srgbClr val="EF4198"/>
              </a:solidFill>
              <a:latin typeface="Atma"/>
              <a:ea typeface="Atma"/>
              <a:cs typeface="Atma"/>
              <a:sym typeface="Atma"/>
            </a:endParaRPr>
          </a:p>
        </p:txBody>
      </p:sp>
      <p:cxnSp>
        <p:nvCxnSpPr>
          <p:cNvPr id="71" name="Google Shape;5767;p65">
            <a:extLst>
              <a:ext uri="{FF2B5EF4-FFF2-40B4-BE49-F238E27FC236}">
                <a16:creationId xmlns:a16="http://schemas.microsoft.com/office/drawing/2014/main" id="{2CE47103-98DB-D20E-633A-6A92DB91743D}"/>
              </a:ext>
            </a:extLst>
          </p:cNvPr>
          <p:cNvCxnSpPr>
            <a:stCxn id="70" idx="0"/>
          </p:cNvCxnSpPr>
          <p:nvPr/>
        </p:nvCxnSpPr>
        <p:spPr>
          <a:xfrm rot="10800000">
            <a:off x="8338673" y="2606953"/>
            <a:ext cx="0" cy="316800"/>
          </a:xfrm>
          <a:prstGeom prst="straightConnector1">
            <a:avLst/>
          </a:prstGeom>
          <a:noFill/>
          <a:ln w="19050" cap="flat" cmpd="sng">
            <a:solidFill>
              <a:srgbClr val="FE5F26"/>
            </a:solidFill>
            <a:prstDash val="solid"/>
            <a:round/>
            <a:headEnd type="none" w="med" len="med"/>
            <a:tailEnd type="none" w="med" len="med"/>
          </a:ln>
        </p:spPr>
      </p:cxnSp>
      <p:grpSp>
        <p:nvGrpSpPr>
          <p:cNvPr id="72" name="Google Shape;5789;p65">
            <a:extLst>
              <a:ext uri="{FF2B5EF4-FFF2-40B4-BE49-F238E27FC236}">
                <a16:creationId xmlns:a16="http://schemas.microsoft.com/office/drawing/2014/main" id="{2D72FD3A-9EBD-93A6-C48F-686CA3B141AB}"/>
              </a:ext>
            </a:extLst>
          </p:cNvPr>
          <p:cNvGrpSpPr/>
          <p:nvPr/>
        </p:nvGrpSpPr>
        <p:grpSpPr>
          <a:xfrm>
            <a:off x="8281865" y="3856288"/>
            <a:ext cx="308508" cy="333378"/>
            <a:chOff x="1748310" y="2408601"/>
            <a:chExt cx="308508" cy="333378"/>
          </a:xfrm>
        </p:grpSpPr>
        <p:sp>
          <p:nvSpPr>
            <p:cNvPr id="73" name="Google Shape;5790;p65">
              <a:extLst>
                <a:ext uri="{FF2B5EF4-FFF2-40B4-BE49-F238E27FC236}">
                  <a16:creationId xmlns:a16="http://schemas.microsoft.com/office/drawing/2014/main" id="{80424A9F-795F-315B-661F-0BCEF46A979D}"/>
                </a:ext>
              </a:extLst>
            </p:cNvPr>
            <p:cNvSpPr/>
            <p:nvPr/>
          </p:nvSpPr>
          <p:spPr>
            <a:xfrm>
              <a:off x="1748310" y="2433470"/>
              <a:ext cx="308508" cy="308508"/>
            </a:xfrm>
            <a:custGeom>
              <a:avLst/>
              <a:gdLst/>
              <a:ahLst/>
              <a:cxnLst/>
              <a:rect l="l" t="t" r="r" b="b"/>
              <a:pathLst>
                <a:path w="20605" h="20605" extrusionOk="0">
                  <a:moveTo>
                    <a:pt x="905" y="0"/>
                  </a:moveTo>
                  <a:cubicBezTo>
                    <a:pt x="400" y="0"/>
                    <a:pt x="1" y="400"/>
                    <a:pt x="1" y="904"/>
                  </a:cubicBezTo>
                  <a:lnTo>
                    <a:pt x="1" y="19700"/>
                  </a:lnTo>
                  <a:cubicBezTo>
                    <a:pt x="1" y="20205"/>
                    <a:pt x="400" y="20604"/>
                    <a:pt x="905" y="20604"/>
                  </a:cubicBezTo>
                  <a:lnTo>
                    <a:pt x="19701" y="20604"/>
                  </a:lnTo>
                  <a:cubicBezTo>
                    <a:pt x="20184" y="20604"/>
                    <a:pt x="20584" y="20205"/>
                    <a:pt x="20605" y="19721"/>
                  </a:cubicBezTo>
                  <a:lnTo>
                    <a:pt x="20605" y="904"/>
                  </a:lnTo>
                  <a:cubicBezTo>
                    <a:pt x="20605" y="400"/>
                    <a:pt x="20184" y="0"/>
                    <a:pt x="19701" y="0"/>
                  </a:cubicBezTo>
                  <a:close/>
                </a:path>
              </a:pathLst>
            </a:custGeom>
            <a:solidFill>
              <a:srgbClr val="FDF0D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4" name="Google Shape;5791;p65">
              <a:extLst>
                <a:ext uri="{FF2B5EF4-FFF2-40B4-BE49-F238E27FC236}">
                  <a16:creationId xmlns:a16="http://schemas.microsoft.com/office/drawing/2014/main" id="{99E42BC5-4F36-C5CA-A58F-12D0E44A2902}"/>
                </a:ext>
              </a:extLst>
            </p:cNvPr>
            <p:cNvSpPr/>
            <p:nvPr/>
          </p:nvSpPr>
          <p:spPr>
            <a:xfrm>
              <a:off x="2022187" y="2433470"/>
              <a:ext cx="34631" cy="308508"/>
            </a:xfrm>
            <a:custGeom>
              <a:avLst/>
              <a:gdLst/>
              <a:ahLst/>
              <a:cxnLst/>
              <a:rect l="l" t="t" r="r" b="b"/>
              <a:pathLst>
                <a:path w="2313" h="20605" extrusionOk="0">
                  <a:moveTo>
                    <a:pt x="0" y="0"/>
                  </a:moveTo>
                  <a:lnTo>
                    <a:pt x="0" y="20604"/>
                  </a:lnTo>
                  <a:lnTo>
                    <a:pt x="1409" y="20604"/>
                  </a:lnTo>
                  <a:cubicBezTo>
                    <a:pt x="1892" y="20604"/>
                    <a:pt x="2313" y="20205"/>
                    <a:pt x="2313" y="19700"/>
                  </a:cubicBezTo>
                  <a:lnTo>
                    <a:pt x="2313" y="904"/>
                  </a:lnTo>
                  <a:cubicBezTo>
                    <a:pt x="2313" y="400"/>
                    <a:pt x="1892" y="0"/>
                    <a:pt x="1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5" name="Google Shape;5792;p65">
              <a:extLst>
                <a:ext uri="{FF2B5EF4-FFF2-40B4-BE49-F238E27FC236}">
                  <a16:creationId xmlns:a16="http://schemas.microsoft.com/office/drawing/2014/main" id="{229F54E5-7D04-8189-6A6A-F5641D99E072}"/>
                </a:ext>
              </a:extLst>
            </p:cNvPr>
            <p:cNvSpPr/>
            <p:nvPr/>
          </p:nvSpPr>
          <p:spPr>
            <a:xfrm>
              <a:off x="1748310" y="2433470"/>
              <a:ext cx="308508" cy="55728"/>
            </a:xfrm>
            <a:custGeom>
              <a:avLst/>
              <a:gdLst/>
              <a:ahLst/>
              <a:cxnLst/>
              <a:rect l="l" t="t" r="r" b="b"/>
              <a:pathLst>
                <a:path w="20605" h="3722" extrusionOk="0">
                  <a:moveTo>
                    <a:pt x="905" y="0"/>
                  </a:moveTo>
                  <a:cubicBezTo>
                    <a:pt x="400" y="0"/>
                    <a:pt x="1" y="400"/>
                    <a:pt x="1" y="904"/>
                  </a:cubicBezTo>
                  <a:lnTo>
                    <a:pt x="1" y="3721"/>
                  </a:lnTo>
                  <a:lnTo>
                    <a:pt x="20605" y="3721"/>
                  </a:lnTo>
                  <a:lnTo>
                    <a:pt x="20605" y="904"/>
                  </a:lnTo>
                  <a:cubicBezTo>
                    <a:pt x="20605" y="400"/>
                    <a:pt x="20184" y="0"/>
                    <a:pt x="19701" y="0"/>
                  </a:cubicBezTo>
                  <a:close/>
                </a:path>
              </a:pathLst>
            </a:custGeom>
            <a:solidFill>
              <a:srgbClr val="FE5F2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6" name="Google Shape;5793;p65">
              <a:extLst>
                <a:ext uri="{FF2B5EF4-FFF2-40B4-BE49-F238E27FC236}">
                  <a16:creationId xmlns:a16="http://schemas.microsoft.com/office/drawing/2014/main" id="{6F825FF3-165F-AA5F-BC88-F21B63C4BEE3}"/>
                </a:ext>
              </a:extLst>
            </p:cNvPr>
            <p:cNvSpPr/>
            <p:nvPr/>
          </p:nvSpPr>
          <p:spPr>
            <a:xfrm>
              <a:off x="2022187" y="2433470"/>
              <a:ext cx="34631" cy="55728"/>
            </a:xfrm>
            <a:custGeom>
              <a:avLst/>
              <a:gdLst/>
              <a:ahLst/>
              <a:cxnLst/>
              <a:rect l="l" t="t" r="r" b="b"/>
              <a:pathLst>
                <a:path w="2313" h="3722" extrusionOk="0">
                  <a:moveTo>
                    <a:pt x="0" y="0"/>
                  </a:moveTo>
                  <a:lnTo>
                    <a:pt x="0" y="3721"/>
                  </a:lnTo>
                  <a:lnTo>
                    <a:pt x="2313" y="3721"/>
                  </a:lnTo>
                  <a:lnTo>
                    <a:pt x="2313" y="904"/>
                  </a:lnTo>
                  <a:cubicBezTo>
                    <a:pt x="2313" y="400"/>
                    <a:pt x="1892" y="0"/>
                    <a:pt x="1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7" name="Google Shape;5794;p65">
              <a:extLst>
                <a:ext uri="{FF2B5EF4-FFF2-40B4-BE49-F238E27FC236}">
                  <a16:creationId xmlns:a16="http://schemas.microsoft.com/office/drawing/2014/main" id="{88F5B5D8-80FC-90AC-5B97-8D4739577D12}"/>
                </a:ext>
              </a:extLst>
            </p:cNvPr>
            <p:cNvSpPr/>
            <p:nvPr/>
          </p:nvSpPr>
          <p:spPr>
            <a:xfrm>
              <a:off x="1780111" y="2408601"/>
              <a:ext cx="28657" cy="49754"/>
            </a:xfrm>
            <a:custGeom>
              <a:avLst/>
              <a:gdLst/>
              <a:ahLst/>
              <a:cxnLst/>
              <a:rect l="l" t="t" r="r" b="b"/>
              <a:pathLst>
                <a:path w="1914" h="3323" extrusionOk="0">
                  <a:moveTo>
                    <a:pt x="968" y="0"/>
                  </a:moveTo>
                  <a:cubicBezTo>
                    <a:pt x="442" y="0"/>
                    <a:pt x="0" y="442"/>
                    <a:pt x="0" y="967"/>
                  </a:cubicBezTo>
                  <a:lnTo>
                    <a:pt x="0" y="2376"/>
                  </a:lnTo>
                  <a:cubicBezTo>
                    <a:pt x="0" y="2902"/>
                    <a:pt x="442" y="3322"/>
                    <a:pt x="968" y="3322"/>
                  </a:cubicBezTo>
                  <a:cubicBezTo>
                    <a:pt x="1472" y="3322"/>
                    <a:pt x="1914" y="2902"/>
                    <a:pt x="1914" y="2376"/>
                  </a:cubicBezTo>
                  <a:lnTo>
                    <a:pt x="1914" y="967"/>
                  </a:lnTo>
                  <a:cubicBezTo>
                    <a:pt x="1914" y="442"/>
                    <a:pt x="1472" y="0"/>
                    <a:pt x="968"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8" name="Google Shape;5795;p65">
              <a:extLst>
                <a:ext uri="{FF2B5EF4-FFF2-40B4-BE49-F238E27FC236}">
                  <a16:creationId xmlns:a16="http://schemas.microsoft.com/office/drawing/2014/main" id="{CA8F7066-A143-1FE4-C60B-CDBECD2AAF1C}"/>
                </a:ext>
              </a:extLst>
            </p:cNvPr>
            <p:cNvSpPr/>
            <p:nvPr/>
          </p:nvSpPr>
          <p:spPr>
            <a:xfrm>
              <a:off x="1852189" y="2408601"/>
              <a:ext cx="28358" cy="49754"/>
            </a:xfrm>
            <a:custGeom>
              <a:avLst/>
              <a:gdLst/>
              <a:ahLst/>
              <a:cxnLst/>
              <a:rect l="l" t="t" r="r" b="b"/>
              <a:pathLst>
                <a:path w="1894" h="3323" extrusionOk="0">
                  <a:moveTo>
                    <a:pt x="947" y="0"/>
                  </a:moveTo>
                  <a:cubicBezTo>
                    <a:pt x="421" y="0"/>
                    <a:pt x="1" y="442"/>
                    <a:pt x="1" y="967"/>
                  </a:cubicBezTo>
                  <a:lnTo>
                    <a:pt x="1" y="2376"/>
                  </a:lnTo>
                  <a:cubicBezTo>
                    <a:pt x="1" y="2902"/>
                    <a:pt x="421" y="3322"/>
                    <a:pt x="947" y="3322"/>
                  </a:cubicBezTo>
                  <a:cubicBezTo>
                    <a:pt x="1473" y="3322"/>
                    <a:pt x="1893" y="2902"/>
                    <a:pt x="1893" y="2376"/>
                  </a:cubicBezTo>
                  <a:lnTo>
                    <a:pt x="1893" y="967"/>
                  </a:lnTo>
                  <a:cubicBezTo>
                    <a:pt x="1893" y="442"/>
                    <a:pt x="1473" y="0"/>
                    <a:pt x="947"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9" name="Google Shape;5796;p65">
              <a:extLst>
                <a:ext uri="{FF2B5EF4-FFF2-40B4-BE49-F238E27FC236}">
                  <a16:creationId xmlns:a16="http://schemas.microsoft.com/office/drawing/2014/main" id="{223687E7-3AFB-1D93-D380-FF78681E26EA}"/>
                </a:ext>
              </a:extLst>
            </p:cNvPr>
            <p:cNvSpPr/>
            <p:nvPr/>
          </p:nvSpPr>
          <p:spPr>
            <a:xfrm>
              <a:off x="1924282" y="2408601"/>
              <a:ext cx="28343" cy="49754"/>
            </a:xfrm>
            <a:custGeom>
              <a:avLst/>
              <a:gdLst/>
              <a:ahLst/>
              <a:cxnLst/>
              <a:rect l="l" t="t" r="r" b="b"/>
              <a:pathLst>
                <a:path w="1893" h="3323" extrusionOk="0">
                  <a:moveTo>
                    <a:pt x="947" y="0"/>
                  </a:moveTo>
                  <a:cubicBezTo>
                    <a:pt x="421" y="0"/>
                    <a:pt x="1" y="442"/>
                    <a:pt x="1" y="967"/>
                  </a:cubicBezTo>
                  <a:lnTo>
                    <a:pt x="1" y="2376"/>
                  </a:lnTo>
                  <a:cubicBezTo>
                    <a:pt x="1" y="2902"/>
                    <a:pt x="421" y="3322"/>
                    <a:pt x="947" y="3322"/>
                  </a:cubicBezTo>
                  <a:cubicBezTo>
                    <a:pt x="1472" y="3322"/>
                    <a:pt x="1893" y="2902"/>
                    <a:pt x="1893" y="2376"/>
                  </a:cubicBezTo>
                  <a:lnTo>
                    <a:pt x="1893" y="967"/>
                  </a:lnTo>
                  <a:cubicBezTo>
                    <a:pt x="1893" y="442"/>
                    <a:pt x="1472" y="0"/>
                    <a:pt x="947"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0" name="Google Shape;5797;p65">
              <a:extLst>
                <a:ext uri="{FF2B5EF4-FFF2-40B4-BE49-F238E27FC236}">
                  <a16:creationId xmlns:a16="http://schemas.microsoft.com/office/drawing/2014/main" id="{FFC7A6D6-195F-98D7-301F-3CA8719C7FFF}"/>
                </a:ext>
              </a:extLst>
            </p:cNvPr>
            <p:cNvSpPr/>
            <p:nvPr/>
          </p:nvSpPr>
          <p:spPr>
            <a:xfrm>
              <a:off x="1996060" y="2408601"/>
              <a:ext cx="28657" cy="49754"/>
            </a:xfrm>
            <a:custGeom>
              <a:avLst/>
              <a:gdLst/>
              <a:ahLst/>
              <a:cxnLst/>
              <a:rect l="l" t="t" r="r" b="b"/>
              <a:pathLst>
                <a:path w="1914" h="3323" extrusionOk="0">
                  <a:moveTo>
                    <a:pt x="967" y="0"/>
                  </a:moveTo>
                  <a:cubicBezTo>
                    <a:pt x="442" y="0"/>
                    <a:pt x="0" y="442"/>
                    <a:pt x="0" y="967"/>
                  </a:cubicBezTo>
                  <a:lnTo>
                    <a:pt x="0" y="2376"/>
                  </a:lnTo>
                  <a:cubicBezTo>
                    <a:pt x="0" y="2902"/>
                    <a:pt x="442" y="3322"/>
                    <a:pt x="967" y="3322"/>
                  </a:cubicBezTo>
                  <a:cubicBezTo>
                    <a:pt x="1493" y="3322"/>
                    <a:pt x="1913" y="2902"/>
                    <a:pt x="1913" y="2376"/>
                  </a:cubicBezTo>
                  <a:lnTo>
                    <a:pt x="1913" y="967"/>
                  </a:lnTo>
                  <a:cubicBezTo>
                    <a:pt x="1913" y="442"/>
                    <a:pt x="1493" y="0"/>
                    <a:pt x="967" y="0"/>
                  </a:cubicBezTo>
                  <a:close/>
                </a:path>
              </a:pathLst>
            </a:custGeom>
            <a:solidFill>
              <a:srgbClr val="EF419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cxnSp>
        <p:nvCxnSpPr>
          <p:cNvPr id="81" name="Google Shape;5766;p65">
            <a:extLst>
              <a:ext uri="{FF2B5EF4-FFF2-40B4-BE49-F238E27FC236}">
                <a16:creationId xmlns:a16="http://schemas.microsoft.com/office/drawing/2014/main" id="{BDCB402D-9A82-B8C0-3666-C54C050B7725}"/>
              </a:ext>
            </a:extLst>
          </p:cNvPr>
          <p:cNvCxnSpPr/>
          <p:nvPr/>
        </p:nvCxnSpPr>
        <p:spPr>
          <a:xfrm>
            <a:off x="6746690" y="3170814"/>
            <a:ext cx="1426200" cy="0"/>
          </a:xfrm>
          <a:prstGeom prst="straightConnector1">
            <a:avLst/>
          </a:prstGeom>
          <a:noFill/>
          <a:ln w="19050" cap="flat" cmpd="sng">
            <a:solidFill>
              <a:srgbClr val="FE5F26"/>
            </a:solidFill>
            <a:prstDash val="solid"/>
            <a:round/>
            <a:headEnd type="none" w="med" len="med"/>
            <a:tailEnd type="none" w="med" len="med"/>
          </a:ln>
        </p:spPr>
      </p:cxnSp>
      <p:sp>
        <p:nvSpPr>
          <p:cNvPr id="82" name="TextBox 81">
            <a:extLst>
              <a:ext uri="{FF2B5EF4-FFF2-40B4-BE49-F238E27FC236}">
                <a16:creationId xmlns:a16="http://schemas.microsoft.com/office/drawing/2014/main" id="{2C84C161-6709-C99D-8FD2-1B6BD13DC591}"/>
              </a:ext>
            </a:extLst>
          </p:cNvPr>
          <p:cNvSpPr txBox="1"/>
          <p:nvPr/>
        </p:nvSpPr>
        <p:spPr>
          <a:xfrm>
            <a:off x="53614" y="945362"/>
            <a:ext cx="2378144" cy="1631216"/>
          </a:xfrm>
          <a:prstGeom prst="rect">
            <a:avLst/>
          </a:prstGeom>
          <a:noFill/>
        </p:spPr>
        <p:txBody>
          <a:bodyPr wrap="square">
            <a:spAutoFit/>
          </a:bodyPr>
          <a:lstStyle/>
          <a:p>
            <a:pPr algn="ctr" defTabSz="685800">
              <a:buClrTx/>
            </a:pPr>
            <a:r>
              <a:rPr lang="vi-VN" sz="2000" dirty="0">
                <a:latin typeface="+mj-lt"/>
              </a:rPr>
              <a:t>Chú ý xác định đặc điểm của kiểu VB giới thiệu một danh lam thắng cảnh hoặc di tích lịch sử </a:t>
            </a:r>
            <a:endParaRPr lang="en-SG" sz="3200" kern="1200" dirty="0">
              <a:solidFill>
                <a:srgbClr val="FAFAFA">
                  <a:lumMod val="10000"/>
                </a:srgbClr>
              </a:solidFill>
              <a:latin typeface="+mj-lt"/>
              <a:ea typeface="+mn-ea"/>
              <a:cs typeface="+mn-cs"/>
            </a:endParaRPr>
          </a:p>
        </p:txBody>
      </p:sp>
      <p:sp>
        <p:nvSpPr>
          <p:cNvPr id="83" name="TextBox 82">
            <a:extLst>
              <a:ext uri="{FF2B5EF4-FFF2-40B4-BE49-F238E27FC236}">
                <a16:creationId xmlns:a16="http://schemas.microsoft.com/office/drawing/2014/main" id="{27F6F62C-C888-FE3A-3007-9417994AF2B0}"/>
              </a:ext>
            </a:extLst>
          </p:cNvPr>
          <p:cNvSpPr txBox="1"/>
          <p:nvPr/>
        </p:nvSpPr>
        <p:spPr>
          <a:xfrm>
            <a:off x="1568548" y="3636816"/>
            <a:ext cx="2790159" cy="1015663"/>
          </a:xfrm>
          <a:prstGeom prst="rect">
            <a:avLst/>
          </a:prstGeom>
          <a:noFill/>
        </p:spPr>
        <p:txBody>
          <a:bodyPr wrap="square">
            <a:spAutoFit/>
          </a:bodyPr>
          <a:lstStyle/>
          <a:p>
            <a:pPr algn="ctr" defTabSz="685800">
              <a:buClrTx/>
            </a:pPr>
            <a:r>
              <a:rPr lang="vi-VN" sz="2000" dirty="0">
                <a:latin typeface="+mj-lt"/>
              </a:rPr>
              <a:t>Đọc nhan đề và các đề mục để xác định (các) thông tin cơ bản của VB; </a:t>
            </a:r>
            <a:endParaRPr lang="en-SG" sz="3200" kern="1200" dirty="0">
              <a:solidFill>
                <a:srgbClr val="FAFAFA">
                  <a:lumMod val="10000"/>
                </a:srgbClr>
              </a:solidFill>
              <a:latin typeface="+mj-lt"/>
              <a:ea typeface="+mn-ea"/>
              <a:cs typeface="+mn-cs"/>
            </a:endParaRPr>
          </a:p>
        </p:txBody>
      </p:sp>
      <p:sp>
        <p:nvSpPr>
          <p:cNvPr id="84" name="TextBox 83">
            <a:extLst>
              <a:ext uri="{FF2B5EF4-FFF2-40B4-BE49-F238E27FC236}">
                <a16:creationId xmlns:a16="http://schemas.microsoft.com/office/drawing/2014/main" id="{DB5918D2-480E-05FA-3194-E3684C81708B}"/>
              </a:ext>
            </a:extLst>
          </p:cNvPr>
          <p:cNvSpPr txBox="1"/>
          <p:nvPr/>
        </p:nvSpPr>
        <p:spPr>
          <a:xfrm>
            <a:off x="3277128" y="984569"/>
            <a:ext cx="2724250" cy="1631216"/>
          </a:xfrm>
          <a:prstGeom prst="rect">
            <a:avLst/>
          </a:prstGeom>
          <a:noFill/>
        </p:spPr>
        <p:txBody>
          <a:bodyPr wrap="square">
            <a:spAutoFit/>
          </a:bodyPr>
          <a:lstStyle/>
          <a:p>
            <a:pPr algn="ctr" defTabSz="685800">
              <a:buClrTx/>
            </a:pPr>
            <a:r>
              <a:rPr lang="vi-VN" sz="2000" dirty="0">
                <a:latin typeface="+mj-lt"/>
              </a:rPr>
              <a:t>Xác định (các) cách trình bày thông tin trong VB và tác dụng của chúng đối với việc thực hiện mục đích viết; </a:t>
            </a:r>
            <a:endParaRPr lang="en-SG" sz="3200" kern="1200" dirty="0">
              <a:solidFill>
                <a:srgbClr val="FAFAFA">
                  <a:lumMod val="10000"/>
                </a:srgbClr>
              </a:solidFill>
              <a:latin typeface="+mj-lt"/>
              <a:ea typeface="+mn-ea"/>
              <a:cs typeface="+mn-cs"/>
            </a:endParaRPr>
          </a:p>
        </p:txBody>
      </p:sp>
      <p:sp>
        <p:nvSpPr>
          <p:cNvPr id="85" name="TextBox 84">
            <a:extLst>
              <a:ext uri="{FF2B5EF4-FFF2-40B4-BE49-F238E27FC236}">
                <a16:creationId xmlns:a16="http://schemas.microsoft.com/office/drawing/2014/main" id="{0567999F-A020-128D-C0CC-9C4CBA30A574}"/>
              </a:ext>
            </a:extLst>
          </p:cNvPr>
          <p:cNvSpPr txBox="1"/>
          <p:nvPr/>
        </p:nvSpPr>
        <p:spPr>
          <a:xfrm>
            <a:off x="4958982" y="3751119"/>
            <a:ext cx="3302233" cy="1323439"/>
          </a:xfrm>
          <a:prstGeom prst="rect">
            <a:avLst/>
          </a:prstGeom>
          <a:noFill/>
        </p:spPr>
        <p:txBody>
          <a:bodyPr wrap="square">
            <a:spAutoFit/>
          </a:bodyPr>
          <a:lstStyle/>
          <a:p>
            <a:pPr algn="ctr"/>
            <a:r>
              <a:rPr lang="vi-VN" sz="2000" dirty="0">
                <a:latin typeface="+mj-lt"/>
              </a:rPr>
              <a:t>Suy ngẫm về sự kết nối giữa thông tin được biểu đạt bằng phương tiện ngôn ngữ và phương tiện phi ngôn ngữ; </a:t>
            </a:r>
            <a:endParaRPr lang="en-SG" sz="2000" dirty="0">
              <a:latin typeface="+mj-lt"/>
            </a:endParaRPr>
          </a:p>
        </p:txBody>
      </p:sp>
      <p:sp>
        <p:nvSpPr>
          <p:cNvPr id="86" name="TextBox 85">
            <a:extLst>
              <a:ext uri="{FF2B5EF4-FFF2-40B4-BE49-F238E27FC236}">
                <a16:creationId xmlns:a16="http://schemas.microsoft.com/office/drawing/2014/main" id="{1B4C1675-A174-0978-F0EB-BB284DBA880B}"/>
              </a:ext>
            </a:extLst>
          </p:cNvPr>
          <p:cNvSpPr txBox="1"/>
          <p:nvPr/>
        </p:nvSpPr>
        <p:spPr>
          <a:xfrm>
            <a:off x="7125855" y="1028546"/>
            <a:ext cx="1737460" cy="1631216"/>
          </a:xfrm>
          <a:prstGeom prst="rect">
            <a:avLst/>
          </a:prstGeom>
          <a:noFill/>
        </p:spPr>
        <p:txBody>
          <a:bodyPr wrap="square">
            <a:spAutoFit/>
          </a:bodyPr>
          <a:lstStyle/>
          <a:p>
            <a:pPr algn="ctr"/>
            <a:r>
              <a:rPr lang="vi-VN" sz="2000" dirty="0">
                <a:latin typeface="+mj-lt"/>
              </a:rPr>
              <a:t>Tìm những chi tiết quan trọng và làm rõ vai trò của chúng trong VB;…</a:t>
            </a:r>
            <a:endParaRPr lang="en-SG" sz="2000" dirty="0">
              <a:latin typeface="+mj-lt"/>
            </a:endParaRPr>
          </a:p>
        </p:txBody>
      </p:sp>
    </p:spTree>
    <p:extLst>
      <p:ext uri="{BB962C8B-B14F-4D97-AF65-F5344CB8AC3E}">
        <p14:creationId xmlns:p14="http://schemas.microsoft.com/office/powerpoint/2010/main" val="400811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barn(inVertical)">
                                      <p:cBhvr>
                                        <p:cTn id="13" dur="500"/>
                                        <p:tgtEl>
                                          <p:spTgt spid="8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barn(inVertical)">
                                      <p:cBhvr>
                                        <p:cTn id="39" dur="500"/>
                                        <p:tgtEl>
                                          <p:spTgt spid="8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barn(inVertical)">
                                      <p:cBhvr>
                                        <p:cTn id="50" dur="500"/>
                                        <p:tgtEl>
                                          <p:spTgt spid="8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16" presetClass="entr" presetSubtype="21" fill="hold"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barn(inVertical)">
                                      <p:cBhvr>
                                        <p:cTn id="56" dur="500"/>
                                        <p:tgtEl>
                                          <p:spTgt spid="55"/>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par>
                                <p:cTn id="68" presetID="16" presetClass="entr" presetSubtype="21"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5"/>
                                        </p:tgtEl>
                                        <p:attrNameLst>
                                          <p:attrName>style.visibility</p:attrName>
                                        </p:attrNameLst>
                                      </p:cBhvr>
                                      <p:to>
                                        <p:strVal val="visible"/>
                                      </p:to>
                                    </p:set>
                                    <p:animEffect transition="in" filter="barn(inVertical)">
                                      <p:cBhvr>
                                        <p:cTn id="73" dur="500"/>
                                        <p:tgtEl>
                                          <p:spTgt spid="8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barn(inVertical)">
                                      <p:cBhvr>
                                        <p:cTn id="76" dur="500"/>
                                        <p:tgtEl>
                                          <p:spTgt spid="6"/>
                                        </p:tgtEl>
                                      </p:cBhvr>
                                    </p:animEffect>
                                  </p:childTnLst>
                                </p:cTn>
                              </p:par>
                              <p:par>
                                <p:cTn id="77" presetID="16" presetClass="entr" presetSubtype="21"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barn(inVertical)">
                                      <p:cBhvr>
                                        <p:cTn id="79" dur="500"/>
                                        <p:tgtEl>
                                          <p:spTgt spid="4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barn(inVertical)">
                                      <p:cBhvr>
                                        <p:cTn id="84" dur="500"/>
                                        <p:tgtEl>
                                          <p:spTgt spid="81"/>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barn(inVertical)">
                                      <p:cBhvr>
                                        <p:cTn id="87" dur="500"/>
                                        <p:tgtEl>
                                          <p:spTgt spid="70"/>
                                        </p:tgtEl>
                                      </p:cBhvr>
                                    </p:animEffect>
                                  </p:childTnLst>
                                </p:cTn>
                              </p:par>
                              <p:par>
                                <p:cTn id="88" presetID="16" presetClass="entr" presetSubtype="21" fill="hold" nodeType="with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barn(inVertical)">
                                      <p:cBhvr>
                                        <p:cTn id="90" dur="500"/>
                                        <p:tgtEl>
                                          <p:spTgt spid="7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86"/>
                                        </p:tgtEl>
                                        <p:attrNameLst>
                                          <p:attrName>style.visibility</p:attrName>
                                        </p:attrNameLst>
                                      </p:cBhvr>
                                      <p:to>
                                        <p:strVal val="visible"/>
                                      </p:to>
                                    </p:set>
                                    <p:animEffect transition="in" filter="barn(inVertical)">
                                      <p:cBhvr>
                                        <p:cTn id="93" dur="500"/>
                                        <p:tgtEl>
                                          <p:spTgt spid="86"/>
                                        </p:tgtEl>
                                      </p:cBhvr>
                                    </p:animEffect>
                                  </p:childTnLst>
                                </p:cTn>
                              </p:par>
                              <p:par>
                                <p:cTn id="94" presetID="16" presetClass="entr" presetSubtype="21" fill="hold" nodeType="with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barn(inVertical)">
                                      <p:cBhvr>
                                        <p:cTn id="96" dur="500"/>
                                        <p:tgtEl>
                                          <p:spTgt spid="72"/>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barn(inVertical)">
                                      <p:cBhvr>
                                        <p:cTn id="9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p:bldP spid="9" grpId="0"/>
      <p:bldP spid="10" grpId="0"/>
      <p:bldP spid="11" grpId="0"/>
      <p:bldP spid="69" grpId="0" animBg="1"/>
      <p:bldP spid="70" grpId="0"/>
      <p:bldP spid="82" grpId="0"/>
      <p:bldP spid="83" grpId="0"/>
      <p:bldP spid="84" grpId="0"/>
      <p:bldP spid="85" grpId="0"/>
      <p:bldP spid="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980200" y="2542540"/>
            <a:ext cx="7183600" cy="157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en-SG" sz="11500" b="1" dirty="0" err="1">
                <a:solidFill>
                  <a:schemeClr val="bg1">
                    <a:lumMod val="10000"/>
                  </a:schemeClr>
                </a:solidFill>
                <a:latin typeface="Times New Roman" panose="02020603050405020304" pitchFamily="18" charset="0"/>
                <a:cs typeface="Times New Roman" panose="02020603050405020304" pitchFamily="18" charset="0"/>
              </a:rPr>
              <a:t>Câu</a:t>
            </a:r>
            <a:r>
              <a:rPr lang="en-SG" sz="11500" b="1" dirty="0">
                <a:solidFill>
                  <a:schemeClr val="bg1">
                    <a:lumMod val="10000"/>
                  </a:schemeClr>
                </a:solidFill>
                <a:latin typeface="Times New Roman" panose="02020603050405020304" pitchFamily="18" charset="0"/>
                <a:cs typeface="Times New Roman" panose="02020603050405020304" pitchFamily="18" charset="0"/>
              </a:rPr>
              <a:t> 3</a:t>
            </a: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3721259" y="177460"/>
            <a:ext cx="1424468" cy="1307290"/>
          </a:xfrm>
          <a:prstGeom prst="rect">
            <a:avLst/>
          </a:prstGeom>
          <a:solidFill>
            <a:srgbClr val="F9DB0E">
              <a:lumMod val="20000"/>
              <a:lumOff val="8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2A1B4C"/>
              </a:buClr>
              <a:buSzPts val="5000"/>
              <a:buFont typeface="Denk One"/>
              <a:buNone/>
              <a:tabLst/>
              <a:defRPr/>
            </a:pPr>
            <a:r>
              <a:rPr kumimoji="0" lang="en" sz="8000" b="1" i="0" u="none" strike="noStrike" kern="0" cap="none" spc="0" normalizeH="0" baseline="0" noProof="0" dirty="0">
                <a:ln>
                  <a:noFill/>
                </a:ln>
                <a:solidFill>
                  <a:srgbClr val="2A1B4C"/>
                </a:solidFill>
                <a:effectLst/>
                <a:uLnTx/>
                <a:uFillTx/>
                <a:latin typeface="Denk One"/>
                <a:sym typeface="Denk One"/>
              </a:rPr>
              <a:t>03</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2813674" y="1931916"/>
            <a:ext cx="3331409" cy="73967"/>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Tree>
    <p:extLst>
      <p:ext uri="{BB962C8B-B14F-4D97-AF65-F5344CB8AC3E}">
        <p14:creationId xmlns:p14="http://schemas.microsoft.com/office/powerpoint/2010/main" val="8292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1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114" y="781637"/>
            <a:ext cx="457200" cy="457200"/>
          </a:xfrm>
          <a:prstGeom prst="rect">
            <a:avLst/>
          </a:prstGeom>
        </p:spPr>
      </p:pic>
      <p:sp>
        <p:nvSpPr>
          <p:cNvPr id="3" name="Rectangle: Rounded Corners 2">
            <a:hlinkClick r:id="rId6" action="ppaction://hlinksldjump">
              <a:snd r:embed="rId7" name="camera.wav"/>
            </a:hlinkClick>
            <a:extLst>
              <a:ext uri="{FF2B5EF4-FFF2-40B4-BE49-F238E27FC236}">
                <a16:creationId xmlns:a16="http://schemas.microsoft.com/office/drawing/2014/main" id="{E2CABBC1-381F-6327-CFAC-CDDFD4BA04B7}"/>
              </a:ext>
            </a:extLst>
          </p:cNvPr>
          <p:cNvSpPr/>
          <p:nvPr/>
        </p:nvSpPr>
        <p:spPr>
          <a:xfrm>
            <a:off x="3993357" y="4093369"/>
            <a:ext cx="1435894" cy="464344"/>
          </a:xfrm>
          <a:prstGeom prst="roundRect">
            <a:avLst/>
          </a:prstGeom>
          <a:solidFill>
            <a:srgbClr val="FF0000"/>
          </a:solidFill>
          <a:ln w="76200">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Calibri" panose="020F0502020204030204"/>
              </a:rPr>
              <a:t>BẮT ĐẦU</a:t>
            </a:r>
          </a:p>
        </p:txBody>
      </p:sp>
      <p:sp>
        <p:nvSpPr>
          <p:cNvPr id="4" name="TextBox 3">
            <a:extLst>
              <a:ext uri="{FF2B5EF4-FFF2-40B4-BE49-F238E27FC236}">
                <a16:creationId xmlns:a16="http://schemas.microsoft.com/office/drawing/2014/main" id="{91DE3506-9D6F-E249-40A6-73B7F20D5F73}"/>
              </a:ext>
            </a:extLst>
          </p:cNvPr>
          <p:cNvSpPr txBox="1"/>
          <p:nvPr/>
        </p:nvSpPr>
        <p:spPr>
          <a:xfrm>
            <a:off x="1658612" y="585788"/>
            <a:ext cx="6206657" cy="2228850"/>
          </a:xfrm>
          <a:prstGeom prst="rect">
            <a:avLst/>
          </a:prstGeom>
          <a:noFill/>
        </p:spPr>
        <p:txBody>
          <a:bodyPr wrap="none" rtlCol="0">
            <a:prstTxWarp prst="textButton">
              <a:avLst>
                <a:gd name="adj" fmla="val 11335746"/>
              </a:avLst>
            </a:prstTxWarp>
            <a:spAutoFit/>
            <a:scene3d>
              <a:camera prst="orthographicFront"/>
              <a:lightRig rig="threePt" dir="t"/>
            </a:scene3d>
            <a:sp3d extrusionH="57150">
              <a:bevelT w="38100" h="38100" prst="angle"/>
            </a:sp3d>
          </a:bodyPr>
          <a:lstStyle/>
          <a:p>
            <a:pPr defTabSz="685800">
              <a:buClrTx/>
              <a:defRPr/>
            </a:pPr>
            <a:r>
              <a:rPr lang="fr-FR" sz="6000" b="1" kern="1200">
                <a:ln>
                  <a:solidFill>
                    <a:prstClr val="white"/>
                  </a:solidFill>
                </a:ln>
                <a:solidFill>
                  <a:srgbClr val="FFC000"/>
                </a:solidFill>
                <a:effectLst>
                  <a:glow rad="228600">
                    <a:srgbClr val="FFC000">
                      <a:satMod val="175000"/>
                      <a:alpha val="40000"/>
                    </a:srgbClr>
                  </a:glow>
                </a:effectLst>
                <a:latin typeface="UTM Colossalis" panose="02040603050506020204" pitchFamily="18" charset="0"/>
                <a:ea typeface="Open Sans Extrabold" panose="020B0906030804020204" pitchFamily="34" charset="0"/>
                <a:cs typeface="Open Sans Extrabold" panose="020B0906030804020204" pitchFamily="34" charset="0"/>
              </a:rPr>
              <a:t>TRÒ CHƠI RUNG CHUÔNG VÀNG</a:t>
            </a:r>
          </a:p>
        </p:txBody>
      </p:sp>
    </p:spTree>
    <p:extLst>
      <p:ext uri="{BB962C8B-B14F-4D97-AF65-F5344CB8AC3E}">
        <p14:creationId xmlns:p14="http://schemas.microsoft.com/office/powerpoint/2010/main" val="4446117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par>
                                <p:cTn id="9" presetID="22" presetClass="entr" presetSubtype="8" fill="hold" nodeType="withEffect">
                                  <p:stCondLst>
                                    <p:cond delay="0"/>
                                  </p:stCondLst>
                                  <p:iterate type="lt">
                                    <p:tmPct val="16923"/>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par>
                                <p:cTn id="12" presetID="14" presetClass="entr" presetSubtype="10" repeatCount="5000" fill="hold" grpId="0" nodeType="withEffect">
                                  <p:stCondLst>
                                    <p:cond delay="3250"/>
                                  </p:stCondLst>
                                  <p:iterate type="lt">
                                    <p:tmPct val="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768090" y="157139"/>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effectLst/>
                <a:latin typeface="Times New Roman" panose="02020603050405020304" pitchFamily="18" charset="0"/>
                <a:ea typeface="Calibri" panose="020F0502020204030204" pitchFamily="34" charset="0"/>
              </a:rPr>
              <a:t>3</a:t>
            </a:r>
            <a:endParaRPr lang="en-SG" sz="3200" b="1" dirty="0"/>
          </a:p>
        </p:txBody>
      </p:sp>
      <p:pic>
        <p:nvPicPr>
          <p:cNvPr id="2" name="Picture 1">
            <a:extLst>
              <a:ext uri="{FF2B5EF4-FFF2-40B4-BE49-F238E27FC236}">
                <a16:creationId xmlns:a16="http://schemas.microsoft.com/office/drawing/2014/main" id="{55E0E1B0-6109-57FF-5966-01E35D117C4B}"/>
              </a:ext>
            </a:extLst>
          </p:cNvPr>
          <p:cNvPicPr>
            <a:picLocks noChangeAspect="1"/>
          </p:cNvPicPr>
          <p:nvPr/>
        </p:nvPicPr>
        <p:blipFill rotWithShape="1">
          <a:blip r:embed="rId3"/>
          <a:srcRect r="-8578" b="44286"/>
          <a:stretch/>
        </p:blipFill>
        <p:spPr>
          <a:xfrm>
            <a:off x="300309" y="2442693"/>
            <a:ext cx="3404963" cy="2607045"/>
          </a:xfrm>
          <a:prstGeom prst="rect">
            <a:avLst/>
          </a:prstGeom>
        </p:spPr>
      </p:pic>
      <p:sp>
        <p:nvSpPr>
          <p:cNvPr id="4" name="Freeform 7">
            <a:extLst>
              <a:ext uri="{FF2B5EF4-FFF2-40B4-BE49-F238E27FC236}">
                <a16:creationId xmlns:a16="http://schemas.microsoft.com/office/drawing/2014/main" id="{D2A7DF5E-4920-A949-50AD-C123741B6C87}"/>
              </a:ext>
            </a:extLst>
          </p:cNvPr>
          <p:cNvSpPr/>
          <p:nvPr/>
        </p:nvSpPr>
        <p:spPr>
          <a:xfrm flipH="1">
            <a:off x="4005580" y="939654"/>
            <a:ext cx="5001260" cy="3630823"/>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TextBox 5">
            <a:extLst>
              <a:ext uri="{FF2B5EF4-FFF2-40B4-BE49-F238E27FC236}">
                <a16:creationId xmlns:a16="http://schemas.microsoft.com/office/drawing/2014/main" id="{FC52FA61-43C8-9134-C4EE-B00F5CA143E7}"/>
              </a:ext>
            </a:extLst>
          </p:cNvPr>
          <p:cNvSpPr txBox="1"/>
          <p:nvPr/>
        </p:nvSpPr>
        <p:spPr>
          <a:xfrm>
            <a:off x="4804903" y="1477792"/>
            <a:ext cx="3402613" cy="2554545"/>
          </a:xfrm>
          <a:prstGeom prst="rect">
            <a:avLst/>
          </a:prstGeom>
          <a:noFill/>
        </p:spPr>
        <p:txBody>
          <a:bodyPr wrap="square">
            <a:spAutoFit/>
          </a:bodyPr>
          <a:lstStyle/>
          <a:p>
            <a:pPr algn="ctr"/>
            <a:r>
              <a:rPr lang="vi-VN" sz="4000" dirty="0">
                <a:latin typeface="+mj-lt"/>
              </a:rPr>
              <a:t>Khi đọc một bài phỏng vấn, cần chú ý điều gì?</a:t>
            </a:r>
            <a:endParaRPr lang="en-SG" sz="28700" dirty="0">
              <a:solidFill>
                <a:schemeClr val="bg1">
                  <a:lumMod val="1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4220990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effectLst/>
                <a:latin typeface="Times New Roman" panose="02020603050405020304" pitchFamily="18" charset="0"/>
                <a:ea typeface="Calibri" panose="020F0502020204030204" pitchFamily="34" charset="0"/>
              </a:rPr>
              <a:t>3</a:t>
            </a:r>
            <a:endParaRPr lang="en-SG" sz="3200" b="1" dirty="0"/>
          </a:p>
        </p:txBody>
      </p:sp>
      <p:pic>
        <p:nvPicPr>
          <p:cNvPr id="6" name="그림 3">
            <a:extLst>
              <a:ext uri="{FF2B5EF4-FFF2-40B4-BE49-F238E27FC236}">
                <a16:creationId xmlns:a16="http://schemas.microsoft.com/office/drawing/2014/main" id="{E17E8299-C0D7-0A4D-631F-980701A01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469" y="2908257"/>
            <a:ext cx="3538567" cy="2204055"/>
          </a:xfrm>
          <a:prstGeom prst="rect">
            <a:avLst/>
          </a:prstGeom>
        </p:spPr>
      </p:pic>
      <p:grpSp>
        <p:nvGrpSpPr>
          <p:cNvPr id="7" name="Group 6">
            <a:extLst>
              <a:ext uri="{FF2B5EF4-FFF2-40B4-BE49-F238E27FC236}">
                <a16:creationId xmlns:a16="http://schemas.microsoft.com/office/drawing/2014/main" id="{0A582E37-6F80-A2D6-5F25-1D93394505FE}"/>
              </a:ext>
            </a:extLst>
          </p:cNvPr>
          <p:cNvGrpSpPr/>
          <p:nvPr/>
        </p:nvGrpSpPr>
        <p:grpSpPr>
          <a:xfrm>
            <a:off x="3569047" y="819373"/>
            <a:ext cx="4886632" cy="4523761"/>
            <a:chOff x="5359078" y="1200436"/>
            <a:chExt cx="5812058" cy="5667868"/>
          </a:xfrm>
        </p:grpSpPr>
        <p:pic>
          <p:nvPicPr>
            <p:cNvPr id="8" name="图片 10245" descr="22">
              <a:extLst>
                <a:ext uri="{FF2B5EF4-FFF2-40B4-BE49-F238E27FC236}">
                  <a16:creationId xmlns:a16="http://schemas.microsoft.com/office/drawing/2014/main" id="{ED30BD7E-7DD7-5467-BB6E-B7709487AEA8}"/>
                </a:ext>
              </a:extLst>
            </p:cNvPr>
            <p:cNvPicPr>
              <a:picLocks noChangeAspect="1"/>
            </p:cNvPicPr>
            <p:nvPr/>
          </p:nvPicPr>
          <p:blipFill>
            <a:blip r:embed="rId4"/>
            <a:stretch>
              <a:fillRect/>
            </a:stretch>
          </p:blipFill>
          <p:spPr>
            <a:xfrm>
              <a:off x="5359078" y="1200436"/>
              <a:ext cx="5812058" cy="4917497"/>
            </a:xfrm>
            <a:prstGeom prst="rect">
              <a:avLst/>
            </a:prstGeom>
            <a:noFill/>
            <a:ln w="9525">
              <a:noFill/>
            </a:ln>
          </p:spPr>
        </p:pic>
        <p:sp>
          <p:nvSpPr>
            <p:cNvPr id="9" name="TextBox 8">
              <a:extLst>
                <a:ext uri="{FF2B5EF4-FFF2-40B4-BE49-F238E27FC236}">
                  <a16:creationId xmlns:a16="http://schemas.microsoft.com/office/drawing/2014/main" id="{4C3B9ABF-AEE9-B775-1E5C-33B10CF34032}"/>
                </a:ext>
              </a:extLst>
            </p:cNvPr>
            <p:cNvSpPr txBox="1"/>
            <p:nvPr/>
          </p:nvSpPr>
          <p:spPr>
            <a:xfrm>
              <a:off x="5718167" y="2613669"/>
              <a:ext cx="5171725" cy="4254635"/>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Khi đọc một bài phỏng vấn, cần chú ý nội dung (chủ đề trao đổi), hình thức trình bày và bố cục của bài phỏng vấn;…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71672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980200" y="2542540"/>
            <a:ext cx="7183600" cy="157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en-SG" sz="11500" b="1" dirty="0" err="1">
                <a:solidFill>
                  <a:schemeClr val="bg1">
                    <a:lumMod val="10000"/>
                  </a:schemeClr>
                </a:solidFill>
                <a:latin typeface="Times New Roman" panose="02020603050405020304" pitchFamily="18" charset="0"/>
                <a:cs typeface="Times New Roman" panose="02020603050405020304" pitchFamily="18" charset="0"/>
              </a:rPr>
              <a:t>Câu</a:t>
            </a:r>
            <a:r>
              <a:rPr lang="en-SG" sz="11500" b="1" dirty="0">
                <a:solidFill>
                  <a:schemeClr val="bg1">
                    <a:lumMod val="10000"/>
                  </a:schemeClr>
                </a:solidFill>
                <a:latin typeface="Times New Roman" panose="02020603050405020304" pitchFamily="18" charset="0"/>
                <a:cs typeface="Times New Roman" panose="02020603050405020304" pitchFamily="18" charset="0"/>
              </a:rPr>
              <a:t> 4</a:t>
            </a: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3721259" y="177460"/>
            <a:ext cx="1424468" cy="1307290"/>
          </a:xfrm>
          <a:prstGeom prst="rect">
            <a:avLst/>
          </a:prstGeom>
          <a:solidFill>
            <a:srgbClr val="F9DB0E">
              <a:lumMod val="20000"/>
              <a:lumOff val="8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2A1B4C"/>
              </a:buClr>
              <a:buSzPts val="5000"/>
              <a:buFont typeface="Denk One"/>
              <a:buNone/>
              <a:tabLst/>
              <a:defRPr/>
            </a:pPr>
            <a:r>
              <a:rPr kumimoji="0" lang="en" sz="8000" b="1" i="0" u="none" strike="noStrike" kern="0" cap="none" spc="0" normalizeH="0" baseline="0" noProof="0" dirty="0">
                <a:ln>
                  <a:noFill/>
                </a:ln>
                <a:solidFill>
                  <a:srgbClr val="2A1B4C"/>
                </a:solidFill>
                <a:effectLst/>
                <a:uLnTx/>
                <a:uFillTx/>
                <a:latin typeface="Denk One"/>
                <a:sym typeface="Denk One"/>
              </a:rPr>
              <a:t>04</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2813674" y="1931916"/>
            <a:ext cx="3331409" cy="73967"/>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Tree>
    <p:extLst>
      <p:ext uri="{BB962C8B-B14F-4D97-AF65-F5344CB8AC3E}">
        <p14:creationId xmlns:p14="http://schemas.microsoft.com/office/powerpoint/2010/main" val="40800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effectLst/>
                <a:latin typeface="Times New Roman" panose="02020603050405020304" pitchFamily="18" charset="0"/>
                <a:ea typeface="Calibri" panose="020F0502020204030204" pitchFamily="34" charset="0"/>
              </a:rPr>
              <a:t>4</a:t>
            </a:r>
            <a:endParaRPr lang="en-SG" sz="3200" b="1" dirty="0"/>
          </a:p>
        </p:txBody>
      </p:sp>
      <p:pic>
        <p:nvPicPr>
          <p:cNvPr id="2" name="图片 3">
            <a:extLst>
              <a:ext uri="{FF2B5EF4-FFF2-40B4-BE49-F238E27FC236}">
                <a16:creationId xmlns:a16="http://schemas.microsoft.com/office/drawing/2014/main" id="{EBF27C80-C280-5D33-F8A8-A09D96106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221" y="931623"/>
            <a:ext cx="5342609" cy="4103410"/>
          </a:xfrm>
          <a:prstGeom prst="rect">
            <a:avLst/>
          </a:prstGeom>
        </p:spPr>
      </p:pic>
      <p:sp>
        <p:nvSpPr>
          <p:cNvPr id="4" name="TextBox 3">
            <a:extLst>
              <a:ext uri="{FF2B5EF4-FFF2-40B4-BE49-F238E27FC236}">
                <a16:creationId xmlns:a16="http://schemas.microsoft.com/office/drawing/2014/main" id="{636D6538-4391-2BCC-D661-487BED714DB4}"/>
              </a:ext>
            </a:extLst>
          </p:cNvPr>
          <p:cNvSpPr txBox="1"/>
          <p:nvPr/>
        </p:nvSpPr>
        <p:spPr>
          <a:xfrm>
            <a:off x="4373368" y="1667310"/>
            <a:ext cx="3764314" cy="3077766"/>
          </a:xfrm>
          <a:prstGeom prst="rect">
            <a:avLst/>
          </a:prstGeom>
          <a:noFill/>
        </p:spPr>
        <p:txBody>
          <a:bodyPr wrap="square">
            <a:spAutoFit/>
          </a:bodyPr>
          <a:lstStyle/>
          <a:p>
            <a:pPr algn="ctr"/>
            <a:r>
              <a:rPr lang="vi-VN" sz="2800" dirty="0">
                <a:latin typeface="+mj-lt"/>
              </a:rPr>
              <a:t>Theo em, phương tiện phi ngôn ngữ có vai trò như thế nào đối với việc trình bày thông tin trong văn bản thông tin?</a:t>
            </a:r>
            <a:endParaRPr lang="en-SG" sz="2800" dirty="0">
              <a:latin typeface="+mj-lt"/>
            </a:endParaRPr>
          </a:p>
          <a:p>
            <a:pPr marL="285750" indent="-285750" algn="ctr">
              <a:buFont typeface="Wingdings" panose="05000000000000000000" pitchFamily="2" charset="2"/>
              <a:buChar char="v"/>
            </a:pPr>
            <a:endParaRPr lang="en-SG" sz="5400" dirty="0">
              <a:latin typeface="+mj-lt"/>
            </a:endParaRPr>
          </a:p>
        </p:txBody>
      </p:sp>
      <p:sp>
        <p:nvSpPr>
          <p:cNvPr id="6" name="Freeform 6">
            <a:extLst>
              <a:ext uri="{FF2B5EF4-FFF2-40B4-BE49-F238E27FC236}">
                <a16:creationId xmlns:a16="http://schemas.microsoft.com/office/drawing/2014/main" id="{DD71BB4A-FCE6-2E64-275B-DD7782F707FC}"/>
              </a:ext>
            </a:extLst>
          </p:cNvPr>
          <p:cNvSpPr/>
          <p:nvPr/>
        </p:nvSpPr>
        <p:spPr>
          <a:xfrm>
            <a:off x="364827" y="2732395"/>
            <a:ext cx="2854567" cy="2302638"/>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08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effectLst/>
                <a:latin typeface="Times New Roman" panose="02020603050405020304" pitchFamily="18" charset="0"/>
                <a:ea typeface="Calibri" panose="020F0502020204030204" pitchFamily="34" charset="0"/>
              </a:rPr>
              <a:t>4</a:t>
            </a:r>
            <a:endParaRPr lang="en-SG" sz="3200" b="1" dirty="0"/>
          </a:p>
        </p:txBody>
      </p:sp>
      <p:sp>
        <p:nvSpPr>
          <p:cNvPr id="2" name="Google Shape;5390;p69">
            <a:extLst>
              <a:ext uri="{FF2B5EF4-FFF2-40B4-BE49-F238E27FC236}">
                <a16:creationId xmlns:a16="http://schemas.microsoft.com/office/drawing/2014/main" id="{467F71F9-2D05-F1EC-C9CB-78AC1B35C2EF}"/>
              </a:ext>
            </a:extLst>
          </p:cNvPr>
          <p:cNvSpPr/>
          <p:nvPr/>
        </p:nvSpPr>
        <p:spPr>
          <a:xfrm>
            <a:off x="644294" y="1933520"/>
            <a:ext cx="741609" cy="592251"/>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200">
              <a:ea typeface="+mn-ea"/>
            </a:endParaRPr>
          </a:p>
        </p:txBody>
      </p:sp>
      <p:sp>
        <p:nvSpPr>
          <p:cNvPr id="4" name="Google Shape;5391;p69">
            <a:extLst>
              <a:ext uri="{FF2B5EF4-FFF2-40B4-BE49-F238E27FC236}">
                <a16:creationId xmlns:a16="http://schemas.microsoft.com/office/drawing/2014/main" id="{E66EA7F2-AB27-2264-89DF-6612972050E6}"/>
              </a:ext>
            </a:extLst>
          </p:cNvPr>
          <p:cNvSpPr txBox="1"/>
          <p:nvPr/>
        </p:nvSpPr>
        <p:spPr>
          <a:xfrm>
            <a:off x="1170038" y="908322"/>
            <a:ext cx="6803922" cy="709210"/>
          </a:xfrm>
          <a:prstGeom prst="rect">
            <a:avLst/>
          </a:prstGeom>
          <a:solidFill>
            <a:srgbClr val="55C2BC">
              <a:lumMod val="20000"/>
              <a:lumOff val="80000"/>
            </a:srgbClr>
          </a:solidFill>
          <a:ln>
            <a:noFill/>
          </a:ln>
        </p:spPr>
        <p:txBody>
          <a:bodyPr spcFirstLastPara="1" wrap="square" lIns="91425" tIns="91425" rIns="91425" bIns="91425" anchor="ctr" anchorCtr="0">
            <a:noAutofit/>
          </a:bodyPr>
          <a:lstStyle/>
          <a:p>
            <a:pPr algn="ctr" defTabSz="914378"/>
            <a:r>
              <a:rPr lang="vi-VN" sz="2400" b="1" dirty="0">
                <a:latin typeface="+mj-lt"/>
              </a:rPr>
              <a:t>Vai trò của phương tiện phi ngôn ngữ đối với việc trình bày thông tin trong VB thông tin: </a:t>
            </a:r>
            <a:endParaRPr sz="6000" b="1" dirty="0">
              <a:solidFill>
                <a:srgbClr val="FAFAFA">
                  <a:lumMod val="10000"/>
                </a:srgbClr>
              </a:solidFill>
              <a:latin typeface="+mj-lt"/>
              <a:ea typeface="Tajawal"/>
              <a:cs typeface="Times New Roman" panose="02020603050405020304" pitchFamily="18" charset="0"/>
              <a:sym typeface="Tajawal"/>
            </a:endParaRPr>
          </a:p>
        </p:txBody>
      </p:sp>
      <p:sp>
        <p:nvSpPr>
          <p:cNvPr id="6" name="Google Shape;5392;p69">
            <a:extLst>
              <a:ext uri="{FF2B5EF4-FFF2-40B4-BE49-F238E27FC236}">
                <a16:creationId xmlns:a16="http://schemas.microsoft.com/office/drawing/2014/main" id="{F2E89803-F295-8BEE-608D-58B53232E8EC}"/>
              </a:ext>
            </a:extLst>
          </p:cNvPr>
          <p:cNvSpPr/>
          <p:nvPr/>
        </p:nvSpPr>
        <p:spPr>
          <a:xfrm>
            <a:off x="2775652" y="1933520"/>
            <a:ext cx="741609" cy="592251"/>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200">
              <a:ea typeface="+mn-ea"/>
            </a:endParaRPr>
          </a:p>
        </p:txBody>
      </p:sp>
      <p:sp>
        <p:nvSpPr>
          <p:cNvPr id="7" name="Google Shape;5393;p69">
            <a:extLst>
              <a:ext uri="{FF2B5EF4-FFF2-40B4-BE49-F238E27FC236}">
                <a16:creationId xmlns:a16="http://schemas.microsoft.com/office/drawing/2014/main" id="{59CA5ADD-40E3-997B-7587-BF534090AAF8}"/>
              </a:ext>
            </a:extLst>
          </p:cNvPr>
          <p:cNvSpPr/>
          <p:nvPr/>
        </p:nvSpPr>
        <p:spPr>
          <a:xfrm>
            <a:off x="5204519" y="1933520"/>
            <a:ext cx="741609" cy="592251"/>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200">
              <a:ea typeface="+mn-ea"/>
            </a:endParaRPr>
          </a:p>
        </p:txBody>
      </p:sp>
      <p:sp>
        <p:nvSpPr>
          <p:cNvPr id="8" name="Google Shape;5394;p69">
            <a:extLst>
              <a:ext uri="{FF2B5EF4-FFF2-40B4-BE49-F238E27FC236}">
                <a16:creationId xmlns:a16="http://schemas.microsoft.com/office/drawing/2014/main" id="{2633CD96-EF8E-EA5F-EF8B-1C8E6AD4815F}"/>
              </a:ext>
            </a:extLst>
          </p:cNvPr>
          <p:cNvSpPr/>
          <p:nvPr/>
        </p:nvSpPr>
        <p:spPr>
          <a:xfrm>
            <a:off x="7336531" y="1933520"/>
            <a:ext cx="741609" cy="592251"/>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200">
              <a:ea typeface="+mn-ea"/>
            </a:endParaRPr>
          </a:p>
        </p:txBody>
      </p:sp>
      <p:cxnSp>
        <p:nvCxnSpPr>
          <p:cNvPr id="9" name="Google Shape;5411;p69">
            <a:extLst>
              <a:ext uri="{FF2B5EF4-FFF2-40B4-BE49-F238E27FC236}">
                <a16:creationId xmlns:a16="http://schemas.microsoft.com/office/drawing/2014/main" id="{4578CC52-16B0-CB7C-B224-9697DE6015B4}"/>
              </a:ext>
            </a:extLst>
          </p:cNvPr>
          <p:cNvCxnSpPr>
            <a:stCxn id="2" idx="2"/>
          </p:cNvCxnSpPr>
          <p:nvPr/>
        </p:nvCxnSpPr>
        <p:spPr>
          <a:xfrm>
            <a:off x="1015099" y="2525771"/>
            <a:ext cx="0" cy="234529"/>
          </a:xfrm>
          <a:prstGeom prst="straightConnector1">
            <a:avLst/>
          </a:prstGeom>
          <a:noFill/>
          <a:ln w="9525" cap="flat" cmpd="sng">
            <a:solidFill>
              <a:srgbClr val="FD4C20"/>
            </a:solidFill>
            <a:prstDash val="solid"/>
            <a:round/>
            <a:headEnd type="none" w="med" len="med"/>
            <a:tailEnd type="oval" w="med" len="med"/>
          </a:ln>
        </p:spPr>
      </p:cxnSp>
      <p:cxnSp>
        <p:nvCxnSpPr>
          <p:cNvPr id="10" name="Google Shape;5412;p69">
            <a:extLst>
              <a:ext uri="{FF2B5EF4-FFF2-40B4-BE49-F238E27FC236}">
                <a16:creationId xmlns:a16="http://schemas.microsoft.com/office/drawing/2014/main" id="{46B6CB31-FE23-5D02-15D8-FF65AF44CC25}"/>
              </a:ext>
            </a:extLst>
          </p:cNvPr>
          <p:cNvCxnSpPr>
            <a:stCxn id="6" idx="2"/>
          </p:cNvCxnSpPr>
          <p:nvPr/>
        </p:nvCxnSpPr>
        <p:spPr>
          <a:xfrm>
            <a:off x="3146456" y="2525771"/>
            <a:ext cx="0" cy="234529"/>
          </a:xfrm>
          <a:prstGeom prst="straightConnector1">
            <a:avLst/>
          </a:prstGeom>
          <a:noFill/>
          <a:ln w="9525" cap="flat" cmpd="sng">
            <a:solidFill>
              <a:srgbClr val="FD4C20"/>
            </a:solidFill>
            <a:prstDash val="solid"/>
            <a:round/>
            <a:headEnd type="none" w="med" len="med"/>
            <a:tailEnd type="oval" w="med" len="med"/>
          </a:ln>
        </p:spPr>
      </p:cxnSp>
      <p:cxnSp>
        <p:nvCxnSpPr>
          <p:cNvPr id="11" name="Google Shape;5413;p69">
            <a:extLst>
              <a:ext uri="{FF2B5EF4-FFF2-40B4-BE49-F238E27FC236}">
                <a16:creationId xmlns:a16="http://schemas.microsoft.com/office/drawing/2014/main" id="{4AAD18F3-883C-A44D-AD63-296B5F9A83DD}"/>
              </a:ext>
            </a:extLst>
          </p:cNvPr>
          <p:cNvCxnSpPr>
            <a:stCxn id="7" idx="2"/>
          </p:cNvCxnSpPr>
          <p:nvPr/>
        </p:nvCxnSpPr>
        <p:spPr>
          <a:xfrm>
            <a:off x="5575322" y="2525771"/>
            <a:ext cx="0" cy="234529"/>
          </a:xfrm>
          <a:prstGeom prst="straightConnector1">
            <a:avLst/>
          </a:prstGeom>
          <a:noFill/>
          <a:ln w="9525" cap="flat" cmpd="sng">
            <a:solidFill>
              <a:srgbClr val="FD4C20"/>
            </a:solidFill>
            <a:prstDash val="solid"/>
            <a:round/>
            <a:headEnd type="none" w="med" len="med"/>
            <a:tailEnd type="oval" w="med" len="med"/>
          </a:ln>
        </p:spPr>
      </p:cxnSp>
      <p:cxnSp>
        <p:nvCxnSpPr>
          <p:cNvPr id="12" name="Google Shape;5414;p69">
            <a:extLst>
              <a:ext uri="{FF2B5EF4-FFF2-40B4-BE49-F238E27FC236}">
                <a16:creationId xmlns:a16="http://schemas.microsoft.com/office/drawing/2014/main" id="{C5AA4FE7-8C11-3845-6300-C28067C3A1D8}"/>
              </a:ext>
            </a:extLst>
          </p:cNvPr>
          <p:cNvCxnSpPr>
            <a:stCxn id="8" idx="2"/>
          </p:cNvCxnSpPr>
          <p:nvPr/>
        </p:nvCxnSpPr>
        <p:spPr>
          <a:xfrm>
            <a:off x="7707335" y="2525770"/>
            <a:ext cx="0" cy="231564"/>
          </a:xfrm>
          <a:prstGeom prst="straightConnector1">
            <a:avLst/>
          </a:prstGeom>
          <a:noFill/>
          <a:ln w="9525" cap="flat" cmpd="sng">
            <a:solidFill>
              <a:srgbClr val="FD4C20"/>
            </a:solidFill>
            <a:prstDash val="solid"/>
            <a:round/>
            <a:headEnd type="none" w="med" len="med"/>
            <a:tailEnd type="oval" w="med" len="med"/>
          </a:ln>
        </p:spPr>
      </p:cxnSp>
      <p:cxnSp>
        <p:nvCxnSpPr>
          <p:cNvPr id="13" name="Google Shape;5415;p69">
            <a:extLst>
              <a:ext uri="{FF2B5EF4-FFF2-40B4-BE49-F238E27FC236}">
                <a16:creationId xmlns:a16="http://schemas.microsoft.com/office/drawing/2014/main" id="{1D0D38D5-02E3-7754-F82E-A782CFFEFDC0}"/>
              </a:ext>
            </a:extLst>
          </p:cNvPr>
          <p:cNvCxnSpPr>
            <a:cxnSpLocks/>
            <a:stCxn id="4" idx="2"/>
            <a:endCxn id="2" idx="0"/>
          </p:cNvCxnSpPr>
          <p:nvPr/>
        </p:nvCxnSpPr>
        <p:spPr>
          <a:xfrm rot="5400000">
            <a:off x="2635555" y="-2924"/>
            <a:ext cx="315988" cy="3556900"/>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14" name="Google Shape;5416;p69">
            <a:extLst>
              <a:ext uri="{FF2B5EF4-FFF2-40B4-BE49-F238E27FC236}">
                <a16:creationId xmlns:a16="http://schemas.microsoft.com/office/drawing/2014/main" id="{555563F5-1630-6190-9F11-3209E3A7A53D}"/>
              </a:ext>
            </a:extLst>
          </p:cNvPr>
          <p:cNvCxnSpPr>
            <a:cxnSpLocks/>
            <a:stCxn id="4" idx="2"/>
            <a:endCxn id="6" idx="0"/>
          </p:cNvCxnSpPr>
          <p:nvPr/>
        </p:nvCxnSpPr>
        <p:spPr>
          <a:xfrm rot="5400000">
            <a:off x="3701234" y="1062755"/>
            <a:ext cx="315988" cy="1425542"/>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15" name="Google Shape;5417;p69">
            <a:extLst>
              <a:ext uri="{FF2B5EF4-FFF2-40B4-BE49-F238E27FC236}">
                <a16:creationId xmlns:a16="http://schemas.microsoft.com/office/drawing/2014/main" id="{E50ACBBC-E8FC-E031-96A3-FECA3197EB85}"/>
              </a:ext>
            </a:extLst>
          </p:cNvPr>
          <p:cNvCxnSpPr>
            <a:cxnSpLocks/>
            <a:stCxn id="4" idx="2"/>
            <a:endCxn id="7" idx="0"/>
          </p:cNvCxnSpPr>
          <p:nvPr/>
        </p:nvCxnSpPr>
        <p:spPr>
          <a:xfrm rot="16200000" flipH="1">
            <a:off x="4915667" y="1273863"/>
            <a:ext cx="315989" cy="1003325"/>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16" name="Google Shape;5418;p69">
            <a:extLst>
              <a:ext uri="{FF2B5EF4-FFF2-40B4-BE49-F238E27FC236}">
                <a16:creationId xmlns:a16="http://schemas.microsoft.com/office/drawing/2014/main" id="{C5E82B80-A7E7-7BF7-1D71-15BAB6D08DF5}"/>
              </a:ext>
            </a:extLst>
          </p:cNvPr>
          <p:cNvCxnSpPr>
            <a:cxnSpLocks/>
            <a:stCxn id="4" idx="2"/>
            <a:endCxn id="8" idx="0"/>
          </p:cNvCxnSpPr>
          <p:nvPr/>
        </p:nvCxnSpPr>
        <p:spPr>
          <a:xfrm rot="16200000" flipH="1">
            <a:off x="5981673" y="207857"/>
            <a:ext cx="315989" cy="3135337"/>
          </a:xfrm>
          <a:prstGeom prst="bentConnector3">
            <a:avLst>
              <a:gd name="adj1" fmla="val 50000"/>
            </a:avLst>
          </a:prstGeom>
          <a:noFill/>
          <a:ln w="9525" cap="flat" cmpd="sng">
            <a:solidFill>
              <a:srgbClr val="FD4C20"/>
            </a:solidFill>
            <a:prstDash val="solid"/>
            <a:round/>
            <a:headEnd type="none" w="med" len="med"/>
            <a:tailEnd type="oval" w="med" len="med"/>
          </a:ln>
        </p:spPr>
      </p:cxnSp>
      <p:grpSp>
        <p:nvGrpSpPr>
          <p:cNvPr id="17" name="Google Shape;5419;p69">
            <a:extLst>
              <a:ext uri="{FF2B5EF4-FFF2-40B4-BE49-F238E27FC236}">
                <a16:creationId xmlns:a16="http://schemas.microsoft.com/office/drawing/2014/main" id="{984F95CF-77B1-CFBB-E6DF-AE12B3D245A7}"/>
              </a:ext>
            </a:extLst>
          </p:cNvPr>
          <p:cNvGrpSpPr/>
          <p:nvPr/>
        </p:nvGrpSpPr>
        <p:grpSpPr>
          <a:xfrm>
            <a:off x="795270" y="2060147"/>
            <a:ext cx="439687" cy="338856"/>
            <a:chOff x="6131798" y="2284669"/>
            <a:chExt cx="634652" cy="485323"/>
          </a:xfrm>
        </p:grpSpPr>
        <p:sp>
          <p:nvSpPr>
            <p:cNvPr id="18" name="Google Shape;5420;p69">
              <a:extLst>
                <a:ext uri="{FF2B5EF4-FFF2-40B4-BE49-F238E27FC236}">
                  <a16:creationId xmlns:a16="http://schemas.microsoft.com/office/drawing/2014/main" id="{8C29DAF2-E81C-AB48-C68F-4CEE0E7CE8B4}"/>
                </a:ext>
              </a:extLst>
            </p:cNvPr>
            <p:cNvSpPr/>
            <p:nvPr/>
          </p:nvSpPr>
          <p:spPr>
            <a:xfrm>
              <a:off x="6243792" y="2396675"/>
              <a:ext cx="410664" cy="261335"/>
            </a:xfrm>
            <a:custGeom>
              <a:avLst/>
              <a:gdLst/>
              <a:ahLst/>
              <a:cxnLst/>
              <a:rect l="l" t="t" r="r" b="b"/>
              <a:pathLst>
                <a:path w="410664" h="261335" extrusionOk="0">
                  <a:moveTo>
                    <a:pt x="376527" y="0"/>
                  </a:moveTo>
                  <a:lnTo>
                    <a:pt x="34137" y="0"/>
                  </a:lnTo>
                  <a:cubicBezTo>
                    <a:pt x="28510" y="15891"/>
                    <a:pt x="15891" y="28497"/>
                    <a:pt x="0" y="34137"/>
                  </a:cubicBezTo>
                  <a:lnTo>
                    <a:pt x="0" y="227198"/>
                  </a:lnTo>
                  <a:cubicBezTo>
                    <a:pt x="15891" y="232826"/>
                    <a:pt x="28497" y="245444"/>
                    <a:pt x="34137" y="261335"/>
                  </a:cubicBezTo>
                  <a:lnTo>
                    <a:pt x="376527" y="261335"/>
                  </a:lnTo>
                  <a:cubicBezTo>
                    <a:pt x="382155" y="245444"/>
                    <a:pt x="394774" y="232838"/>
                    <a:pt x="410665" y="227198"/>
                  </a:cubicBezTo>
                  <a:lnTo>
                    <a:pt x="410665" y="34137"/>
                  </a:lnTo>
                  <a:cubicBezTo>
                    <a:pt x="394774" y="28497"/>
                    <a:pt x="382167" y="15891"/>
                    <a:pt x="376527" y="0"/>
                  </a:cubicBezTo>
                  <a:close/>
                  <a:moveTo>
                    <a:pt x="130674" y="37323"/>
                  </a:moveTo>
                  <a:lnTo>
                    <a:pt x="280003" y="37323"/>
                  </a:lnTo>
                  <a:lnTo>
                    <a:pt x="280003" y="74658"/>
                  </a:lnTo>
                  <a:lnTo>
                    <a:pt x="130674" y="74658"/>
                  </a:lnTo>
                  <a:lnTo>
                    <a:pt x="130674" y="37323"/>
                  </a:lnTo>
                  <a:close/>
                  <a:moveTo>
                    <a:pt x="167997" y="223988"/>
                  </a:moveTo>
                  <a:lnTo>
                    <a:pt x="93326" y="223988"/>
                  </a:lnTo>
                  <a:lnTo>
                    <a:pt x="93326" y="186652"/>
                  </a:lnTo>
                  <a:lnTo>
                    <a:pt x="167997" y="186652"/>
                  </a:lnTo>
                  <a:lnTo>
                    <a:pt x="167997" y="223988"/>
                  </a:lnTo>
                  <a:close/>
                  <a:moveTo>
                    <a:pt x="317338" y="223988"/>
                  </a:moveTo>
                  <a:lnTo>
                    <a:pt x="205344" y="223988"/>
                  </a:lnTo>
                  <a:lnTo>
                    <a:pt x="205344" y="186652"/>
                  </a:lnTo>
                  <a:lnTo>
                    <a:pt x="317338" y="186652"/>
                  </a:lnTo>
                  <a:lnTo>
                    <a:pt x="317338" y="223988"/>
                  </a:lnTo>
                  <a:close/>
                  <a:moveTo>
                    <a:pt x="354661" y="149329"/>
                  </a:moveTo>
                  <a:lnTo>
                    <a:pt x="56003" y="149329"/>
                  </a:lnTo>
                  <a:lnTo>
                    <a:pt x="56003" y="111994"/>
                  </a:lnTo>
                  <a:lnTo>
                    <a:pt x="354661" y="111994"/>
                  </a:lnTo>
                  <a:lnTo>
                    <a:pt x="354661" y="149329"/>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19" name="Google Shape;5421;p69">
              <a:extLst>
                <a:ext uri="{FF2B5EF4-FFF2-40B4-BE49-F238E27FC236}">
                  <a16:creationId xmlns:a16="http://schemas.microsoft.com/office/drawing/2014/main" id="{3923AD59-6EBE-DE40-C7E1-63E170B7AF36}"/>
                </a:ext>
              </a:extLst>
            </p:cNvPr>
            <p:cNvSpPr/>
            <p:nvPr/>
          </p:nvSpPr>
          <p:spPr>
            <a:xfrm>
              <a:off x="6131798" y="2284669"/>
              <a:ext cx="634652" cy="485323"/>
            </a:xfrm>
            <a:custGeom>
              <a:avLst/>
              <a:gdLst/>
              <a:ahLst/>
              <a:cxnLst/>
              <a:rect l="l" t="t" r="r" b="b"/>
              <a:pathLst>
                <a:path w="634652" h="485323" extrusionOk="0">
                  <a:moveTo>
                    <a:pt x="0" y="0"/>
                  </a:moveTo>
                  <a:lnTo>
                    <a:pt x="0" y="485323"/>
                  </a:lnTo>
                  <a:lnTo>
                    <a:pt x="634652" y="485323"/>
                  </a:lnTo>
                  <a:lnTo>
                    <a:pt x="634652" y="0"/>
                  </a:lnTo>
                  <a:lnTo>
                    <a:pt x="0" y="0"/>
                  </a:lnTo>
                  <a:close/>
                  <a:moveTo>
                    <a:pt x="559994" y="373329"/>
                  </a:moveTo>
                  <a:lnTo>
                    <a:pt x="541326" y="373329"/>
                  </a:lnTo>
                  <a:cubicBezTo>
                    <a:pt x="531038" y="373329"/>
                    <a:pt x="522658" y="381696"/>
                    <a:pt x="522658" y="391997"/>
                  </a:cubicBezTo>
                  <a:lnTo>
                    <a:pt x="522658" y="410665"/>
                  </a:lnTo>
                  <a:lnTo>
                    <a:pt x="112006" y="410665"/>
                  </a:lnTo>
                  <a:lnTo>
                    <a:pt x="112006" y="391997"/>
                  </a:lnTo>
                  <a:cubicBezTo>
                    <a:pt x="112006" y="381709"/>
                    <a:pt x="103627" y="373329"/>
                    <a:pt x="93338" y="373329"/>
                  </a:cubicBezTo>
                  <a:lnTo>
                    <a:pt x="74671" y="373329"/>
                  </a:lnTo>
                  <a:lnTo>
                    <a:pt x="74671" y="112006"/>
                  </a:lnTo>
                  <a:lnTo>
                    <a:pt x="93338" y="112006"/>
                  </a:lnTo>
                  <a:cubicBezTo>
                    <a:pt x="103627" y="112006"/>
                    <a:pt x="112006" y="103627"/>
                    <a:pt x="112006" y="93339"/>
                  </a:cubicBezTo>
                  <a:lnTo>
                    <a:pt x="112006" y="74671"/>
                  </a:lnTo>
                  <a:lnTo>
                    <a:pt x="522658" y="74671"/>
                  </a:lnTo>
                  <a:lnTo>
                    <a:pt x="522658" y="93339"/>
                  </a:lnTo>
                  <a:cubicBezTo>
                    <a:pt x="522658" y="103627"/>
                    <a:pt x="531025" y="112006"/>
                    <a:pt x="541326" y="112006"/>
                  </a:cubicBezTo>
                  <a:lnTo>
                    <a:pt x="559994" y="112006"/>
                  </a:lnTo>
                  <a:lnTo>
                    <a:pt x="559994" y="373329"/>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grpSp>
      <p:grpSp>
        <p:nvGrpSpPr>
          <p:cNvPr id="20" name="Google Shape;5422;p69">
            <a:extLst>
              <a:ext uri="{FF2B5EF4-FFF2-40B4-BE49-F238E27FC236}">
                <a16:creationId xmlns:a16="http://schemas.microsoft.com/office/drawing/2014/main" id="{B9D85C05-6C0A-2914-65E0-9CF098C3FC05}"/>
              </a:ext>
            </a:extLst>
          </p:cNvPr>
          <p:cNvGrpSpPr/>
          <p:nvPr/>
        </p:nvGrpSpPr>
        <p:grpSpPr>
          <a:xfrm>
            <a:off x="2939714" y="2008013"/>
            <a:ext cx="413820" cy="443118"/>
            <a:chOff x="7339547" y="3216840"/>
            <a:chExt cx="597316" cy="634652"/>
          </a:xfrm>
        </p:grpSpPr>
        <p:sp>
          <p:nvSpPr>
            <p:cNvPr id="21" name="Google Shape;5423;p69">
              <a:extLst>
                <a:ext uri="{FF2B5EF4-FFF2-40B4-BE49-F238E27FC236}">
                  <a16:creationId xmlns:a16="http://schemas.microsoft.com/office/drawing/2014/main" id="{34E587DC-65BF-7791-7409-295A705B51CD}"/>
                </a:ext>
              </a:extLst>
            </p:cNvPr>
            <p:cNvSpPr/>
            <p:nvPr/>
          </p:nvSpPr>
          <p:spPr>
            <a:xfrm>
              <a:off x="7339547" y="3534166"/>
              <a:ext cx="112006" cy="317326"/>
            </a:xfrm>
            <a:custGeom>
              <a:avLst/>
              <a:gdLst/>
              <a:ahLst/>
              <a:cxnLst/>
              <a:rect l="l" t="t" r="r" b="b"/>
              <a:pathLst>
                <a:path w="112006" h="317326" extrusionOk="0">
                  <a:moveTo>
                    <a:pt x="0" y="0"/>
                  </a:moveTo>
                  <a:lnTo>
                    <a:pt x="0" y="261323"/>
                  </a:lnTo>
                  <a:cubicBezTo>
                    <a:pt x="0" y="292250"/>
                    <a:pt x="25076" y="317326"/>
                    <a:pt x="56003" y="317326"/>
                  </a:cubicBezTo>
                  <a:cubicBezTo>
                    <a:pt x="86930" y="317326"/>
                    <a:pt x="112006" y="292250"/>
                    <a:pt x="112006" y="261323"/>
                  </a:cubicBezTo>
                  <a:lnTo>
                    <a:pt x="112006" y="0"/>
                  </a:lnTo>
                  <a:lnTo>
                    <a:pt x="13" y="0"/>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22" name="Google Shape;5424;p69">
              <a:extLst>
                <a:ext uri="{FF2B5EF4-FFF2-40B4-BE49-F238E27FC236}">
                  <a16:creationId xmlns:a16="http://schemas.microsoft.com/office/drawing/2014/main" id="{235D0429-8B70-9CD1-3B93-1CDB46FEA3F0}"/>
                </a:ext>
              </a:extLst>
            </p:cNvPr>
            <p:cNvSpPr/>
            <p:nvPr/>
          </p:nvSpPr>
          <p:spPr>
            <a:xfrm>
              <a:off x="7787535" y="3552833"/>
              <a:ext cx="37335" cy="74670"/>
            </a:xfrm>
            <a:custGeom>
              <a:avLst/>
              <a:gdLst/>
              <a:ahLst/>
              <a:cxnLst/>
              <a:rect l="l" t="t" r="r" b="b"/>
              <a:pathLst>
                <a:path w="37335" h="74670" extrusionOk="0">
                  <a:moveTo>
                    <a:pt x="0" y="0"/>
                  </a:moveTo>
                  <a:lnTo>
                    <a:pt x="37336" y="0"/>
                  </a:lnTo>
                  <a:lnTo>
                    <a:pt x="37336" y="74671"/>
                  </a:lnTo>
                  <a:lnTo>
                    <a:pt x="0" y="74671"/>
                  </a:lnTo>
                  <a:lnTo>
                    <a:pt x="0" y="0"/>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23" name="Google Shape;5425;p69">
              <a:extLst>
                <a:ext uri="{FF2B5EF4-FFF2-40B4-BE49-F238E27FC236}">
                  <a16:creationId xmlns:a16="http://schemas.microsoft.com/office/drawing/2014/main" id="{01BED7CB-07E6-653C-2D33-F98B2C27EA5F}"/>
                </a:ext>
              </a:extLst>
            </p:cNvPr>
            <p:cNvSpPr/>
            <p:nvPr/>
          </p:nvSpPr>
          <p:spPr>
            <a:xfrm>
              <a:off x="7600870" y="3328833"/>
              <a:ext cx="224000" cy="111993"/>
            </a:xfrm>
            <a:custGeom>
              <a:avLst/>
              <a:gdLst/>
              <a:ahLst/>
              <a:cxnLst/>
              <a:rect l="l" t="t" r="r" b="b"/>
              <a:pathLst>
                <a:path w="224000" h="111993" extrusionOk="0">
                  <a:moveTo>
                    <a:pt x="0" y="0"/>
                  </a:moveTo>
                  <a:lnTo>
                    <a:pt x="224001" y="0"/>
                  </a:lnTo>
                  <a:lnTo>
                    <a:pt x="224001" y="111994"/>
                  </a:lnTo>
                  <a:lnTo>
                    <a:pt x="0" y="111994"/>
                  </a:lnTo>
                  <a:lnTo>
                    <a:pt x="0" y="0"/>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24" name="Google Shape;5426;p69">
              <a:extLst>
                <a:ext uri="{FF2B5EF4-FFF2-40B4-BE49-F238E27FC236}">
                  <a16:creationId xmlns:a16="http://schemas.microsoft.com/office/drawing/2014/main" id="{A9F3754A-2E1D-6B18-1825-CE7DE8183331}"/>
                </a:ext>
              </a:extLst>
            </p:cNvPr>
            <p:cNvSpPr/>
            <p:nvPr/>
          </p:nvSpPr>
          <p:spPr>
            <a:xfrm>
              <a:off x="7470159" y="3216840"/>
              <a:ext cx="466704" cy="634652"/>
            </a:xfrm>
            <a:custGeom>
              <a:avLst/>
              <a:gdLst/>
              <a:ahLst/>
              <a:cxnLst/>
              <a:rect l="l" t="t" r="r" b="b"/>
              <a:pathLst>
                <a:path w="466704" h="634652" extrusionOk="0">
                  <a:moveTo>
                    <a:pt x="18717" y="0"/>
                  </a:moveTo>
                  <a:lnTo>
                    <a:pt x="18717" y="578649"/>
                  </a:lnTo>
                  <a:cubicBezTo>
                    <a:pt x="18717" y="599647"/>
                    <a:pt x="11751" y="619034"/>
                    <a:pt x="0" y="634652"/>
                  </a:cubicBezTo>
                  <a:lnTo>
                    <a:pt x="373379" y="634652"/>
                  </a:lnTo>
                  <a:cubicBezTo>
                    <a:pt x="424845" y="634652"/>
                    <a:pt x="466705" y="592780"/>
                    <a:pt x="466705" y="541326"/>
                  </a:cubicBezTo>
                  <a:lnTo>
                    <a:pt x="466705" y="0"/>
                  </a:lnTo>
                  <a:lnTo>
                    <a:pt x="18717" y="0"/>
                  </a:lnTo>
                  <a:close/>
                  <a:moveTo>
                    <a:pt x="242705" y="485323"/>
                  </a:moveTo>
                  <a:lnTo>
                    <a:pt x="93376" y="485323"/>
                  </a:lnTo>
                  <a:lnTo>
                    <a:pt x="93376" y="447988"/>
                  </a:lnTo>
                  <a:lnTo>
                    <a:pt x="242705" y="447988"/>
                  </a:lnTo>
                  <a:lnTo>
                    <a:pt x="242705" y="485323"/>
                  </a:lnTo>
                  <a:close/>
                  <a:moveTo>
                    <a:pt x="242705" y="410652"/>
                  </a:moveTo>
                  <a:lnTo>
                    <a:pt x="93376" y="410652"/>
                  </a:lnTo>
                  <a:lnTo>
                    <a:pt x="93376" y="373317"/>
                  </a:lnTo>
                  <a:lnTo>
                    <a:pt x="242705" y="373317"/>
                  </a:lnTo>
                  <a:lnTo>
                    <a:pt x="242705" y="410652"/>
                  </a:lnTo>
                  <a:close/>
                  <a:moveTo>
                    <a:pt x="242705" y="335994"/>
                  </a:moveTo>
                  <a:lnTo>
                    <a:pt x="93376" y="335994"/>
                  </a:lnTo>
                  <a:lnTo>
                    <a:pt x="93376" y="298658"/>
                  </a:lnTo>
                  <a:lnTo>
                    <a:pt x="242705" y="298658"/>
                  </a:lnTo>
                  <a:lnTo>
                    <a:pt x="242705" y="335994"/>
                  </a:lnTo>
                  <a:close/>
                  <a:moveTo>
                    <a:pt x="392034" y="447988"/>
                  </a:moveTo>
                  <a:lnTo>
                    <a:pt x="280040" y="447988"/>
                  </a:lnTo>
                  <a:lnTo>
                    <a:pt x="280040" y="298658"/>
                  </a:lnTo>
                  <a:lnTo>
                    <a:pt x="392034" y="298658"/>
                  </a:lnTo>
                  <a:lnTo>
                    <a:pt x="392034" y="447988"/>
                  </a:lnTo>
                  <a:close/>
                  <a:moveTo>
                    <a:pt x="392034" y="261323"/>
                  </a:moveTo>
                  <a:lnTo>
                    <a:pt x="93376" y="261323"/>
                  </a:lnTo>
                  <a:lnTo>
                    <a:pt x="93376" y="74658"/>
                  </a:lnTo>
                  <a:lnTo>
                    <a:pt x="392034" y="74658"/>
                  </a:lnTo>
                  <a:lnTo>
                    <a:pt x="392034" y="261323"/>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grpSp>
      <p:sp>
        <p:nvSpPr>
          <p:cNvPr id="25" name="Google Shape;5427;p69">
            <a:extLst>
              <a:ext uri="{FF2B5EF4-FFF2-40B4-BE49-F238E27FC236}">
                <a16:creationId xmlns:a16="http://schemas.microsoft.com/office/drawing/2014/main" id="{E37A14D4-C619-CDF4-7D3C-9ADA1481E816}"/>
              </a:ext>
            </a:extLst>
          </p:cNvPr>
          <p:cNvSpPr/>
          <p:nvPr/>
        </p:nvSpPr>
        <p:spPr>
          <a:xfrm>
            <a:off x="5355087" y="2111983"/>
            <a:ext cx="440803" cy="235192"/>
          </a:xfrm>
          <a:custGeom>
            <a:avLst/>
            <a:gdLst/>
            <a:ahLst/>
            <a:cxnLst/>
            <a:rect l="l" t="t" r="r" b="b"/>
            <a:pathLst>
              <a:path w="634665" h="336006" extrusionOk="0">
                <a:moveTo>
                  <a:pt x="597317" y="224012"/>
                </a:moveTo>
                <a:lnTo>
                  <a:pt x="597317" y="149342"/>
                </a:lnTo>
                <a:lnTo>
                  <a:pt x="393832" y="149342"/>
                </a:lnTo>
                <a:cubicBezTo>
                  <a:pt x="380779" y="149342"/>
                  <a:pt x="368483" y="152626"/>
                  <a:pt x="357736" y="158390"/>
                </a:cubicBezTo>
                <a:cubicBezTo>
                  <a:pt x="378288" y="130302"/>
                  <a:pt x="411496" y="112006"/>
                  <a:pt x="448893" y="112006"/>
                </a:cubicBezTo>
                <a:lnTo>
                  <a:pt x="597317" y="112006"/>
                </a:lnTo>
                <a:lnTo>
                  <a:pt x="597317" y="74671"/>
                </a:lnTo>
                <a:lnTo>
                  <a:pt x="448893" y="74671"/>
                </a:lnTo>
                <a:cubicBezTo>
                  <a:pt x="403946" y="74671"/>
                  <a:pt x="363549" y="94516"/>
                  <a:pt x="335994" y="125902"/>
                </a:cubicBezTo>
                <a:lnTo>
                  <a:pt x="335994" y="110110"/>
                </a:lnTo>
                <a:cubicBezTo>
                  <a:pt x="335994" y="49396"/>
                  <a:pt x="286598" y="0"/>
                  <a:pt x="225884" y="0"/>
                </a:cubicBezTo>
                <a:lnTo>
                  <a:pt x="130662" y="0"/>
                </a:lnTo>
                <a:lnTo>
                  <a:pt x="130662" y="37335"/>
                </a:lnTo>
                <a:lnTo>
                  <a:pt x="225884" y="37335"/>
                </a:lnTo>
                <a:cubicBezTo>
                  <a:pt x="266009" y="37335"/>
                  <a:pt x="298658" y="69985"/>
                  <a:pt x="298658" y="110110"/>
                </a:cubicBezTo>
                <a:lnTo>
                  <a:pt x="298658" y="125902"/>
                </a:lnTo>
                <a:cubicBezTo>
                  <a:pt x="271103" y="94516"/>
                  <a:pt x="230706" y="74671"/>
                  <a:pt x="185760" y="74671"/>
                </a:cubicBezTo>
                <a:lnTo>
                  <a:pt x="37336" y="74671"/>
                </a:lnTo>
                <a:lnTo>
                  <a:pt x="37336" y="112006"/>
                </a:lnTo>
                <a:lnTo>
                  <a:pt x="185760" y="112006"/>
                </a:lnTo>
                <a:cubicBezTo>
                  <a:pt x="223158" y="112006"/>
                  <a:pt x="256365" y="130290"/>
                  <a:pt x="276917" y="158390"/>
                </a:cubicBezTo>
                <a:cubicBezTo>
                  <a:pt x="266158" y="152626"/>
                  <a:pt x="253873" y="149342"/>
                  <a:pt x="240821" y="149342"/>
                </a:cubicBezTo>
                <a:lnTo>
                  <a:pt x="37336" y="149342"/>
                </a:lnTo>
                <a:lnTo>
                  <a:pt x="37336" y="224112"/>
                </a:lnTo>
                <a:lnTo>
                  <a:pt x="0" y="224112"/>
                </a:lnTo>
                <a:lnTo>
                  <a:pt x="0" y="261447"/>
                </a:lnTo>
                <a:lnTo>
                  <a:pt x="205332" y="261447"/>
                </a:lnTo>
                <a:cubicBezTo>
                  <a:pt x="215621" y="261447"/>
                  <a:pt x="224000" y="269814"/>
                  <a:pt x="224000" y="280115"/>
                </a:cubicBezTo>
                <a:lnTo>
                  <a:pt x="224000" y="336006"/>
                </a:lnTo>
                <a:lnTo>
                  <a:pt x="410665" y="336006"/>
                </a:lnTo>
                <a:lnTo>
                  <a:pt x="410665" y="280003"/>
                </a:lnTo>
                <a:cubicBezTo>
                  <a:pt x="410665" y="269715"/>
                  <a:pt x="419032" y="261335"/>
                  <a:pt x="429332" y="261335"/>
                </a:cubicBezTo>
                <a:lnTo>
                  <a:pt x="634665" y="261335"/>
                </a:lnTo>
                <a:lnTo>
                  <a:pt x="634665" y="224000"/>
                </a:lnTo>
                <a:lnTo>
                  <a:pt x="597330" y="224000"/>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grpSp>
        <p:nvGrpSpPr>
          <p:cNvPr id="26" name="Google Shape;5428;p69">
            <a:extLst>
              <a:ext uri="{FF2B5EF4-FFF2-40B4-BE49-F238E27FC236}">
                <a16:creationId xmlns:a16="http://schemas.microsoft.com/office/drawing/2014/main" id="{CDEF5D0E-34FA-B605-0071-4A5BDB3C3CAB}"/>
              </a:ext>
            </a:extLst>
          </p:cNvPr>
          <p:cNvGrpSpPr/>
          <p:nvPr/>
        </p:nvGrpSpPr>
        <p:grpSpPr>
          <a:xfrm>
            <a:off x="7526288" y="2008020"/>
            <a:ext cx="362106" cy="443119"/>
            <a:chOff x="10944087" y="2210010"/>
            <a:chExt cx="522670" cy="634653"/>
          </a:xfrm>
        </p:grpSpPr>
        <p:sp>
          <p:nvSpPr>
            <p:cNvPr id="27" name="Google Shape;5429;p69">
              <a:extLst>
                <a:ext uri="{FF2B5EF4-FFF2-40B4-BE49-F238E27FC236}">
                  <a16:creationId xmlns:a16="http://schemas.microsoft.com/office/drawing/2014/main" id="{FEF5088F-93E8-DCF5-33A4-90AF385A6AEA}"/>
                </a:ext>
              </a:extLst>
            </p:cNvPr>
            <p:cNvSpPr/>
            <p:nvPr/>
          </p:nvSpPr>
          <p:spPr>
            <a:xfrm>
              <a:off x="10944100" y="2732657"/>
              <a:ext cx="522657" cy="112006"/>
            </a:xfrm>
            <a:custGeom>
              <a:avLst/>
              <a:gdLst/>
              <a:ahLst/>
              <a:cxnLst/>
              <a:rect l="l" t="t" r="r" b="b"/>
              <a:pathLst>
                <a:path w="522657" h="112006" extrusionOk="0">
                  <a:moveTo>
                    <a:pt x="0" y="56003"/>
                  </a:moveTo>
                  <a:cubicBezTo>
                    <a:pt x="0" y="86930"/>
                    <a:pt x="25076" y="112006"/>
                    <a:pt x="56003" y="112006"/>
                  </a:cubicBezTo>
                  <a:lnTo>
                    <a:pt x="522658" y="112006"/>
                  </a:lnTo>
                  <a:lnTo>
                    <a:pt x="522658" y="74671"/>
                  </a:lnTo>
                  <a:lnTo>
                    <a:pt x="485322" y="74671"/>
                  </a:lnTo>
                  <a:lnTo>
                    <a:pt x="485322" y="37335"/>
                  </a:lnTo>
                  <a:lnTo>
                    <a:pt x="522658" y="37335"/>
                  </a:lnTo>
                  <a:lnTo>
                    <a:pt x="522658" y="0"/>
                  </a:lnTo>
                  <a:lnTo>
                    <a:pt x="56003" y="0"/>
                  </a:lnTo>
                  <a:cubicBezTo>
                    <a:pt x="25076" y="0"/>
                    <a:pt x="0" y="25076"/>
                    <a:pt x="0" y="56003"/>
                  </a:cubicBez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28" name="Google Shape;5430;p69">
              <a:extLst>
                <a:ext uri="{FF2B5EF4-FFF2-40B4-BE49-F238E27FC236}">
                  <a16:creationId xmlns:a16="http://schemas.microsoft.com/office/drawing/2014/main" id="{D5FE0339-4421-3E84-FBBA-B779543583FA}"/>
                </a:ext>
              </a:extLst>
            </p:cNvPr>
            <p:cNvSpPr/>
            <p:nvPr/>
          </p:nvSpPr>
          <p:spPr>
            <a:xfrm>
              <a:off x="10944087" y="2471334"/>
              <a:ext cx="74671" cy="242717"/>
            </a:xfrm>
            <a:custGeom>
              <a:avLst/>
              <a:gdLst/>
              <a:ahLst/>
              <a:cxnLst/>
              <a:rect l="l" t="t" r="r" b="b"/>
              <a:pathLst>
                <a:path w="74671" h="242717" extrusionOk="0">
                  <a:moveTo>
                    <a:pt x="74671" y="224000"/>
                  </a:moveTo>
                  <a:lnTo>
                    <a:pt x="74671" y="0"/>
                  </a:lnTo>
                  <a:lnTo>
                    <a:pt x="0" y="0"/>
                  </a:lnTo>
                  <a:lnTo>
                    <a:pt x="0" y="242717"/>
                  </a:lnTo>
                  <a:cubicBezTo>
                    <a:pt x="15607" y="230966"/>
                    <a:pt x="35005" y="224000"/>
                    <a:pt x="56004" y="224000"/>
                  </a:cubicBezTo>
                  <a:lnTo>
                    <a:pt x="74671" y="224000"/>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29" name="Google Shape;5431;p69">
              <a:extLst>
                <a:ext uri="{FF2B5EF4-FFF2-40B4-BE49-F238E27FC236}">
                  <a16:creationId xmlns:a16="http://schemas.microsoft.com/office/drawing/2014/main" id="{E846B2FD-C478-CE6E-5ADF-14DE3E4401F5}"/>
                </a:ext>
              </a:extLst>
            </p:cNvPr>
            <p:cNvSpPr/>
            <p:nvPr/>
          </p:nvSpPr>
          <p:spPr>
            <a:xfrm>
              <a:off x="10944087" y="2211882"/>
              <a:ext cx="74671" cy="147457"/>
            </a:xfrm>
            <a:custGeom>
              <a:avLst/>
              <a:gdLst/>
              <a:ahLst/>
              <a:cxnLst/>
              <a:rect l="l" t="t" r="r" b="b"/>
              <a:pathLst>
                <a:path w="74671" h="147457" extrusionOk="0">
                  <a:moveTo>
                    <a:pt x="74671" y="0"/>
                  </a:moveTo>
                  <a:cubicBezTo>
                    <a:pt x="32117" y="8664"/>
                    <a:pt x="0" y="46384"/>
                    <a:pt x="0" y="91454"/>
                  </a:cubicBezTo>
                  <a:lnTo>
                    <a:pt x="0" y="147458"/>
                  </a:lnTo>
                  <a:lnTo>
                    <a:pt x="74671" y="147458"/>
                  </a:lnTo>
                  <a:lnTo>
                    <a:pt x="74671" y="12"/>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30" name="Google Shape;5432;p69">
              <a:extLst>
                <a:ext uri="{FF2B5EF4-FFF2-40B4-BE49-F238E27FC236}">
                  <a16:creationId xmlns:a16="http://schemas.microsoft.com/office/drawing/2014/main" id="{22FFEECD-C4E2-2360-190B-4422E57049B6}"/>
                </a:ext>
              </a:extLst>
            </p:cNvPr>
            <p:cNvSpPr/>
            <p:nvPr/>
          </p:nvSpPr>
          <p:spPr>
            <a:xfrm>
              <a:off x="10944100" y="2396675"/>
              <a:ext cx="74669" cy="37335"/>
            </a:xfrm>
            <a:custGeom>
              <a:avLst/>
              <a:gdLst/>
              <a:ahLst/>
              <a:cxnLst/>
              <a:rect l="l" t="t" r="r" b="b"/>
              <a:pathLst>
                <a:path w="74669" h="37335" extrusionOk="0">
                  <a:moveTo>
                    <a:pt x="0" y="0"/>
                  </a:moveTo>
                  <a:lnTo>
                    <a:pt x="74670" y="0"/>
                  </a:lnTo>
                  <a:lnTo>
                    <a:pt x="74670" y="37335"/>
                  </a:lnTo>
                  <a:lnTo>
                    <a:pt x="0" y="37335"/>
                  </a:lnTo>
                  <a:lnTo>
                    <a:pt x="0" y="0"/>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31" name="Google Shape;5433;p69">
              <a:extLst>
                <a:ext uri="{FF2B5EF4-FFF2-40B4-BE49-F238E27FC236}">
                  <a16:creationId xmlns:a16="http://schemas.microsoft.com/office/drawing/2014/main" id="{0AD21734-1BF5-FE91-4707-18F87CB76A59}"/>
                </a:ext>
              </a:extLst>
            </p:cNvPr>
            <p:cNvSpPr/>
            <p:nvPr/>
          </p:nvSpPr>
          <p:spPr>
            <a:xfrm>
              <a:off x="11056082" y="2210010"/>
              <a:ext cx="410652" cy="485323"/>
            </a:xfrm>
            <a:custGeom>
              <a:avLst/>
              <a:gdLst/>
              <a:ahLst/>
              <a:cxnLst/>
              <a:rect l="l" t="t" r="r" b="b"/>
              <a:pathLst>
                <a:path w="410652" h="485323" extrusionOk="0">
                  <a:moveTo>
                    <a:pt x="323560" y="0"/>
                  </a:moveTo>
                  <a:lnTo>
                    <a:pt x="323560" y="221546"/>
                  </a:lnTo>
                  <a:lnTo>
                    <a:pt x="248890" y="171765"/>
                  </a:lnTo>
                  <a:lnTo>
                    <a:pt x="174219" y="221546"/>
                  </a:lnTo>
                  <a:lnTo>
                    <a:pt x="174219" y="0"/>
                  </a:lnTo>
                  <a:lnTo>
                    <a:pt x="0" y="0"/>
                  </a:lnTo>
                  <a:lnTo>
                    <a:pt x="0" y="485323"/>
                  </a:lnTo>
                  <a:lnTo>
                    <a:pt x="410652" y="485323"/>
                  </a:lnTo>
                  <a:lnTo>
                    <a:pt x="410652" y="0"/>
                  </a:lnTo>
                  <a:lnTo>
                    <a:pt x="323548" y="0"/>
                  </a:lnTo>
                  <a:close/>
                  <a:moveTo>
                    <a:pt x="323560" y="447988"/>
                  </a:moveTo>
                  <a:lnTo>
                    <a:pt x="80905" y="447988"/>
                  </a:lnTo>
                  <a:lnTo>
                    <a:pt x="80905" y="410652"/>
                  </a:lnTo>
                  <a:lnTo>
                    <a:pt x="323560" y="410652"/>
                  </a:lnTo>
                  <a:lnTo>
                    <a:pt x="323560" y="447988"/>
                  </a:lnTo>
                  <a:close/>
                  <a:moveTo>
                    <a:pt x="323560" y="373317"/>
                  </a:moveTo>
                  <a:lnTo>
                    <a:pt x="80905" y="373317"/>
                  </a:lnTo>
                  <a:lnTo>
                    <a:pt x="80905" y="335982"/>
                  </a:lnTo>
                  <a:lnTo>
                    <a:pt x="323560" y="335982"/>
                  </a:lnTo>
                  <a:lnTo>
                    <a:pt x="323560" y="373317"/>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sp>
          <p:nvSpPr>
            <p:cNvPr id="32" name="Google Shape;5434;p69">
              <a:extLst>
                <a:ext uri="{FF2B5EF4-FFF2-40B4-BE49-F238E27FC236}">
                  <a16:creationId xmlns:a16="http://schemas.microsoft.com/office/drawing/2014/main" id="{EC291BBD-E533-6407-A4D5-36DDDCFE7F28}"/>
                </a:ext>
              </a:extLst>
            </p:cNvPr>
            <p:cNvSpPr/>
            <p:nvPr/>
          </p:nvSpPr>
          <p:spPr>
            <a:xfrm>
              <a:off x="11267636" y="2210010"/>
              <a:ext cx="74671" cy="151783"/>
            </a:xfrm>
            <a:custGeom>
              <a:avLst/>
              <a:gdLst/>
              <a:ahLst/>
              <a:cxnLst/>
              <a:rect l="l" t="t" r="r" b="b"/>
              <a:pathLst>
                <a:path w="74671" h="151783" extrusionOk="0">
                  <a:moveTo>
                    <a:pt x="74671" y="151784"/>
                  </a:moveTo>
                  <a:lnTo>
                    <a:pt x="74671" y="0"/>
                  </a:lnTo>
                  <a:lnTo>
                    <a:pt x="0" y="0"/>
                  </a:lnTo>
                  <a:lnTo>
                    <a:pt x="0" y="151784"/>
                  </a:lnTo>
                  <a:lnTo>
                    <a:pt x="37336" y="126893"/>
                  </a:lnTo>
                  <a:lnTo>
                    <a:pt x="74671" y="151784"/>
                  </a:lnTo>
                  <a:close/>
                </a:path>
              </a:pathLst>
            </a:custGeom>
            <a:solidFill>
              <a:srgbClr val="66241B"/>
            </a:solidFill>
            <a:ln>
              <a:noFill/>
            </a:ln>
          </p:spPr>
          <p:txBody>
            <a:bodyPr spcFirstLastPara="1" wrap="square" lIns="91425" tIns="45700" rIns="91425" bIns="45700" anchor="ctr" anchorCtr="0">
              <a:noAutofit/>
            </a:bodyPr>
            <a:lstStyle/>
            <a:p>
              <a:pPr defTabSz="914378">
                <a:defRPr/>
              </a:pPr>
              <a:endParaRPr sz="1600">
                <a:latin typeface="Calibri"/>
                <a:ea typeface="Calibri"/>
                <a:cs typeface="Calibri"/>
                <a:sym typeface="Calibri"/>
              </a:endParaRPr>
            </a:p>
          </p:txBody>
        </p:sp>
      </p:grpSp>
      <p:sp>
        <p:nvSpPr>
          <p:cNvPr id="33" name="TextBox 32">
            <a:extLst>
              <a:ext uri="{FF2B5EF4-FFF2-40B4-BE49-F238E27FC236}">
                <a16:creationId xmlns:a16="http://schemas.microsoft.com/office/drawing/2014/main" id="{CB27C391-EB97-EBDB-8B13-E99B2E205AE0}"/>
              </a:ext>
            </a:extLst>
          </p:cNvPr>
          <p:cNvSpPr txBox="1"/>
          <p:nvPr/>
        </p:nvSpPr>
        <p:spPr>
          <a:xfrm>
            <a:off x="187801" y="2841759"/>
            <a:ext cx="1720985" cy="1815882"/>
          </a:xfrm>
          <a:prstGeom prst="rect">
            <a:avLst/>
          </a:prstGeom>
          <a:noFill/>
        </p:spPr>
        <p:txBody>
          <a:bodyPr wrap="square">
            <a:spAutoFit/>
          </a:bodyPr>
          <a:lstStyle/>
          <a:p>
            <a:pPr algn="ctr" defTabSz="685800">
              <a:buClrTx/>
            </a:pPr>
            <a:r>
              <a:rPr lang="vi-VN" sz="2800" dirty="0">
                <a:latin typeface="+mj-lt"/>
              </a:rPr>
              <a:t>trình bày thông tin một cách trực quan</a:t>
            </a:r>
            <a:endParaRPr lang="en-SG" sz="4400" kern="1200" dirty="0">
              <a:solidFill>
                <a:srgbClr val="FAFAFA">
                  <a:lumMod val="10000"/>
                </a:srgbClr>
              </a:solidFill>
              <a:latin typeface="+mj-lt"/>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5A942512-FF75-E6B7-F372-56BD5A214713}"/>
              </a:ext>
            </a:extLst>
          </p:cNvPr>
          <p:cNvSpPr txBox="1"/>
          <p:nvPr/>
        </p:nvSpPr>
        <p:spPr>
          <a:xfrm>
            <a:off x="1995401" y="2873796"/>
            <a:ext cx="1964475" cy="1815882"/>
          </a:xfrm>
          <a:prstGeom prst="rect">
            <a:avLst/>
          </a:prstGeom>
          <a:noFill/>
        </p:spPr>
        <p:txBody>
          <a:bodyPr wrap="square">
            <a:spAutoFit/>
          </a:bodyPr>
          <a:lstStyle/>
          <a:p>
            <a:pPr algn="ctr" defTabSz="685800">
              <a:buClrTx/>
            </a:pPr>
            <a:r>
              <a:rPr lang="vi-VN" sz="2800" dirty="0">
                <a:latin typeface="+mj-lt"/>
              </a:rPr>
              <a:t>làm nổi bật những thông tin quan trọng,</a:t>
            </a:r>
            <a:endParaRPr lang="en-SG" sz="4400" kern="1200" dirty="0">
              <a:solidFill>
                <a:srgbClr val="FAFAFA">
                  <a:lumMod val="10000"/>
                </a:srgbClr>
              </a:solidFill>
              <a:latin typeface="+mj-lt"/>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E48CB4DD-7134-D864-BE48-F59757776515}"/>
              </a:ext>
            </a:extLst>
          </p:cNvPr>
          <p:cNvSpPr txBox="1"/>
          <p:nvPr/>
        </p:nvSpPr>
        <p:spPr>
          <a:xfrm>
            <a:off x="3870960" y="2786292"/>
            <a:ext cx="3135335" cy="2246769"/>
          </a:xfrm>
          <a:prstGeom prst="rect">
            <a:avLst/>
          </a:prstGeom>
          <a:noFill/>
        </p:spPr>
        <p:txBody>
          <a:bodyPr wrap="square">
            <a:spAutoFit/>
          </a:bodyPr>
          <a:lstStyle/>
          <a:p>
            <a:pPr algn="ctr" defTabSz="914378">
              <a:spcAft>
                <a:spcPts val="800"/>
              </a:spcAft>
            </a:pPr>
            <a:r>
              <a:rPr lang="vi-VN" sz="2800" dirty="0">
                <a:latin typeface="+mj-lt"/>
              </a:rPr>
              <a:t>cung cấp thêm thông tin về đối tượng chưa được thể hiện bằng phương tiện ngôn ngữ,</a:t>
            </a:r>
            <a:endParaRPr lang="en-SG" sz="5400" dirty="0">
              <a:solidFill>
                <a:srgbClr val="FAFAFA">
                  <a:lumMod val="10000"/>
                </a:srgbClr>
              </a:solidFill>
              <a:latin typeface="+mj-lt"/>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262010EF-46C3-F1EF-A9C8-16A71AEFB966}"/>
              </a:ext>
            </a:extLst>
          </p:cNvPr>
          <p:cNvSpPr txBox="1"/>
          <p:nvPr/>
        </p:nvSpPr>
        <p:spPr>
          <a:xfrm>
            <a:off x="6991721" y="2783326"/>
            <a:ext cx="1964478" cy="1815882"/>
          </a:xfrm>
          <a:prstGeom prst="rect">
            <a:avLst/>
          </a:prstGeom>
          <a:noFill/>
        </p:spPr>
        <p:txBody>
          <a:bodyPr wrap="square">
            <a:spAutoFit/>
          </a:bodyPr>
          <a:lstStyle/>
          <a:p>
            <a:pPr algn="ctr"/>
            <a:r>
              <a:rPr lang="vi-VN" sz="2800" dirty="0">
                <a:latin typeface="+mj-lt"/>
              </a:rPr>
              <a:t>gây hứng thú cho người đọc/ người xem. </a:t>
            </a:r>
            <a:endParaRPr lang="en-SG" sz="2800" dirty="0">
              <a:latin typeface="+mj-lt"/>
            </a:endParaRPr>
          </a:p>
        </p:txBody>
      </p:sp>
    </p:spTree>
    <p:extLst>
      <p:ext uri="{BB962C8B-B14F-4D97-AF65-F5344CB8AC3E}">
        <p14:creationId xmlns:p14="http://schemas.microsoft.com/office/powerpoint/2010/main" val="2254588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6" presetClass="entr" presetSubtype="2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par>
                                <p:cTn id="67" presetID="16" presetClass="entr" presetSubtype="21"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barn(inVertical)">
                                      <p:cBhvr>
                                        <p:cTn id="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25" grpId="0" animBg="1"/>
      <p:bldP spid="33" grpId="0"/>
      <p:bldP spid="34" grpId="0"/>
      <p:bldP spid="35"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980200" y="2542540"/>
            <a:ext cx="7183600" cy="157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en-SG" sz="11500" b="1" dirty="0" err="1">
                <a:solidFill>
                  <a:schemeClr val="bg1">
                    <a:lumMod val="10000"/>
                  </a:schemeClr>
                </a:solidFill>
                <a:latin typeface="Times New Roman" panose="02020603050405020304" pitchFamily="18" charset="0"/>
                <a:cs typeface="Times New Roman" panose="02020603050405020304" pitchFamily="18" charset="0"/>
              </a:rPr>
              <a:t>Câu</a:t>
            </a:r>
            <a:r>
              <a:rPr lang="en-SG" sz="11500" b="1" dirty="0">
                <a:solidFill>
                  <a:schemeClr val="bg1">
                    <a:lumMod val="10000"/>
                  </a:schemeClr>
                </a:solidFill>
                <a:latin typeface="Times New Roman" panose="02020603050405020304" pitchFamily="18" charset="0"/>
                <a:cs typeface="Times New Roman" panose="02020603050405020304" pitchFamily="18" charset="0"/>
              </a:rPr>
              <a:t> 5</a:t>
            </a: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3721259" y="177460"/>
            <a:ext cx="1424468" cy="1307290"/>
          </a:xfrm>
          <a:prstGeom prst="rect">
            <a:avLst/>
          </a:prstGeom>
          <a:solidFill>
            <a:srgbClr val="F9DB0E">
              <a:lumMod val="20000"/>
              <a:lumOff val="8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2A1B4C"/>
              </a:buClr>
              <a:buSzPts val="5000"/>
              <a:buFont typeface="Denk One"/>
              <a:buNone/>
              <a:tabLst/>
              <a:defRPr/>
            </a:pPr>
            <a:r>
              <a:rPr kumimoji="0" lang="en" sz="8000" b="1" i="0" u="none" strike="noStrike" kern="0" cap="none" spc="0" normalizeH="0" baseline="0" noProof="0" dirty="0">
                <a:ln>
                  <a:noFill/>
                </a:ln>
                <a:solidFill>
                  <a:srgbClr val="2A1B4C"/>
                </a:solidFill>
                <a:effectLst/>
                <a:uLnTx/>
                <a:uFillTx/>
                <a:latin typeface="Denk One"/>
                <a:sym typeface="Denk One"/>
              </a:rPr>
              <a:t>05</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2813674" y="1931916"/>
            <a:ext cx="3331409" cy="73967"/>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Tree>
    <p:extLst>
      <p:ext uri="{BB962C8B-B14F-4D97-AF65-F5344CB8AC3E}">
        <p14:creationId xmlns:p14="http://schemas.microsoft.com/office/powerpoint/2010/main" val="3387871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latin typeface="Times New Roman" panose="02020603050405020304" pitchFamily="18" charset="0"/>
                <a:ea typeface="Calibri" panose="020F0502020204030204" pitchFamily="34" charset="0"/>
              </a:rPr>
              <a:t>5</a:t>
            </a:r>
            <a:endParaRPr lang="en-SG" sz="3200" b="1" dirty="0"/>
          </a:p>
        </p:txBody>
      </p:sp>
      <p:grpSp>
        <p:nvGrpSpPr>
          <p:cNvPr id="2" name="组合 25">
            <a:extLst>
              <a:ext uri="{FF2B5EF4-FFF2-40B4-BE49-F238E27FC236}">
                <a16:creationId xmlns:a16="http://schemas.microsoft.com/office/drawing/2014/main" id="{9F0C2593-5728-D68B-46FE-77F084242744}"/>
              </a:ext>
            </a:extLst>
          </p:cNvPr>
          <p:cNvGrpSpPr/>
          <p:nvPr/>
        </p:nvGrpSpPr>
        <p:grpSpPr>
          <a:xfrm>
            <a:off x="3000629" y="548119"/>
            <a:ext cx="6157770" cy="4479575"/>
            <a:chOff x="4594158" y="1669137"/>
            <a:chExt cx="2917537" cy="2246197"/>
          </a:xfrm>
        </p:grpSpPr>
        <p:sp>
          <p:nvSpPr>
            <p:cNvPr id="4" name="十角星 5">
              <a:extLst>
                <a:ext uri="{FF2B5EF4-FFF2-40B4-BE49-F238E27FC236}">
                  <a16:creationId xmlns:a16="http://schemas.microsoft.com/office/drawing/2014/main" id="{00B77D68-3F05-FD78-2098-6673B440281D}"/>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6" name="组合 27">
              <a:extLst>
                <a:ext uri="{FF2B5EF4-FFF2-40B4-BE49-F238E27FC236}">
                  <a16:creationId xmlns:a16="http://schemas.microsoft.com/office/drawing/2014/main" id="{A5C6C5AB-17A4-FF67-2821-EE22C8108DC8}"/>
                </a:ext>
              </a:extLst>
            </p:cNvPr>
            <p:cNvGrpSpPr/>
            <p:nvPr/>
          </p:nvGrpSpPr>
          <p:grpSpPr>
            <a:xfrm>
              <a:off x="4594158" y="1669137"/>
              <a:ext cx="2917537" cy="2246197"/>
              <a:chOff x="4594158" y="1669137"/>
              <a:chExt cx="2917537" cy="2246197"/>
            </a:xfrm>
          </p:grpSpPr>
          <p:pic>
            <p:nvPicPr>
              <p:cNvPr id="7" name="图片 28">
                <a:extLst>
                  <a:ext uri="{FF2B5EF4-FFF2-40B4-BE49-F238E27FC236}">
                    <a16:creationId xmlns:a16="http://schemas.microsoft.com/office/drawing/2014/main" id="{19DBA28B-E5ED-BA04-CD7C-4AF2EE538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4158" y="1669137"/>
                <a:ext cx="2917537" cy="2246197"/>
              </a:xfrm>
              <a:prstGeom prst="rect">
                <a:avLst/>
              </a:prstGeom>
            </p:spPr>
          </p:pic>
          <p:sp>
            <p:nvSpPr>
              <p:cNvPr id="8" name="文本框 31">
                <a:extLst>
                  <a:ext uri="{FF2B5EF4-FFF2-40B4-BE49-F238E27FC236}">
                    <a16:creationId xmlns:a16="http://schemas.microsoft.com/office/drawing/2014/main" id="{E06012FD-25A7-3E5C-8609-1C0626FC7DB6}"/>
                  </a:ext>
                </a:extLst>
              </p:cNvPr>
              <p:cNvSpPr txBox="1"/>
              <p:nvPr/>
            </p:nvSpPr>
            <p:spPr>
              <a:xfrm>
                <a:off x="5075321" y="2206612"/>
                <a:ext cx="2055579" cy="1373419"/>
              </a:xfrm>
              <a:prstGeom prst="rect">
                <a:avLst/>
              </a:prstGeom>
              <a:noFill/>
            </p:spPr>
            <p:txBody>
              <a:bodyPr wrap="square" rtlCol="0">
                <a:spAutoFit/>
              </a:bodyPr>
              <a:lstStyle/>
              <a:p>
                <a:pPr algn="ctr">
                  <a:spcAft>
                    <a:spcPts val="800"/>
                  </a:spcAft>
                </a:pPr>
                <a:r>
                  <a:rPr lang="vi-VN" sz="3200" dirty="0">
                    <a:effectLst/>
                    <a:latin typeface="Times New Roman" panose="02020603050405020304" pitchFamily="18" charset="0"/>
                    <a:ea typeface="Calibri" panose="020F0502020204030204" pitchFamily="34" charset="0"/>
                  </a:rPr>
                  <a:t>Khi viết bài văn thuyết minh về một danh lam thắng cảnh hay di tích lịch sử, cần đảm bảo những yêu cầu nào? </a:t>
                </a:r>
                <a:endParaRPr lang="en-SG" sz="7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9" name="Google Shape;897;p36">
            <a:extLst>
              <a:ext uri="{FF2B5EF4-FFF2-40B4-BE49-F238E27FC236}">
                <a16:creationId xmlns:a16="http://schemas.microsoft.com/office/drawing/2014/main" id="{AC83AE60-B387-4682-1FA6-798836805F72}"/>
              </a:ext>
            </a:extLst>
          </p:cNvPr>
          <p:cNvGrpSpPr/>
          <p:nvPr/>
        </p:nvGrpSpPr>
        <p:grpSpPr>
          <a:xfrm>
            <a:off x="734397" y="2556279"/>
            <a:ext cx="2818142" cy="2554545"/>
            <a:chOff x="698048" y="2449711"/>
            <a:chExt cx="2518653" cy="2339916"/>
          </a:xfrm>
        </p:grpSpPr>
        <p:sp>
          <p:nvSpPr>
            <p:cNvPr id="10" name="Google Shape;902;p36">
              <a:extLst>
                <a:ext uri="{FF2B5EF4-FFF2-40B4-BE49-F238E27FC236}">
                  <a16:creationId xmlns:a16="http://schemas.microsoft.com/office/drawing/2014/main" id="{DE366F88-A326-8FEF-65AB-5ADF8F6AE61E}"/>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03;p36">
              <a:extLst>
                <a:ext uri="{FF2B5EF4-FFF2-40B4-BE49-F238E27FC236}">
                  <a16:creationId xmlns:a16="http://schemas.microsoft.com/office/drawing/2014/main" id="{D86C77C0-269E-8A45-1D2E-50580D80AF90}"/>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04;p36">
              <a:extLst>
                <a:ext uri="{FF2B5EF4-FFF2-40B4-BE49-F238E27FC236}">
                  <a16:creationId xmlns:a16="http://schemas.microsoft.com/office/drawing/2014/main" id="{9E418CE9-3EFD-F381-090B-873ADC5D8785}"/>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5;p36">
              <a:extLst>
                <a:ext uri="{FF2B5EF4-FFF2-40B4-BE49-F238E27FC236}">
                  <a16:creationId xmlns:a16="http://schemas.microsoft.com/office/drawing/2014/main" id="{E5849487-B185-976A-1CFF-F9BDBA84E4E4}"/>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6;p36">
              <a:extLst>
                <a:ext uri="{FF2B5EF4-FFF2-40B4-BE49-F238E27FC236}">
                  <a16:creationId xmlns:a16="http://schemas.microsoft.com/office/drawing/2014/main" id="{2389AAA3-0BDA-B2E1-B92A-F926E9A2E38E}"/>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7;p36">
              <a:extLst>
                <a:ext uri="{FF2B5EF4-FFF2-40B4-BE49-F238E27FC236}">
                  <a16:creationId xmlns:a16="http://schemas.microsoft.com/office/drawing/2014/main" id="{C2204D6F-DF2A-73DE-005F-02B427C74352}"/>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08;p36">
              <a:extLst>
                <a:ext uri="{FF2B5EF4-FFF2-40B4-BE49-F238E27FC236}">
                  <a16:creationId xmlns:a16="http://schemas.microsoft.com/office/drawing/2014/main" id="{CCE5FF1E-BC4C-D8E2-67F4-D230CE5D75FD}"/>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10;p36">
              <a:extLst>
                <a:ext uri="{FF2B5EF4-FFF2-40B4-BE49-F238E27FC236}">
                  <a16:creationId xmlns:a16="http://schemas.microsoft.com/office/drawing/2014/main" id="{6C57603B-242B-4248-DFF3-5F1C70C55B5D}"/>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11;p36">
              <a:extLst>
                <a:ext uri="{FF2B5EF4-FFF2-40B4-BE49-F238E27FC236}">
                  <a16:creationId xmlns:a16="http://schemas.microsoft.com/office/drawing/2014/main" id="{B4635F03-9289-8CB3-B6EC-425E421ADC09}"/>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2;p36">
              <a:extLst>
                <a:ext uri="{FF2B5EF4-FFF2-40B4-BE49-F238E27FC236}">
                  <a16:creationId xmlns:a16="http://schemas.microsoft.com/office/drawing/2014/main" id="{F9C84AF1-DBA0-D0B2-0529-709D984C76B8}"/>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3;p36">
              <a:extLst>
                <a:ext uri="{FF2B5EF4-FFF2-40B4-BE49-F238E27FC236}">
                  <a16:creationId xmlns:a16="http://schemas.microsoft.com/office/drawing/2014/main" id="{43745A0C-61EA-08B0-DD54-3E9C40F28588}"/>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4;p36">
              <a:extLst>
                <a:ext uri="{FF2B5EF4-FFF2-40B4-BE49-F238E27FC236}">
                  <a16:creationId xmlns:a16="http://schemas.microsoft.com/office/drawing/2014/main" id="{AACF4859-F5A7-1B4F-1129-08063464A98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5;p36">
              <a:extLst>
                <a:ext uri="{FF2B5EF4-FFF2-40B4-BE49-F238E27FC236}">
                  <a16:creationId xmlns:a16="http://schemas.microsoft.com/office/drawing/2014/main" id="{1255DF41-F702-BB3D-7518-AB987050880F}"/>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6;p36">
              <a:extLst>
                <a:ext uri="{FF2B5EF4-FFF2-40B4-BE49-F238E27FC236}">
                  <a16:creationId xmlns:a16="http://schemas.microsoft.com/office/drawing/2014/main" id="{F4DBCB50-014F-516B-8CA0-750CF54C6B07}"/>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7;p36">
              <a:extLst>
                <a:ext uri="{FF2B5EF4-FFF2-40B4-BE49-F238E27FC236}">
                  <a16:creationId xmlns:a16="http://schemas.microsoft.com/office/drawing/2014/main" id="{42619311-01FF-FF1E-FFE8-9F444F1C9F7C}"/>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8;p36">
              <a:extLst>
                <a:ext uri="{FF2B5EF4-FFF2-40B4-BE49-F238E27FC236}">
                  <a16:creationId xmlns:a16="http://schemas.microsoft.com/office/drawing/2014/main" id="{D7DE16B6-9E68-2399-AF67-1D4A0EF95423}"/>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19;p36">
              <a:extLst>
                <a:ext uri="{FF2B5EF4-FFF2-40B4-BE49-F238E27FC236}">
                  <a16:creationId xmlns:a16="http://schemas.microsoft.com/office/drawing/2014/main" id="{EEAC62FF-5CCD-5A58-68B0-6561968FC371}"/>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0;p36">
              <a:extLst>
                <a:ext uri="{FF2B5EF4-FFF2-40B4-BE49-F238E27FC236}">
                  <a16:creationId xmlns:a16="http://schemas.microsoft.com/office/drawing/2014/main" id="{EFB3A024-A4D2-BED1-DB8F-45812A28A6E8}"/>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4;p36">
              <a:extLst>
                <a:ext uri="{FF2B5EF4-FFF2-40B4-BE49-F238E27FC236}">
                  <a16:creationId xmlns:a16="http://schemas.microsoft.com/office/drawing/2014/main" id="{790DFEE2-8F74-F90E-448A-B010AB4CF0F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5;p36">
              <a:extLst>
                <a:ext uri="{FF2B5EF4-FFF2-40B4-BE49-F238E27FC236}">
                  <a16:creationId xmlns:a16="http://schemas.microsoft.com/office/drawing/2014/main" id="{DF5D6965-25B5-48E1-93B4-8EB41BD646DC}"/>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6;p36">
              <a:extLst>
                <a:ext uri="{FF2B5EF4-FFF2-40B4-BE49-F238E27FC236}">
                  <a16:creationId xmlns:a16="http://schemas.microsoft.com/office/drawing/2014/main" id="{321282AE-95A7-775D-1F49-096217CD2DC8}"/>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7;p36">
              <a:extLst>
                <a:ext uri="{FF2B5EF4-FFF2-40B4-BE49-F238E27FC236}">
                  <a16:creationId xmlns:a16="http://schemas.microsoft.com/office/drawing/2014/main" id="{1F9D7F18-49BB-3092-7666-95BE75553996}"/>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8;p36">
              <a:extLst>
                <a:ext uri="{FF2B5EF4-FFF2-40B4-BE49-F238E27FC236}">
                  <a16:creationId xmlns:a16="http://schemas.microsoft.com/office/drawing/2014/main" id="{A0938004-8E98-AF18-302C-B1433E14E417}"/>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9;p36">
              <a:extLst>
                <a:ext uri="{FF2B5EF4-FFF2-40B4-BE49-F238E27FC236}">
                  <a16:creationId xmlns:a16="http://schemas.microsoft.com/office/drawing/2014/main" id="{C68DD93B-1D4E-85D1-C7DD-124AEBC413D9}"/>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30;p36">
              <a:extLst>
                <a:ext uri="{FF2B5EF4-FFF2-40B4-BE49-F238E27FC236}">
                  <a16:creationId xmlns:a16="http://schemas.microsoft.com/office/drawing/2014/main" id="{E3118470-CC45-9D3D-0F7D-C91F40ABA6C6}"/>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31;p36">
              <a:extLst>
                <a:ext uri="{FF2B5EF4-FFF2-40B4-BE49-F238E27FC236}">
                  <a16:creationId xmlns:a16="http://schemas.microsoft.com/office/drawing/2014/main" id="{1689B89E-1480-5C28-0D92-71CDF5F0877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chemeClr val="dk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32;p36">
              <a:extLst>
                <a:ext uri="{FF2B5EF4-FFF2-40B4-BE49-F238E27FC236}">
                  <a16:creationId xmlns:a16="http://schemas.microsoft.com/office/drawing/2014/main" id="{22877FEB-20A8-ECD0-92E0-9C4834A436BF}"/>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33;p36">
              <a:extLst>
                <a:ext uri="{FF2B5EF4-FFF2-40B4-BE49-F238E27FC236}">
                  <a16:creationId xmlns:a16="http://schemas.microsoft.com/office/drawing/2014/main" id="{5DE791A7-4D83-66F0-BE3E-BA104CF24B7D}"/>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34;p36">
              <a:extLst>
                <a:ext uri="{FF2B5EF4-FFF2-40B4-BE49-F238E27FC236}">
                  <a16:creationId xmlns:a16="http://schemas.microsoft.com/office/drawing/2014/main" id="{528BC851-6113-5F79-C042-99429EC1792D}"/>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35;p36">
              <a:extLst>
                <a:ext uri="{FF2B5EF4-FFF2-40B4-BE49-F238E27FC236}">
                  <a16:creationId xmlns:a16="http://schemas.microsoft.com/office/drawing/2014/main" id="{83247D2F-CA70-B1B5-7F5A-7E974A075E9E}"/>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36;p36">
              <a:extLst>
                <a:ext uri="{FF2B5EF4-FFF2-40B4-BE49-F238E27FC236}">
                  <a16:creationId xmlns:a16="http://schemas.microsoft.com/office/drawing/2014/main" id="{9FC9D126-DFAC-42A1-1D6B-50FF5B5B1E25}"/>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37;p36">
              <a:extLst>
                <a:ext uri="{FF2B5EF4-FFF2-40B4-BE49-F238E27FC236}">
                  <a16:creationId xmlns:a16="http://schemas.microsoft.com/office/drawing/2014/main" id="{B54EC0EF-E5C7-E74F-9F58-2761AA634F7D}"/>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38;p36">
              <a:extLst>
                <a:ext uri="{FF2B5EF4-FFF2-40B4-BE49-F238E27FC236}">
                  <a16:creationId xmlns:a16="http://schemas.microsoft.com/office/drawing/2014/main" id="{67A2B58D-888B-5682-C387-3547FF0D19ED}"/>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39;p36">
              <a:extLst>
                <a:ext uri="{FF2B5EF4-FFF2-40B4-BE49-F238E27FC236}">
                  <a16:creationId xmlns:a16="http://schemas.microsoft.com/office/drawing/2014/main" id="{601A3F6B-26F9-7F57-E320-D5659744151C}"/>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chemeClr val="accent1"/>
            </a:solidFill>
            <a:ln w="3650"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0;p36">
              <a:extLst>
                <a:ext uri="{FF2B5EF4-FFF2-40B4-BE49-F238E27FC236}">
                  <a16:creationId xmlns:a16="http://schemas.microsoft.com/office/drawing/2014/main" id="{E2699FB5-014B-B82B-6624-5D4C14449BC9}"/>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1;p36">
              <a:extLst>
                <a:ext uri="{FF2B5EF4-FFF2-40B4-BE49-F238E27FC236}">
                  <a16:creationId xmlns:a16="http://schemas.microsoft.com/office/drawing/2014/main" id="{60F948F2-8716-0C23-9CDE-2A99B8F7AF88}"/>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2;p36">
              <a:extLst>
                <a:ext uri="{FF2B5EF4-FFF2-40B4-BE49-F238E27FC236}">
                  <a16:creationId xmlns:a16="http://schemas.microsoft.com/office/drawing/2014/main" id="{F80D6C07-3A1C-B6AE-B62A-A6EAED97750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3;p36">
              <a:extLst>
                <a:ext uri="{FF2B5EF4-FFF2-40B4-BE49-F238E27FC236}">
                  <a16:creationId xmlns:a16="http://schemas.microsoft.com/office/drawing/2014/main" id="{9CAF585C-3E1C-750D-F5E4-D7D331E293BB}"/>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4;p36">
              <a:extLst>
                <a:ext uri="{FF2B5EF4-FFF2-40B4-BE49-F238E27FC236}">
                  <a16:creationId xmlns:a16="http://schemas.microsoft.com/office/drawing/2014/main" id="{AE7B5907-4B96-4F33-818A-12AFE094A99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5;p36">
              <a:extLst>
                <a:ext uri="{FF2B5EF4-FFF2-40B4-BE49-F238E27FC236}">
                  <a16:creationId xmlns:a16="http://schemas.microsoft.com/office/drawing/2014/main" id="{CC008409-6C72-4F6F-150B-DED2FFE30CFE}"/>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6;p36">
              <a:extLst>
                <a:ext uri="{FF2B5EF4-FFF2-40B4-BE49-F238E27FC236}">
                  <a16:creationId xmlns:a16="http://schemas.microsoft.com/office/drawing/2014/main" id="{FF6E0201-A47F-AC24-634E-E8F68283EFAB}"/>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7;p36">
              <a:extLst>
                <a:ext uri="{FF2B5EF4-FFF2-40B4-BE49-F238E27FC236}">
                  <a16:creationId xmlns:a16="http://schemas.microsoft.com/office/drawing/2014/main" id="{B45C912D-DC72-EDCB-CC2B-7ABFC471384A}"/>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8;p36">
              <a:extLst>
                <a:ext uri="{FF2B5EF4-FFF2-40B4-BE49-F238E27FC236}">
                  <a16:creationId xmlns:a16="http://schemas.microsoft.com/office/drawing/2014/main" id="{2DFD1B5A-6F8E-68C5-5D14-979AD4B98BED}"/>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9;p36">
              <a:extLst>
                <a:ext uri="{FF2B5EF4-FFF2-40B4-BE49-F238E27FC236}">
                  <a16:creationId xmlns:a16="http://schemas.microsoft.com/office/drawing/2014/main" id="{CCA77D7F-40D7-AD10-CA22-B6ECFBC4F3DC}"/>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50;p36">
              <a:extLst>
                <a:ext uri="{FF2B5EF4-FFF2-40B4-BE49-F238E27FC236}">
                  <a16:creationId xmlns:a16="http://schemas.microsoft.com/office/drawing/2014/main" id="{BAA09245-FE2B-FAC5-70B6-263AF7F492D8}"/>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51;p36">
              <a:extLst>
                <a:ext uri="{FF2B5EF4-FFF2-40B4-BE49-F238E27FC236}">
                  <a16:creationId xmlns:a16="http://schemas.microsoft.com/office/drawing/2014/main" id="{35D0A0FE-AE29-096B-46E7-60CF9130A3CB}"/>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52;p36">
              <a:extLst>
                <a:ext uri="{FF2B5EF4-FFF2-40B4-BE49-F238E27FC236}">
                  <a16:creationId xmlns:a16="http://schemas.microsoft.com/office/drawing/2014/main" id="{62BA6EEC-EF07-748E-D900-249714FE9FEB}"/>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53;p36">
              <a:extLst>
                <a:ext uri="{FF2B5EF4-FFF2-40B4-BE49-F238E27FC236}">
                  <a16:creationId xmlns:a16="http://schemas.microsoft.com/office/drawing/2014/main" id="{401A24D3-DE67-CEF5-7A89-93422BFA22A9}"/>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54;p36">
              <a:extLst>
                <a:ext uri="{FF2B5EF4-FFF2-40B4-BE49-F238E27FC236}">
                  <a16:creationId xmlns:a16="http://schemas.microsoft.com/office/drawing/2014/main" id="{670F1EF2-A12D-7ECF-6B44-50186E71BED2}"/>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55;p36">
              <a:extLst>
                <a:ext uri="{FF2B5EF4-FFF2-40B4-BE49-F238E27FC236}">
                  <a16:creationId xmlns:a16="http://schemas.microsoft.com/office/drawing/2014/main" id="{D81B18D3-382C-6F04-795C-43C8B04AD44F}"/>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56;p36">
              <a:extLst>
                <a:ext uri="{FF2B5EF4-FFF2-40B4-BE49-F238E27FC236}">
                  <a16:creationId xmlns:a16="http://schemas.microsoft.com/office/drawing/2014/main" id="{CD2AAAEB-68B1-F2E4-9E15-CC456A428F27}"/>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57;p36">
              <a:extLst>
                <a:ext uri="{FF2B5EF4-FFF2-40B4-BE49-F238E27FC236}">
                  <a16:creationId xmlns:a16="http://schemas.microsoft.com/office/drawing/2014/main" id="{B78BE175-C693-9BEC-E8DC-6B6C536FE8B0}"/>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58;p36">
              <a:extLst>
                <a:ext uri="{FF2B5EF4-FFF2-40B4-BE49-F238E27FC236}">
                  <a16:creationId xmlns:a16="http://schemas.microsoft.com/office/drawing/2014/main" id="{32B351F6-6373-117C-5F96-6DAB2D907326}"/>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59;p36">
              <a:extLst>
                <a:ext uri="{FF2B5EF4-FFF2-40B4-BE49-F238E27FC236}">
                  <a16:creationId xmlns:a16="http://schemas.microsoft.com/office/drawing/2014/main" id="{EE6B6CFA-54DA-6F73-0AF8-162290D567DF}"/>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chemeClr val="dk1"/>
            </a:solidFill>
            <a:ln w="9525" cap="flat" cmpd="sng">
              <a:solidFill>
                <a:schemeClr val="dk1"/>
              </a:solidFill>
              <a:prstDash val="solid"/>
              <a:miter lim="76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73481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2">
            <a:extLst>
              <a:ext uri="{FF2B5EF4-FFF2-40B4-BE49-F238E27FC236}">
                <a16:creationId xmlns:a16="http://schemas.microsoft.com/office/drawing/2014/main" id="{A8E9206A-1B15-DD3A-A182-F894FBD719C2}"/>
              </a:ext>
            </a:extLst>
          </p:cNvPr>
          <p:cNvGrpSpPr/>
          <p:nvPr/>
        </p:nvGrpSpPr>
        <p:grpSpPr>
          <a:xfrm>
            <a:off x="206771" y="123757"/>
            <a:ext cx="9677457" cy="6030300"/>
            <a:chOff x="-469547" y="-604913"/>
            <a:chExt cx="5176723" cy="3204825"/>
          </a:xfrm>
        </p:grpSpPr>
        <p:sp>
          <p:nvSpPr>
            <p:cNvPr id="102" name="Freeform 3">
              <a:extLst>
                <a:ext uri="{FF2B5EF4-FFF2-40B4-BE49-F238E27FC236}">
                  <a16:creationId xmlns:a16="http://schemas.microsoft.com/office/drawing/2014/main" id="{FE661D27-9788-E2B8-172F-2A3C0681F4B3}"/>
                </a:ext>
              </a:extLst>
            </p:cNvPr>
            <p:cNvSpPr/>
            <p:nvPr/>
          </p:nvSpPr>
          <p:spPr>
            <a:xfrm>
              <a:off x="-469547" y="-604913"/>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TextBox 4">
              <a:extLst>
                <a:ext uri="{FF2B5EF4-FFF2-40B4-BE49-F238E27FC236}">
                  <a16:creationId xmlns:a16="http://schemas.microsoft.com/office/drawing/2014/main" id="{4F2AF135-36A7-C425-AACA-8117B8F884B0}"/>
                </a:ext>
              </a:extLst>
            </p:cNvPr>
            <p:cNvSpPr txBox="1"/>
            <p:nvPr/>
          </p:nvSpPr>
          <p:spPr>
            <a:xfrm>
              <a:off x="0" y="-114300"/>
              <a:ext cx="4707176" cy="2714212"/>
            </a:xfrm>
            <a:prstGeom prst="rect">
              <a:avLst/>
            </a:prstGeom>
          </p:spPr>
          <p:txBody>
            <a:bodyPr lIns="50800" tIns="50800" rIns="50800" bIns="50800" rtlCol="0" anchor="ctr"/>
            <a:lstStyle/>
            <a:p>
              <a:pPr marL="0" marR="0" lvl="0" indent="0" algn="ctr" defTabSz="914400" rtl="0" eaLnBrk="1" fontAlgn="auto" latinLnBrk="0" hangingPunct="1">
                <a:lnSpc>
                  <a:spcPts val="328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Google Shape;883;p30">
            <a:extLst>
              <a:ext uri="{FF2B5EF4-FFF2-40B4-BE49-F238E27FC236}">
                <a16:creationId xmlns:a16="http://schemas.microsoft.com/office/drawing/2014/main" id="{61BD123C-3F3E-4EA2-B62E-3DFBF783AAA1}"/>
              </a:ext>
            </a:extLst>
          </p:cNvPr>
          <p:cNvSpPr/>
          <p:nvPr/>
        </p:nvSpPr>
        <p:spPr>
          <a:xfrm>
            <a:off x="4943234" y="3142211"/>
            <a:ext cx="584400" cy="584400"/>
          </a:xfrm>
          <a:prstGeom prst="ellipse">
            <a:avLst/>
          </a:prstGeom>
          <a:noFill/>
          <a:ln>
            <a:noFill/>
          </a:ln>
        </p:spPr>
        <p:txBody>
          <a:bodyPr spcFirstLastPara="1" wrap="square" lIns="91425" tIns="91425" rIns="91425" bIns="91425" anchor="ctr" anchorCtr="0">
            <a:noAutofit/>
          </a:bodyPr>
          <a:lstStyle/>
          <a:p>
            <a:pPr algn="ctr"/>
            <a:endParaRPr>
              <a:latin typeface="Montserrat Medium"/>
              <a:ea typeface="Montserrat Medium"/>
              <a:cs typeface="Montserrat Medium"/>
              <a:sym typeface="Montserrat Medium"/>
            </a:endParaRPr>
          </a:p>
        </p:txBody>
      </p:sp>
      <p:sp>
        <p:nvSpPr>
          <p:cNvPr id="4" name="Google Shape;884;p30">
            <a:extLst>
              <a:ext uri="{FF2B5EF4-FFF2-40B4-BE49-F238E27FC236}">
                <a16:creationId xmlns:a16="http://schemas.microsoft.com/office/drawing/2014/main" id="{FB66C731-96A3-1C74-8474-0E70CC9087D8}"/>
              </a:ext>
            </a:extLst>
          </p:cNvPr>
          <p:cNvSpPr/>
          <p:nvPr/>
        </p:nvSpPr>
        <p:spPr>
          <a:xfrm>
            <a:off x="3390628" y="1590273"/>
            <a:ext cx="584400" cy="584400"/>
          </a:xfrm>
          <a:prstGeom prst="ellipse">
            <a:avLst/>
          </a:prstGeom>
          <a:noFill/>
          <a:ln>
            <a:noFill/>
          </a:ln>
        </p:spPr>
        <p:txBody>
          <a:bodyPr spcFirstLastPara="1" wrap="square" lIns="91425" tIns="91425" rIns="91425" bIns="91425" anchor="ctr" anchorCtr="0">
            <a:noAutofit/>
          </a:bodyPr>
          <a:lstStyle/>
          <a:p>
            <a:pPr algn="ctr"/>
            <a:endParaRPr>
              <a:latin typeface="Montserrat Medium"/>
              <a:ea typeface="Montserrat Medium"/>
              <a:cs typeface="Montserrat Medium"/>
              <a:sym typeface="Montserrat Medium"/>
            </a:endParaRPr>
          </a:p>
        </p:txBody>
      </p:sp>
      <p:sp>
        <p:nvSpPr>
          <p:cNvPr id="6" name="Google Shape;885;p30">
            <a:extLst>
              <a:ext uri="{FF2B5EF4-FFF2-40B4-BE49-F238E27FC236}">
                <a16:creationId xmlns:a16="http://schemas.microsoft.com/office/drawing/2014/main" id="{3A02D4E7-A947-23E8-F5C3-11590BC6EFEC}"/>
              </a:ext>
            </a:extLst>
          </p:cNvPr>
          <p:cNvSpPr/>
          <p:nvPr/>
        </p:nvSpPr>
        <p:spPr>
          <a:xfrm>
            <a:off x="2202903" y="3142211"/>
            <a:ext cx="584400" cy="584400"/>
          </a:xfrm>
          <a:prstGeom prst="ellipse">
            <a:avLst/>
          </a:prstGeom>
          <a:noFill/>
          <a:ln>
            <a:noFill/>
          </a:ln>
        </p:spPr>
        <p:txBody>
          <a:bodyPr spcFirstLastPara="1" wrap="square" lIns="91425" tIns="91425" rIns="91425" bIns="91425" anchor="ctr" anchorCtr="0">
            <a:noAutofit/>
          </a:bodyPr>
          <a:lstStyle/>
          <a:p>
            <a:pPr algn="ctr"/>
            <a:endParaRPr>
              <a:latin typeface="Montserrat Medium"/>
              <a:ea typeface="Montserrat Medium"/>
              <a:cs typeface="Montserrat Medium"/>
              <a:sym typeface="Montserrat Medium"/>
            </a:endParaRPr>
          </a:p>
        </p:txBody>
      </p:sp>
      <p:sp>
        <p:nvSpPr>
          <p:cNvPr id="7" name="Google Shape;886;p30">
            <a:extLst>
              <a:ext uri="{FF2B5EF4-FFF2-40B4-BE49-F238E27FC236}">
                <a16:creationId xmlns:a16="http://schemas.microsoft.com/office/drawing/2014/main" id="{D41852B4-932F-787A-F223-39F5ECA92560}"/>
              </a:ext>
            </a:extLst>
          </p:cNvPr>
          <p:cNvSpPr/>
          <p:nvPr/>
        </p:nvSpPr>
        <p:spPr>
          <a:xfrm>
            <a:off x="533408" y="1590273"/>
            <a:ext cx="584400" cy="584400"/>
          </a:xfrm>
          <a:prstGeom prst="ellipse">
            <a:avLst/>
          </a:prstGeom>
          <a:noFill/>
          <a:ln>
            <a:noFill/>
          </a:ln>
        </p:spPr>
        <p:txBody>
          <a:bodyPr spcFirstLastPara="1" wrap="square" lIns="91425" tIns="91425" rIns="91425" bIns="91425" anchor="ctr" anchorCtr="0">
            <a:noAutofit/>
          </a:bodyPr>
          <a:lstStyle/>
          <a:p>
            <a:pPr algn="ctr"/>
            <a:endParaRPr>
              <a:latin typeface="Montserrat Medium"/>
              <a:ea typeface="Montserrat Medium"/>
              <a:cs typeface="Montserrat Medium"/>
              <a:sym typeface="Montserrat Medium"/>
            </a:endParaRPr>
          </a:p>
        </p:txBody>
      </p:sp>
      <p:sp>
        <p:nvSpPr>
          <p:cNvPr id="8" name="Google Shape;889;p30">
            <a:extLst>
              <a:ext uri="{FF2B5EF4-FFF2-40B4-BE49-F238E27FC236}">
                <a16:creationId xmlns:a16="http://schemas.microsoft.com/office/drawing/2014/main" id="{68223BB1-404E-D8F7-6588-3E4EA9B8C78D}"/>
              </a:ext>
            </a:extLst>
          </p:cNvPr>
          <p:cNvSpPr/>
          <p:nvPr/>
        </p:nvSpPr>
        <p:spPr>
          <a:xfrm>
            <a:off x="5010022" y="2433382"/>
            <a:ext cx="448800" cy="448800"/>
          </a:xfrm>
          <a:prstGeom prst="ellipse">
            <a:avLst/>
          </a:prstGeom>
          <a:solidFill>
            <a:srgbClr val="F8A6A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200" b="1" i="0" u="none" strike="noStrike" kern="0" cap="none" spc="0" normalizeH="0" baseline="0" noProof="0">
                <a:ln>
                  <a:noFill/>
                </a:ln>
                <a:solidFill>
                  <a:sysClr val="windowText" lastClr="000000"/>
                </a:solidFill>
                <a:effectLst/>
                <a:uLnTx/>
                <a:uFillTx/>
                <a:latin typeface="Montserrat"/>
                <a:ea typeface="Montserrat"/>
                <a:cs typeface="Montserrat"/>
                <a:sym typeface="Montserrat"/>
              </a:rPr>
              <a:t>4</a:t>
            </a:r>
            <a:endParaRPr kumimoji="0" sz="1800" b="0" i="0" u="none" strike="noStrike" kern="0" cap="none" spc="0" normalizeH="0" baseline="0" noProof="0">
              <a:ln>
                <a:noFill/>
              </a:ln>
              <a:solidFill>
                <a:sysClr val="windowText" lastClr="000000"/>
              </a:solidFill>
              <a:effectLst/>
              <a:uLnTx/>
              <a:uFillTx/>
            </a:endParaRPr>
          </a:p>
        </p:txBody>
      </p:sp>
      <p:sp>
        <p:nvSpPr>
          <p:cNvPr id="9" name="Google Shape;892;p30">
            <a:extLst>
              <a:ext uri="{FF2B5EF4-FFF2-40B4-BE49-F238E27FC236}">
                <a16:creationId xmlns:a16="http://schemas.microsoft.com/office/drawing/2014/main" id="{B7FFD4EA-DE09-EAF0-4401-A8B49486F5B1}"/>
              </a:ext>
            </a:extLst>
          </p:cNvPr>
          <p:cNvSpPr/>
          <p:nvPr/>
        </p:nvSpPr>
        <p:spPr>
          <a:xfrm>
            <a:off x="3458434" y="2433420"/>
            <a:ext cx="448800" cy="448800"/>
          </a:xfrm>
          <a:prstGeom prst="ellipse">
            <a:avLst/>
          </a:prstGeom>
          <a:solidFill>
            <a:srgbClr val="FED2B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200" b="1" i="0" u="none" strike="noStrike" kern="0" cap="none" spc="0" normalizeH="0" baseline="0" noProof="0">
                <a:ln>
                  <a:noFill/>
                </a:ln>
                <a:solidFill>
                  <a:sysClr val="windowText" lastClr="000000"/>
                </a:solidFill>
                <a:effectLst/>
                <a:uLnTx/>
                <a:uFillTx/>
                <a:latin typeface="Montserrat"/>
                <a:ea typeface="Montserrat"/>
                <a:cs typeface="Montserrat"/>
                <a:sym typeface="Montserrat"/>
              </a:rPr>
              <a:t>3</a:t>
            </a:r>
            <a:endParaRPr kumimoji="0" sz="1800" b="0" i="0" u="none" strike="noStrike" kern="0" cap="none" spc="0" normalizeH="0" baseline="0" noProof="0">
              <a:ln>
                <a:noFill/>
              </a:ln>
              <a:solidFill>
                <a:sysClr val="windowText" lastClr="000000"/>
              </a:solidFill>
              <a:effectLst/>
              <a:uLnTx/>
              <a:uFillTx/>
            </a:endParaRPr>
          </a:p>
        </p:txBody>
      </p:sp>
      <p:sp>
        <p:nvSpPr>
          <p:cNvPr id="10" name="Google Shape;895;p30">
            <a:extLst>
              <a:ext uri="{FF2B5EF4-FFF2-40B4-BE49-F238E27FC236}">
                <a16:creationId xmlns:a16="http://schemas.microsoft.com/office/drawing/2014/main" id="{B5FC5D53-EDE6-78C3-77E6-45E83BA8E5E7}"/>
              </a:ext>
            </a:extLst>
          </p:cNvPr>
          <p:cNvSpPr/>
          <p:nvPr/>
        </p:nvSpPr>
        <p:spPr>
          <a:xfrm>
            <a:off x="601208" y="2433432"/>
            <a:ext cx="448800" cy="448800"/>
          </a:xfrm>
          <a:prstGeom prst="ellipse">
            <a:avLst/>
          </a:prstGeom>
          <a:solidFill>
            <a:srgbClr val="ADDCC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200" b="1" i="0" u="none" strike="noStrike" kern="0" cap="none" spc="0" normalizeH="0" baseline="0" noProof="0">
                <a:ln>
                  <a:noFill/>
                </a:ln>
                <a:solidFill>
                  <a:sysClr val="windowText" lastClr="000000"/>
                </a:solidFill>
                <a:effectLst/>
                <a:uLnTx/>
                <a:uFillTx/>
                <a:latin typeface="Montserrat"/>
                <a:ea typeface="Montserrat"/>
                <a:cs typeface="Montserrat"/>
                <a:sym typeface="Montserrat"/>
              </a:rPr>
              <a:t>1</a:t>
            </a:r>
            <a:endParaRPr kumimoji="0" sz="1200" b="1" i="0" u="none" strike="noStrike" kern="0" cap="none" spc="0" normalizeH="0" baseline="0" noProof="0">
              <a:ln>
                <a:noFill/>
              </a:ln>
              <a:solidFill>
                <a:sysClr val="windowText" lastClr="000000"/>
              </a:solidFill>
              <a:effectLst/>
              <a:uLnTx/>
              <a:uFillTx/>
              <a:latin typeface="Montserrat"/>
              <a:ea typeface="Montserrat"/>
              <a:cs typeface="Montserrat"/>
              <a:sym typeface="Montserrat"/>
            </a:endParaRPr>
          </a:p>
        </p:txBody>
      </p:sp>
      <p:sp>
        <p:nvSpPr>
          <p:cNvPr id="11" name="Google Shape;898;p30">
            <a:extLst>
              <a:ext uri="{FF2B5EF4-FFF2-40B4-BE49-F238E27FC236}">
                <a16:creationId xmlns:a16="http://schemas.microsoft.com/office/drawing/2014/main" id="{FBBDAB6D-2EFE-3768-F05A-7438F51EE0DF}"/>
              </a:ext>
            </a:extLst>
          </p:cNvPr>
          <p:cNvSpPr/>
          <p:nvPr/>
        </p:nvSpPr>
        <p:spPr>
          <a:xfrm>
            <a:off x="2270715" y="2433382"/>
            <a:ext cx="448800" cy="448800"/>
          </a:xfrm>
          <a:prstGeom prst="ellipse">
            <a:avLst/>
          </a:prstGeom>
          <a:solidFill>
            <a:srgbClr val="DCEBC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200" b="1" i="0" u="none" strike="noStrike" kern="0" cap="none" spc="0" normalizeH="0" baseline="0" noProof="0">
                <a:ln>
                  <a:noFill/>
                </a:ln>
                <a:solidFill>
                  <a:sysClr val="windowText" lastClr="000000"/>
                </a:solidFill>
                <a:effectLst/>
                <a:uLnTx/>
                <a:uFillTx/>
                <a:latin typeface="Montserrat"/>
                <a:ea typeface="Montserrat"/>
                <a:cs typeface="Montserrat"/>
                <a:sym typeface="Montserrat"/>
              </a:rPr>
              <a:t>2</a:t>
            </a:r>
            <a:endParaRPr kumimoji="0" sz="1800" b="0" i="0" u="none" strike="noStrike" kern="0" cap="none" spc="0" normalizeH="0" baseline="0" noProof="0">
              <a:ln>
                <a:noFill/>
              </a:ln>
              <a:solidFill>
                <a:sysClr val="windowText" lastClr="000000"/>
              </a:solidFill>
              <a:effectLst/>
              <a:uLnTx/>
              <a:uFillTx/>
            </a:endParaRPr>
          </a:p>
        </p:txBody>
      </p:sp>
      <p:cxnSp>
        <p:nvCxnSpPr>
          <p:cNvPr id="12" name="Google Shape;901;p30">
            <a:extLst>
              <a:ext uri="{FF2B5EF4-FFF2-40B4-BE49-F238E27FC236}">
                <a16:creationId xmlns:a16="http://schemas.microsoft.com/office/drawing/2014/main" id="{3CF81746-2B37-6758-9272-CDD6E7E69605}"/>
              </a:ext>
            </a:extLst>
          </p:cNvPr>
          <p:cNvCxnSpPr>
            <a:endCxn id="10" idx="2"/>
          </p:cNvCxnSpPr>
          <p:nvPr/>
        </p:nvCxnSpPr>
        <p:spPr>
          <a:xfrm>
            <a:off x="214808" y="2657832"/>
            <a:ext cx="386400" cy="0"/>
          </a:xfrm>
          <a:prstGeom prst="straightConnector1">
            <a:avLst/>
          </a:prstGeom>
          <a:noFill/>
          <a:ln w="9525" cap="flat" cmpd="sng">
            <a:solidFill>
              <a:srgbClr val="000000"/>
            </a:solidFill>
            <a:prstDash val="solid"/>
            <a:round/>
            <a:headEnd type="oval" w="med" len="med"/>
            <a:tailEnd type="none" w="med" len="med"/>
          </a:ln>
        </p:spPr>
      </p:cxnSp>
      <p:cxnSp>
        <p:nvCxnSpPr>
          <p:cNvPr id="13" name="Google Shape;902;p30">
            <a:extLst>
              <a:ext uri="{FF2B5EF4-FFF2-40B4-BE49-F238E27FC236}">
                <a16:creationId xmlns:a16="http://schemas.microsoft.com/office/drawing/2014/main" id="{5E62FD77-9925-9F1D-C6B5-3B9DFAC2B37C}"/>
              </a:ext>
            </a:extLst>
          </p:cNvPr>
          <p:cNvCxnSpPr>
            <a:stCxn id="11" idx="2"/>
            <a:endCxn id="10" idx="6"/>
          </p:cNvCxnSpPr>
          <p:nvPr/>
        </p:nvCxnSpPr>
        <p:spPr>
          <a:xfrm flipH="1">
            <a:off x="1050008" y="2657782"/>
            <a:ext cx="1220707" cy="50"/>
          </a:xfrm>
          <a:prstGeom prst="straightConnector1">
            <a:avLst/>
          </a:prstGeom>
          <a:noFill/>
          <a:ln w="9525" cap="flat" cmpd="sng">
            <a:solidFill>
              <a:srgbClr val="000000"/>
            </a:solidFill>
            <a:prstDash val="solid"/>
            <a:round/>
            <a:headEnd type="none" w="med" len="med"/>
            <a:tailEnd type="none" w="med" len="med"/>
          </a:ln>
        </p:spPr>
      </p:cxnSp>
      <p:cxnSp>
        <p:nvCxnSpPr>
          <p:cNvPr id="14" name="Google Shape;903;p30">
            <a:extLst>
              <a:ext uri="{FF2B5EF4-FFF2-40B4-BE49-F238E27FC236}">
                <a16:creationId xmlns:a16="http://schemas.microsoft.com/office/drawing/2014/main" id="{95922FDA-001D-BDC3-EB53-E571E31DC0DD}"/>
              </a:ext>
            </a:extLst>
          </p:cNvPr>
          <p:cNvCxnSpPr>
            <a:stCxn id="9" idx="2"/>
          </p:cNvCxnSpPr>
          <p:nvPr/>
        </p:nvCxnSpPr>
        <p:spPr>
          <a:xfrm rot="10800000">
            <a:off x="2716834" y="2657820"/>
            <a:ext cx="741600" cy="0"/>
          </a:xfrm>
          <a:prstGeom prst="straightConnector1">
            <a:avLst/>
          </a:prstGeom>
          <a:noFill/>
          <a:ln w="9525" cap="flat" cmpd="sng">
            <a:solidFill>
              <a:srgbClr val="000000"/>
            </a:solidFill>
            <a:prstDash val="solid"/>
            <a:round/>
            <a:headEnd type="none" w="med" len="med"/>
            <a:tailEnd type="none" w="med" len="med"/>
          </a:ln>
        </p:spPr>
      </p:cxnSp>
      <p:cxnSp>
        <p:nvCxnSpPr>
          <p:cNvPr id="15" name="Google Shape;904;p30">
            <a:extLst>
              <a:ext uri="{FF2B5EF4-FFF2-40B4-BE49-F238E27FC236}">
                <a16:creationId xmlns:a16="http://schemas.microsoft.com/office/drawing/2014/main" id="{C46DDF21-A41E-8CEF-54A7-0E1E1CA0757A}"/>
              </a:ext>
            </a:extLst>
          </p:cNvPr>
          <p:cNvCxnSpPr>
            <a:stCxn id="8" idx="2"/>
            <a:endCxn id="9" idx="6"/>
          </p:cNvCxnSpPr>
          <p:nvPr/>
        </p:nvCxnSpPr>
        <p:spPr>
          <a:xfrm flipH="1">
            <a:off x="3907234" y="2657782"/>
            <a:ext cx="1102788" cy="38"/>
          </a:xfrm>
          <a:prstGeom prst="straightConnector1">
            <a:avLst/>
          </a:prstGeom>
          <a:noFill/>
          <a:ln w="9525" cap="flat" cmpd="sng">
            <a:solidFill>
              <a:srgbClr val="000000"/>
            </a:solidFill>
            <a:prstDash val="solid"/>
            <a:round/>
            <a:headEnd type="none" w="med" len="med"/>
            <a:tailEnd type="none" w="med" len="med"/>
          </a:ln>
        </p:spPr>
      </p:cxnSp>
      <p:cxnSp>
        <p:nvCxnSpPr>
          <p:cNvPr id="16" name="Google Shape;905;p30">
            <a:extLst>
              <a:ext uri="{FF2B5EF4-FFF2-40B4-BE49-F238E27FC236}">
                <a16:creationId xmlns:a16="http://schemas.microsoft.com/office/drawing/2014/main" id="{C47D4A18-3CAF-C3F9-FFBF-63C087B4B700}"/>
              </a:ext>
            </a:extLst>
          </p:cNvPr>
          <p:cNvCxnSpPr>
            <a:stCxn id="62" idx="2"/>
            <a:endCxn id="8" idx="6"/>
          </p:cNvCxnSpPr>
          <p:nvPr/>
        </p:nvCxnSpPr>
        <p:spPr>
          <a:xfrm flipH="1" flipV="1">
            <a:off x="5458822" y="2657782"/>
            <a:ext cx="1102806" cy="188"/>
          </a:xfrm>
          <a:prstGeom prst="straightConnector1">
            <a:avLst/>
          </a:prstGeom>
          <a:noFill/>
          <a:ln w="9525" cap="flat" cmpd="sng">
            <a:solidFill>
              <a:srgbClr val="000000"/>
            </a:solidFill>
            <a:prstDash val="solid"/>
            <a:round/>
            <a:headEnd type="none" w="med" len="med"/>
            <a:tailEnd type="none" w="med" len="med"/>
          </a:ln>
        </p:spPr>
      </p:cxnSp>
      <p:cxnSp>
        <p:nvCxnSpPr>
          <p:cNvPr id="17" name="Google Shape;907;p30">
            <a:extLst>
              <a:ext uri="{FF2B5EF4-FFF2-40B4-BE49-F238E27FC236}">
                <a16:creationId xmlns:a16="http://schemas.microsoft.com/office/drawing/2014/main" id="{13AED778-BBEE-4DAF-1FE5-89468B0D1857}"/>
              </a:ext>
            </a:extLst>
          </p:cNvPr>
          <p:cNvCxnSpPr>
            <a:stCxn id="7" idx="4"/>
            <a:endCxn id="10" idx="0"/>
          </p:cNvCxnSpPr>
          <p:nvPr/>
        </p:nvCxnSpPr>
        <p:spPr>
          <a:xfrm>
            <a:off x="825608" y="2174673"/>
            <a:ext cx="0" cy="258900"/>
          </a:xfrm>
          <a:prstGeom prst="straightConnector1">
            <a:avLst/>
          </a:prstGeom>
          <a:noFill/>
          <a:ln w="9525" cap="flat" cmpd="sng">
            <a:solidFill>
              <a:srgbClr val="000000"/>
            </a:solidFill>
            <a:prstDash val="solid"/>
            <a:round/>
            <a:headEnd type="none" w="med" len="med"/>
            <a:tailEnd type="none" w="med" len="med"/>
          </a:ln>
        </p:spPr>
      </p:cxnSp>
      <p:grpSp>
        <p:nvGrpSpPr>
          <p:cNvPr id="18" name="Google Shape;908;p30">
            <a:extLst>
              <a:ext uri="{FF2B5EF4-FFF2-40B4-BE49-F238E27FC236}">
                <a16:creationId xmlns:a16="http://schemas.microsoft.com/office/drawing/2014/main" id="{24F28B48-16CD-BA89-BA69-318FF46AE788}"/>
              </a:ext>
            </a:extLst>
          </p:cNvPr>
          <p:cNvGrpSpPr/>
          <p:nvPr/>
        </p:nvGrpSpPr>
        <p:grpSpPr>
          <a:xfrm>
            <a:off x="5102396" y="3235219"/>
            <a:ext cx="260625" cy="388930"/>
            <a:chOff x="7281809" y="2080071"/>
            <a:chExt cx="260625" cy="388930"/>
          </a:xfrm>
        </p:grpSpPr>
        <p:sp>
          <p:nvSpPr>
            <p:cNvPr id="19" name="Google Shape;909;p30">
              <a:extLst>
                <a:ext uri="{FF2B5EF4-FFF2-40B4-BE49-F238E27FC236}">
                  <a16:creationId xmlns:a16="http://schemas.microsoft.com/office/drawing/2014/main" id="{5E655AD7-C557-C260-CBBE-8BE51AAC2694}"/>
                </a:ext>
              </a:extLst>
            </p:cNvPr>
            <p:cNvSpPr/>
            <p:nvPr/>
          </p:nvSpPr>
          <p:spPr>
            <a:xfrm>
              <a:off x="7298541" y="2200411"/>
              <a:ext cx="24731" cy="49428"/>
            </a:xfrm>
            <a:custGeom>
              <a:avLst/>
              <a:gdLst/>
              <a:ahLst/>
              <a:cxnLst/>
              <a:rect l="l" t="t" r="r" b="b"/>
              <a:pathLst>
                <a:path w="739" h="1477" extrusionOk="0">
                  <a:moveTo>
                    <a:pt x="715" y="0"/>
                  </a:moveTo>
                  <a:cubicBezTo>
                    <a:pt x="334" y="0"/>
                    <a:pt x="0" y="334"/>
                    <a:pt x="0" y="715"/>
                  </a:cubicBezTo>
                  <a:cubicBezTo>
                    <a:pt x="0" y="1120"/>
                    <a:pt x="286" y="1477"/>
                    <a:pt x="715" y="1477"/>
                  </a:cubicBezTo>
                  <a:lnTo>
                    <a:pt x="738" y="1477"/>
                  </a:lnTo>
                  <a:lnTo>
                    <a:pt x="738" y="0"/>
                  </a:ln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910;p30">
              <a:extLst>
                <a:ext uri="{FF2B5EF4-FFF2-40B4-BE49-F238E27FC236}">
                  <a16:creationId xmlns:a16="http://schemas.microsoft.com/office/drawing/2014/main" id="{B28C2F4D-486A-81D0-2F9B-C9CD60E645E5}"/>
                </a:ext>
              </a:extLst>
            </p:cNvPr>
            <p:cNvSpPr/>
            <p:nvPr/>
          </p:nvSpPr>
          <p:spPr>
            <a:xfrm>
              <a:off x="7500971" y="2201984"/>
              <a:ext cx="24731" cy="48658"/>
            </a:xfrm>
            <a:custGeom>
              <a:avLst/>
              <a:gdLst/>
              <a:ahLst/>
              <a:cxnLst/>
              <a:rect l="l" t="t" r="r" b="b"/>
              <a:pathLst>
                <a:path w="739" h="1454" extrusionOk="0">
                  <a:moveTo>
                    <a:pt x="0" y="1"/>
                  </a:moveTo>
                  <a:lnTo>
                    <a:pt x="0" y="1454"/>
                  </a:lnTo>
                  <a:lnTo>
                    <a:pt x="24" y="1454"/>
                  </a:lnTo>
                  <a:cubicBezTo>
                    <a:pt x="405" y="1430"/>
                    <a:pt x="738" y="1096"/>
                    <a:pt x="738" y="715"/>
                  </a:cubicBezTo>
                  <a:cubicBezTo>
                    <a:pt x="738" y="334"/>
                    <a:pt x="405" y="1"/>
                    <a:pt x="24" y="1"/>
                  </a:cubicBez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911;p30">
              <a:extLst>
                <a:ext uri="{FF2B5EF4-FFF2-40B4-BE49-F238E27FC236}">
                  <a16:creationId xmlns:a16="http://schemas.microsoft.com/office/drawing/2014/main" id="{80549716-2308-37C5-E4A9-5C44B122BA6F}"/>
                </a:ext>
              </a:extLst>
            </p:cNvPr>
            <p:cNvSpPr/>
            <p:nvPr/>
          </p:nvSpPr>
          <p:spPr>
            <a:xfrm>
              <a:off x="7346329" y="2183678"/>
              <a:ext cx="130748" cy="134697"/>
            </a:xfrm>
            <a:custGeom>
              <a:avLst/>
              <a:gdLst/>
              <a:ahLst/>
              <a:cxnLst/>
              <a:rect l="l" t="t" r="r" b="b"/>
              <a:pathLst>
                <a:path w="3907" h="4025" extrusionOk="0">
                  <a:moveTo>
                    <a:pt x="3025" y="2096"/>
                  </a:moveTo>
                  <a:cubicBezTo>
                    <a:pt x="3025" y="2691"/>
                    <a:pt x="2549" y="3168"/>
                    <a:pt x="1954" y="3168"/>
                  </a:cubicBezTo>
                  <a:cubicBezTo>
                    <a:pt x="1358" y="3168"/>
                    <a:pt x="882" y="2691"/>
                    <a:pt x="882" y="2096"/>
                  </a:cubicBezTo>
                  <a:lnTo>
                    <a:pt x="1573" y="2096"/>
                  </a:lnTo>
                  <a:cubicBezTo>
                    <a:pt x="1573" y="2286"/>
                    <a:pt x="1763" y="2477"/>
                    <a:pt x="1954" y="2477"/>
                  </a:cubicBezTo>
                  <a:cubicBezTo>
                    <a:pt x="2168" y="2477"/>
                    <a:pt x="2335" y="2286"/>
                    <a:pt x="2335" y="2096"/>
                  </a:cubicBezTo>
                  <a:close/>
                  <a:moveTo>
                    <a:pt x="1" y="0"/>
                  </a:moveTo>
                  <a:lnTo>
                    <a:pt x="1" y="2072"/>
                  </a:lnTo>
                  <a:cubicBezTo>
                    <a:pt x="1" y="3144"/>
                    <a:pt x="858" y="4025"/>
                    <a:pt x="1930" y="4025"/>
                  </a:cubicBezTo>
                  <a:cubicBezTo>
                    <a:pt x="3002" y="4025"/>
                    <a:pt x="3907" y="3168"/>
                    <a:pt x="3907" y="2072"/>
                  </a:cubicBezTo>
                  <a:lnTo>
                    <a:pt x="3907" y="548"/>
                  </a:lnTo>
                  <a:cubicBezTo>
                    <a:pt x="3692" y="667"/>
                    <a:pt x="3478" y="715"/>
                    <a:pt x="3240" y="715"/>
                  </a:cubicBezTo>
                  <a:cubicBezTo>
                    <a:pt x="3206" y="718"/>
                    <a:pt x="3172" y="720"/>
                    <a:pt x="3138" y="720"/>
                  </a:cubicBezTo>
                  <a:cubicBezTo>
                    <a:pt x="2676" y="720"/>
                    <a:pt x="2249" y="422"/>
                    <a:pt x="2049" y="0"/>
                  </a:cubicBez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912;p30">
              <a:extLst>
                <a:ext uri="{FF2B5EF4-FFF2-40B4-BE49-F238E27FC236}">
                  <a16:creationId xmlns:a16="http://schemas.microsoft.com/office/drawing/2014/main" id="{808F3FB7-73F5-8F2B-5E47-CC340F421F9B}"/>
                </a:ext>
              </a:extLst>
            </p:cNvPr>
            <p:cNvSpPr/>
            <p:nvPr/>
          </p:nvSpPr>
          <p:spPr>
            <a:xfrm>
              <a:off x="7305703" y="2080071"/>
              <a:ext cx="171374" cy="106017"/>
            </a:xfrm>
            <a:custGeom>
              <a:avLst/>
              <a:gdLst/>
              <a:ahLst/>
              <a:cxnLst/>
              <a:rect l="l" t="t" r="r" b="b"/>
              <a:pathLst>
                <a:path w="5121" h="3168" extrusionOk="0">
                  <a:moveTo>
                    <a:pt x="1215" y="0"/>
                  </a:moveTo>
                  <a:cubicBezTo>
                    <a:pt x="524" y="0"/>
                    <a:pt x="0" y="572"/>
                    <a:pt x="0" y="1263"/>
                  </a:cubicBezTo>
                  <a:cubicBezTo>
                    <a:pt x="0" y="1906"/>
                    <a:pt x="548" y="2453"/>
                    <a:pt x="1239" y="2453"/>
                  </a:cubicBezTo>
                  <a:lnTo>
                    <a:pt x="3811" y="2453"/>
                  </a:lnTo>
                  <a:lnTo>
                    <a:pt x="3811" y="2501"/>
                  </a:lnTo>
                  <a:cubicBezTo>
                    <a:pt x="3811" y="2858"/>
                    <a:pt x="4097" y="3168"/>
                    <a:pt x="4454" y="3168"/>
                  </a:cubicBezTo>
                  <a:cubicBezTo>
                    <a:pt x="4811" y="3168"/>
                    <a:pt x="5121" y="2858"/>
                    <a:pt x="5121" y="2501"/>
                  </a:cubicBezTo>
                  <a:lnTo>
                    <a:pt x="5121" y="1525"/>
                  </a:lnTo>
                  <a:cubicBezTo>
                    <a:pt x="5121" y="1120"/>
                    <a:pt x="4787" y="786"/>
                    <a:pt x="4406" y="786"/>
                  </a:cubicBezTo>
                  <a:lnTo>
                    <a:pt x="1977" y="786"/>
                  </a:lnTo>
                  <a:cubicBezTo>
                    <a:pt x="1548" y="786"/>
                    <a:pt x="1215" y="429"/>
                    <a:pt x="1215" y="0"/>
                  </a:cubicBez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913;p30">
              <a:extLst>
                <a:ext uri="{FF2B5EF4-FFF2-40B4-BE49-F238E27FC236}">
                  <a16:creationId xmlns:a16="http://schemas.microsoft.com/office/drawing/2014/main" id="{B560C267-8B9A-E74C-3746-11A3B912CD42}"/>
                </a:ext>
              </a:extLst>
            </p:cNvPr>
            <p:cNvSpPr/>
            <p:nvPr/>
          </p:nvSpPr>
          <p:spPr>
            <a:xfrm>
              <a:off x="7355900" y="2398055"/>
              <a:ext cx="26337" cy="70143"/>
            </a:xfrm>
            <a:custGeom>
              <a:avLst/>
              <a:gdLst/>
              <a:ahLst/>
              <a:cxnLst/>
              <a:rect l="l" t="t" r="r" b="b"/>
              <a:pathLst>
                <a:path w="787" h="2096" extrusionOk="0">
                  <a:moveTo>
                    <a:pt x="787" y="0"/>
                  </a:moveTo>
                  <a:lnTo>
                    <a:pt x="1" y="310"/>
                  </a:lnTo>
                  <a:lnTo>
                    <a:pt x="1" y="2096"/>
                  </a:lnTo>
                  <a:lnTo>
                    <a:pt x="572" y="2096"/>
                  </a:lnTo>
                  <a:lnTo>
                    <a:pt x="787" y="0"/>
                  </a:ln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914;p30">
              <a:extLst>
                <a:ext uri="{FF2B5EF4-FFF2-40B4-BE49-F238E27FC236}">
                  <a16:creationId xmlns:a16="http://schemas.microsoft.com/office/drawing/2014/main" id="{480C712E-9891-996B-734E-FA4856AF828B}"/>
                </a:ext>
              </a:extLst>
            </p:cNvPr>
            <p:cNvSpPr/>
            <p:nvPr/>
          </p:nvSpPr>
          <p:spPr>
            <a:xfrm>
              <a:off x="7431632" y="2341466"/>
              <a:ext cx="35071" cy="43069"/>
            </a:xfrm>
            <a:custGeom>
              <a:avLst/>
              <a:gdLst/>
              <a:ahLst/>
              <a:cxnLst/>
              <a:rect l="l" t="t" r="r" b="b"/>
              <a:pathLst>
                <a:path w="1048" h="1287" extrusionOk="0">
                  <a:moveTo>
                    <a:pt x="905" y="1"/>
                  </a:moveTo>
                  <a:lnTo>
                    <a:pt x="0" y="882"/>
                  </a:lnTo>
                  <a:lnTo>
                    <a:pt x="1048" y="1286"/>
                  </a:lnTo>
                  <a:lnTo>
                    <a:pt x="1048" y="1"/>
                  </a:ln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915;p30">
              <a:extLst>
                <a:ext uri="{FF2B5EF4-FFF2-40B4-BE49-F238E27FC236}">
                  <a16:creationId xmlns:a16="http://schemas.microsoft.com/office/drawing/2014/main" id="{6CB30673-C913-1434-60B5-87E3263ACF35}"/>
                </a:ext>
              </a:extLst>
            </p:cNvPr>
            <p:cNvSpPr/>
            <p:nvPr/>
          </p:nvSpPr>
          <p:spPr>
            <a:xfrm>
              <a:off x="7355900" y="2341466"/>
              <a:ext cx="35105" cy="43069"/>
            </a:xfrm>
            <a:custGeom>
              <a:avLst/>
              <a:gdLst/>
              <a:ahLst/>
              <a:cxnLst/>
              <a:rect l="l" t="t" r="r" b="b"/>
              <a:pathLst>
                <a:path w="1049" h="1287" extrusionOk="0">
                  <a:moveTo>
                    <a:pt x="1" y="1"/>
                  </a:moveTo>
                  <a:lnTo>
                    <a:pt x="1" y="1286"/>
                  </a:lnTo>
                  <a:lnTo>
                    <a:pt x="1049" y="882"/>
                  </a:lnTo>
                  <a:lnTo>
                    <a:pt x="167" y="1"/>
                  </a:ln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916;p30">
              <a:extLst>
                <a:ext uri="{FF2B5EF4-FFF2-40B4-BE49-F238E27FC236}">
                  <a16:creationId xmlns:a16="http://schemas.microsoft.com/office/drawing/2014/main" id="{0C9045C8-E6DF-0877-B1E8-68B37D1A0C59}"/>
                </a:ext>
              </a:extLst>
            </p:cNvPr>
            <p:cNvSpPr/>
            <p:nvPr/>
          </p:nvSpPr>
          <p:spPr>
            <a:xfrm>
              <a:off x="7398936" y="2386878"/>
              <a:ext cx="26337" cy="80550"/>
            </a:xfrm>
            <a:custGeom>
              <a:avLst/>
              <a:gdLst/>
              <a:ahLst/>
              <a:cxnLst/>
              <a:rect l="l" t="t" r="r" b="b"/>
              <a:pathLst>
                <a:path w="787" h="2407" extrusionOk="0">
                  <a:moveTo>
                    <a:pt x="382" y="1"/>
                  </a:moveTo>
                  <a:lnTo>
                    <a:pt x="239" y="72"/>
                  </a:lnTo>
                  <a:lnTo>
                    <a:pt x="1" y="2406"/>
                  </a:lnTo>
                  <a:lnTo>
                    <a:pt x="787" y="2406"/>
                  </a:lnTo>
                  <a:lnTo>
                    <a:pt x="548" y="72"/>
                  </a:lnTo>
                  <a:lnTo>
                    <a:pt x="382" y="1"/>
                  </a:ln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917;p30">
              <a:extLst>
                <a:ext uri="{FF2B5EF4-FFF2-40B4-BE49-F238E27FC236}">
                  <a16:creationId xmlns:a16="http://schemas.microsoft.com/office/drawing/2014/main" id="{B2B0743D-203C-9AF2-D316-969B036D4364}"/>
                </a:ext>
              </a:extLst>
            </p:cNvPr>
            <p:cNvSpPr/>
            <p:nvPr/>
          </p:nvSpPr>
          <p:spPr>
            <a:xfrm>
              <a:off x="7281809" y="2343842"/>
              <a:ext cx="52607" cy="125159"/>
            </a:xfrm>
            <a:custGeom>
              <a:avLst/>
              <a:gdLst/>
              <a:ahLst/>
              <a:cxnLst/>
              <a:rect l="l" t="t" r="r" b="b"/>
              <a:pathLst>
                <a:path w="1572" h="3740" extrusionOk="0">
                  <a:moveTo>
                    <a:pt x="1572" y="1"/>
                  </a:moveTo>
                  <a:cubicBezTo>
                    <a:pt x="643" y="334"/>
                    <a:pt x="0" y="1335"/>
                    <a:pt x="0" y="2335"/>
                  </a:cubicBezTo>
                  <a:lnTo>
                    <a:pt x="0" y="3740"/>
                  </a:lnTo>
                  <a:lnTo>
                    <a:pt x="1572" y="3740"/>
                  </a:lnTo>
                  <a:lnTo>
                    <a:pt x="1572" y="1"/>
                  </a:ln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918;p30">
              <a:extLst>
                <a:ext uri="{FF2B5EF4-FFF2-40B4-BE49-F238E27FC236}">
                  <a16:creationId xmlns:a16="http://schemas.microsoft.com/office/drawing/2014/main" id="{B4E50345-5BC4-1A8D-D5E0-9F63D787A6F3}"/>
                </a:ext>
              </a:extLst>
            </p:cNvPr>
            <p:cNvSpPr/>
            <p:nvPr/>
          </p:nvSpPr>
          <p:spPr>
            <a:xfrm>
              <a:off x="7489794" y="2343072"/>
              <a:ext cx="52640" cy="125126"/>
            </a:xfrm>
            <a:custGeom>
              <a:avLst/>
              <a:gdLst/>
              <a:ahLst/>
              <a:cxnLst/>
              <a:rect l="l" t="t" r="r" b="b"/>
              <a:pathLst>
                <a:path w="1573" h="3739" extrusionOk="0">
                  <a:moveTo>
                    <a:pt x="1" y="0"/>
                  </a:moveTo>
                  <a:lnTo>
                    <a:pt x="1" y="3739"/>
                  </a:lnTo>
                  <a:lnTo>
                    <a:pt x="1572" y="3739"/>
                  </a:lnTo>
                  <a:lnTo>
                    <a:pt x="1572" y="2096"/>
                  </a:lnTo>
                  <a:cubicBezTo>
                    <a:pt x="1572" y="1119"/>
                    <a:pt x="882" y="286"/>
                    <a:pt x="1" y="0"/>
                  </a:cubicBez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919;p30">
              <a:extLst>
                <a:ext uri="{FF2B5EF4-FFF2-40B4-BE49-F238E27FC236}">
                  <a16:creationId xmlns:a16="http://schemas.microsoft.com/office/drawing/2014/main" id="{D62EDB99-425A-81F8-2E94-CD41BC2BE6CE}"/>
                </a:ext>
              </a:extLst>
            </p:cNvPr>
            <p:cNvSpPr/>
            <p:nvPr/>
          </p:nvSpPr>
          <p:spPr>
            <a:xfrm>
              <a:off x="7391775" y="2340663"/>
              <a:ext cx="39087" cy="19979"/>
            </a:xfrm>
            <a:custGeom>
              <a:avLst/>
              <a:gdLst/>
              <a:ahLst/>
              <a:cxnLst/>
              <a:rect l="l" t="t" r="r" b="b"/>
              <a:pathLst>
                <a:path w="1168" h="597" extrusionOk="0">
                  <a:moveTo>
                    <a:pt x="0" y="1"/>
                  </a:moveTo>
                  <a:lnTo>
                    <a:pt x="596" y="596"/>
                  </a:lnTo>
                  <a:lnTo>
                    <a:pt x="1167" y="25"/>
                  </a:lnTo>
                  <a:cubicBezTo>
                    <a:pt x="1001" y="25"/>
                    <a:pt x="786" y="48"/>
                    <a:pt x="572" y="48"/>
                  </a:cubicBezTo>
                  <a:cubicBezTo>
                    <a:pt x="358" y="48"/>
                    <a:pt x="191" y="25"/>
                    <a:pt x="0" y="1"/>
                  </a:cubicBez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920;p30">
              <a:extLst>
                <a:ext uri="{FF2B5EF4-FFF2-40B4-BE49-F238E27FC236}">
                  <a16:creationId xmlns:a16="http://schemas.microsoft.com/office/drawing/2014/main" id="{59A4A4AE-0FBF-6F11-8896-6F58F704B9DA}"/>
                </a:ext>
              </a:extLst>
            </p:cNvPr>
            <p:cNvSpPr/>
            <p:nvPr/>
          </p:nvSpPr>
          <p:spPr>
            <a:xfrm>
              <a:off x="7441169" y="2398055"/>
              <a:ext cx="25534" cy="70143"/>
            </a:xfrm>
            <a:custGeom>
              <a:avLst/>
              <a:gdLst/>
              <a:ahLst/>
              <a:cxnLst/>
              <a:rect l="l" t="t" r="r" b="b"/>
              <a:pathLst>
                <a:path w="763" h="2096" extrusionOk="0">
                  <a:moveTo>
                    <a:pt x="1" y="0"/>
                  </a:moveTo>
                  <a:lnTo>
                    <a:pt x="191" y="2096"/>
                  </a:lnTo>
                  <a:lnTo>
                    <a:pt x="763" y="2096"/>
                  </a:lnTo>
                  <a:lnTo>
                    <a:pt x="763" y="310"/>
                  </a:lnTo>
                  <a:lnTo>
                    <a:pt x="1" y="0"/>
                  </a:lnTo>
                  <a:close/>
                </a:path>
              </a:pathLst>
            </a:custGeom>
            <a:solidFill>
              <a:srgbClr val="F8A6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 name="Google Shape;921;p30">
            <a:extLst>
              <a:ext uri="{FF2B5EF4-FFF2-40B4-BE49-F238E27FC236}">
                <a16:creationId xmlns:a16="http://schemas.microsoft.com/office/drawing/2014/main" id="{D7F1BD81-14F9-7A33-44A6-D6362542FE56}"/>
              </a:ext>
            </a:extLst>
          </p:cNvPr>
          <p:cNvGrpSpPr/>
          <p:nvPr/>
        </p:nvGrpSpPr>
        <p:grpSpPr>
          <a:xfrm>
            <a:off x="631126" y="1660140"/>
            <a:ext cx="388964" cy="388161"/>
            <a:chOff x="3961679" y="3332867"/>
            <a:chExt cx="388964" cy="388161"/>
          </a:xfrm>
        </p:grpSpPr>
        <p:sp>
          <p:nvSpPr>
            <p:cNvPr id="32" name="Google Shape;922;p30">
              <a:extLst>
                <a:ext uri="{FF2B5EF4-FFF2-40B4-BE49-F238E27FC236}">
                  <a16:creationId xmlns:a16="http://schemas.microsoft.com/office/drawing/2014/main" id="{428D0072-63F2-C075-B38B-931E710C15F2}"/>
                </a:ext>
              </a:extLst>
            </p:cNvPr>
            <p:cNvSpPr/>
            <p:nvPr/>
          </p:nvSpPr>
          <p:spPr>
            <a:xfrm>
              <a:off x="4066893" y="3332867"/>
              <a:ext cx="153035" cy="91694"/>
            </a:xfrm>
            <a:custGeom>
              <a:avLst/>
              <a:gdLst/>
              <a:ahLst/>
              <a:cxnLst/>
              <a:rect l="l" t="t" r="r" b="b"/>
              <a:pathLst>
                <a:path w="4573" h="2740" extrusionOk="0">
                  <a:moveTo>
                    <a:pt x="2525" y="1"/>
                  </a:moveTo>
                  <a:cubicBezTo>
                    <a:pt x="1548" y="1"/>
                    <a:pt x="762" y="763"/>
                    <a:pt x="762" y="1739"/>
                  </a:cubicBezTo>
                  <a:cubicBezTo>
                    <a:pt x="358" y="1739"/>
                    <a:pt x="0" y="2072"/>
                    <a:pt x="0" y="2525"/>
                  </a:cubicBezTo>
                  <a:lnTo>
                    <a:pt x="0" y="2739"/>
                  </a:lnTo>
                  <a:lnTo>
                    <a:pt x="1810" y="2739"/>
                  </a:lnTo>
                  <a:cubicBezTo>
                    <a:pt x="2287" y="2692"/>
                    <a:pt x="2668" y="2311"/>
                    <a:pt x="2668" y="1834"/>
                  </a:cubicBezTo>
                  <a:cubicBezTo>
                    <a:pt x="2668" y="2311"/>
                    <a:pt x="3072" y="2692"/>
                    <a:pt x="3549" y="2692"/>
                  </a:cubicBezTo>
                  <a:lnTo>
                    <a:pt x="4573" y="2692"/>
                  </a:lnTo>
                  <a:lnTo>
                    <a:pt x="4573" y="1739"/>
                  </a:lnTo>
                  <a:cubicBezTo>
                    <a:pt x="4573" y="763"/>
                    <a:pt x="3811" y="1"/>
                    <a:pt x="2834" y="1"/>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923;p30">
              <a:extLst>
                <a:ext uri="{FF2B5EF4-FFF2-40B4-BE49-F238E27FC236}">
                  <a16:creationId xmlns:a16="http://schemas.microsoft.com/office/drawing/2014/main" id="{1884F734-08DB-FF72-0AA7-37C6D85939D7}"/>
                </a:ext>
              </a:extLst>
            </p:cNvPr>
            <p:cNvSpPr/>
            <p:nvPr/>
          </p:nvSpPr>
          <p:spPr>
            <a:xfrm>
              <a:off x="4092393" y="3437277"/>
              <a:ext cx="129141" cy="104411"/>
            </a:xfrm>
            <a:custGeom>
              <a:avLst/>
              <a:gdLst/>
              <a:ahLst/>
              <a:cxnLst/>
              <a:rect l="l" t="t" r="r" b="b"/>
              <a:pathLst>
                <a:path w="3859" h="3120" extrusionOk="0">
                  <a:moveTo>
                    <a:pt x="2977" y="1215"/>
                  </a:moveTo>
                  <a:cubicBezTo>
                    <a:pt x="2977" y="1810"/>
                    <a:pt x="2501" y="2286"/>
                    <a:pt x="1906" y="2286"/>
                  </a:cubicBezTo>
                  <a:cubicBezTo>
                    <a:pt x="1310" y="2286"/>
                    <a:pt x="834" y="1810"/>
                    <a:pt x="834" y="1215"/>
                  </a:cubicBezTo>
                  <a:lnTo>
                    <a:pt x="1525" y="1215"/>
                  </a:lnTo>
                  <a:cubicBezTo>
                    <a:pt x="1525" y="1429"/>
                    <a:pt x="1715" y="1596"/>
                    <a:pt x="1906" y="1596"/>
                  </a:cubicBezTo>
                  <a:cubicBezTo>
                    <a:pt x="2120" y="1596"/>
                    <a:pt x="2310" y="1429"/>
                    <a:pt x="2310" y="1215"/>
                  </a:cubicBezTo>
                  <a:close/>
                  <a:moveTo>
                    <a:pt x="1906" y="0"/>
                  </a:moveTo>
                  <a:cubicBezTo>
                    <a:pt x="1667" y="167"/>
                    <a:pt x="1382" y="262"/>
                    <a:pt x="1048" y="262"/>
                  </a:cubicBezTo>
                  <a:lnTo>
                    <a:pt x="0" y="262"/>
                  </a:lnTo>
                  <a:lnTo>
                    <a:pt x="0" y="1191"/>
                  </a:lnTo>
                  <a:cubicBezTo>
                    <a:pt x="0" y="2239"/>
                    <a:pt x="834" y="3120"/>
                    <a:pt x="1906" y="3120"/>
                  </a:cubicBezTo>
                  <a:cubicBezTo>
                    <a:pt x="2977" y="3120"/>
                    <a:pt x="3858" y="2263"/>
                    <a:pt x="3858" y="1215"/>
                  </a:cubicBezTo>
                  <a:lnTo>
                    <a:pt x="3858" y="262"/>
                  </a:lnTo>
                  <a:lnTo>
                    <a:pt x="2787" y="262"/>
                  </a:lnTo>
                  <a:cubicBezTo>
                    <a:pt x="2453" y="262"/>
                    <a:pt x="2144" y="167"/>
                    <a:pt x="1906"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924;p30">
              <a:extLst>
                <a:ext uri="{FF2B5EF4-FFF2-40B4-BE49-F238E27FC236}">
                  <a16:creationId xmlns:a16="http://schemas.microsoft.com/office/drawing/2014/main" id="{C855724C-CD4C-1E24-0847-BCDD853527EF}"/>
                </a:ext>
              </a:extLst>
            </p:cNvPr>
            <p:cNvSpPr/>
            <p:nvPr/>
          </p:nvSpPr>
          <p:spPr>
            <a:xfrm>
              <a:off x="4231842" y="3397421"/>
              <a:ext cx="35908" cy="124356"/>
            </a:xfrm>
            <a:custGeom>
              <a:avLst/>
              <a:gdLst/>
              <a:ahLst/>
              <a:cxnLst/>
              <a:rect l="l" t="t" r="r" b="b"/>
              <a:pathLst>
                <a:path w="1073" h="3716" extrusionOk="0">
                  <a:moveTo>
                    <a:pt x="358" y="1"/>
                  </a:moveTo>
                  <a:lnTo>
                    <a:pt x="358" y="2406"/>
                  </a:lnTo>
                  <a:cubicBezTo>
                    <a:pt x="358" y="2882"/>
                    <a:pt x="239" y="3335"/>
                    <a:pt x="1" y="3716"/>
                  </a:cubicBezTo>
                  <a:lnTo>
                    <a:pt x="1073" y="3716"/>
                  </a:lnTo>
                  <a:lnTo>
                    <a:pt x="1073" y="1215"/>
                  </a:lnTo>
                  <a:cubicBezTo>
                    <a:pt x="1073" y="691"/>
                    <a:pt x="787" y="239"/>
                    <a:pt x="358" y="1"/>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925;p30">
              <a:extLst>
                <a:ext uri="{FF2B5EF4-FFF2-40B4-BE49-F238E27FC236}">
                  <a16:creationId xmlns:a16="http://schemas.microsoft.com/office/drawing/2014/main" id="{3EDF1BBB-DC41-1DB7-9BE5-6546FC716C84}"/>
                </a:ext>
              </a:extLst>
            </p:cNvPr>
            <p:cNvSpPr/>
            <p:nvPr/>
          </p:nvSpPr>
          <p:spPr>
            <a:xfrm>
              <a:off x="3961679" y="3675548"/>
              <a:ext cx="388964" cy="45479"/>
            </a:xfrm>
            <a:custGeom>
              <a:avLst/>
              <a:gdLst/>
              <a:ahLst/>
              <a:cxnLst/>
              <a:rect l="l" t="t" r="r" b="b"/>
              <a:pathLst>
                <a:path w="11623" h="1359" extrusionOk="0">
                  <a:moveTo>
                    <a:pt x="1" y="1"/>
                  </a:moveTo>
                  <a:lnTo>
                    <a:pt x="1" y="1358"/>
                  </a:lnTo>
                  <a:lnTo>
                    <a:pt x="11622" y="1358"/>
                  </a:lnTo>
                  <a:lnTo>
                    <a:pt x="11622" y="1"/>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926;p30">
              <a:extLst>
                <a:ext uri="{FF2B5EF4-FFF2-40B4-BE49-F238E27FC236}">
                  <a16:creationId xmlns:a16="http://schemas.microsoft.com/office/drawing/2014/main" id="{9D91F556-6D13-41C9-72A0-C1377CB1E36A}"/>
                </a:ext>
              </a:extLst>
            </p:cNvPr>
            <p:cNvSpPr/>
            <p:nvPr/>
          </p:nvSpPr>
          <p:spPr>
            <a:xfrm>
              <a:off x="4103537" y="3619762"/>
              <a:ext cx="23961" cy="32729"/>
            </a:xfrm>
            <a:custGeom>
              <a:avLst/>
              <a:gdLst/>
              <a:ahLst/>
              <a:cxnLst/>
              <a:rect l="l" t="t" r="r" b="b"/>
              <a:pathLst>
                <a:path w="716" h="978" extrusionOk="0">
                  <a:moveTo>
                    <a:pt x="715" y="1"/>
                  </a:moveTo>
                  <a:lnTo>
                    <a:pt x="1" y="263"/>
                  </a:lnTo>
                  <a:lnTo>
                    <a:pt x="1" y="977"/>
                  </a:lnTo>
                  <a:lnTo>
                    <a:pt x="596" y="977"/>
                  </a:lnTo>
                  <a:lnTo>
                    <a:pt x="715" y="1"/>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927;p30">
              <a:extLst>
                <a:ext uri="{FF2B5EF4-FFF2-40B4-BE49-F238E27FC236}">
                  <a16:creationId xmlns:a16="http://schemas.microsoft.com/office/drawing/2014/main" id="{94C5917D-7E53-BB6D-72B4-29C8253ADD36}"/>
                </a:ext>
              </a:extLst>
            </p:cNvPr>
            <p:cNvSpPr/>
            <p:nvPr/>
          </p:nvSpPr>
          <p:spPr>
            <a:xfrm>
              <a:off x="4145804" y="3608618"/>
              <a:ext cx="20748" cy="43873"/>
            </a:xfrm>
            <a:custGeom>
              <a:avLst/>
              <a:gdLst/>
              <a:ahLst/>
              <a:cxnLst/>
              <a:rect l="l" t="t" r="r" b="b"/>
              <a:pathLst>
                <a:path w="620" h="1311" extrusionOk="0">
                  <a:moveTo>
                    <a:pt x="286" y="0"/>
                  </a:moveTo>
                  <a:lnTo>
                    <a:pt x="167" y="48"/>
                  </a:lnTo>
                  <a:lnTo>
                    <a:pt x="0" y="1310"/>
                  </a:lnTo>
                  <a:lnTo>
                    <a:pt x="619" y="1310"/>
                  </a:lnTo>
                  <a:lnTo>
                    <a:pt x="429" y="48"/>
                  </a:lnTo>
                  <a:lnTo>
                    <a:pt x="286" y="0"/>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928;p30">
              <a:extLst>
                <a:ext uri="{FF2B5EF4-FFF2-40B4-BE49-F238E27FC236}">
                  <a16:creationId xmlns:a16="http://schemas.microsoft.com/office/drawing/2014/main" id="{030E8367-22D6-99ED-2013-E8ECB0C0E21A}"/>
                </a:ext>
              </a:extLst>
            </p:cNvPr>
            <p:cNvSpPr/>
            <p:nvPr/>
          </p:nvSpPr>
          <p:spPr>
            <a:xfrm>
              <a:off x="4177662" y="3563976"/>
              <a:ext cx="32695" cy="41497"/>
            </a:xfrm>
            <a:custGeom>
              <a:avLst/>
              <a:gdLst/>
              <a:ahLst/>
              <a:cxnLst/>
              <a:rect l="l" t="t" r="r" b="b"/>
              <a:pathLst>
                <a:path w="977" h="1240" extrusionOk="0">
                  <a:moveTo>
                    <a:pt x="858" y="1"/>
                  </a:moveTo>
                  <a:lnTo>
                    <a:pt x="1" y="858"/>
                  </a:lnTo>
                  <a:lnTo>
                    <a:pt x="977" y="1239"/>
                  </a:lnTo>
                  <a:lnTo>
                    <a:pt x="977" y="1"/>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929;p30">
              <a:extLst>
                <a:ext uri="{FF2B5EF4-FFF2-40B4-BE49-F238E27FC236}">
                  <a16:creationId xmlns:a16="http://schemas.microsoft.com/office/drawing/2014/main" id="{081BC0DB-39E3-B703-769B-1838134840EF}"/>
                </a:ext>
              </a:extLst>
            </p:cNvPr>
            <p:cNvSpPr/>
            <p:nvPr/>
          </p:nvSpPr>
          <p:spPr>
            <a:xfrm>
              <a:off x="4103537" y="3563976"/>
              <a:ext cx="32729" cy="41497"/>
            </a:xfrm>
            <a:custGeom>
              <a:avLst/>
              <a:gdLst/>
              <a:ahLst/>
              <a:cxnLst/>
              <a:rect l="l" t="t" r="r" b="b"/>
              <a:pathLst>
                <a:path w="978" h="1240" extrusionOk="0">
                  <a:moveTo>
                    <a:pt x="1" y="1"/>
                  </a:moveTo>
                  <a:lnTo>
                    <a:pt x="1" y="1239"/>
                  </a:lnTo>
                  <a:lnTo>
                    <a:pt x="977" y="858"/>
                  </a:lnTo>
                  <a:lnTo>
                    <a:pt x="120" y="1"/>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930;p30">
              <a:extLst>
                <a:ext uri="{FF2B5EF4-FFF2-40B4-BE49-F238E27FC236}">
                  <a16:creationId xmlns:a16="http://schemas.microsoft.com/office/drawing/2014/main" id="{474E288E-A310-4CF7-5F83-00995E1C4DE9}"/>
                </a:ext>
              </a:extLst>
            </p:cNvPr>
            <p:cNvSpPr/>
            <p:nvPr/>
          </p:nvSpPr>
          <p:spPr>
            <a:xfrm>
              <a:off x="4186430" y="3619762"/>
              <a:ext cx="23927" cy="32729"/>
            </a:xfrm>
            <a:custGeom>
              <a:avLst/>
              <a:gdLst/>
              <a:ahLst/>
              <a:cxnLst/>
              <a:rect l="l" t="t" r="r" b="b"/>
              <a:pathLst>
                <a:path w="715" h="978" extrusionOk="0">
                  <a:moveTo>
                    <a:pt x="1" y="1"/>
                  </a:moveTo>
                  <a:lnTo>
                    <a:pt x="120" y="977"/>
                  </a:lnTo>
                  <a:lnTo>
                    <a:pt x="715" y="977"/>
                  </a:lnTo>
                  <a:lnTo>
                    <a:pt x="715" y="263"/>
                  </a:lnTo>
                  <a:lnTo>
                    <a:pt x="1" y="1"/>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931;p30">
              <a:extLst>
                <a:ext uri="{FF2B5EF4-FFF2-40B4-BE49-F238E27FC236}">
                  <a16:creationId xmlns:a16="http://schemas.microsoft.com/office/drawing/2014/main" id="{73FEAA89-E3A8-1A7E-7D0A-94359D3CEE7E}"/>
                </a:ext>
              </a:extLst>
            </p:cNvPr>
            <p:cNvSpPr/>
            <p:nvPr/>
          </p:nvSpPr>
          <p:spPr>
            <a:xfrm>
              <a:off x="4233448" y="3565582"/>
              <a:ext cx="50231" cy="86909"/>
            </a:xfrm>
            <a:custGeom>
              <a:avLst/>
              <a:gdLst/>
              <a:ahLst/>
              <a:cxnLst/>
              <a:rect l="l" t="t" r="r" b="b"/>
              <a:pathLst>
                <a:path w="1501" h="2597" extrusionOk="0">
                  <a:moveTo>
                    <a:pt x="1" y="0"/>
                  </a:moveTo>
                  <a:lnTo>
                    <a:pt x="1" y="2596"/>
                  </a:lnTo>
                  <a:lnTo>
                    <a:pt x="1501" y="2596"/>
                  </a:lnTo>
                  <a:lnTo>
                    <a:pt x="1501" y="2025"/>
                  </a:lnTo>
                  <a:cubicBezTo>
                    <a:pt x="1501" y="1072"/>
                    <a:pt x="858" y="262"/>
                    <a:pt x="1"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932;p30">
              <a:extLst>
                <a:ext uri="{FF2B5EF4-FFF2-40B4-BE49-F238E27FC236}">
                  <a16:creationId xmlns:a16="http://schemas.microsoft.com/office/drawing/2014/main" id="{68EE86BD-64F4-81AF-7114-ED6D7EF4A61D}"/>
                </a:ext>
              </a:extLst>
            </p:cNvPr>
            <p:cNvSpPr/>
            <p:nvPr/>
          </p:nvSpPr>
          <p:spPr>
            <a:xfrm>
              <a:off x="4138609" y="3562403"/>
              <a:ext cx="35908" cy="18339"/>
            </a:xfrm>
            <a:custGeom>
              <a:avLst/>
              <a:gdLst/>
              <a:ahLst/>
              <a:cxnLst/>
              <a:rect l="l" t="t" r="r" b="b"/>
              <a:pathLst>
                <a:path w="1073" h="548" extrusionOk="0">
                  <a:moveTo>
                    <a:pt x="1" y="0"/>
                  </a:moveTo>
                  <a:lnTo>
                    <a:pt x="525" y="548"/>
                  </a:lnTo>
                  <a:lnTo>
                    <a:pt x="1072" y="0"/>
                  </a:lnTo>
                  <a:lnTo>
                    <a:pt x="1072" y="0"/>
                  </a:lnTo>
                  <a:cubicBezTo>
                    <a:pt x="882" y="48"/>
                    <a:pt x="715" y="72"/>
                    <a:pt x="525" y="72"/>
                  </a:cubicBezTo>
                  <a:cubicBezTo>
                    <a:pt x="358" y="72"/>
                    <a:pt x="167" y="24"/>
                    <a:pt x="1"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933;p30">
              <a:extLst>
                <a:ext uri="{FF2B5EF4-FFF2-40B4-BE49-F238E27FC236}">
                  <a16:creationId xmlns:a16="http://schemas.microsoft.com/office/drawing/2014/main" id="{EBE32E79-F80D-F0DC-B0CB-9C4982AB8ACB}"/>
                </a:ext>
              </a:extLst>
            </p:cNvPr>
            <p:cNvSpPr/>
            <p:nvPr/>
          </p:nvSpPr>
          <p:spPr>
            <a:xfrm>
              <a:off x="4028643" y="3565582"/>
              <a:ext cx="51034" cy="86909"/>
            </a:xfrm>
            <a:custGeom>
              <a:avLst/>
              <a:gdLst/>
              <a:ahLst/>
              <a:cxnLst/>
              <a:rect l="l" t="t" r="r" b="b"/>
              <a:pathLst>
                <a:path w="1525" h="2597" extrusionOk="0">
                  <a:moveTo>
                    <a:pt x="1524" y="0"/>
                  </a:moveTo>
                  <a:cubicBezTo>
                    <a:pt x="643" y="310"/>
                    <a:pt x="0" y="1286"/>
                    <a:pt x="0" y="2263"/>
                  </a:cubicBezTo>
                  <a:lnTo>
                    <a:pt x="0" y="2596"/>
                  </a:lnTo>
                  <a:lnTo>
                    <a:pt x="1524" y="2596"/>
                  </a:lnTo>
                  <a:lnTo>
                    <a:pt x="1524" y="0"/>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934;p30">
              <a:extLst>
                <a:ext uri="{FF2B5EF4-FFF2-40B4-BE49-F238E27FC236}">
                  <a16:creationId xmlns:a16="http://schemas.microsoft.com/office/drawing/2014/main" id="{FF78B50A-2812-0B91-DB7B-8FC8B5C62C48}"/>
                </a:ext>
              </a:extLst>
            </p:cNvPr>
            <p:cNvSpPr/>
            <p:nvPr/>
          </p:nvSpPr>
          <p:spPr>
            <a:xfrm>
              <a:off x="3961679" y="3512172"/>
              <a:ext cx="81320" cy="140319"/>
            </a:xfrm>
            <a:custGeom>
              <a:avLst/>
              <a:gdLst/>
              <a:ahLst/>
              <a:cxnLst/>
              <a:rect l="l" t="t" r="r" b="b"/>
              <a:pathLst>
                <a:path w="2430" h="4193" extrusionOk="0">
                  <a:moveTo>
                    <a:pt x="1692" y="1"/>
                  </a:moveTo>
                  <a:cubicBezTo>
                    <a:pt x="1263" y="1"/>
                    <a:pt x="930" y="310"/>
                    <a:pt x="930" y="739"/>
                  </a:cubicBezTo>
                  <a:lnTo>
                    <a:pt x="930" y="763"/>
                  </a:lnTo>
                  <a:lnTo>
                    <a:pt x="1" y="1311"/>
                  </a:lnTo>
                  <a:lnTo>
                    <a:pt x="1" y="4192"/>
                  </a:lnTo>
                  <a:lnTo>
                    <a:pt x="692" y="4192"/>
                  </a:lnTo>
                  <a:lnTo>
                    <a:pt x="692" y="1692"/>
                  </a:lnTo>
                  <a:lnTo>
                    <a:pt x="1263" y="1358"/>
                  </a:lnTo>
                  <a:cubicBezTo>
                    <a:pt x="1382" y="1453"/>
                    <a:pt x="1525" y="1477"/>
                    <a:pt x="1692" y="1477"/>
                  </a:cubicBezTo>
                  <a:cubicBezTo>
                    <a:pt x="2097" y="1477"/>
                    <a:pt x="2430" y="1144"/>
                    <a:pt x="2430" y="739"/>
                  </a:cubicBezTo>
                  <a:cubicBezTo>
                    <a:pt x="2430" y="310"/>
                    <a:pt x="2097" y="1"/>
                    <a:pt x="1692" y="1"/>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5" name="Google Shape;935;p30">
            <a:extLst>
              <a:ext uri="{FF2B5EF4-FFF2-40B4-BE49-F238E27FC236}">
                <a16:creationId xmlns:a16="http://schemas.microsoft.com/office/drawing/2014/main" id="{3E1767EF-8465-99A2-DE5B-8FD74779BE74}"/>
              </a:ext>
            </a:extLst>
          </p:cNvPr>
          <p:cNvGrpSpPr/>
          <p:nvPr/>
        </p:nvGrpSpPr>
        <p:grpSpPr>
          <a:xfrm>
            <a:off x="3488669" y="1706396"/>
            <a:ext cx="388930" cy="342715"/>
            <a:chOff x="6403553" y="2725611"/>
            <a:chExt cx="388930" cy="342715"/>
          </a:xfrm>
        </p:grpSpPr>
        <p:sp>
          <p:nvSpPr>
            <p:cNvPr id="46" name="Google Shape;936;p30">
              <a:extLst>
                <a:ext uri="{FF2B5EF4-FFF2-40B4-BE49-F238E27FC236}">
                  <a16:creationId xmlns:a16="http://schemas.microsoft.com/office/drawing/2014/main" id="{236EAFE1-0391-5038-E1D8-1D06B9D66BBC}"/>
                </a:ext>
              </a:extLst>
            </p:cNvPr>
            <p:cNvSpPr/>
            <p:nvPr/>
          </p:nvSpPr>
          <p:spPr>
            <a:xfrm>
              <a:off x="6403553" y="2881792"/>
              <a:ext cx="388930" cy="34302"/>
            </a:xfrm>
            <a:custGeom>
              <a:avLst/>
              <a:gdLst/>
              <a:ahLst/>
              <a:cxnLst/>
              <a:rect l="l" t="t" r="r" b="b"/>
              <a:pathLst>
                <a:path w="11622" h="1025" extrusionOk="0">
                  <a:moveTo>
                    <a:pt x="0" y="1"/>
                  </a:moveTo>
                  <a:lnTo>
                    <a:pt x="0" y="1025"/>
                  </a:lnTo>
                  <a:lnTo>
                    <a:pt x="11622" y="1025"/>
                  </a:lnTo>
                  <a:lnTo>
                    <a:pt x="11622" y="1"/>
                  </a:lnTo>
                  <a:close/>
                </a:path>
              </a:pathLst>
            </a:custGeom>
            <a:solidFill>
              <a:srgbClr val="FED2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937;p30">
              <a:extLst>
                <a:ext uri="{FF2B5EF4-FFF2-40B4-BE49-F238E27FC236}">
                  <a16:creationId xmlns:a16="http://schemas.microsoft.com/office/drawing/2014/main" id="{4B8D2772-6CAB-2831-CB00-29DF1D747CE1}"/>
                </a:ext>
              </a:extLst>
            </p:cNvPr>
            <p:cNvSpPr/>
            <p:nvPr/>
          </p:nvSpPr>
          <p:spPr>
            <a:xfrm>
              <a:off x="6413927" y="2725611"/>
              <a:ext cx="155411" cy="133124"/>
            </a:xfrm>
            <a:custGeom>
              <a:avLst/>
              <a:gdLst/>
              <a:ahLst/>
              <a:cxnLst/>
              <a:rect l="l" t="t" r="r" b="b"/>
              <a:pathLst>
                <a:path w="4644" h="3978" extrusionOk="0">
                  <a:moveTo>
                    <a:pt x="762" y="0"/>
                  </a:moveTo>
                  <a:lnTo>
                    <a:pt x="762" y="2905"/>
                  </a:lnTo>
                  <a:cubicBezTo>
                    <a:pt x="333" y="3048"/>
                    <a:pt x="0" y="3453"/>
                    <a:pt x="0" y="3929"/>
                  </a:cubicBezTo>
                  <a:lnTo>
                    <a:pt x="0" y="3977"/>
                  </a:lnTo>
                  <a:lnTo>
                    <a:pt x="2239" y="3977"/>
                  </a:lnTo>
                  <a:cubicBezTo>
                    <a:pt x="2239" y="3477"/>
                    <a:pt x="1905" y="3072"/>
                    <a:pt x="1453" y="2929"/>
                  </a:cubicBezTo>
                  <a:lnTo>
                    <a:pt x="1453" y="691"/>
                  </a:lnTo>
                  <a:lnTo>
                    <a:pt x="2548" y="691"/>
                  </a:lnTo>
                  <a:cubicBezTo>
                    <a:pt x="2548" y="762"/>
                    <a:pt x="2524" y="810"/>
                    <a:pt x="2524" y="881"/>
                  </a:cubicBezTo>
                  <a:lnTo>
                    <a:pt x="2524" y="1381"/>
                  </a:lnTo>
                  <a:lnTo>
                    <a:pt x="2143" y="1381"/>
                  </a:lnTo>
                  <a:lnTo>
                    <a:pt x="2143" y="2072"/>
                  </a:lnTo>
                  <a:lnTo>
                    <a:pt x="4644" y="2072"/>
                  </a:lnTo>
                  <a:lnTo>
                    <a:pt x="4644" y="1381"/>
                  </a:lnTo>
                  <a:lnTo>
                    <a:pt x="4263" y="1381"/>
                  </a:lnTo>
                  <a:lnTo>
                    <a:pt x="4263" y="881"/>
                  </a:lnTo>
                  <a:cubicBezTo>
                    <a:pt x="4263" y="405"/>
                    <a:pt x="3858" y="0"/>
                    <a:pt x="3382" y="0"/>
                  </a:cubicBezTo>
                  <a:close/>
                </a:path>
              </a:pathLst>
            </a:custGeom>
            <a:solidFill>
              <a:srgbClr val="FED2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938;p30">
              <a:extLst>
                <a:ext uri="{FF2B5EF4-FFF2-40B4-BE49-F238E27FC236}">
                  <a16:creationId xmlns:a16="http://schemas.microsoft.com/office/drawing/2014/main" id="{BB1653FB-9259-48C7-F3AD-75A093953502}"/>
                </a:ext>
              </a:extLst>
            </p:cNvPr>
            <p:cNvSpPr/>
            <p:nvPr/>
          </p:nvSpPr>
          <p:spPr>
            <a:xfrm>
              <a:off x="6668128" y="2760649"/>
              <a:ext cx="124356" cy="98856"/>
            </a:xfrm>
            <a:custGeom>
              <a:avLst/>
              <a:gdLst/>
              <a:ahLst/>
              <a:cxnLst/>
              <a:rect l="l" t="t" r="r" b="b"/>
              <a:pathLst>
                <a:path w="3716" h="2954" extrusionOk="0">
                  <a:moveTo>
                    <a:pt x="1" y="1"/>
                  </a:moveTo>
                  <a:lnTo>
                    <a:pt x="1" y="2525"/>
                  </a:lnTo>
                  <a:lnTo>
                    <a:pt x="1501" y="2525"/>
                  </a:lnTo>
                  <a:lnTo>
                    <a:pt x="1501" y="2954"/>
                  </a:lnTo>
                  <a:lnTo>
                    <a:pt x="2192" y="2954"/>
                  </a:lnTo>
                  <a:lnTo>
                    <a:pt x="2192" y="2525"/>
                  </a:lnTo>
                  <a:lnTo>
                    <a:pt x="3716" y="2525"/>
                  </a:lnTo>
                  <a:lnTo>
                    <a:pt x="3716" y="1"/>
                  </a:lnTo>
                  <a:close/>
                </a:path>
              </a:pathLst>
            </a:custGeom>
            <a:solidFill>
              <a:srgbClr val="FED2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939;p30">
              <a:extLst>
                <a:ext uri="{FF2B5EF4-FFF2-40B4-BE49-F238E27FC236}">
                  <a16:creationId xmlns:a16="http://schemas.microsoft.com/office/drawing/2014/main" id="{EA2BE1B2-94C6-E33A-CA9F-A538F9D35DDC}"/>
                </a:ext>
              </a:extLst>
            </p:cNvPr>
            <p:cNvSpPr/>
            <p:nvPr/>
          </p:nvSpPr>
          <p:spPr>
            <a:xfrm>
              <a:off x="6557358" y="2813256"/>
              <a:ext cx="81320" cy="46249"/>
            </a:xfrm>
            <a:custGeom>
              <a:avLst/>
              <a:gdLst/>
              <a:ahLst/>
              <a:cxnLst/>
              <a:rect l="l" t="t" r="r" b="b"/>
              <a:pathLst>
                <a:path w="2430" h="1382" extrusionOk="0">
                  <a:moveTo>
                    <a:pt x="215" y="1"/>
                  </a:moveTo>
                  <a:lnTo>
                    <a:pt x="1" y="1382"/>
                  </a:lnTo>
                  <a:lnTo>
                    <a:pt x="2430" y="1382"/>
                  </a:lnTo>
                  <a:lnTo>
                    <a:pt x="2192" y="1"/>
                  </a:lnTo>
                  <a:close/>
                </a:path>
              </a:pathLst>
            </a:custGeom>
            <a:solidFill>
              <a:srgbClr val="FED2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940;p30">
              <a:extLst>
                <a:ext uri="{FF2B5EF4-FFF2-40B4-BE49-F238E27FC236}">
                  <a16:creationId xmlns:a16="http://schemas.microsoft.com/office/drawing/2014/main" id="{51CDDB40-D773-9E37-C382-92FC76725A6E}"/>
                </a:ext>
              </a:extLst>
            </p:cNvPr>
            <p:cNvSpPr/>
            <p:nvPr/>
          </p:nvSpPr>
          <p:spPr>
            <a:xfrm>
              <a:off x="6484840" y="2939184"/>
              <a:ext cx="225588" cy="129141"/>
            </a:xfrm>
            <a:custGeom>
              <a:avLst/>
              <a:gdLst/>
              <a:ahLst/>
              <a:cxnLst/>
              <a:rect l="l" t="t" r="r" b="b"/>
              <a:pathLst>
                <a:path w="6741" h="3859" extrusionOk="0">
                  <a:moveTo>
                    <a:pt x="1" y="0"/>
                  </a:moveTo>
                  <a:lnTo>
                    <a:pt x="1" y="3858"/>
                  </a:lnTo>
                  <a:lnTo>
                    <a:pt x="6740" y="3858"/>
                  </a:lnTo>
                  <a:lnTo>
                    <a:pt x="6740" y="0"/>
                  </a:lnTo>
                  <a:close/>
                </a:path>
              </a:pathLst>
            </a:custGeom>
            <a:solidFill>
              <a:srgbClr val="FED2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941;p30">
              <a:extLst>
                <a:ext uri="{FF2B5EF4-FFF2-40B4-BE49-F238E27FC236}">
                  <a16:creationId xmlns:a16="http://schemas.microsoft.com/office/drawing/2014/main" id="{1DBE66E4-6C06-81AA-C92A-B656BA4B44C6}"/>
                </a:ext>
              </a:extLst>
            </p:cNvPr>
            <p:cNvSpPr/>
            <p:nvPr/>
          </p:nvSpPr>
          <p:spPr>
            <a:xfrm>
              <a:off x="6427447" y="2939184"/>
              <a:ext cx="34302" cy="129141"/>
            </a:xfrm>
            <a:custGeom>
              <a:avLst/>
              <a:gdLst/>
              <a:ahLst/>
              <a:cxnLst/>
              <a:rect l="l" t="t" r="r" b="b"/>
              <a:pathLst>
                <a:path w="1025" h="3859" extrusionOk="0">
                  <a:moveTo>
                    <a:pt x="1" y="0"/>
                  </a:moveTo>
                  <a:lnTo>
                    <a:pt x="1" y="3858"/>
                  </a:lnTo>
                  <a:lnTo>
                    <a:pt x="1025" y="3858"/>
                  </a:lnTo>
                  <a:lnTo>
                    <a:pt x="1025" y="0"/>
                  </a:lnTo>
                  <a:close/>
                </a:path>
              </a:pathLst>
            </a:custGeom>
            <a:solidFill>
              <a:srgbClr val="FED2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942;p30">
              <a:extLst>
                <a:ext uri="{FF2B5EF4-FFF2-40B4-BE49-F238E27FC236}">
                  <a16:creationId xmlns:a16="http://schemas.microsoft.com/office/drawing/2014/main" id="{74555E9C-24D3-B5C5-BF80-410320A1CE65}"/>
                </a:ext>
              </a:extLst>
            </p:cNvPr>
            <p:cNvSpPr/>
            <p:nvPr/>
          </p:nvSpPr>
          <p:spPr>
            <a:xfrm>
              <a:off x="6733485" y="2939184"/>
              <a:ext cx="34302" cy="129141"/>
            </a:xfrm>
            <a:custGeom>
              <a:avLst/>
              <a:gdLst/>
              <a:ahLst/>
              <a:cxnLst/>
              <a:rect l="l" t="t" r="r" b="b"/>
              <a:pathLst>
                <a:path w="1025" h="3859" extrusionOk="0">
                  <a:moveTo>
                    <a:pt x="1" y="0"/>
                  </a:moveTo>
                  <a:lnTo>
                    <a:pt x="1" y="3858"/>
                  </a:lnTo>
                  <a:lnTo>
                    <a:pt x="1025" y="3858"/>
                  </a:lnTo>
                  <a:lnTo>
                    <a:pt x="1025" y="0"/>
                  </a:lnTo>
                  <a:close/>
                </a:path>
              </a:pathLst>
            </a:custGeom>
            <a:solidFill>
              <a:srgbClr val="FED2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3" name="Google Shape;943;p30">
            <a:extLst>
              <a:ext uri="{FF2B5EF4-FFF2-40B4-BE49-F238E27FC236}">
                <a16:creationId xmlns:a16="http://schemas.microsoft.com/office/drawing/2014/main" id="{533D200F-8A50-40DB-4BB1-238323B1A41F}"/>
              </a:ext>
            </a:extLst>
          </p:cNvPr>
          <p:cNvGrpSpPr/>
          <p:nvPr/>
        </p:nvGrpSpPr>
        <p:grpSpPr>
          <a:xfrm>
            <a:off x="2312998" y="3216028"/>
            <a:ext cx="364233" cy="389733"/>
            <a:chOff x="6415500" y="2079268"/>
            <a:chExt cx="364233" cy="389733"/>
          </a:xfrm>
        </p:grpSpPr>
        <p:sp>
          <p:nvSpPr>
            <p:cNvPr id="54" name="Google Shape;944;p30">
              <a:extLst>
                <a:ext uri="{FF2B5EF4-FFF2-40B4-BE49-F238E27FC236}">
                  <a16:creationId xmlns:a16="http://schemas.microsoft.com/office/drawing/2014/main" id="{182441DC-4EEF-1AC1-0315-84ABA6F439BC}"/>
                </a:ext>
              </a:extLst>
            </p:cNvPr>
            <p:cNvSpPr/>
            <p:nvPr/>
          </p:nvSpPr>
          <p:spPr>
            <a:xfrm>
              <a:off x="6554179" y="2079268"/>
              <a:ext cx="87678" cy="82926"/>
            </a:xfrm>
            <a:custGeom>
              <a:avLst/>
              <a:gdLst/>
              <a:ahLst/>
              <a:cxnLst/>
              <a:rect l="l" t="t" r="r" b="b"/>
              <a:pathLst>
                <a:path w="2620" h="2478" extrusionOk="0">
                  <a:moveTo>
                    <a:pt x="1334" y="1"/>
                  </a:moveTo>
                  <a:lnTo>
                    <a:pt x="858" y="691"/>
                  </a:lnTo>
                  <a:lnTo>
                    <a:pt x="0" y="953"/>
                  </a:lnTo>
                  <a:lnTo>
                    <a:pt x="501" y="1644"/>
                  </a:lnTo>
                  <a:lnTo>
                    <a:pt x="501" y="2477"/>
                  </a:lnTo>
                  <a:lnTo>
                    <a:pt x="1310" y="2215"/>
                  </a:lnTo>
                  <a:lnTo>
                    <a:pt x="2120" y="2477"/>
                  </a:lnTo>
                  <a:lnTo>
                    <a:pt x="2120" y="1644"/>
                  </a:lnTo>
                  <a:lnTo>
                    <a:pt x="2620" y="953"/>
                  </a:lnTo>
                  <a:lnTo>
                    <a:pt x="1810" y="691"/>
                  </a:lnTo>
                  <a:lnTo>
                    <a:pt x="1334" y="1"/>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945;p30">
              <a:extLst>
                <a:ext uri="{FF2B5EF4-FFF2-40B4-BE49-F238E27FC236}">
                  <a16:creationId xmlns:a16="http://schemas.microsoft.com/office/drawing/2014/main" id="{60FCE89C-0CFF-E484-64D6-D2E2C34D22C4}"/>
                </a:ext>
              </a:extLst>
            </p:cNvPr>
            <p:cNvSpPr/>
            <p:nvPr/>
          </p:nvSpPr>
          <p:spPr>
            <a:xfrm>
              <a:off x="6498393" y="2206000"/>
              <a:ext cx="198481" cy="263001"/>
            </a:xfrm>
            <a:custGeom>
              <a:avLst/>
              <a:gdLst/>
              <a:ahLst/>
              <a:cxnLst/>
              <a:rect l="l" t="t" r="r" b="b"/>
              <a:pathLst>
                <a:path w="5931" h="7859" extrusionOk="0">
                  <a:moveTo>
                    <a:pt x="4549" y="1405"/>
                  </a:moveTo>
                  <a:lnTo>
                    <a:pt x="4549" y="2143"/>
                  </a:lnTo>
                  <a:lnTo>
                    <a:pt x="1382" y="2143"/>
                  </a:lnTo>
                  <a:lnTo>
                    <a:pt x="1382" y="1405"/>
                  </a:lnTo>
                  <a:close/>
                  <a:moveTo>
                    <a:pt x="4549" y="2834"/>
                  </a:moveTo>
                  <a:lnTo>
                    <a:pt x="4549" y="3572"/>
                  </a:lnTo>
                  <a:lnTo>
                    <a:pt x="1382" y="3572"/>
                  </a:lnTo>
                  <a:lnTo>
                    <a:pt x="1382" y="2834"/>
                  </a:lnTo>
                  <a:close/>
                  <a:moveTo>
                    <a:pt x="4549" y="4263"/>
                  </a:moveTo>
                  <a:lnTo>
                    <a:pt x="4549" y="5001"/>
                  </a:lnTo>
                  <a:lnTo>
                    <a:pt x="1382" y="5001"/>
                  </a:lnTo>
                  <a:lnTo>
                    <a:pt x="1382" y="4263"/>
                  </a:lnTo>
                  <a:close/>
                  <a:moveTo>
                    <a:pt x="4549" y="5716"/>
                  </a:moveTo>
                  <a:lnTo>
                    <a:pt x="4549" y="6454"/>
                  </a:lnTo>
                  <a:lnTo>
                    <a:pt x="1382" y="6454"/>
                  </a:lnTo>
                  <a:lnTo>
                    <a:pt x="1382" y="5716"/>
                  </a:lnTo>
                  <a:close/>
                  <a:moveTo>
                    <a:pt x="0" y="0"/>
                  </a:moveTo>
                  <a:lnTo>
                    <a:pt x="0" y="7859"/>
                  </a:lnTo>
                  <a:lnTo>
                    <a:pt x="1382" y="7859"/>
                  </a:lnTo>
                  <a:lnTo>
                    <a:pt x="1382" y="7144"/>
                  </a:lnTo>
                  <a:lnTo>
                    <a:pt x="4549" y="7144"/>
                  </a:lnTo>
                  <a:lnTo>
                    <a:pt x="4549" y="7859"/>
                  </a:lnTo>
                  <a:lnTo>
                    <a:pt x="5930" y="7859"/>
                  </a:lnTo>
                  <a:lnTo>
                    <a:pt x="5930" y="0"/>
                  </a:lnTo>
                  <a:lnTo>
                    <a:pt x="4549" y="0"/>
                  </a:lnTo>
                  <a:lnTo>
                    <a:pt x="4549" y="714"/>
                  </a:lnTo>
                  <a:lnTo>
                    <a:pt x="1382" y="714"/>
                  </a:lnTo>
                  <a:lnTo>
                    <a:pt x="1382"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946;p30">
              <a:extLst>
                <a:ext uri="{FF2B5EF4-FFF2-40B4-BE49-F238E27FC236}">
                  <a16:creationId xmlns:a16="http://schemas.microsoft.com/office/drawing/2014/main" id="{E8E591E6-0841-4982-2017-746E27B88E24}"/>
                </a:ext>
              </a:extLst>
            </p:cNvPr>
            <p:cNvSpPr/>
            <p:nvPr/>
          </p:nvSpPr>
          <p:spPr>
            <a:xfrm>
              <a:off x="6700823" y="2080071"/>
              <a:ext cx="78910" cy="51837"/>
            </a:xfrm>
            <a:custGeom>
              <a:avLst/>
              <a:gdLst/>
              <a:ahLst/>
              <a:cxnLst/>
              <a:rect l="l" t="t" r="r" b="b"/>
              <a:pathLst>
                <a:path w="2358" h="1549" extrusionOk="0">
                  <a:moveTo>
                    <a:pt x="2072" y="0"/>
                  </a:moveTo>
                  <a:lnTo>
                    <a:pt x="0" y="929"/>
                  </a:lnTo>
                  <a:lnTo>
                    <a:pt x="262" y="1548"/>
                  </a:lnTo>
                  <a:lnTo>
                    <a:pt x="2358" y="643"/>
                  </a:lnTo>
                  <a:lnTo>
                    <a:pt x="2072"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947;p30">
              <a:extLst>
                <a:ext uri="{FF2B5EF4-FFF2-40B4-BE49-F238E27FC236}">
                  <a16:creationId xmlns:a16="http://schemas.microsoft.com/office/drawing/2014/main" id="{5630C7F9-175B-E379-A44E-4ADE76C9D235}"/>
                </a:ext>
              </a:extLst>
            </p:cNvPr>
            <p:cNvSpPr/>
            <p:nvPr/>
          </p:nvSpPr>
          <p:spPr>
            <a:xfrm>
              <a:off x="6700823" y="2154966"/>
              <a:ext cx="78910" cy="51837"/>
            </a:xfrm>
            <a:custGeom>
              <a:avLst/>
              <a:gdLst/>
              <a:ahLst/>
              <a:cxnLst/>
              <a:rect l="l" t="t" r="r" b="b"/>
              <a:pathLst>
                <a:path w="2358" h="1549" extrusionOk="0">
                  <a:moveTo>
                    <a:pt x="262" y="1"/>
                  </a:moveTo>
                  <a:lnTo>
                    <a:pt x="0" y="620"/>
                  </a:lnTo>
                  <a:lnTo>
                    <a:pt x="2072" y="1549"/>
                  </a:lnTo>
                  <a:lnTo>
                    <a:pt x="2358" y="930"/>
                  </a:lnTo>
                  <a:lnTo>
                    <a:pt x="262" y="1"/>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948;p30">
              <a:extLst>
                <a:ext uri="{FF2B5EF4-FFF2-40B4-BE49-F238E27FC236}">
                  <a16:creationId xmlns:a16="http://schemas.microsoft.com/office/drawing/2014/main" id="{2551D5B5-E262-F18E-37BC-97E2EC8C7555}"/>
                </a:ext>
              </a:extLst>
            </p:cNvPr>
            <p:cNvSpPr/>
            <p:nvPr/>
          </p:nvSpPr>
          <p:spPr>
            <a:xfrm>
              <a:off x="6415500" y="2080071"/>
              <a:ext cx="78944" cy="51837"/>
            </a:xfrm>
            <a:custGeom>
              <a:avLst/>
              <a:gdLst/>
              <a:ahLst/>
              <a:cxnLst/>
              <a:rect l="l" t="t" r="r" b="b"/>
              <a:pathLst>
                <a:path w="2359" h="1549" extrusionOk="0">
                  <a:moveTo>
                    <a:pt x="286" y="0"/>
                  </a:moveTo>
                  <a:lnTo>
                    <a:pt x="1" y="643"/>
                  </a:lnTo>
                  <a:lnTo>
                    <a:pt x="2096" y="1548"/>
                  </a:lnTo>
                  <a:lnTo>
                    <a:pt x="2358" y="929"/>
                  </a:lnTo>
                  <a:lnTo>
                    <a:pt x="286"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949;p30">
              <a:extLst>
                <a:ext uri="{FF2B5EF4-FFF2-40B4-BE49-F238E27FC236}">
                  <a16:creationId xmlns:a16="http://schemas.microsoft.com/office/drawing/2014/main" id="{365A2F5E-E170-6618-FF34-796EA2F7024B}"/>
                </a:ext>
              </a:extLst>
            </p:cNvPr>
            <p:cNvSpPr/>
            <p:nvPr/>
          </p:nvSpPr>
          <p:spPr>
            <a:xfrm>
              <a:off x="6415500" y="2154966"/>
              <a:ext cx="78944" cy="51837"/>
            </a:xfrm>
            <a:custGeom>
              <a:avLst/>
              <a:gdLst/>
              <a:ahLst/>
              <a:cxnLst/>
              <a:rect l="l" t="t" r="r" b="b"/>
              <a:pathLst>
                <a:path w="2359" h="1549" extrusionOk="0">
                  <a:moveTo>
                    <a:pt x="2096" y="1"/>
                  </a:moveTo>
                  <a:lnTo>
                    <a:pt x="1" y="930"/>
                  </a:lnTo>
                  <a:lnTo>
                    <a:pt x="286" y="1549"/>
                  </a:lnTo>
                  <a:lnTo>
                    <a:pt x="2358" y="620"/>
                  </a:lnTo>
                  <a:lnTo>
                    <a:pt x="2096" y="1"/>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60" name="Google Shape;950;p30">
            <a:extLst>
              <a:ext uri="{FF2B5EF4-FFF2-40B4-BE49-F238E27FC236}">
                <a16:creationId xmlns:a16="http://schemas.microsoft.com/office/drawing/2014/main" id="{677F54B0-DF12-F01A-A71E-C43486C475E3}"/>
              </a:ext>
            </a:extLst>
          </p:cNvPr>
          <p:cNvCxnSpPr>
            <a:stCxn id="6" idx="0"/>
            <a:endCxn id="11" idx="4"/>
          </p:cNvCxnSpPr>
          <p:nvPr/>
        </p:nvCxnSpPr>
        <p:spPr>
          <a:xfrm rot="10800000">
            <a:off x="2495103" y="2882111"/>
            <a:ext cx="0" cy="260100"/>
          </a:xfrm>
          <a:prstGeom prst="straightConnector1">
            <a:avLst/>
          </a:prstGeom>
          <a:noFill/>
          <a:ln w="9525" cap="flat" cmpd="sng">
            <a:solidFill>
              <a:srgbClr val="000000"/>
            </a:solidFill>
            <a:prstDash val="solid"/>
            <a:round/>
            <a:headEnd type="none" w="med" len="med"/>
            <a:tailEnd type="none" w="med" len="med"/>
          </a:ln>
        </p:spPr>
      </p:cxnSp>
      <p:cxnSp>
        <p:nvCxnSpPr>
          <p:cNvPr id="61" name="Google Shape;951;p30">
            <a:extLst>
              <a:ext uri="{FF2B5EF4-FFF2-40B4-BE49-F238E27FC236}">
                <a16:creationId xmlns:a16="http://schemas.microsoft.com/office/drawing/2014/main" id="{1392D0AF-7BF0-15D7-23B0-E46133A364B7}"/>
              </a:ext>
            </a:extLst>
          </p:cNvPr>
          <p:cNvCxnSpPr>
            <a:stCxn id="4" idx="4"/>
            <a:endCxn id="9" idx="0"/>
          </p:cNvCxnSpPr>
          <p:nvPr/>
        </p:nvCxnSpPr>
        <p:spPr>
          <a:xfrm>
            <a:off x="3682828" y="2174673"/>
            <a:ext cx="0" cy="258600"/>
          </a:xfrm>
          <a:prstGeom prst="straightConnector1">
            <a:avLst/>
          </a:prstGeom>
          <a:noFill/>
          <a:ln w="9525" cap="flat" cmpd="sng">
            <a:solidFill>
              <a:srgbClr val="000000"/>
            </a:solidFill>
            <a:prstDash val="solid"/>
            <a:round/>
            <a:headEnd type="none" w="med" len="med"/>
            <a:tailEnd type="none" w="med" len="med"/>
          </a:ln>
        </p:spPr>
      </p:cxnSp>
      <p:sp>
        <p:nvSpPr>
          <p:cNvPr id="62" name="Google Shape;906;p30">
            <a:extLst>
              <a:ext uri="{FF2B5EF4-FFF2-40B4-BE49-F238E27FC236}">
                <a16:creationId xmlns:a16="http://schemas.microsoft.com/office/drawing/2014/main" id="{C34EA585-535B-BF7E-AD16-B8CAA103BBE0}"/>
              </a:ext>
            </a:extLst>
          </p:cNvPr>
          <p:cNvSpPr/>
          <p:nvPr/>
        </p:nvSpPr>
        <p:spPr>
          <a:xfrm>
            <a:off x="6561628" y="2433570"/>
            <a:ext cx="448800" cy="448800"/>
          </a:xfrm>
          <a:prstGeom prst="ellipse">
            <a:avLst/>
          </a:prstGeom>
          <a:solidFill>
            <a:srgbClr val="ADDCC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200" b="1" i="0" u="none" strike="noStrike" kern="0" cap="none" spc="0" normalizeH="0" baseline="0" noProof="0">
                <a:ln>
                  <a:noFill/>
                </a:ln>
                <a:solidFill>
                  <a:sysClr val="windowText" lastClr="000000"/>
                </a:solidFill>
                <a:effectLst/>
                <a:uLnTx/>
                <a:uFillTx/>
                <a:latin typeface="Montserrat"/>
                <a:ea typeface="Montserrat"/>
                <a:cs typeface="Montserrat"/>
                <a:sym typeface="Montserrat"/>
              </a:rPr>
              <a:t>5</a:t>
            </a:r>
            <a:endParaRPr kumimoji="0" sz="1800" b="0" i="0" u="none" strike="noStrike" kern="0" cap="none" spc="0" normalizeH="0" baseline="0" noProof="0">
              <a:ln>
                <a:noFill/>
              </a:ln>
              <a:solidFill>
                <a:sysClr val="windowText" lastClr="000000"/>
              </a:solidFill>
              <a:effectLst/>
              <a:uLnTx/>
              <a:uFillTx/>
            </a:endParaRPr>
          </a:p>
        </p:txBody>
      </p:sp>
      <p:cxnSp>
        <p:nvCxnSpPr>
          <p:cNvPr id="63" name="Google Shape;954;p30">
            <a:extLst>
              <a:ext uri="{FF2B5EF4-FFF2-40B4-BE49-F238E27FC236}">
                <a16:creationId xmlns:a16="http://schemas.microsoft.com/office/drawing/2014/main" id="{4B15E5EA-B215-AAFC-8955-52F3221B7385}"/>
              </a:ext>
            </a:extLst>
          </p:cNvPr>
          <p:cNvCxnSpPr>
            <a:stCxn id="64" idx="2"/>
            <a:endCxn id="62" idx="6"/>
          </p:cNvCxnSpPr>
          <p:nvPr/>
        </p:nvCxnSpPr>
        <p:spPr>
          <a:xfrm rot="10800000">
            <a:off x="7010528" y="2657982"/>
            <a:ext cx="738900" cy="0"/>
          </a:xfrm>
          <a:prstGeom prst="straightConnector1">
            <a:avLst/>
          </a:prstGeom>
          <a:noFill/>
          <a:ln w="9525" cap="flat" cmpd="sng">
            <a:solidFill>
              <a:srgbClr val="000000"/>
            </a:solidFill>
            <a:prstDash val="solid"/>
            <a:round/>
            <a:headEnd type="none" w="med" len="med"/>
            <a:tailEnd type="none" w="med" len="med"/>
          </a:ln>
        </p:spPr>
      </p:cxnSp>
      <p:sp>
        <p:nvSpPr>
          <p:cNvPr id="64" name="Google Shape;955;p30">
            <a:extLst>
              <a:ext uri="{FF2B5EF4-FFF2-40B4-BE49-F238E27FC236}">
                <a16:creationId xmlns:a16="http://schemas.microsoft.com/office/drawing/2014/main" id="{E48E7488-32B9-00F4-89CD-F4DB542DBDDE}"/>
              </a:ext>
            </a:extLst>
          </p:cNvPr>
          <p:cNvSpPr/>
          <p:nvPr/>
        </p:nvSpPr>
        <p:spPr>
          <a:xfrm>
            <a:off x="7749428" y="2433582"/>
            <a:ext cx="448800" cy="448800"/>
          </a:xfrm>
          <a:prstGeom prst="ellipse">
            <a:avLst/>
          </a:prstGeom>
          <a:solidFill>
            <a:srgbClr val="DCEBC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200" b="1" i="0" u="none" strike="noStrike" kern="0" cap="none" spc="0" normalizeH="0" baseline="0" noProof="0">
                <a:ln>
                  <a:noFill/>
                </a:ln>
                <a:solidFill>
                  <a:sysClr val="windowText" lastClr="000000"/>
                </a:solidFill>
                <a:effectLst/>
                <a:uLnTx/>
                <a:uFillTx/>
                <a:latin typeface="Montserrat"/>
                <a:ea typeface="Montserrat"/>
                <a:cs typeface="Montserrat"/>
                <a:sym typeface="Montserrat"/>
              </a:rPr>
              <a:t>6</a:t>
            </a:r>
            <a:endParaRPr kumimoji="0" sz="1800" b="0" i="0" u="none" strike="noStrike" kern="0" cap="none" spc="0" normalizeH="0" baseline="0" noProof="0">
              <a:ln>
                <a:noFill/>
              </a:ln>
              <a:solidFill>
                <a:sysClr val="windowText" lastClr="000000"/>
              </a:solidFill>
              <a:effectLst/>
              <a:uLnTx/>
              <a:uFillTx/>
            </a:endParaRPr>
          </a:p>
        </p:txBody>
      </p:sp>
      <p:cxnSp>
        <p:nvCxnSpPr>
          <p:cNvPr id="65" name="Google Shape;958;p30">
            <a:extLst>
              <a:ext uri="{FF2B5EF4-FFF2-40B4-BE49-F238E27FC236}">
                <a16:creationId xmlns:a16="http://schemas.microsoft.com/office/drawing/2014/main" id="{7D7B10C3-8402-BC9F-2EBC-82B1C99B66DB}"/>
              </a:ext>
            </a:extLst>
          </p:cNvPr>
          <p:cNvCxnSpPr>
            <a:cxnSpLocks/>
            <a:endCxn id="64" idx="6"/>
          </p:cNvCxnSpPr>
          <p:nvPr/>
        </p:nvCxnSpPr>
        <p:spPr>
          <a:xfrm flipH="1" flipV="1">
            <a:off x="8198228" y="2657982"/>
            <a:ext cx="739000" cy="16"/>
          </a:xfrm>
          <a:prstGeom prst="straightConnector1">
            <a:avLst/>
          </a:prstGeom>
          <a:noFill/>
          <a:ln w="9525" cap="flat" cmpd="sng">
            <a:solidFill>
              <a:srgbClr val="000000"/>
            </a:solidFill>
            <a:prstDash val="solid"/>
            <a:round/>
            <a:headEnd type="triangle" w="med" len="med"/>
            <a:tailEnd type="none" w="med" len="med"/>
          </a:ln>
        </p:spPr>
      </p:cxnSp>
      <p:cxnSp>
        <p:nvCxnSpPr>
          <p:cNvPr id="66" name="Google Shape;960;p30">
            <a:extLst>
              <a:ext uri="{FF2B5EF4-FFF2-40B4-BE49-F238E27FC236}">
                <a16:creationId xmlns:a16="http://schemas.microsoft.com/office/drawing/2014/main" id="{692A8DFC-60AB-27E2-0240-8F3750118FD1}"/>
              </a:ext>
            </a:extLst>
          </p:cNvPr>
          <p:cNvCxnSpPr>
            <a:stCxn id="2" idx="0"/>
            <a:endCxn id="8" idx="4"/>
          </p:cNvCxnSpPr>
          <p:nvPr/>
        </p:nvCxnSpPr>
        <p:spPr>
          <a:xfrm rot="10800000">
            <a:off x="5234534" y="2882111"/>
            <a:ext cx="900" cy="260100"/>
          </a:xfrm>
          <a:prstGeom prst="straightConnector1">
            <a:avLst/>
          </a:prstGeom>
          <a:noFill/>
          <a:ln w="9525" cap="flat" cmpd="sng">
            <a:solidFill>
              <a:srgbClr val="000000"/>
            </a:solidFill>
            <a:prstDash val="solid"/>
            <a:round/>
            <a:headEnd type="none" w="med" len="med"/>
            <a:tailEnd type="none" w="med" len="med"/>
          </a:ln>
        </p:spPr>
      </p:cxnSp>
      <p:sp>
        <p:nvSpPr>
          <p:cNvPr id="67" name="Google Shape;961;p30">
            <a:extLst>
              <a:ext uri="{FF2B5EF4-FFF2-40B4-BE49-F238E27FC236}">
                <a16:creationId xmlns:a16="http://schemas.microsoft.com/office/drawing/2014/main" id="{6FF4C036-D446-40AF-72A1-1351E776BE9B}"/>
              </a:ext>
            </a:extLst>
          </p:cNvPr>
          <p:cNvSpPr/>
          <p:nvPr/>
        </p:nvSpPr>
        <p:spPr>
          <a:xfrm>
            <a:off x="6495203" y="1590573"/>
            <a:ext cx="584400" cy="584400"/>
          </a:xfrm>
          <a:prstGeom prst="ellipse">
            <a:avLst/>
          </a:prstGeom>
          <a:noFill/>
          <a:ln>
            <a:noFill/>
          </a:ln>
        </p:spPr>
        <p:txBody>
          <a:bodyPr spcFirstLastPara="1" wrap="square" lIns="91425" tIns="91425" rIns="91425" bIns="91425" anchor="ctr" anchorCtr="0">
            <a:noAutofit/>
          </a:bodyPr>
          <a:lstStyle/>
          <a:p>
            <a:pPr algn="ctr"/>
            <a:endParaRPr>
              <a:latin typeface="Montserrat Medium"/>
              <a:ea typeface="Montserrat Medium"/>
              <a:cs typeface="Montserrat Medium"/>
              <a:sym typeface="Montserrat Medium"/>
            </a:endParaRPr>
          </a:p>
        </p:txBody>
      </p:sp>
      <p:cxnSp>
        <p:nvCxnSpPr>
          <p:cNvPr id="68" name="Google Shape;962;p30">
            <a:extLst>
              <a:ext uri="{FF2B5EF4-FFF2-40B4-BE49-F238E27FC236}">
                <a16:creationId xmlns:a16="http://schemas.microsoft.com/office/drawing/2014/main" id="{79AB3F2C-A019-80D7-4324-FCF06B8D8D04}"/>
              </a:ext>
            </a:extLst>
          </p:cNvPr>
          <p:cNvCxnSpPr>
            <a:stCxn id="67" idx="4"/>
            <a:endCxn id="62" idx="0"/>
          </p:cNvCxnSpPr>
          <p:nvPr/>
        </p:nvCxnSpPr>
        <p:spPr>
          <a:xfrm flipH="1">
            <a:off x="6785903" y="2174973"/>
            <a:ext cx="1500" cy="258600"/>
          </a:xfrm>
          <a:prstGeom prst="straightConnector1">
            <a:avLst/>
          </a:prstGeom>
          <a:noFill/>
          <a:ln w="9525" cap="flat" cmpd="sng">
            <a:solidFill>
              <a:srgbClr val="000000"/>
            </a:solidFill>
            <a:prstDash val="solid"/>
            <a:round/>
            <a:headEnd type="none" w="med" len="med"/>
            <a:tailEnd type="none" w="med" len="med"/>
          </a:ln>
        </p:spPr>
      </p:cxnSp>
      <p:sp>
        <p:nvSpPr>
          <p:cNvPr id="69" name="Google Shape;963;p30">
            <a:extLst>
              <a:ext uri="{FF2B5EF4-FFF2-40B4-BE49-F238E27FC236}">
                <a16:creationId xmlns:a16="http://schemas.microsoft.com/office/drawing/2014/main" id="{0B2269A8-A3E9-72AC-31FA-B330A1FCE661}"/>
              </a:ext>
            </a:extLst>
          </p:cNvPr>
          <p:cNvSpPr/>
          <p:nvPr/>
        </p:nvSpPr>
        <p:spPr>
          <a:xfrm>
            <a:off x="6955753" y="3142211"/>
            <a:ext cx="584400" cy="584400"/>
          </a:xfrm>
          <a:prstGeom prst="ellipse">
            <a:avLst/>
          </a:prstGeom>
          <a:noFill/>
          <a:ln>
            <a:noFill/>
          </a:ln>
        </p:spPr>
        <p:txBody>
          <a:bodyPr spcFirstLastPara="1" wrap="square" lIns="91425" tIns="91425" rIns="91425" bIns="91425" anchor="ctr" anchorCtr="0">
            <a:noAutofit/>
          </a:bodyPr>
          <a:lstStyle/>
          <a:p>
            <a:pPr algn="ctr"/>
            <a:endParaRPr>
              <a:latin typeface="Montserrat Medium"/>
              <a:ea typeface="Montserrat Medium"/>
              <a:cs typeface="Montserrat Medium"/>
              <a:sym typeface="Montserrat Medium"/>
            </a:endParaRPr>
          </a:p>
        </p:txBody>
      </p:sp>
      <p:cxnSp>
        <p:nvCxnSpPr>
          <p:cNvPr id="70" name="Google Shape;964;p30">
            <a:extLst>
              <a:ext uri="{FF2B5EF4-FFF2-40B4-BE49-F238E27FC236}">
                <a16:creationId xmlns:a16="http://schemas.microsoft.com/office/drawing/2014/main" id="{1DE79B64-E0B0-7DF8-3913-34390B186CE5}"/>
              </a:ext>
            </a:extLst>
          </p:cNvPr>
          <p:cNvCxnSpPr>
            <a:cxnSpLocks/>
            <a:endCxn id="64" idx="4"/>
          </p:cNvCxnSpPr>
          <p:nvPr/>
        </p:nvCxnSpPr>
        <p:spPr>
          <a:xfrm rot="10800000">
            <a:off x="7973741" y="2882411"/>
            <a:ext cx="1800" cy="259800"/>
          </a:xfrm>
          <a:prstGeom prst="straightConnector1">
            <a:avLst/>
          </a:prstGeom>
          <a:noFill/>
          <a:ln w="9525" cap="flat" cmpd="sng">
            <a:solidFill>
              <a:srgbClr val="000000"/>
            </a:solidFill>
            <a:prstDash val="solid"/>
            <a:round/>
            <a:headEnd type="none" w="med" len="med"/>
            <a:tailEnd type="none" w="med" len="med"/>
          </a:ln>
        </p:spPr>
      </p:cxnSp>
      <p:grpSp>
        <p:nvGrpSpPr>
          <p:cNvPr id="71" name="Google Shape;965;p30">
            <a:extLst>
              <a:ext uri="{FF2B5EF4-FFF2-40B4-BE49-F238E27FC236}">
                <a16:creationId xmlns:a16="http://schemas.microsoft.com/office/drawing/2014/main" id="{F34AB06D-FAB6-0E42-B78B-854D23D37AAC}"/>
              </a:ext>
            </a:extLst>
          </p:cNvPr>
          <p:cNvGrpSpPr/>
          <p:nvPr/>
        </p:nvGrpSpPr>
        <p:grpSpPr>
          <a:xfrm>
            <a:off x="7781489" y="3236004"/>
            <a:ext cx="388127" cy="387357"/>
            <a:chOff x="4776184" y="3962444"/>
            <a:chExt cx="388127" cy="387357"/>
          </a:xfrm>
        </p:grpSpPr>
        <p:sp>
          <p:nvSpPr>
            <p:cNvPr id="72" name="Google Shape;966;p30">
              <a:extLst>
                <a:ext uri="{FF2B5EF4-FFF2-40B4-BE49-F238E27FC236}">
                  <a16:creationId xmlns:a16="http://schemas.microsoft.com/office/drawing/2014/main" id="{9E3B8E5B-8166-8F0D-CBDE-FE8D2BEF613F}"/>
                </a:ext>
              </a:extLst>
            </p:cNvPr>
            <p:cNvSpPr/>
            <p:nvPr/>
          </p:nvSpPr>
          <p:spPr>
            <a:xfrm>
              <a:off x="4776184" y="4140979"/>
              <a:ext cx="388127" cy="208822"/>
            </a:xfrm>
            <a:custGeom>
              <a:avLst/>
              <a:gdLst/>
              <a:ahLst/>
              <a:cxnLst/>
              <a:rect l="l" t="t" r="r" b="b"/>
              <a:pathLst>
                <a:path w="11598" h="6240" extrusionOk="0">
                  <a:moveTo>
                    <a:pt x="0" y="0"/>
                  </a:moveTo>
                  <a:lnTo>
                    <a:pt x="0" y="1286"/>
                  </a:lnTo>
                  <a:lnTo>
                    <a:pt x="1239" y="1620"/>
                  </a:lnTo>
                  <a:lnTo>
                    <a:pt x="1310" y="1810"/>
                  </a:lnTo>
                  <a:cubicBezTo>
                    <a:pt x="1405" y="2096"/>
                    <a:pt x="1524" y="2406"/>
                    <a:pt x="1667" y="2668"/>
                  </a:cubicBezTo>
                  <a:lnTo>
                    <a:pt x="1763" y="2834"/>
                  </a:lnTo>
                  <a:lnTo>
                    <a:pt x="1096" y="3954"/>
                  </a:lnTo>
                  <a:lnTo>
                    <a:pt x="2286" y="5144"/>
                  </a:lnTo>
                  <a:lnTo>
                    <a:pt x="3382" y="4477"/>
                  </a:lnTo>
                  <a:lnTo>
                    <a:pt x="3572" y="4573"/>
                  </a:lnTo>
                  <a:cubicBezTo>
                    <a:pt x="3834" y="4716"/>
                    <a:pt x="4144" y="4835"/>
                    <a:pt x="4430" y="4930"/>
                  </a:cubicBezTo>
                  <a:lnTo>
                    <a:pt x="4620" y="4978"/>
                  </a:lnTo>
                  <a:lnTo>
                    <a:pt x="4930" y="6240"/>
                  </a:lnTo>
                  <a:lnTo>
                    <a:pt x="6645" y="6240"/>
                  </a:lnTo>
                  <a:lnTo>
                    <a:pt x="6954" y="4978"/>
                  </a:lnTo>
                  <a:lnTo>
                    <a:pt x="7145" y="4930"/>
                  </a:lnTo>
                  <a:cubicBezTo>
                    <a:pt x="7430" y="4835"/>
                    <a:pt x="7740" y="4716"/>
                    <a:pt x="8002" y="4573"/>
                  </a:cubicBezTo>
                  <a:lnTo>
                    <a:pt x="8192" y="4477"/>
                  </a:lnTo>
                  <a:lnTo>
                    <a:pt x="9288" y="5144"/>
                  </a:lnTo>
                  <a:lnTo>
                    <a:pt x="10479" y="3954"/>
                  </a:lnTo>
                  <a:lnTo>
                    <a:pt x="9812" y="2834"/>
                  </a:lnTo>
                  <a:lnTo>
                    <a:pt x="9907" y="2668"/>
                  </a:lnTo>
                  <a:cubicBezTo>
                    <a:pt x="10098" y="2406"/>
                    <a:pt x="10193" y="2096"/>
                    <a:pt x="10288" y="1810"/>
                  </a:cubicBezTo>
                  <a:lnTo>
                    <a:pt x="10360" y="1620"/>
                  </a:lnTo>
                  <a:lnTo>
                    <a:pt x="11598" y="1286"/>
                  </a:lnTo>
                  <a:lnTo>
                    <a:pt x="11598" y="0"/>
                  </a:lnTo>
                  <a:lnTo>
                    <a:pt x="9383" y="0"/>
                  </a:lnTo>
                  <a:lnTo>
                    <a:pt x="9383" y="429"/>
                  </a:lnTo>
                  <a:cubicBezTo>
                    <a:pt x="9383" y="2382"/>
                    <a:pt x="7764" y="4001"/>
                    <a:pt x="5811" y="4001"/>
                  </a:cubicBezTo>
                  <a:cubicBezTo>
                    <a:pt x="3834" y="4001"/>
                    <a:pt x="2239" y="2382"/>
                    <a:pt x="2239" y="429"/>
                  </a:cubicBezTo>
                  <a:lnTo>
                    <a:pt x="2239"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967;p30">
              <a:extLst>
                <a:ext uri="{FF2B5EF4-FFF2-40B4-BE49-F238E27FC236}">
                  <a16:creationId xmlns:a16="http://schemas.microsoft.com/office/drawing/2014/main" id="{0CF95C01-6DE8-1F8D-8254-BA80F1EC383D}"/>
                </a:ext>
              </a:extLst>
            </p:cNvPr>
            <p:cNvSpPr/>
            <p:nvPr/>
          </p:nvSpPr>
          <p:spPr>
            <a:xfrm>
              <a:off x="4843917" y="4046140"/>
              <a:ext cx="39890" cy="73355"/>
            </a:xfrm>
            <a:custGeom>
              <a:avLst/>
              <a:gdLst/>
              <a:ahLst/>
              <a:cxnLst/>
              <a:rect l="l" t="t" r="r" b="b"/>
              <a:pathLst>
                <a:path w="1192" h="2192" extrusionOk="0">
                  <a:moveTo>
                    <a:pt x="1" y="0"/>
                  </a:moveTo>
                  <a:lnTo>
                    <a:pt x="1" y="2191"/>
                  </a:lnTo>
                  <a:lnTo>
                    <a:pt x="1191" y="2191"/>
                  </a:lnTo>
                  <a:lnTo>
                    <a:pt x="1191"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68;p30">
              <a:extLst>
                <a:ext uri="{FF2B5EF4-FFF2-40B4-BE49-F238E27FC236}">
                  <a16:creationId xmlns:a16="http://schemas.microsoft.com/office/drawing/2014/main" id="{58888480-5BE1-88D1-88D3-68D2FC9642DB}"/>
                </a:ext>
              </a:extLst>
            </p:cNvPr>
            <p:cNvSpPr/>
            <p:nvPr/>
          </p:nvSpPr>
          <p:spPr>
            <a:xfrm>
              <a:off x="4950704" y="3962444"/>
              <a:ext cx="39890" cy="26337"/>
            </a:xfrm>
            <a:custGeom>
              <a:avLst/>
              <a:gdLst/>
              <a:ahLst/>
              <a:cxnLst/>
              <a:rect l="l" t="t" r="r" b="b"/>
              <a:pathLst>
                <a:path w="1192" h="787" extrusionOk="0">
                  <a:moveTo>
                    <a:pt x="596" y="1"/>
                  </a:moveTo>
                  <a:lnTo>
                    <a:pt x="1" y="739"/>
                  </a:lnTo>
                  <a:lnTo>
                    <a:pt x="1" y="787"/>
                  </a:lnTo>
                  <a:lnTo>
                    <a:pt x="1191" y="787"/>
                  </a:lnTo>
                  <a:lnTo>
                    <a:pt x="1191" y="739"/>
                  </a:lnTo>
                  <a:lnTo>
                    <a:pt x="596" y="1"/>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69;p30">
              <a:extLst>
                <a:ext uri="{FF2B5EF4-FFF2-40B4-BE49-F238E27FC236}">
                  <a16:creationId xmlns:a16="http://schemas.microsoft.com/office/drawing/2014/main" id="{C03A8F3D-49FA-5610-6C96-E56D704BB7AE}"/>
                </a:ext>
              </a:extLst>
            </p:cNvPr>
            <p:cNvSpPr/>
            <p:nvPr/>
          </p:nvSpPr>
          <p:spPr>
            <a:xfrm>
              <a:off x="4843917" y="3995942"/>
              <a:ext cx="39890" cy="27107"/>
            </a:xfrm>
            <a:custGeom>
              <a:avLst/>
              <a:gdLst/>
              <a:ahLst/>
              <a:cxnLst/>
              <a:rect l="l" t="t" r="r" b="b"/>
              <a:pathLst>
                <a:path w="1192" h="810" extrusionOk="0">
                  <a:moveTo>
                    <a:pt x="596" y="0"/>
                  </a:moveTo>
                  <a:lnTo>
                    <a:pt x="1" y="738"/>
                  </a:lnTo>
                  <a:lnTo>
                    <a:pt x="1" y="810"/>
                  </a:lnTo>
                  <a:lnTo>
                    <a:pt x="1191" y="810"/>
                  </a:lnTo>
                  <a:lnTo>
                    <a:pt x="1191" y="738"/>
                  </a:lnTo>
                  <a:lnTo>
                    <a:pt x="596"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70;p30">
              <a:extLst>
                <a:ext uri="{FF2B5EF4-FFF2-40B4-BE49-F238E27FC236}">
                  <a16:creationId xmlns:a16="http://schemas.microsoft.com/office/drawing/2014/main" id="{8B6E7F1F-9F78-9D3B-C0D1-4937510FAA2E}"/>
                </a:ext>
              </a:extLst>
            </p:cNvPr>
            <p:cNvSpPr/>
            <p:nvPr/>
          </p:nvSpPr>
          <p:spPr>
            <a:xfrm>
              <a:off x="5056687" y="4046140"/>
              <a:ext cx="39890" cy="73355"/>
            </a:xfrm>
            <a:custGeom>
              <a:avLst/>
              <a:gdLst/>
              <a:ahLst/>
              <a:cxnLst/>
              <a:rect l="l" t="t" r="r" b="b"/>
              <a:pathLst>
                <a:path w="1192" h="2192" extrusionOk="0">
                  <a:moveTo>
                    <a:pt x="1" y="0"/>
                  </a:moveTo>
                  <a:lnTo>
                    <a:pt x="1" y="2191"/>
                  </a:lnTo>
                  <a:lnTo>
                    <a:pt x="1192" y="2191"/>
                  </a:lnTo>
                  <a:lnTo>
                    <a:pt x="1192"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971;p30">
              <a:extLst>
                <a:ext uri="{FF2B5EF4-FFF2-40B4-BE49-F238E27FC236}">
                  <a16:creationId xmlns:a16="http://schemas.microsoft.com/office/drawing/2014/main" id="{84B7B49C-CA0C-6084-3882-45D9BDC3C03A}"/>
                </a:ext>
              </a:extLst>
            </p:cNvPr>
            <p:cNvSpPr/>
            <p:nvPr/>
          </p:nvSpPr>
          <p:spPr>
            <a:xfrm>
              <a:off x="4950704" y="4011068"/>
              <a:ext cx="39890" cy="107623"/>
            </a:xfrm>
            <a:custGeom>
              <a:avLst/>
              <a:gdLst/>
              <a:ahLst/>
              <a:cxnLst/>
              <a:rect l="l" t="t" r="r" b="b"/>
              <a:pathLst>
                <a:path w="1192" h="3216" extrusionOk="0">
                  <a:moveTo>
                    <a:pt x="1" y="1"/>
                  </a:moveTo>
                  <a:lnTo>
                    <a:pt x="1" y="3216"/>
                  </a:lnTo>
                  <a:lnTo>
                    <a:pt x="1191" y="3216"/>
                  </a:lnTo>
                  <a:lnTo>
                    <a:pt x="1191" y="1"/>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972;p30">
              <a:extLst>
                <a:ext uri="{FF2B5EF4-FFF2-40B4-BE49-F238E27FC236}">
                  <a16:creationId xmlns:a16="http://schemas.microsoft.com/office/drawing/2014/main" id="{CC00A752-55BB-4FC2-89E6-5086F172875E}"/>
                </a:ext>
              </a:extLst>
            </p:cNvPr>
            <p:cNvSpPr/>
            <p:nvPr/>
          </p:nvSpPr>
          <p:spPr>
            <a:xfrm>
              <a:off x="4871827" y="4141783"/>
              <a:ext cx="195268" cy="109999"/>
            </a:xfrm>
            <a:custGeom>
              <a:avLst/>
              <a:gdLst/>
              <a:ahLst/>
              <a:cxnLst/>
              <a:rect l="l" t="t" r="r" b="b"/>
              <a:pathLst>
                <a:path w="5835" h="3287" extrusionOk="0">
                  <a:moveTo>
                    <a:pt x="0" y="0"/>
                  </a:moveTo>
                  <a:lnTo>
                    <a:pt x="0" y="405"/>
                  </a:lnTo>
                  <a:lnTo>
                    <a:pt x="48" y="405"/>
                  </a:lnTo>
                  <a:cubicBezTo>
                    <a:pt x="48" y="2024"/>
                    <a:pt x="1357" y="3287"/>
                    <a:pt x="2953" y="3287"/>
                  </a:cubicBezTo>
                  <a:cubicBezTo>
                    <a:pt x="4525" y="3287"/>
                    <a:pt x="5835" y="1977"/>
                    <a:pt x="5835" y="405"/>
                  </a:cubicBezTo>
                  <a:lnTo>
                    <a:pt x="5835" y="0"/>
                  </a:lnTo>
                  <a:lnTo>
                    <a:pt x="4977" y="0"/>
                  </a:lnTo>
                  <a:lnTo>
                    <a:pt x="4977" y="405"/>
                  </a:lnTo>
                  <a:cubicBezTo>
                    <a:pt x="4977" y="1548"/>
                    <a:pt x="4048" y="2453"/>
                    <a:pt x="2905" y="2453"/>
                  </a:cubicBezTo>
                  <a:cubicBezTo>
                    <a:pt x="1786" y="2453"/>
                    <a:pt x="857" y="1524"/>
                    <a:pt x="857" y="405"/>
                  </a:cubicBezTo>
                  <a:lnTo>
                    <a:pt x="857"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973;p30">
              <a:extLst>
                <a:ext uri="{FF2B5EF4-FFF2-40B4-BE49-F238E27FC236}">
                  <a16:creationId xmlns:a16="http://schemas.microsoft.com/office/drawing/2014/main" id="{33E4321E-DAA4-7406-AC11-CD75545DC3CB}"/>
                </a:ext>
              </a:extLst>
            </p:cNvPr>
            <p:cNvSpPr/>
            <p:nvPr/>
          </p:nvSpPr>
          <p:spPr>
            <a:xfrm>
              <a:off x="4924400" y="4141783"/>
              <a:ext cx="91694" cy="59802"/>
            </a:xfrm>
            <a:custGeom>
              <a:avLst/>
              <a:gdLst/>
              <a:ahLst/>
              <a:cxnLst/>
              <a:rect l="l" t="t" r="r" b="b"/>
              <a:pathLst>
                <a:path w="2740" h="1787" extrusionOk="0">
                  <a:moveTo>
                    <a:pt x="25" y="0"/>
                  </a:moveTo>
                  <a:lnTo>
                    <a:pt x="25" y="405"/>
                  </a:lnTo>
                  <a:cubicBezTo>
                    <a:pt x="1" y="1143"/>
                    <a:pt x="620" y="1786"/>
                    <a:pt x="1382" y="1786"/>
                  </a:cubicBezTo>
                  <a:cubicBezTo>
                    <a:pt x="2120" y="1786"/>
                    <a:pt x="2739" y="1143"/>
                    <a:pt x="2739" y="405"/>
                  </a:cubicBezTo>
                  <a:lnTo>
                    <a:pt x="2739"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974;p30">
              <a:extLst>
                <a:ext uri="{FF2B5EF4-FFF2-40B4-BE49-F238E27FC236}">
                  <a16:creationId xmlns:a16="http://schemas.microsoft.com/office/drawing/2014/main" id="{CC8FEE76-1ADB-FD7B-A046-15C86588F561}"/>
                </a:ext>
              </a:extLst>
            </p:cNvPr>
            <p:cNvSpPr/>
            <p:nvPr/>
          </p:nvSpPr>
          <p:spPr>
            <a:xfrm>
              <a:off x="5056687" y="3995942"/>
              <a:ext cx="39890" cy="27107"/>
            </a:xfrm>
            <a:custGeom>
              <a:avLst/>
              <a:gdLst/>
              <a:ahLst/>
              <a:cxnLst/>
              <a:rect l="l" t="t" r="r" b="b"/>
              <a:pathLst>
                <a:path w="1192" h="810" extrusionOk="0">
                  <a:moveTo>
                    <a:pt x="596" y="0"/>
                  </a:moveTo>
                  <a:lnTo>
                    <a:pt x="1" y="738"/>
                  </a:lnTo>
                  <a:lnTo>
                    <a:pt x="1" y="810"/>
                  </a:lnTo>
                  <a:lnTo>
                    <a:pt x="1192" y="810"/>
                  </a:lnTo>
                  <a:lnTo>
                    <a:pt x="1192" y="738"/>
                  </a:lnTo>
                  <a:lnTo>
                    <a:pt x="596" y="0"/>
                  </a:lnTo>
                  <a:close/>
                </a:path>
              </a:pathLst>
            </a:custGeom>
            <a:solidFill>
              <a:srgbClr val="DCE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1" name="Google Shape;975;p30">
            <a:extLst>
              <a:ext uri="{FF2B5EF4-FFF2-40B4-BE49-F238E27FC236}">
                <a16:creationId xmlns:a16="http://schemas.microsoft.com/office/drawing/2014/main" id="{B9D421BD-BF42-C445-1AEB-4138EF34698A}"/>
              </a:ext>
            </a:extLst>
          </p:cNvPr>
          <p:cNvGrpSpPr/>
          <p:nvPr/>
        </p:nvGrpSpPr>
        <p:grpSpPr>
          <a:xfrm>
            <a:off x="6591161" y="1676231"/>
            <a:ext cx="389733" cy="389733"/>
            <a:chOff x="3147208" y="3960871"/>
            <a:chExt cx="389733" cy="389733"/>
          </a:xfrm>
        </p:grpSpPr>
        <p:sp>
          <p:nvSpPr>
            <p:cNvPr id="82" name="Google Shape;976;p30">
              <a:extLst>
                <a:ext uri="{FF2B5EF4-FFF2-40B4-BE49-F238E27FC236}">
                  <a16:creationId xmlns:a16="http://schemas.microsoft.com/office/drawing/2014/main" id="{0F2AB492-CCAF-1017-B0A1-D5B79407D2BF}"/>
                </a:ext>
              </a:extLst>
            </p:cNvPr>
            <p:cNvSpPr/>
            <p:nvPr/>
          </p:nvSpPr>
          <p:spPr>
            <a:xfrm>
              <a:off x="3317746" y="4133818"/>
              <a:ext cx="49461" cy="49428"/>
            </a:xfrm>
            <a:custGeom>
              <a:avLst/>
              <a:gdLst/>
              <a:ahLst/>
              <a:cxnLst/>
              <a:rect l="l" t="t" r="r" b="b"/>
              <a:pathLst>
                <a:path w="1478" h="1477" extrusionOk="0">
                  <a:moveTo>
                    <a:pt x="739" y="0"/>
                  </a:moveTo>
                  <a:cubicBezTo>
                    <a:pt x="334" y="0"/>
                    <a:pt x="1" y="310"/>
                    <a:pt x="1" y="738"/>
                  </a:cubicBezTo>
                  <a:cubicBezTo>
                    <a:pt x="1" y="1143"/>
                    <a:pt x="334" y="1476"/>
                    <a:pt x="739" y="1476"/>
                  </a:cubicBezTo>
                  <a:cubicBezTo>
                    <a:pt x="1168" y="1476"/>
                    <a:pt x="1477" y="1143"/>
                    <a:pt x="1477" y="738"/>
                  </a:cubicBezTo>
                  <a:cubicBezTo>
                    <a:pt x="1477" y="310"/>
                    <a:pt x="1168" y="0"/>
                    <a:pt x="739"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977;p30">
              <a:extLst>
                <a:ext uri="{FF2B5EF4-FFF2-40B4-BE49-F238E27FC236}">
                  <a16:creationId xmlns:a16="http://schemas.microsoft.com/office/drawing/2014/main" id="{F2E3DFBC-5855-14F0-FFE9-EC34983F0619}"/>
                </a:ext>
              </a:extLst>
            </p:cNvPr>
            <p:cNvSpPr/>
            <p:nvPr/>
          </p:nvSpPr>
          <p:spPr>
            <a:xfrm>
              <a:off x="3381497" y="4179230"/>
              <a:ext cx="47052" cy="79714"/>
            </a:xfrm>
            <a:custGeom>
              <a:avLst/>
              <a:gdLst/>
              <a:ahLst/>
              <a:cxnLst/>
              <a:rect l="l" t="t" r="r" b="b"/>
              <a:pathLst>
                <a:path w="1406" h="2382" extrusionOk="0">
                  <a:moveTo>
                    <a:pt x="739" y="0"/>
                  </a:moveTo>
                  <a:cubicBezTo>
                    <a:pt x="572" y="72"/>
                    <a:pt x="382" y="96"/>
                    <a:pt x="215" y="96"/>
                  </a:cubicBezTo>
                  <a:lnTo>
                    <a:pt x="96" y="96"/>
                  </a:lnTo>
                  <a:cubicBezTo>
                    <a:pt x="49" y="143"/>
                    <a:pt x="25" y="191"/>
                    <a:pt x="1" y="239"/>
                  </a:cubicBezTo>
                  <a:cubicBezTo>
                    <a:pt x="453" y="596"/>
                    <a:pt x="715" y="1144"/>
                    <a:pt x="715" y="1691"/>
                  </a:cubicBezTo>
                  <a:lnTo>
                    <a:pt x="715" y="2382"/>
                  </a:lnTo>
                  <a:cubicBezTo>
                    <a:pt x="954" y="2239"/>
                    <a:pt x="1192" y="2048"/>
                    <a:pt x="1406" y="1882"/>
                  </a:cubicBezTo>
                  <a:lnTo>
                    <a:pt x="1406" y="1048"/>
                  </a:lnTo>
                  <a:lnTo>
                    <a:pt x="1358" y="1048"/>
                  </a:lnTo>
                  <a:cubicBezTo>
                    <a:pt x="1358" y="596"/>
                    <a:pt x="1120" y="215"/>
                    <a:pt x="739"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978;p30">
              <a:extLst>
                <a:ext uri="{FF2B5EF4-FFF2-40B4-BE49-F238E27FC236}">
                  <a16:creationId xmlns:a16="http://schemas.microsoft.com/office/drawing/2014/main" id="{69D0D4F3-223A-8594-A704-4D194CFF3A16}"/>
                </a:ext>
              </a:extLst>
            </p:cNvPr>
            <p:cNvSpPr/>
            <p:nvPr/>
          </p:nvSpPr>
          <p:spPr>
            <a:xfrm>
              <a:off x="3259584" y="4180033"/>
              <a:ext cx="47052" cy="79714"/>
            </a:xfrm>
            <a:custGeom>
              <a:avLst/>
              <a:gdLst/>
              <a:ahLst/>
              <a:cxnLst/>
              <a:rect l="l" t="t" r="r" b="b"/>
              <a:pathLst>
                <a:path w="1406" h="2382" extrusionOk="0">
                  <a:moveTo>
                    <a:pt x="643" y="0"/>
                  </a:moveTo>
                  <a:cubicBezTo>
                    <a:pt x="238" y="215"/>
                    <a:pt x="0" y="596"/>
                    <a:pt x="0" y="1048"/>
                  </a:cubicBezTo>
                  <a:lnTo>
                    <a:pt x="0" y="1882"/>
                  </a:lnTo>
                  <a:cubicBezTo>
                    <a:pt x="215" y="2096"/>
                    <a:pt x="453" y="2263"/>
                    <a:pt x="691" y="2382"/>
                  </a:cubicBezTo>
                  <a:lnTo>
                    <a:pt x="691" y="1715"/>
                  </a:lnTo>
                  <a:cubicBezTo>
                    <a:pt x="691" y="1143"/>
                    <a:pt x="953" y="572"/>
                    <a:pt x="1405" y="238"/>
                  </a:cubicBezTo>
                  <a:cubicBezTo>
                    <a:pt x="1358" y="191"/>
                    <a:pt x="1310" y="167"/>
                    <a:pt x="1286" y="95"/>
                  </a:cubicBezTo>
                  <a:lnTo>
                    <a:pt x="1167" y="95"/>
                  </a:lnTo>
                  <a:cubicBezTo>
                    <a:pt x="1001" y="95"/>
                    <a:pt x="810" y="72"/>
                    <a:pt x="643"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979;p30">
              <a:extLst>
                <a:ext uri="{FF2B5EF4-FFF2-40B4-BE49-F238E27FC236}">
                  <a16:creationId xmlns:a16="http://schemas.microsoft.com/office/drawing/2014/main" id="{DA67D448-A112-7904-AA43-898017838DCD}"/>
                </a:ext>
              </a:extLst>
            </p:cNvPr>
            <p:cNvSpPr/>
            <p:nvPr/>
          </p:nvSpPr>
          <p:spPr>
            <a:xfrm>
              <a:off x="3370353" y="4111497"/>
              <a:ext cx="43069" cy="50231"/>
            </a:xfrm>
            <a:custGeom>
              <a:avLst/>
              <a:gdLst/>
              <a:ahLst/>
              <a:cxnLst/>
              <a:rect l="l" t="t" r="r" b="b"/>
              <a:pathLst>
                <a:path w="1287" h="1501" extrusionOk="0">
                  <a:moveTo>
                    <a:pt x="548" y="0"/>
                  </a:moveTo>
                  <a:cubicBezTo>
                    <a:pt x="334" y="0"/>
                    <a:pt x="120" y="95"/>
                    <a:pt x="1" y="238"/>
                  </a:cubicBezTo>
                  <a:cubicBezTo>
                    <a:pt x="382" y="500"/>
                    <a:pt x="620" y="929"/>
                    <a:pt x="620" y="1429"/>
                  </a:cubicBezTo>
                  <a:lnTo>
                    <a:pt x="620" y="1501"/>
                  </a:lnTo>
                  <a:cubicBezTo>
                    <a:pt x="977" y="1429"/>
                    <a:pt x="1287" y="1096"/>
                    <a:pt x="1287" y="738"/>
                  </a:cubicBezTo>
                  <a:cubicBezTo>
                    <a:pt x="1287" y="334"/>
                    <a:pt x="953" y="0"/>
                    <a:pt x="548"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980;p30">
              <a:extLst>
                <a:ext uri="{FF2B5EF4-FFF2-40B4-BE49-F238E27FC236}">
                  <a16:creationId xmlns:a16="http://schemas.microsoft.com/office/drawing/2014/main" id="{5581F2CF-8CBF-DB57-2FD4-247A41E035BC}"/>
                </a:ext>
              </a:extLst>
            </p:cNvPr>
            <p:cNvSpPr/>
            <p:nvPr/>
          </p:nvSpPr>
          <p:spPr>
            <a:xfrm>
              <a:off x="3273907" y="4111497"/>
              <a:ext cx="43069" cy="50231"/>
            </a:xfrm>
            <a:custGeom>
              <a:avLst/>
              <a:gdLst/>
              <a:ahLst/>
              <a:cxnLst/>
              <a:rect l="l" t="t" r="r" b="b"/>
              <a:pathLst>
                <a:path w="1287" h="1501" extrusionOk="0">
                  <a:moveTo>
                    <a:pt x="739" y="0"/>
                  </a:moveTo>
                  <a:cubicBezTo>
                    <a:pt x="334" y="0"/>
                    <a:pt x="1" y="334"/>
                    <a:pt x="1" y="738"/>
                  </a:cubicBezTo>
                  <a:cubicBezTo>
                    <a:pt x="1" y="1143"/>
                    <a:pt x="287" y="1453"/>
                    <a:pt x="692" y="1501"/>
                  </a:cubicBezTo>
                  <a:lnTo>
                    <a:pt x="692" y="1429"/>
                  </a:lnTo>
                  <a:cubicBezTo>
                    <a:pt x="644" y="929"/>
                    <a:pt x="882" y="476"/>
                    <a:pt x="1287" y="238"/>
                  </a:cubicBezTo>
                  <a:cubicBezTo>
                    <a:pt x="1120" y="95"/>
                    <a:pt x="954" y="0"/>
                    <a:pt x="739"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981;p30">
              <a:extLst>
                <a:ext uri="{FF2B5EF4-FFF2-40B4-BE49-F238E27FC236}">
                  <a16:creationId xmlns:a16="http://schemas.microsoft.com/office/drawing/2014/main" id="{19850EED-7F68-779B-FCC1-BEF1ECDF9D39}"/>
                </a:ext>
              </a:extLst>
            </p:cNvPr>
            <p:cNvSpPr/>
            <p:nvPr/>
          </p:nvSpPr>
          <p:spPr>
            <a:xfrm>
              <a:off x="3147208" y="3960871"/>
              <a:ext cx="389733" cy="389733"/>
            </a:xfrm>
            <a:custGeom>
              <a:avLst/>
              <a:gdLst/>
              <a:ahLst/>
              <a:cxnLst/>
              <a:rect l="l" t="t" r="r" b="b"/>
              <a:pathLst>
                <a:path w="11646" h="11646" extrusionOk="0">
                  <a:moveTo>
                    <a:pt x="5835" y="1548"/>
                  </a:moveTo>
                  <a:cubicBezTo>
                    <a:pt x="8193" y="1548"/>
                    <a:pt x="10122" y="3501"/>
                    <a:pt x="10122" y="5835"/>
                  </a:cubicBezTo>
                  <a:cubicBezTo>
                    <a:pt x="10122" y="8192"/>
                    <a:pt x="8216" y="10121"/>
                    <a:pt x="5835" y="10121"/>
                  </a:cubicBezTo>
                  <a:cubicBezTo>
                    <a:pt x="3454" y="10121"/>
                    <a:pt x="1548" y="8192"/>
                    <a:pt x="1548" y="5835"/>
                  </a:cubicBezTo>
                  <a:cubicBezTo>
                    <a:pt x="1548" y="3501"/>
                    <a:pt x="3477" y="1548"/>
                    <a:pt x="5835" y="1548"/>
                  </a:cubicBezTo>
                  <a:close/>
                  <a:moveTo>
                    <a:pt x="5097" y="0"/>
                  </a:moveTo>
                  <a:lnTo>
                    <a:pt x="5097" y="405"/>
                  </a:lnTo>
                  <a:cubicBezTo>
                    <a:pt x="2644" y="715"/>
                    <a:pt x="715" y="2668"/>
                    <a:pt x="382" y="5097"/>
                  </a:cubicBezTo>
                  <a:lnTo>
                    <a:pt x="0" y="5097"/>
                  </a:lnTo>
                  <a:lnTo>
                    <a:pt x="0" y="6549"/>
                  </a:lnTo>
                  <a:lnTo>
                    <a:pt x="382" y="6549"/>
                  </a:lnTo>
                  <a:cubicBezTo>
                    <a:pt x="715" y="9002"/>
                    <a:pt x="2644" y="10931"/>
                    <a:pt x="5097" y="11264"/>
                  </a:cubicBezTo>
                  <a:lnTo>
                    <a:pt x="5097" y="11646"/>
                  </a:lnTo>
                  <a:lnTo>
                    <a:pt x="6549" y="11646"/>
                  </a:lnTo>
                  <a:lnTo>
                    <a:pt x="6549" y="11264"/>
                  </a:lnTo>
                  <a:cubicBezTo>
                    <a:pt x="9002" y="10931"/>
                    <a:pt x="10931" y="9002"/>
                    <a:pt x="11265" y="6549"/>
                  </a:cubicBezTo>
                  <a:lnTo>
                    <a:pt x="11646" y="6549"/>
                  </a:lnTo>
                  <a:lnTo>
                    <a:pt x="11646" y="5097"/>
                  </a:lnTo>
                  <a:lnTo>
                    <a:pt x="11265" y="5097"/>
                  </a:lnTo>
                  <a:cubicBezTo>
                    <a:pt x="10931" y="2668"/>
                    <a:pt x="9002" y="715"/>
                    <a:pt x="6549" y="405"/>
                  </a:cubicBezTo>
                  <a:lnTo>
                    <a:pt x="6549" y="0"/>
                  </a:ln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982;p30">
              <a:extLst>
                <a:ext uri="{FF2B5EF4-FFF2-40B4-BE49-F238E27FC236}">
                  <a16:creationId xmlns:a16="http://schemas.microsoft.com/office/drawing/2014/main" id="{2A86833B-2594-DE60-2D45-D07B87BDEB6E}"/>
                </a:ext>
              </a:extLst>
            </p:cNvPr>
            <p:cNvSpPr/>
            <p:nvPr/>
          </p:nvSpPr>
          <p:spPr>
            <a:xfrm>
              <a:off x="3303423" y="4203124"/>
              <a:ext cx="78107" cy="74962"/>
            </a:xfrm>
            <a:custGeom>
              <a:avLst/>
              <a:gdLst/>
              <a:ahLst/>
              <a:cxnLst/>
              <a:rect l="l" t="t" r="r" b="b"/>
              <a:pathLst>
                <a:path w="2334" h="2240" extrusionOk="0">
                  <a:moveTo>
                    <a:pt x="619" y="1"/>
                  </a:moveTo>
                  <a:cubicBezTo>
                    <a:pt x="238" y="215"/>
                    <a:pt x="0" y="596"/>
                    <a:pt x="0" y="1049"/>
                  </a:cubicBezTo>
                  <a:lnTo>
                    <a:pt x="0" y="2049"/>
                  </a:lnTo>
                  <a:cubicBezTo>
                    <a:pt x="357" y="2168"/>
                    <a:pt x="738" y="2239"/>
                    <a:pt x="1167" y="2239"/>
                  </a:cubicBezTo>
                  <a:cubicBezTo>
                    <a:pt x="1572" y="2239"/>
                    <a:pt x="1977" y="2168"/>
                    <a:pt x="2334" y="2049"/>
                  </a:cubicBezTo>
                  <a:lnTo>
                    <a:pt x="2334" y="1049"/>
                  </a:lnTo>
                  <a:cubicBezTo>
                    <a:pt x="2334" y="596"/>
                    <a:pt x="2096" y="191"/>
                    <a:pt x="1715" y="1"/>
                  </a:cubicBezTo>
                  <a:cubicBezTo>
                    <a:pt x="1524" y="72"/>
                    <a:pt x="1358" y="120"/>
                    <a:pt x="1167" y="120"/>
                  </a:cubicBezTo>
                  <a:cubicBezTo>
                    <a:pt x="977" y="120"/>
                    <a:pt x="810" y="96"/>
                    <a:pt x="619" y="1"/>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983;p30">
              <a:extLst>
                <a:ext uri="{FF2B5EF4-FFF2-40B4-BE49-F238E27FC236}">
                  <a16:creationId xmlns:a16="http://schemas.microsoft.com/office/drawing/2014/main" id="{F344C054-DCE9-77CB-BB2F-0C773A8F1F8E}"/>
                </a:ext>
              </a:extLst>
            </p:cNvPr>
            <p:cNvSpPr/>
            <p:nvPr/>
          </p:nvSpPr>
          <p:spPr>
            <a:xfrm>
              <a:off x="3221333" y="4034996"/>
              <a:ext cx="243090" cy="179339"/>
            </a:xfrm>
            <a:custGeom>
              <a:avLst/>
              <a:gdLst/>
              <a:ahLst/>
              <a:cxnLst/>
              <a:rect l="l" t="t" r="r" b="b"/>
              <a:pathLst>
                <a:path w="7264" h="5359" extrusionOk="0">
                  <a:moveTo>
                    <a:pt x="3620" y="0"/>
                  </a:moveTo>
                  <a:cubicBezTo>
                    <a:pt x="1620" y="0"/>
                    <a:pt x="0" y="1643"/>
                    <a:pt x="0" y="3620"/>
                  </a:cubicBezTo>
                  <a:cubicBezTo>
                    <a:pt x="0" y="4263"/>
                    <a:pt x="143" y="4811"/>
                    <a:pt x="429" y="5358"/>
                  </a:cubicBezTo>
                  <a:cubicBezTo>
                    <a:pt x="429" y="4787"/>
                    <a:pt x="738" y="4287"/>
                    <a:pt x="1143" y="3929"/>
                  </a:cubicBezTo>
                  <a:cubicBezTo>
                    <a:pt x="953" y="3691"/>
                    <a:pt x="858" y="3358"/>
                    <a:pt x="858" y="3024"/>
                  </a:cubicBezTo>
                  <a:cubicBezTo>
                    <a:pt x="858" y="2262"/>
                    <a:pt x="1477" y="1596"/>
                    <a:pt x="2286" y="1596"/>
                  </a:cubicBezTo>
                  <a:cubicBezTo>
                    <a:pt x="2787" y="1596"/>
                    <a:pt x="3239" y="1881"/>
                    <a:pt x="3501" y="2286"/>
                  </a:cubicBezTo>
                  <a:lnTo>
                    <a:pt x="3739" y="2286"/>
                  </a:lnTo>
                  <a:cubicBezTo>
                    <a:pt x="4001" y="1881"/>
                    <a:pt x="4454" y="1596"/>
                    <a:pt x="4954" y="1596"/>
                  </a:cubicBezTo>
                  <a:cubicBezTo>
                    <a:pt x="5740" y="1596"/>
                    <a:pt x="6383" y="2239"/>
                    <a:pt x="6383" y="3024"/>
                  </a:cubicBezTo>
                  <a:cubicBezTo>
                    <a:pt x="6383" y="3358"/>
                    <a:pt x="6263" y="3691"/>
                    <a:pt x="6097" y="3929"/>
                  </a:cubicBezTo>
                  <a:cubicBezTo>
                    <a:pt x="6549" y="4263"/>
                    <a:pt x="6811" y="4787"/>
                    <a:pt x="6811" y="5358"/>
                  </a:cubicBezTo>
                  <a:cubicBezTo>
                    <a:pt x="7073" y="4858"/>
                    <a:pt x="7264" y="4263"/>
                    <a:pt x="7264" y="3620"/>
                  </a:cubicBezTo>
                  <a:cubicBezTo>
                    <a:pt x="7264" y="1596"/>
                    <a:pt x="5620" y="0"/>
                    <a:pt x="3620" y="0"/>
                  </a:cubicBezTo>
                  <a:close/>
                </a:path>
              </a:pathLst>
            </a:custGeom>
            <a:solidFill>
              <a:srgbClr val="ADDC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4" name="TextBox 93">
            <a:extLst>
              <a:ext uri="{FF2B5EF4-FFF2-40B4-BE49-F238E27FC236}">
                <a16:creationId xmlns:a16="http://schemas.microsoft.com/office/drawing/2014/main" id="{93FFC0C3-052E-EDBA-0843-3B70992B586F}"/>
              </a:ext>
            </a:extLst>
          </p:cNvPr>
          <p:cNvSpPr txBox="1"/>
          <p:nvPr/>
        </p:nvSpPr>
        <p:spPr>
          <a:xfrm>
            <a:off x="375890" y="2907421"/>
            <a:ext cx="1627619" cy="1938992"/>
          </a:xfrm>
          <a:prstGeom prst="rect">
            <a:avLst/>
          </a:prstGeom>
          <a:noFill/>
        </p:spPr>
        <p:txBody>
          <a:bodyPr wrap="square">
            <a:spAutoFit/>
          </a:bodyPr>
          <a:lstStyle/>
          <a:p>
            <a:pPr algn="ct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Giới thiệu rõ ràng, cụ thể về danh lam thắng cảnh hay di tích lịch sử.</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5" name="TextBox 94">
            <a:extLst>
              <a:ext uri="{FF2B5EF4-FFF2-40B4-BE49-F238E27FC236}">
                <a16:creationId xmlns:a16="http://schemas.microsoft.com/office/drawing/2014/main" id="{F744F350-82BF-BFFA-729A-4FCBCB69C743}"/>
              </a:ext>
            </a:extLst>
          </p:cNvPr>
          <p:cNvSpPr txBox="1"/>
          <p:nvPr/>
        </p:nvSpPr>
        <p:spPr>
          <a:xfrm>
            <a:off x="1188840" y="123757"/>
            <a:ext cx="2283319" cy="2246769"/>
          </a:xfrm>
          <a:prstGeom prst="rect">
            <a:avLst/>
          </a:prstGeom>
          <a:noFill/>
        </p:spPr>
        <p:txBody>
          <a:bodyPr wrap="square">
            <a:spAutoFit/>
          </a:bodyPr>
          <a:lstStyle/>
          <a:p>
            <a:pPr algn="ctr">
              <a:spcAft>
                <a:spcPts val="800"/>
              </a:spcAft>
            </a:pPr>
            <a:r>
              <a:rPr lang="vi-VN" sz="2000" dirty="0">
                <a:effectLst/>
                <a:latin typeface="Times New Roman" panose="02020603050405020304" pitchFamily="18" charset="0"/>
                <a:ea typeface="Calibri" panose="020F0502020204030204" pitchFamily="34" charset="0"/>
              </a:rPr>
              <a:t>Trình bày thông tin theo một số kiểu cấu trúc như: trật tự không gian, trật tự thời gian, quan hệ nhân quả, phân loại đối tượng,…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 name="TextBox 95">
            <a:extLst>
              <a:ext uri="{FF2B5EF4-FFF2-40B4-BE49-F238E27FC236}">
                <a16:creationId xmlns:a16="http://schemas.microsoft.com/office/drawing/2014/main" id="{F747230D-0359-6C72-FAEC-C9AE84A7FACB}"/>
              </a:ext>
            </a:extLst>
          </p:cNvPr>
          <p:cNvSpPr txBox="1"/>
          <p:nvPr/>
        </p:nvSpPr>
        <p:spPr>
          <a:xfrm>
            <a:off x="2705626" y="2974145"/>
            <a:ext cx="1853862" cy="1938992"/>
          </a:xfrm>
          <a:prstGeom prst="rect">
            <a:avLst/>
          </a:prstGeom>
          <a:noFill/>
        </p:spPr>
        <p:txBody>
          <a:bodyPr wrap="square">
            <a:spAutoFit/>
          </a:bodyPr>
          <a:lstStyle/>
          <a:p>
            <a:pPr algn="ct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Dùng đề mục và các dấu hiệu hình thức để làm nổi bật thông tin quan trọng.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ACAD277F-16CD-BF6B-73D0-2F6145F462F8}"/>
              </a:ext>
            </a:extLst>
          </p:cNvPr>
          <p:cNvSpPr txBox="1"/>
          <p:nvPr/>
        </p:nvSpPr>
        <p:spPr>
          <a:xfrm>
            <a:off x="5730894" y="3043439"/>
            <a:ext cx="1908377" cy="1938992"/>
          </a:xfrm>
          <a:prstGeom prst="rect">
            <a:avLst/>
          </a:prstGeom>
          <a:noFill/>
        </p:spPr>
        <p:txBody>
          <a:bodyPr wrap="square">
            <a:spAutoFit/>
          </a:bodyPr>
          <a:lstStyle/>
          <a:p>
            <a:pPr algn="ctr">
              <a:spcAft>
                <a:spcPts val="800"/>
              </a:spcAft>
            </a:pPr>
            <a:r>
              <a:rPr lang="vi-VN" sz="2000" dirty="0">
                <a:effectLst/>
                <a:latin typeface="Times New Roman" panose="02020603050405020304" pitchFamily="18" charset="0"/>
                <a:ea typeface="Calibri" panose="020F0502020204030204" pitchFamily="34" charset="0"/>
              </a:rPr>
              <a:t>Có thể kết hợp thuyết minh với miêu tả, biểu cảm, tự sự để hấp dẫn, thu hút người đọc.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8" name="TextBox 97">
            <a:extLst>
              <a:ext uri="{FF2B5EF4-FFF2-40B4-BE49-F238E27FC236}">
                <a16:creationId xmlns:a16="http://schemas.microsoft.com/office/drawing/2014/main" id="{31670E8F-D657-44A5-42C6-BE1CEDFABAD2}"/>
              </a:ext>
            </a:extLst>
          </p:cNvPr>
          <p:cNvSpPr txBox="1"/>
          <p:nvPr/>
        </p:nvSpPr>
        <p:spPr>
          <a:xfrm>
            <a:off x="7142199" y="886599"/>
            <a:ext cx="1627619" cy="1323439"/>
          </a:xfrm>
          <a:prstGeom prst="rect">
            <a:avLst/>
          </a:prstGeom>
          <a:noFill/>
        </p:spPr>
        <p:txBody>
          <a:bodyPr wrap="square">
            <a:spAutoFit/>
          </a:bodyPr>
          <a:lstStyle/>
          <a:p>
            <a:pPr algn="ctr">
              <a:spcAft>
                <a:spcPts val="800"/>
              </a:spcAft>
            </a:pPr>
            <a:r>
              <a:rPr lang="vi-VN" sz="2000" dirty="0">
                <a:effectLst/>
                <a:latin typeface="Times New Roman" panose="02020603050405020304" pitchFamily="18" charset="0"/>
                <a:ea typeface="Calibri" panose="020F0502020204030204" pitchFamily="34" charset="0"/>
              </a:rPr>
              <a:t> Trình bày thông tin chính xác, rõ ràng, hấp dẫn.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0AF5A47B-37D7-779C-2935-2414E85738EB}"/>
              </a:ext>
            </a:extLst>
          </p:cNvPr>
          <p:cNvSpPr txBox="1"/>
          <p:nvPr/>
        </p:nvSpPr>
        <p:spPr>
          <a:xfrm>
            <a:off x="3992852" y="240484"/>
            <a:ext cx="2563342" cy="1938992"/>
          </a:xfrm>
          <a:prstGeom prst="rect">
            <a:avLst/>
          </a:prstGeom>
          <a:noFill/>
        </p:spPr>
        <p:txBody>
          <a:bodyPr wrap="square">
            <a:spAutoFit/>
          </a:bodyPr>
          <a:lstStyle/>
          <a:p>
            <a:pPr algn="ct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Sử dụng kết hợp một số phương tiện phi ngôn ngữ (sơ đồ, bảng biểu, hình ảnh,…) để minh họa và làm nổi bật thông tin.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0" name="Freeform 6">
            <a:extLst>
              <a:ext uri="{FF2B5EF4-FFF2-40B4-BE49-F238E27FC236}">
                <a16:creationId xmlns:a16="http://schemas.microsoft.com/office/drawing/2014/main" id="{6D7C6961-0577-B57D-32B2-5E19D8AD3046}"/>
              </a:ext>
            </a:extLst>
          </p:cNvPr>
          <p:cNvSpPr/>
          <p:nvPr/>
        </p:nvSpPr>
        <p:spPr>
          <a:xfrm>
            <a:off x="8134731" y="4429788"/>
            <a:ext cx="927121" cy="649178"/>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167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barn(inVertical)">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par>
                                <p:cTn id="34" presetID="16" presetClass="entr" presetSubtype="21"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barn(inVertical)">
                                      <p:cBhvr>
                                        <p:cTn id="36" dur="500"/>
                                        <p:tgtEl>
                                          <p:spTgt spid="6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barn(inVertical)">
                                      <p:cBhvr>
                                        <p:cTn id="39" dur="500"/>
                                        <p:tgtEl>
                                          <p:spTgt spid="9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nodePh="1">
                                  <p:stCondLst>
                                    <p:cond delay="0"/>
                                  </p:stCondLst>
                                  <p:endCondLst>
                                    <p:cond evt="begin" delay="0">
                                      <p:tn val="45"/>
                                    </p:cond>
                                  </p:end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arn(inVertical)">
                                      <p:cBhvr>
                                        <p:cTn id="53" dur="500"/>
                                        <p:tgtEl>
                                          <p:spTgt spid="45"/>
                                        </p:tgtEl>
                                      </p:cBhvr>
                                    </p:animEffect>
                                  </p:childTnLst>
                                </p:cTn>
                              </p:par>
                              <p:par>
                                <p:cTn id="54" presetID="16" presetClass="entr" presetSubtype="21" fill="hold"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barn(inVertical)">
                                      <p:cBhvr>
                                        <p:cTn id="56" dur="500"/>
                                        <p:tgtEl>
                                          <p:spTgt spid="6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96"/>
                                        </p:tgtEl>
                                        <p:attrNameLst>
                                          <p:attrName>style.visibility</p:attrName>
                                        </p:attrNameLst>
                                      </p:cBhvr>
                                      <p:to>
                                        <p:strVal val="visible"/>
                                      </p:to>
                                    </p:set>
                                    <p:animEffect transition="in" filter="barn(inVertical)">
                                      <p:cBhvr>
                                        <p:cTn id="59" dur="500"/>
                                        <p:tgtEl>
                                          <p:spTgt spid="9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grpId="0" nodeType="withEffect" nodePh="1">
                                  <p:stCondLst>
                                    <p:cond delay="0"/>
                                  </p:stCondLst>
                                  <p:endCondLst>
                                    <p:cond evt="begin" delay="0">
                                      <p:tn val="65"/>
                                    </p:cond>
                                  </p:endCondLst>
                                  <p:childTnLst>
                                    <p:set>
                                      <p:cBhvr>
                                        <p:cTn id="66" dur="1" fill="hold">
                                          <p:stCondLst>
                                            <p:cond delay="0"/>
                                          </p:stCondLst>
                                        </p:cTn>
                                        <p:tgtEl>
                                          <p:spTgt spid="2"/>
                                        </p:tgtEl>
                                        <p:attrNameLst>
                                          <p:attrName>style.visibility</p:attrName>
                                        </p:attrNameLst>
                                      </p:cBhvr>
                                      <p:to>
                                        <p:strVal val="visible"/>
                                      </p:to>
                                    </p:set>
                                    <p:animEffect transition="in" filter="barn(inVertical)">
                                      <p:cBhvr>
                                        <p:cTn id="67" dur="500"/>
                                        <p:tgtEl>
                                          <p:spTgt spid="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barn(inVertical)">
                                      <p:cBhvr>
                                        <p:cTn id="70" dur="500"/>
                                        <p:tgtEl>
                                          <p:spTgt spid="8"/>
                                        </p:tgtEl>
                                      </p:cBhvr>
                                    </p:animEffect>
                                  </p:childTnLst>
                                </p:cTn>
                              </p:par>
                              <p:par>
                                <p:cTn id="71" presetID="16" presetClass="entr" presetSubtype="21"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par>
                                <p:cTn id="74" presetID="16" presetClass="entr" presetSubtype="21" fill="hold"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barn(inVertical)">
                                      <p:cBhvr>
                                        <p:cTn id="76" dur="500"/>
                                        <p:tgtEl>
                                          <p:spTgt spid="66"/>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barn(inVertical)">
                                      <p:cBhvr>
                                        <p:cTn id="79" dur="500"/>
                                        <p:tgtEl>
                                          <p:spTgt spid="10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barn(inVertical)">
                                      <p:cBhvr>
                                        <p:cTn id="84" dur="500"/>
                                        <p:tgtEl>
                                          <p:spTgt spid="16"/>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par>
                                <p:cTn id="88" presetID="16" presetClass="entr" presetSubtype="21" fill="hold" grpId="0" nodeType="withEffect" nodePh="1">
                                  <p:stCondLst>
                                    <p:cond delay="0"/>
                                  </p:stCondLst>
                                  <p:endCondLst>
                                    <p:cond evt="begin" delay="0">
                                      <p:tn val="88"/>
                                    </p:cond>
                                  </p:endCondLst>
                                  <p:childTnLst>
                                    <p:set>
                                      <p:cBhvr>
                                        <p:cTn id="89" dur="1" fill="hold">
                                          <p:stCondLst>
                                            <p:cond delay="0"/>
                                          </p:stCondLst>
                                        </p:cTn>
                                        <p:tgtEl>
                                          <p:spTgt spid="67"/>
                                        </p:tgtEl>
                                        <p:attrNameLst>
                                          <p:attrName>style.visibility</p:attrName>
                                        </p:attrNameLst>
                                      </p:cBhvr>
                                      <p:to>
                                        <p:strVal val="visible"/>
                                      </p:to>
                                    </p:set>
                                    <p:animEffect transition="in" filter="barn(inVertical)">
                                      <p:cBhvr>
                                        <p:cTn id="90" dur="500"/>
                                        <p:tgtEl>
                                          <p:spTgt spid="67"/>
                                        </p:tgtEl>
                                      </p:cBhvr>
                                    </p:animEffect>
                                  </p:childTnLst>
                                </p:cTn>
                              </p:par>
                              <p:par>
                                <p:cTn id="91" presetID="16" presetClass="entr" presetSubtype="21" fill="hold" nodeType="with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barn(inVertical)">
                                      <p:cBhvr>
                                        <p:cTn id="93" dur="500"/>
                                        <p:tgtEl>
                                          <p:spTgt spid="68"/>
                                        </p:tgtEl>
                                      </p:cBhvr>
                                    </p:animEffect>
                                  </p:childTnLst>
                                </p:cTn>
                              </p:par>
                              <p:par>
                                <p:cTn id="94" presetID="16" presetClass="entr" presetSubtype="21" fill="hold"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barn(inVertical)">
                                      <p:cBhvr>
                                        <p:cTn id="96" dur="500"/>
                                        <p:tgtEl>
                                          <p:spTgt spid="81"/>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barn(inVertical)">
                                      <p:cBhvr>
                                        <p:cTn id="99" dur="500"/>
                                        <p:tgtEl>
                                          <p:spTgt spid="97"/>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64"/>
                                        </p:tgtEl>
                                        <p:attrNameLst>
                                          <p:attrName>style.visibility</p:attrName>
                                        </p:attrNameLst>
                                      </p:cBhvr>
                                      <p:to>
                                        <p:strVal val="visible"/>
                                      </p:to>
                                    </p:set>
                                    <p:animEffect transition="in" filter="barn(inVertical)">
                                      <p:cBhvr>
                                        <p:cTn id="104" dur="500"/>
                                        <p:tgtEl>
                                          <p:spTgt spid="64"/>
                                        </p:tgtEl>
                                      </p:cBhvr>
                                    </p:animEffect>
                                  </p:childTnLst>
                                </p:cTn>
                              </p:par>
                              <p:par>
                                <p:cTn id="105" presetID="16" presetClass="entr" presetSubtype="21" fill="hold" nodeType="with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barn(inVertical)">
                                      <p:cBhvr>
                                        <p:cTn id="107" dur="500"/>
                                        <p:tgtEl>
                                          <p:spTgt spid="65"/>
                                        </p:tgtEl>
                                      </p:cBhvr>
                                    </p:animEffect>
                                  </p:childTnLst>
                                </p:cTn>
                              </p:par>
                              <p:par>
                                <p:cTn id="108" presetID="16" presetClass="entr" presetSubtype="21" fill="hold" nodeType="withEffect">
                                  <p:stCondLst>
                                    <p:cond delay="0"/>
                                  </p:stCondLst>
                                  <p:childTnLst>
                                    <p:set>
                                      <p:cBhvr>
                                        <p:cTn id="109" dur="1" fill="hold">
                                          <p:stCondLst>
                                            <p:cond delay="0"/>
                                          </p:stCondLst>
                                        </p:cTn>
                                        <p:tgtEl>
                                          <p:spTgt spid="70"/>
                                        </p:tgtEl>
                                        <p:attrNameLst>
                                          <p:attrName>style.visibility</p:attrName>
                                        </p:attrNameLst>
                                      </p:cBhvr>
                                      <p:to>
                                        <p:strVal val="visible"/>
                                      </p:to>
                                    </p:set>
                                    <p:animEffect transition="in" filter="barn(inVertical)">
                                      <p:cBhvr>
                                        <p:cTn id="110" dur="500"/>
                                        <p:tgtEl>
                                          <p:spTgt spid="70"/>
                                        </p:tgtEl>
                                      </p:cBhvr>
                                    </p:animEffect>
                                  </p:childTnLst>
                                </p:cTn>
                              </p:par>
                              <p:par>
                                <p:cTn id="111" presetID="16" presetClass="entr" presetSubtype="21" fill="hold" nodeType="with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barn(inVertical)">
                                      <p:cBhvr>
                                        <p:cTn id="113" dur="500"/>
                                        <p:tgtEl>
                                          <p:spTgt spid="71"/>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98"/>
                                        </p:tgtEl>
                                        <p:attrNameLst>
                                          <p:attrName>style.visibility</p:attrName>
                                        </p:attrNameLst>
                                      </p:cBhvr>
                                      <p:to>
                                        <p:strVal val="visible"/>
                                      </p:to>
                                    </p:set>
                                    <p:animEffect transition="in" filter="barn(inVertical)">
                                      <p:cBhvr>
                                        <p:cTn id="116" dur="500"/>
                                        <p:tgtEl>
                                          <p:spTgt spid="98"/>
                                        </p:tgtEl>
                                      </p:cBhvr>
                                    </p:animEffect>
                                  </p:childTnLst>
                                </p:cTn>
                              </p:par>
                              <p:par>
                                <p:cTn id="117" presetID="16" presetClass="entr" presetSubtype="21"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barn(inVertical)">
                                      <p:cBhvr>
                                        <p:cTn id="1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animBg="1"/>
      <p:bldP spid="9" grpId="0" animBg="1"/>
      <p:bldP spid="10" grpId="0" animBg="1"/>
      <p:bldP spid="11" grpId="0" animBg="1"/>
      <p:bldP spid="62" grpId="0" animBg="1"/>
      <p:bldP spid="64" grpId="0" animBg="1"/>
      <p:bldP spid="67" grpId="0"/>
      <p:bldP spid="94" grpId="0"/>
      <p:bldP spid="95" grpId="0"/>
      <p:bldP spid="96" grpId="0"/>
      <p:bldP spid="97" grpId="0"/>
      <p:bldP spid="98" grpId="0"/>
      <p:bldP spid="1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71094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latin typeface="Times New Roman" panose="02020603050405020304" pitchFamily="18" charset="0"/>
                <a:ea typeface="Calibri" panose="020F0502020204030204" pitchFamily="34" charset="0"/>
              </a:rPr>
              <a:t>5</a:t>
            </a:r>
            <a:endParaRPr lang="en-SG" sz="3200" b="1" dirty="0"/>
          </a:p>
        </p:txBody>
      </p:sp>
      <p:grpSp>
        <p:nvGrpSpPr>
          <p:cNvPr id="2" name="Google Shape;3607;p43">
            <a:extLst>
              <a:ext uri="{FF2B5EF4-FFF2-40B4-BE49-F238E27FC236}">
                <a16:creationId xmlns:a16="http://schemas.microsoft.com/office/drawing/2014/main" id="{51CFE93F-6845-4012-8D23-9CA13DB7F708}"/>
              </a:ext>
            </a:extLst>
          </p:cNvPr>
          <p:cNvGrpSpPr/>
          <p:nvPr/>
        </p:nvGrpSpPr>
        <p:grpSpPr>
          <a:xfrm>
            <a:off x="149780" y="1084300"/>
            <a:ext cx="2269825" cy="3041715"/>
            <a:chOff x="9933811" y="2471750"/>
            <a:chExt cx="2082599" cy="2651887"/>
          </a:xfrm>
        </p:grpSpPr>
        <p:sp>
          <p:nvSpPr>
            <p:cNvPr id="4" name="Google Shape;3608;p43">
              <a:extLst>
                <a:ext uri="{FF2B5EF4-FFF2-40B4-BE49-F238E27FC236}">
                  <a16:creationId xmlns:a16="http://schemas.microsoft.com/office/drawing/2014/main" id="{2091B208-2DF0-F48C-7E90-FAD00B222CC4}"/>
                </a:ext>
              </a:extLst>
            </p:cNvPr>
            <p:cNvSpPr/>
            <p:nvPr/>
          </p:nvSpPr>
          <p:spPr>
            <a:xfrm>
              <a:off x="10312206" y="2471750"/>
              <a:ext cx="1704204" cy="1510871"/>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3609;p43">
              <a:extLst>
                <a:ext uri="{FF2B5EF4-FFF2-40B4-BE49-F238E27FC236}">
                  <a16:creationId xmlns:a16="http://schemas.microsoft.com/office/drawing/2014/main" id="{0C17A308-5FAC-10FE-7AFB-D85283EEE057}"/>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610;p43">
              <a:extLst>
                <a:ext uri="{FF2B5EF4-FFF2-40B4-BE49-F238E27FC236}">
                  <a16:creationId xmlns:a16="http://schemas.microsoft.com/office/drawing/2014/main" id="{03B999AF-C355-D32A-D8D1-86E8983055FC}"/>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3611;p43">
              <a:extLst>
                <a:ext uri="{FF2B5EF4-FFF2-40B4-BE49-F238E27FC236}">
                  <a16:creationId xmlns:a16="http://schemas.microsoft.com/office/drawing/2014/main" id="{CF535148-FBA9-1936-12A6-FAEA24BBAA60}"/>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612;p43">
              <a:extLst>
                <a:ext uri="{FF2B5EF4-FFF2-40B4-BE49-F238E27FC236}">
                  <a16:creationId xmlns:a16="http://schemas.microsoft.com/office/drawing/2014/main" id="{ADA48888-2403-9234-D786-F4D19FA2D7EA}"/>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613;p43">
              <a:extLst>
                <a:ext uri="{FF2B5EF4-FFF2-40B4-BE49-F238E27FC236}">
                  <a16:creationId xmlns:a16="http://schemas.microsoft.com/office/drawing/2014/main" id="{A6F7DE7A-7BEB-3B61-0A6E-4BEE84F6A26E}"/>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614;p43">
              <a:extLst>
                <a:ext uri="{FF2B5EF4-FFF2-40B4-BE49-F238E27FC236}">
                  <a16:creationId xmlns:a16="http://schemas.microsoft.com/office/drawing/2014/main" id="{EE4E52C5-4E5C-F8B4-9284-C73B6245C75E}"/>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615;p43">
              <a:extLst>
                <a:ext uri="{FF2B5EF4-FFF2-40B4-BE49-F238E27FC236}">
                  <a16:creationId xmlns:a16="http://schemas.microsoft.com/office/drawing/2014/main" id="{5ACE1408-4C5B-9F14-85C5-DECD2D9F5302}"/>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616;p43">
              <a:extLst>
                <a:ext uri="{FF2B5EF4-FFF2-40B4-BE49-F238E27FC236}">
                  <a16:creationId xmlns:a16="http://schemas.microsoft.com/office/drawing/2014/main" id="{9CDF74F0-6149-E536-DBFF-A5AAFA31710B}"/>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617;p43">
              <a:extLst>
                <a:ext uri="{FF2B5EF4-FFF2-40B4-BE49-F238E27FC236}">
                  <a16:creationId xmlns:a16="http://schemas.microsoft.com/office/drawing/2014/main" id="{B454AEE2-D094-7D3A-211D-3A9A183DC7E2}"/>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3618;p43">
              <a:extLst>
                <a:ext uri="{FF2B5EF4-FFF2-40B4-BE49-F238E27FC236}">
                  <a16:creationId xmlns:a16="http://schemas.microsoft.com/office/drawing/2014/main" id="{65ACAF2B-61B7-B297-2F5C-A9E2C7A33AC2}"/>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3619;p43">
              <a:extLst>
                <a:ext uri="{FF2B5EF4-FFF2-40B4-BE49-F238E27FC236}">
                  <a16:creationId xmlns:a16="http://schemas.microsoft.com/office/drawing/2014/main" id="{5E71FCB7-91B8-77F6-DDCB-58C9C2468177}"/>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3620;p43">
              <a:extLst>
                <a:ext uri="{FF2B5EF4-FFF2-40B4-BE49-F238E27FC236}">
                  <a16:creationId xmlns:a16="http://schemas.microsoft.com/office/drawing/2014/main" id="{B27A0918-0BCF-F95F-7EEA-3DD6B09F7CF2}"/>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621;p43">
              <a:extLst>
                <a:ext uri="{FF2B5EF4-FFF2-40B4-BE49-F238E27FC236}">
                  <a16:creationId xmlns:a16="http://schemas.microsoft.com/office/drawing/2014/main" id="{8F9E6F3F-D97A-4E3C-8567-F8B788A722BA}"/>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622;p43">
              <a:extLst>
                <a:ext uri="{FF2B5EF4-FFF2-40B4-BE49-F238E27FC236}">
                  <a16:creationId xmlns:a16="http://schemas.microsoft.com/office/drawing/2014/main" id="{D97A4328-2EE0-7B87-2954-FF96D29C47A9}"/>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3623;p43">
              <a:extLst>
                <a:ext uri="{FF2B5EF4-FFF2-40B4-BE49-F238E27FC236}">
                  <a16:creationId xmlns:a16="http://schemas.microsoft.com/office/drawing/2014/main" id="{C602EBEE-9294-E283-715C-70EA47298FBE}"/>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624;p43">
              <a:extLst>
                <a:ext uri="{FF2B5EF4-FFF2-40B4-BE49-F238E27FC236}">
                  <a16:creationId xmlns:a16="http://schemas.microsoft.com/office/drawing/2014/main" id="{0B533C67-A444-5D98-CADE-D076D2C8A54C}"/>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625;p43">
              <a:extLst>
                <a:ext uri="{FF2B5EF4-FFF2-40B4-BE49-F238E27FC236}">
                  <a16:creationId xmlns:a16="http://schemas.microsoft.com/office/drawing/2014/main" id="{A011212C-5A1B-14E4-137C-FEA498B212B9}"/>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626;p43">
              <a:extLst>
                <a:ext uri="{FF2B5EF4-FFF2-40B4-BE49-F238E27FC236}">
                  <a16:creationId xmlns:a16="http://schemas.microsoft.com/office/drawing/2014/main" id="{6F272A3C-B38A-ACA1-F574-B605817DADDB}"/>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27;p43">
              <a:extLst>
                <a:ext uri="{FF2B5EF4-FFF2-40B4-BE49-F238E27FC236}">
                  <a16:creationId xmlns:a16="http://schemas.microsoft.com/office/drawing/2014/main" id="{8BAF9F15-3934-3B52-61E1-BBD2882C95A8}"/>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628;p43">
              <a:extLst>
                <a:ext uri="{FF2B5EF4-FFF2-40B4-BE49-F238E27FC236}">
                  <a16:creationId xmlns:a16="http://schemas.microsoft.com/office/drawing/2014/main" id="{E29C157D-1182-1546-D9DD-1B7E29427992}"/>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629;p43">
              <a:extLst>
                <a:ext uri="{FF2B5EF4-FFF2-40B4-BE49-F238E27FC236}">
                  <a16:creationId xmlns:a16="http://schemas.microsoft.com/office/drawing/2014/main" id="{D62760DE-81D0-5B7E-8875-B831229A89B6}"/>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Google Shape;3630;p43">
            <a:extLst>
              <a:ext uri="{FF2B5EF4-FFF2-40B4-BE49-F238E27FC236}">
                <a16:creationId xmlns:a16="http://schemas.microsoft.com/office/drawing/2014/main" id="{D461DDAE-81A8-9CB5-B2CA-A56500A02E41}"/>
              </a:ext>
            </a:extLst>
          </p:cNvPr>
          <p:cNvSpPr txBox="1"/>
          <p:nvPr/>
        </p:nvSpPr>
        <p:spPr>
          <a:xfrm>
            <a:off x="845509" y="1438609"/>
            <a:ext cx="1276800" cy="735000"/>
          </a:xfrm>
          <a:prstGeom prst="rect">
            <a:avLst/>
          </a:prstGeom>
          <a:noFill/>
          <a:ln>
            <a:noFill/>
          </a:ln>
        </p:spPr>
        <p:txBody>
          <a:bodyPr spcFirstLastPara="1" wrap="square" lIns="91425" tIns="91425"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85200C"/>
                </a:solidFill>
                <a:effectLst/>
                <a:uLnTx/>
                <a:uFillTx/>
                <a:latin typeface="Viga"/>
                <a:ea typeface="Viga"/>
                <a:cs typeface="Viga"/>
                <a:sym typeface="Viga"/>
              </a:rPr>
              <a:t>Bố</a:t>
            </a:r>
            <a:r>
              <a:rPr kumimoji="0" lang="en-US" sz="2800" b="1" i="0" u="none" strike="noStrike" kern="0" cap="none" spc="0" normalizeH="0" baseline="0" noProof="0" dirty="0">
                <a:ln>
                  <a:noFill/>
                </a:ln>
                <a:solidFill>
                  <a:srgbClr val="85200C"/>
                </a:solidFill>
                <a:effectLst/>
                <a:uLnTx/>
                <a:uFillTx/>
                <a:latin typeface="Viga"/>
                <a:ea typeface="Viga"/>
                <a:cs typeface="Viga"/>
                <a:sym typeface="Viga"/>
              </a:rPr>
              <a:t> </a:t>
            </a:r>
            <a:r>
              <a:rPr kumimoji="0" lang="en-US" sz="2800" b="1" i="0" u="none" strike="noStrike" kern="0" cap="none" spc="0" normalizeH="0" baseline="0" noProof="0" dirty="0" err="1">
                <a:ln>
                  <a:noFill/>
                </a:ln>
                <a:solidFill>
                  <a:srgbClr val="85200C"/>
                </a:solidFill>
                <a:effectLst/>
                <a:uLnTx/>
                <a:uFillTx/>
                <a:latin typeface="Viga"/>
                <a:ea typeface="Viga"/>
                <a:cs typeface="Viga"/>
                <a:sym typeface="Viga"/>
              </a:rPr>
              <a:t>cục</a:t>
            </a:r>
            <a:r>
              <a:rPr lang="en-US" sz="2800" b="1" dirty="0">
                <a:solidFill>
                  <a:srgbClr val="85200C"/>
                </a:solidFill>
                <a:latin typeface="Viga"/>
                <a:ea typeface="Viga"/>
                <a:cs typeface="Viga"/>
                <a:sym typeface="Viga"/>
              </a:rPr>
              <a:t>: 3 </a:t>
            </a:r>
            <a:r>
              <a:rPr lang="en-US" sz="2800" b="1" dirty="0" err="1">
                <a:solidFill>
                  <a:srgbClr val="85200C"/>
                </a:solidFill>
                <a:latin typeface="Viga"/>
                <a:ea typeface="Viga"/>
                <a:cs typeface="Viga"/>
                <a:sym typeface="Viga"/>
              </a:rPr>
              <a:t>phần</a:t>
            </a:r>
            <a:endParaRPr kumimoji="0" sz="2800" b="1" i="0" u="none" strike="noStrike" kern="0" cap="none" spc="0" normalizeH="0" baseline="0" noProof="0" dirty="0">
              <a:ln>
                <a:noFill/>
              </a:ln>
              <a:solidFill>
                <a:srgbClr val="85200C"/>
              </a:solidFill>
              <a:effectLst/>
              <a:uLnTx/>
              <a:uFillTx/>
              <a:latin typeface="Viga"/>
              <a:ea typeface="Viga"/>
              <a:cs typeface="Viga"/>
              <a:sym typeface="Viga"/>
            </a:endParaRPr>
          </a:p>
        </p:txBody>
      </p:sp>
      <p:cxnSp>
        <p:nvCxnSpPr>
          <p:cNvPr id="28" name="Google Shape;3631;p43">
            <a:extLst>
              <a:ext uri="{FF2B5EF4-FFF2-40B4-BE49-F238E27FC236}">
                <a16:creationId xmlns:a16="http://schemas.microsoft.com/office/drawing/2014/main" id="{AA57EDA3-A82E-96F3-3006-5CA9A0160902}"/>
              </a:ext>
            </a:extLst>
          </p:cNvPr>
          <p:cNvCxnSpPr/>
          <p:nvPr/>
        </p:nvCxnSpPr>
        <p:spPr>
          <a:xfrm>
            <a:off x="3646457" y="1897955"/>
            <a:ext cx="0" cy="300300"/>
          </a:xfrm>
          <a:prstGeom prst="straightConnector1">
            <a:avLst/>
          </a:prstGeom>
          <a:noFill/>
          <a:ln w="19050" cap="flat" cmpd="sng">
            <a:solidFill>
              <a:srgbClr val="3C3C3C"/>
            </a:solidFill>
            <a:prstDash val="solid"/>
            <a:round/>
            <a:headEnd type="none" w="med" len="med"/>
            <a:tailEnd type="diamond" w="med" len="med"/>
          </a:ln>
        </p:spPr>
      </p:cxnSp>
      <p:cxnSp>
        <p:nvCxnSpPr>
          <p:cNvPr id="29" name="Google Shape;3632;p43">
            <a:extLst>
              <a:ext uri="{FF2B5EF4-FFF2-40B4-BE49-F238E27FC236}">
                <a16:creationId xmlns:a16="http://schemas.microsoft.com/office/drawing/2014/main" id="{A338CAE5-CD2D-3E15-A820-0007D136C215}"/>
              </a:ext>
            </a:extLst>
          </p:cNvPr>
          <p:cNvCxnSpPr/>
          <p:nvPr/>
        </p:nvCxnSpPr>
        <p:spPr>
          <a:xfrm>
            <a:off x="3655072" y="3337349"/>
            <a:ext cx="0" cy="300300"/>
          </a:xfrm>
          <a:prstGeom prst="straightConnector1">
            <a:avLst/>
          </a:prstGeom>
          <a:noFill/>
          <a:ln w="19050" cap="flat" cmpd="sng">
            <a:solidFill>
              <a:srgbClr val="3C3C3C"/>
            </a:solidFill>
            <a:prstDash val="solid"/>
            <a:round/>
            <a:headEnd type="none" w="med" len="med"/>
            <a:tailEnd type="diamond" w="med" len="med"/>
          </a:ln>
        </p:spPr>
      </p:cxnSp>
      <p:cxnSp>
        <p:nvCxnSpPr>
          <p:cNvPr id="30" name="Google Shape;3634;p43">
            <a:extLst>
              <a:ext uri="{FF2B5EF4-FFF2-40B4-BE49-F238E27FC236}">
                <a16:creationId xmlns:a16="http://schemas.microsoft.com/office/drawing/2014/main" id="{9E7771C3-26B7-872C-FE95-23B92B8A5516}"/>
              </a:ext>
            </a:extLst>
          </p:cNvPr>
          <p:cNvCxnSpPr/>
          <p:nvPr/>
        </p:nvCxnSpPr>
        <p:spPr>
          <a:xfrm rot="10800000">
            <a:off x="3895920" y="1491134"/>
            <a:ext cx="273300" cy="0"/>
          </a:xfrm>
          <a:prstGeom prst="straightConnector1">
            <a:avLst/>
          </a:prstGeom>
          <a:noFill/>
          <a:ln w="19050" cap="flat" cmpd="sng">
            <a:solidFill>
              <a:srgbClr val="3C3C3C"/>
            </a:solidFill>
            <a:prstDash val="solid"/>
            <a:round/>
            <a:headEnd type="none" w="med" len="med"/>
            <a:tailEnd type="diamond" w="med" len="med"/>
          </a:ln>
        </p:spPr>
      </p:cxnSp>
      <p:cxnSp>
        <p:nvCxnSpPr>
          <p:cNvPr id="31" name="Google Shape;3635;p43">
            <a:extLst>
              <a:ext uri="{FF2B5EF4-FFF2-40B4-BE49-F238E27FC236}">
                <a16:creationId xmlns:a16="http://schemas.microsoft.com/office/drawing/2014/main" id="{8389B573-5187-BDC5-C492-A67C6AADBBEC}"/>
              </a:ext>
            </a:extLst>
          </p:cNvPr>
          <p:cNvCxnSpPr/>
          <p:nvPr/>
        </p:nvCxnSpPr>
        <p:spPr>
          <a:xfrm rot="10800000">
            <a:off x="3895920" y="2605160"/>
            <a:ext cx="273300" cy="0"/>
          </a:xfrm>
          <a:prstGeom prst="straightConnector1">
            <a:avLst/>
          </a:prstGeom>
          <a:noFill/>
          <a:ln w="19050" cap="flat" cmpd="sng">
            <a:solidFill>
              <a:srgbClr val="3C3C3C"/>
            </a:solidFill>
            <a:prstDash val="solid"/>
            <a:round/>
            <a:headEnd type="none" w="med" len="med"/>
            <a:tailEnd type="diamond" w="med" len="med"/>
          </a:ln>
        </p:spPr>
      </p:cxnSp>
      <p:cxnSp>
        <p:nvCxnSpPr>
          <p:cNvPr id="32" name="Google Shape;3638;p43">
            <a:extLst>
              <a:ext uri="{FF2B5EF4-FFF2-40B4-BE49-F238E27FC236}">
                <a16:creationId xmlns:a16="http://schemas.microsoft.com/office/drawing/2014/main" id="{59E35F37-CFC0-414E-97C9-0A222FB1FA66}"/>
              </a:ext>
            </a:extLst>
          </p:cNvPr>
          <p:cNvCxnSpPr/>
          <p:nvPr/>
        </p:nvCxnSpPr>
        <p:spPr>
          <a:xfrm rot="10800000">
            <a:off x="3922124" y="4300122"/>
            <a:ext cx="273300" cy="0"/>
          </a:xfrm>
          <a:prstGeom prst="straightConnector1">
            <a:avLst/>
          </a:prstGeom>
          <a:noFill/>
          <a:ln w="19050" cap="flat" cmpd="sng">
            <a:solidFill>
              <a:srgbClr val="3C3C3C"/>
            </a:solidFill>
            <a:prstDash val="solid"/>
            <a:round/>
            <a:headEnd type="none" w="med" len="med"/>
            <a:tailEnd type="diamond" w="med" len="med"/>
          </a:ln>
        </p:spPr>
      </p:cxnSp>
      <p:grpSp>
        <p:nvGrpSpPr>
          <p:cNvPr id="33" name="Google Shape;3639;p43">
            <a:extLst>
              <a:ext uri="{FF2B5EF4-FFF2-40B4-BE49-F238E27FC236}">
                <a16:creationId xmlns:a16="http://schemas.microsoft.com/office/drawing/2014/main" id="{E449F178-576A-A0BC-F681-4289DFDC622B}"/>
              </a:ext>
            </a:extLst>
          </p:cNvPr>
          <p:cNvGrpSpPr/>
          <p:nvPr/>
        </p:nvGrpSpPr>
        <p:grpSpPr>
          <a:xfrm>
            <a:off x="3508567" y="4040176"/>
            <a:ext cx="329898" cy="339714"/>
            <a:chOff x="5484825" y="2154975"/>
            <a:chExt cx="409150" cy="421325"/>
          </a:xfrm>
        </p:grpSpPr>
        <p:sp>
          <p:nvSpPr>
            <p:cNvPr id="34" name="Google Shape;3640;p43">
              <a:extLst>
                <a:ext uri="{FF2B5EF4-FFF2-40B4-BE49-F238E27FC236}">
                  <a16:creationId xmlns:a16="http://schemas.microsoft.com/office/drawing/2014/main" id="{2DACA0CB-83BC-FD0A-8CB7-ABFC05EC6A45}"/>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5" name="Google Shape;3641;p43">
              <a:extLst>
                <a:ext uri="{FF2B5EF4-FFF2-40B4-BE49-F238E27FC236}">
                  <a16:creationId xmlns:a16="http://schemas.microsoft.com/office/drawing/2014/main" id="{D9DF6C85-8FA0-92AD-45EE-8C5CBA94EA69}"/>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6" name="Google Shape;3642;p43">
              <a:extLst>
                <a:ext uri="{FF2B5EF4-FFF2-40B4-BE49-F238E27FC236}">
                  <a16:creationId xmlns:a16="http://schemas.microsoft.com/office/drawing/2014/main" id="{D44B000A-401C-971C-F4F5-EA6FBD323151}"/>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7" name="Google Shape;3643;p43">
              <a:extLst>
                <a:ext uri="{FF2B5EF4-FFF2-40B4-BE49-F238E27FC236}">
                  <a16:creationId xmlns:a16="http://schemas.microsoft.com/office/drawing/2014/main" id="{6AE9F378-35C6-D1E2-96BD-EEA79DF76628}"/>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8" name="Google Shape;3644;p43">
              <a:extLst>
                <a:ext uri="{FF2B5EF4-FFF2-40B4-BE49-F238E27FC236}">
                  <a16:creationId xmlns:a16="http://schemas.microsoft.com/office/drawing/2014/main" id="{919B7116-68C8-DD41-A679-9BED65062B8F}"/>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9" name="Google Shape;3645;p43">
              <a:extLst>
                <a:ext uri="{FF2B5EF4-FFF2-40B4-BE49-F238E27FC236}">
                  <a16:creationId xmlns:a16="http://schemas.microsoft.com/office/drawing/2014/main" id="{79BC919D-395F-619F-7907-0BDFDC0B1438}"/>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0" name="Google Shape;3646;p43">
              <a:extLst>
                <a:ext uri="{FF2B5EF4-FFF2-40B4-BE49-F238E27FC236}">
                  <a16:creationId xmlns:a16="http://schemas.microsoft.com/office/drawing/2014/main" id="{DC26DB27-4284-D48A-C65D-7DA18EB0BE0E}"/>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1" name="Google Shape;3647;p43">
              <a:extLst>
                <a:ext uri="{FF2B5EF4-FFF2-40B4-BE49-F238E27FC236}">
                  <a16:creationId xmlns:a16="http://schemas.microsoft.com/office/drawing/2014/main" id="{A6FD6BB3-EB22-5A5C-738E-EA1B0F9E1F84}"/>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42" name="Google Shape;3648;p43">
            <a:extLst>
              <a:ext uri="{FF2B5EF4-FFF2-40B4-BE49-F238E27FC236}">
                <a16:creationId xmlns:a16="http://schemas.microsoft.com/office/drawing/2014/main" id="{69443239-2E26-8F9F-2943-E991646AF57B}"/>
              </a:ext>
            </a:extLst>
          </p:cNvPr>
          <p:cNvGrpSpPr/>
          <p:nvPr/>
        </p:nvGrpSpPr>
        <p:grpSpPr>
          <a:xfrm>
            <a:off x="3476128" y="2450272"/>
            <a:ext cx="340638" cy="309722"/>
            <a:chOff x="4731725" y="2173975"/>
            <a:chExt cx="421425" cy="383225"/>
          </a:xfrm>
        </p:grpSpPr>
        <p:sp>
          <p:nvSpPr>
            <p:cNvPr id="43" name="Google Shape;3649;p43">
              <a:extLst>
                <a:ext uri="{FF2B5EF4-FFF2-40B4-BE49-F238E27FC236}">
                  <a16:creationId xmlns:a16="http://schemas.microsoft.com/office/drawing/2014/main" id="{F9B05845-A970-C70E-6A0E-FEA4646BB5A6}"/>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4" name="Google Shape;3650;p43">
              <a:extLst>
                <a:ext uri="{FF2B5EF4-FFF2-40B4-BE49-F238E27FC236}">
                  <a16:creationId xmlns:a16="http://schemas.microsoft.com/office/drawing/2014/main" id="{E72FF815-2B9A-FD6D-7AE5-117A31F8CC4B}"/>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5" name="Google Shape;3651;p43">
              <a:extLst>
                <a:ext uri="{FF2B5EF4-FFF2-40B4-BE49-F238E27FC236}">
                  <a16:creationId xmlns:a16="http://schemas.microsoft.com/office/drawing/2014/main" id="{6AEFA4F2-8C0F-1DDC-07C7-D97D0A137C50}"/>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6" name="Google Shape;3652;p43">
              <a:extLst>
                <a:ext uri="{FF2B5EF4-FFF2-40B4-BE49-F238E27FC236}">
                  <a16:creationId xmlns:a16="http://schemas.microsoft.com/office/drawing/2014/main" id="{FEC128F1-31C3-52A0-C2FA-49A5E02BC16D}"/>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7" name="Google Shape;3653;p43">
              <a:extLst>
                <a:ext uri="{FF2B5EF4-FFF2-40B4-BE49-F238E27FC236}">
                  <a16:creationId xmlns:a16="http://schemas.microsoft.com/office/drawing/2014/main" id="{E75932E4-88B3-E39D-06CA-A5C8167BC897}"/>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8" name="Google Shape;3654;p43">
              <a:extLst>
                <a:ext uri="{FF2B5EF4-FFF2-40B4-BE49-F238E27FC236}">
                  <a16:creationId xmlns:a16="http://schemas.microsoft.com/office/drawing/2014/main" id="{60E1F9BE-E3F9-E095-22A4-56BBF4C98D75}"/>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9" name="Google Shape;3655;p43">
              <a:extLst>
                <a:ext uri="{FF2B5EF4-FFF2-40B4-BE49-F238E27FC236}">
                  <a16:creationId xmlns:a16="http://schemas.microsoft.com/office/drawing/2014/main" id="{10118CB6-8388-09F1-66A6-E26B5E474C50}"/>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0" name="Google Shape;3656;p43">
              <a:extLst>
                <a:ext uri="{FF2B5EF4-FFF2-40B4-BE49-F238E27FC236}">
                  <a16:creationId xmlns:a16="http://schemas.microsoft.com/office/drawing/2014/main" id="{02ABC271-C236-8DBB-416D-D7D6E95A305B}"/>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1" name="Google Shape;3657;p43">
              <a:extLst>
                <a:ext uri="{FF2B5EF4-FFF2-40B4-BE49-F238E27FC236}">
                  <a16:creationId xmlns:a16="http://schemas.microsoft.com/office/drawing/2014/main" id="{EDE9FD27-0EBE-9E65-C11A-09B6FF42F79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2" name="Google Shape;3658;p43">
              <a:extLst>
                <a:ext uri="{FF2B5EF4-FFF2-40B4-BE49-F238E27FC236}">
                  <a16:creationId xmlns:a16="http://schemas.microsoft.com/office/drawing/2014/main" id="{F6F164D8-99ED-B6BC-E931-BF0F10D7B16D}"/>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3" name="Google Shape;3659;p43">
              <a:extLst>
                <a:ext uri="{FF2B5EF4-FFF2-40B4-BE49-F238E27FC236}">
                  <a16:creationId xmlns:a16="http://schemas.microsoft.com/office/drawing/2014/main" id="{C0E177D2-0EA2-0E9C-F3CD-3CBD714C47FA}"/>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4" name="Google Shape;3660;p43">
              <a:extLst>
                <a:ext uri="{FF2B5EF4-FFF2-40B4-BE49-F238E27FC236}">
                  <a16:creationId xmlns:a16="http://schemas.microsoft.com/office/drawing/2014/main" id="{5FB2B6F4-1D5F-D589-DFEF-9A8F48C2212B}"/>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5" name="Google Shape;3661;p43">
              <a:extLst>
                <a:ext uri="{FF2B5EF4-FFF2-40B4-BE49-F238E27FC236}">
                  <a16:creationId xmlns:a16="http://schemas.microsoft.com/office/drawing/2014/main" id="{4DA09CB6-1F11-BBCF-22B7-F9A62334C6B3}"/>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6" name="Google Shape;3662;p43">
              <a:extLst>
                <a:ext uri="{FF2B5EF4-FFF2-40B4-BE49-F238E27FC236}">
                  <a16:creationId xmlns:a16="http://schemas.microsoft.com/office/drawing/2014/main" id="{B7DFD989-F70E-1A2E-A999-C3901C2CC846}"/>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7" name="Google Shape;3663;p43">
              <a:extLst>
                <a:ext uri="{FF2B5EF4-FFF2-40B4-BE49-F238E27FC236}">
                  <a16:creationId xmlns:a16="http://schemas.microsoft.com/office/drawing/2014/main" id="{A9A661DE-C446-3D75-FE4C-AA612A5D7FE5}"/>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8" name="Google Shape;3664;p43">
              <a:extLst>
                <a:ext uri="{FF2B5EF4-FFF2-40B4-BE49-F238E27FC236}">
                  <a16:creationId xmlns:a16="http://schemas.microsoft.com/office/drawing/2014/main" id="{4BFC26CD-06D8-80B4-2C0B-E7EB55BD441E}"/>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9" name="Google Shape;3665;p43">
              <a:extLst>
                <a:ext uri="{FF2B5EF4-FFF2-40B4-BE49-F238E27FC236}">
                  <a16:creationId xmlns:a16="http://schemas.microsoft.com/office/drawing/2014/main" id="{E5A5C338-6F13-A288-E016-37FD5AB4414E}"/>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0" name="Google Shape;3666;p43">
              <a:extLst>
                <a:ext uri="{FF2B5EF4-FFF2-40B4-BE49-F238E27FC236}">
                  <a16:creationId xmlns:a16="http://schemas.microsoft.com/office/drawing/2014/main" id="{331CE929-CC85-4286-9B5F-498F9D6B70BE}"/>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1" name="Google Shape;3667;p43">
              <a:extLst>
                <a:ext uri="{FF2B5EF4-FFF2-40B4-BE49-F238E27FC236}">
                  <a16:creationId xmlns:a16="http://schemas.microsoft.com/office/drawing/2014/main" id="{C1552B04-4CA9-2DAE-6ABA-83EA0ABFE1FF}"/>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2" name="Google Shape;3668;p43">
              <a:extLst>
                <a:ext uri="{FF2B5EF4-FFF2-40B4-BE49-F238E27FC236}">
                  <a16:creationId xmlns:a16="http://schemas.microsoft.com/office/drawing/2014/main" id="{74F7C5D8-0C35-CF68-7930-8F32C902BBAB}"/>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3" name="Google Shape;3669;p43">
              <a:extLst>
                <a:ext uri="{FF2B5EF4-FFF2-40B4-BE49-F238E27FC236}">
                  <a16:creationId xmlns:a16="http://schemas.microsoft.com/office/drawing/2014/main" id="{1B760ECC-FA1C-6B16-D340-8F9F1767B07D}"/>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4" name="Google Shape;3670;p43">
              <a:extLst>
                <a:ext uri="{FF2B5EF4-FFF2-40B4-BE49-F238E27FC236}">
                  <a16:creationId xmlns:a16="http://schemas.microsoft.com/office/drawing/2014/main" id="{187EA603-7245-87E0-871F-382D48BAA8DC}"/>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5" name="Google Shape;3671;p43">
              <a:extLst>
                <a:ext uri="{FF2B5EF4-FFF2-40B4-BE49-F238E27FC236}">
                  <a16:creationId xmlns:a16="http://schemas.microsoft.com/office/drawing/2014/main" id="{8BC1B027-1FF5-5686-C919-F613BB12D415}"/>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66" name="Google Shape;3672;p43">
            <a:extLst>
              <a:ext uri="{FF2B5EF4-FFF2-40B4-BE49-F238E27FC236}">
                <a16:creationId xmlns:a16="http://schemas.microsoft.com/office/drawing/2014/main" id="{80631643-9A46-1566-E3C3-077022B896D8}"/>
              </a:ext>
            </a:extLst>
          </p:cNvPr>
          <p:cNvGrpSpPr/>
          <p:nvPr/>
        </p:nvGrpSpPr>
        <p:grpSpPr>
          <a:xfrm>
            <a:off x="3476134" y="1321239"/>
            <a:ext cx="340638" cy="339787"/>
            <a:chOff x="3984825" y="2155375"/>
            <a:chExt cx="421425" cy="420425"/>
          </a:xfrm>
        </p:grpSpPr>
        <p:sp>
          <p:nvSpPr>
            <p:cNvPr id="67" name="Google Shape;3673;p43">
              <a:extLst>
                <a:ext uri="{FF2B5EF4-FFF2-40B4-BE49-F238E27FC236}">
                  <a16:creationId xmlns:a16="http://schemas.microsoft.com/office/drawing/2014/main" id="{34807C8A-1347-F3E7-F2B4-80880C096255}"/>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8" name="Google Shape;3674;p43">
              <a:extLst>
                <a:ext uri="{FF2B5EF4-FFF2-40B4-BE49-F238E27FC236}">
                  <a16:creationId xmlns:a16="http://schemas.microsoft.com/office/drawing/2014/main" id="{7474A976-3B9E-D1D2-DE6B-ABC69555DF24}"/>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9" name="Google Shape;3675;p43">
              <a:extLst>
                <a:ext uri="{FF2B5EF4-FFF2-40B4-BE49-F238E27FC236}">
                  <a16:creationId xmlns:a16="http://schemas.microsoft.com/office/drawing/2014/main" id="{E84D3AA4-E88A-FCE6-C184-C545D5DD3D3F}"/>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0" name="Google Shape;3676;p43">
              <a:extLst>
                <a:ext uri="{FF2B5EF4-FFF2-40B4-BE49-F238E27FC236}">
                  <a16:creationId xmlns:a16="http://schemas.microsoft.com/office/drawing/2014/main" id="{0F385F47-885D-DF88-AC4A-58EA2EAD8991}"/>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1" name="Google Shape;3677;p43">
              <a:extLst>
                <a:ext uri="{FF2B5EF4-FFF2-40B4-BE49-F238E27FC236}">
                  <a16:creationId xmlns:a16="http://schemas.microsoft.com/office/drawing/2014/main" id="{9DDCCF7D-76B1-6401-4145-03AFDE87CA16}"/>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2" name="Google Shape;3678;p43">
              <a:extLst>
                <a:ext uri="{FF2B5EF4-FFF2-40B4-BE49-F238E27FC236}">
                  <a16:creationId xmlns:a16="http://schemas.microsoft.com/office/drawing/2014/main" id="{84A01810-5367-A3FB-6E0E-F8BC8BF8F374}"/>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3" name="Google Shape;3679;p43">
              <a:extLst>
                <a:ext uri="{FF2B5EF4-FFF2-40B4-BE49-F238E27FC236}">
                  <a16:creationId xmlns:a16="http://schemas.microsoft.com/office/drawing/2014/main" id="{E085158B-9DDF-B229-B71B-A9F7AE28E164}"/>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4" name="Google Shape;3680;p43">
              <a:extLst>
                <a:ext uri="{FF2B5EF4-FFF2-40B4-BE49-F238E27FC236}">
                  <a16:creationId xmlns:a16="http://schemas.microsoft.com/office/drawing/2014/main" id="{42DCF687-7B3F-AAED-2DCB-E285833FD350}"/>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5" name="Google Shape;3681;p43">
              <a:extLst>
                <a:ext uri="{FF2B5EF4-FFF2-40B4-BE49-F238E27FC236}">
                  <a16:creationId xmlns:a16="http://schemas.microsoft.com/office/drawing/2014/main" id="{2FB16775-D648-8011-DD57-B80DF0B67FD0}"/>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6" name="Google Shape;3682;p43">
              <a:extLst>
                <a:ext uri="{FF2B5EF4-FFF2-40B4-BE49-F238E27FC236}">
                  <a16:creationId xmlns:a16="http://schemas.microsoft.com/office/drawing/2014/main" id="{BCD9EB72-EAD8-E9A2-2E6D-DDA271D9BF1E}"/>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C3C3C"/>
                </a:solidFill>
                <a:effectLst/>
                <a:uLnTx/>
                <a:uFillTx/>
                <a:latin typeface="Arial"/>
                <a:ea typeface="+mn-ea"/>
                <a:cs typeface="Arial"/>
                <a:sym typeface="Arial"/>
              </a:endParaRPr>
            </a:p>
          </p:txBody>
        </p:sp>
      </p:grpSp>
      <p:cxnSp>
        <p:nvCxnSpPr>
          <p:cNvPr id="77" name="Google Shape;3683;p43">
            <a:extLst>
              <a:ext uri="{FF2B5EF4-FFF2-40B4-BE49-F238E27FC236}">
                <a16:creationId xmlns:a16="http://schemas.microsoft.com/office/drawing/2014/main" id="{D61B7CC0-E64F-9964-3B26-22B96425D1BB}"/>
              </a:ext>
            </a:extLst>
          </p:cNvPr>
          <p:cNvCxnSpPr>
            <a:cxnSpLocks/>
            <a:endCxn id="27" idx="3"/>
          </p:cNvCxnSpPr>
          <p:nvPr/>
        </p:nvCxnSpPr>
        <p:spPr>
          <a:xfrm flipH="1">
            <a:off x="2122257" y="1491131"/>
            <a:ext cx="1114800" cy="3150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78" name="Google Shape;3684;p43">
            <a:extLst>
              <a:ext uri="{FF2B5EF4-FFF2-40B4-BE49-F238E27FC236}">
                <a16:creationId xmlns:a16="http://schemas.microsoft.com/office/drawing/2014/main" id="{390283E0-BBFD-12B8-F9A0-452E044C579D}"/>
              </a:ext>
            </a:extLst>
          </p:cNvPr>
          <p:cNvCxnSpPr>
            <a:cxnSpLocks/>
          </p:cNvCxnSpPr>
          <p:nvPr/>
        </p:nvCxnSpPr>
        <p:spPr>
          <a:xfrm rot="16200000" flipV="1">
            <a:off x="1756328" y="2724402"/>
            <a:ext cx="2368320" cy="525507"/>
          </a:xfrm>
          <a:prstGeom prst="bentConnector3">
            <a:avLst>
              <a:gd name="adj1" fmla="val 359"/>
            </a:avLst>
          </a:prstGeom>
          <a:noFill/>
          <a:ln w="19050" cap="flat" cmpd="sng">
            <a:solidFill>
              <a:srgbClr val="3C3C3C"/>
            </a:solidFill>
            <a:prstDash val="solid"/>
            <a:round/>
            <a:headEnd type="none" w="med" len="med"/>
            <a:tailEnd type="diamond" w="med" len="med"/>
          </a:ln>
        </p:spPr>
      </p:cxnSp>
      <p:cxnSp>
        <p:nvCxnSpPr>
          <p:cNvPr id="79" name="Google Shape;3685;p43">
            <a:extLst>
              <a:ext uri="{FF2B5EF4-FFF2-40B4-BE49-F238E27FC236}">
                <a16:creationId xmlns:a16="http://schemas.microsoft.com/office/drawing/2014/main" id="{0E6F461C-EE31-3DB1-783B-1607077918CD}"/>
              </a:ext>
            </a:extLst>
          </p:cNvPr>
          <p:cNvCxnSpPr>
            <a:cxnSpLocks/>
            <a:endCxn id="27" idx="3"/>
          </p:cNvCxnSpPr>
          <p:nvPr/>
        </p:nvCxnSpPr>
        <p:spPr>
          <a:xfrm rot="10800000">
            <a:off x="2122257" y="1805969"/>
            <a:ext cx="1114800" cy="799200"/>
          </a:xfrm>
          <a:prstGeom prst="bentConnector3">
            <a:avLst>
              <a:gd name="adj1" fmla="val 49998"/>
            </a:avLst>
          </a:prstGeom>
          <a:noFill/>
          <a:ln w="19050" cap="flat" cmpd="sng">
            <a:solidFill>
              <a:srgbClr val="3C3C3C"/>
            </a:solidFill>
            <a:prstDash val="solid"/>
            <a:round/>
            <a:headEnd type="none" w="med" len="med"/>
            <a:tailEnd type="diamond" w="med" len="med"/>
          </a:ln>
        </p:spPr>
      </p:cxnSp>
      <p:sp>
        <p:nvSpPr>
          <p:cNvPr id="80" name="TextBox 79">
            <a:extLst>
              <a:ext uri="{FF2B5EF4-FFF2-40B4-BE49-F238E27FC236}">
                <a16:creationId xmlns:a16="http://schemas.microsoft.com/office/drawing/2014/main" id="{3B684F87-6D12-F38A-CFA8-34BF2C7B2462}"/>
              </a:ext>
            </a:extLst>
          </p:cNvPr>
          <p:cNvSpPr txBox="1"/>
          <p:nvPr/>
        </p:nvSpPr>
        <p:spPr>
          <a:xfrm>
            <a:off x="4194780" y="978136"/>
            <a:ext cx="4716617" cy="707886"/>
          </a:xfrm>
          <a:prstGeom prst="rect">
            <a:avLst/>
          </a:prstGeom>
          <a:solidFill>
            <a:srgbClr val="E2ECFB"/>
          </a:solidFill>
        </p:spPr>
        <p:txBody>
          <a:bodyPr wrap="square">
            <a:spAutoFit/>
          </a:bodyPr>
          <a:lstStyle/>
          <a:p>
            <a:pPr algn="just"/>
            <a:r>
              <a:rPr lang="vi-VN" sz="2000" dirty="0">
                <a:latin typeface="+mj-lt"/>
              </a:rPr>
              <a:t>Mở bài: giố thiệu khái quát về danh lam thắng cảnh hay di tích lịch sử.</a:t>
            </a:r>
            <a:endParaRPr lang="en-SG" sz="2000" dirty="0">
              <a:latin typeface="+mj-lt"/>
            </a:endParaRPr>
          </a:p>
        </p:txBody>
      </p:sp>
      <p:sp>
        <p:nvSpPr>
          <p:cNvPr id="81" name="TextBox 80">
            <a:extLst>
              <a:ext uri="{FF2B5EF4-FFF2-40B4-BE49-F238E27FC236}">
                <a16:creationId xmlns:a16="http://schemas.microsoft.com/office/drawing/2014/main" id="{C79D9E43-9937-D0F6-5DD1-A9C331D5F148}"/>
              </a:ext>
            </a:extLst>
          </p:cNvPr>
          <p:cNvSpPr txBox="1"/>
          <p:nvPr/>
        </p:nvSpPr>
        <p:spPr>
          <a:xfrm>
            <a:off x="4194780" y="1873972"/>
            <a:ext cx="4748565" cy="1631216"/>
          </a:xfrm>
          <a:prstGeom prst="rect">
            <a:avLst/>
          </a:prstGeom>
          <a:solidFill>
            <a:srgbClr val="FDEFE9"/>
          </a:solidFill>
        </p:spPr>
        <p:txBody>
          <a:bodyPr wrap="square">
            <a:spAutoFit/>
          </a:bodyPr>
          <a:lstStyle/>
          <a:p>
            <a:pPr algn="just"/>
            <a:r>
              <a:rPr lang="vi-VN" sz="2000" dirty="0">
                <a:latin typeface="+mj-lt"/>
              </a:rPr>
              <a:t>Thân bài: lần lượt trình bày các thông tin về đặc điểm của danh lam thắng cảnh hay di tích lịch sử: vị trí tọa lạc, lịch sử hình thành, đặc điểm kiến trúc, cảnh quan,…; giá trị văn hóa, lịch sử, cách thức tham quan,…</a:t>
            </a:r>
            <a:endParaRPr lang="en-SG" sz="2000" dirty="0">
              <a:latin typeface="+mj-lt"/>
            </a:endParaRPr>
          </a:p>
        </p:txBody>
      </p:sp>
      <p:sp>
        <p:nvSpPr>
          <p:cNvPr id="82" name="TextBox 81">
            <a:extLst>
              <a:ext uri="{FF2B5EF4-FFF2-40B4-BE49-F238E27FC236}">
                <a16:creationId xmlns:a16="http://schemas.microsoft.com/office/drawing/2014/main" id="{DEB9FF37-1A32-09A6-93E9-F9C01E4463FE}"/>
              </a:ext>
            </a:extLst>
          </p:cNvPr>
          <p:cNvSpPr txBox="1"/>
          <p:nvPr/>
        </p:nvSpPr>
        <p:spPr>
          <a:xfrm>
            <a:off x="4205232" y="3663196"/>
            <a:ext cx="4938768" cy="1323439"/>
          </a:xfrm>
          <a:prstGeom prst="rect">
            <a:avLst/>
          </a:prstGeom>
          <a:solidFill>
            <a:srgbClr val="DCF0C6"/>
          </a:solidFill>
        </p:spPr>
        <p:txBody>
          <a:bodyPr wrap="square">
            <a:spAutoFit/>
          </a:bodyPr>
          <a:lstStyle/>
          <a:p>
            <a:pPr algn="just"/>
            <a:r>
              <a:rPr lang="vi-VN" sz="2000" dirty="0">
                <a:latin typeface="+mj-lt"/>
              </a:rPr>
              <a:t>Kết bài: đánh giá khái quát về danh lam thắng cảnh hoặc di tích lịch sử; bày tỏ suy nghĩ, tình cảm về danh lam thắng cảnh hay di tích lịch sử (có thể đưa ra lời mời tham quan). </a:t>
            </a:r>
            <a:endParaRPr lang="en-SG" sz="2000" dirty="0">
              <a:latin typeface="+mj-lt"/>
            </a:endParaRPr>
          </a:p>
        </p:txBody>
      </p:sp>
    </p:spTree>
    <p:extLst>
      <p:ext uri="{BB962C8B-B14F-4D97-AF65-F5344CB8AC3E}">
        <p14:creationId xmlns:p14="http://schemas.microsoft.com/office/powerpoint/2010/main" val="314939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wipe(down)">
                                      <p:cBhvr>
                                        <p:cTn id="19" dur="500"/>
                                        <p:tgtEl>
                                          <p:spTgt spid="77"/>
                                        </p:tgtEl>
                                      </p:cBhvr>
                                    </p:animEffect>
                                  </p:childTnLst>
                                </p:cTn>
                              </p:par>
                              <p:par>
                                <p:cTn id="20" presetID="22" presetClass="entr" presetSubtype="4"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par>
                                <p:cTn id="23" presetID="22" presetClass="entr" presetSubtype="4"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down)">
                                      <p:cBhvr>
                                        <p:cTn id="25" dur="500"/>
                                        <p:tgtEl>
                                          <p:spTgt spid="6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down)">
                                      <p:cBhvr>
                                        <p:cTn id="28" dur="5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barn(inVertical)">
                                      <p:cBhvr>
                                        <p:cTn id="33" dur="500"/>
                                        <p:tgtEl>
                                          <p:spTgt spid="79"/>
                                        </p:tgtEl>
                                      </p:cBhvr>
                                    </p:animEffect>
                                  </p:childTnLst>
                                </p:cTn>
                              </p:par>
                              <p:par>
                                <p:cTn id="34" presetID="16" presetClass="entr" presetSubtype="21"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arn(inVertical)">
                                      <p:cBhvr>
                                        <p:cTn id="39" dur="500"/>
                                        <p:tgtEl>
                                          <p:spTgt spid="42"/>
                                        </p:tgtEl>
                                      </p:cBhvr>
                                    </p:animEffect>
                                  </p:childTnLst>
                                </p:cTn>
                              </p:par>
                              <p:par>
                                <p:cTn id="40" presetID="16" presetClass="entr" presetSubtype="21"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barn(inVertical)">
                                      <p:cBhvr>
                                        <p:cTn id="45" dur="500"/>
                                        <p:tgtEl>
                                          <p:spTgt spid="8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barn(inVertical)">
                                      <p:cBhvr>
                                        <p:cTn id="50" dur="500"/>
                                        <p:tgtEl>
                                          <p:spTgt spid="78"/>
                                        </p:tgtEl>
                                      </p:cBhvr>
                                    </p:animEffect>
                                  </p:childTnLst>
                                </p:cTn>
                              </p:par>
                              <p:par>
                                <p:cTn id="51" presetID="16" presetClass="entr" presetSubtype="21"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barn(inVertical)">
                                      <p:cBhvr>
                                        <p:cTn id="6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0" grpId="0" animBg="1"/>
      <p:bldP spid="81" grpId="0" animBg="1"/>
      <p:bldP spid="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980200" y="2542540"/>
            <a:ext cx="7183600" cy="157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r>
              <a:rPr lang="en-SG" sz="11500" b="1" dirty="0" err="1">
                <a:solidFill>
                  <a:schemeClr val="bg1">
                    <a:lumMod val="10000"/>
                  </a:schemeClr>
                </a:solidFill>
                <a:latin typeface="Times New Roman" panose="02020603050405020304" pitchFamily="18" charset="0"/>
                <a:cs typeface="Times New Roman" panose="02020603050405020304" pitchFamily="18" charset="0"/>
              </a:rPr>
              <a:t>Câu</a:t>
            </a:r>
            <a:r>
              <a:rPr lang="en-SG" sz="11500" b="1" dirty="0">
                <a:solidFill>
                  <a:schemeClr val="bg1">
                    <a:lumMod val="10000"/>
                  </a:schemeClr>
                </a:solidFill>
                <a:latin typeface="Times New Roman" panose="02020603050405020304" pitchFamily="18" charset="0"/>
                <a:cs typeface="Times New Roman" panose="02020603050405020304" pitchFamily="18" charset="0"/>
              </a:rPr>
              <a:t> 6</a:t>
            </a: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3721259" y="177460"/>
            <a:ext cx="1424468" cy="1307290"/>
          </a:xfrm>
          <a:prstGeom prst="rect">
            <a:avLst/>
          </a:prstGeom>
          <a:solidFill>
            <a:srgbClr val="F9DB0E">
              <a:lumMod val="20000"/>
              <a:lumOff val="8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2A1B4C"/>
              </a:buClr>
              <a:buSzPts val="5000"/>
              <a:buFont typeface="Denk One"/>
              <a:buNone/>
              <a:tabLst/>
              <a:defRPr/>
            </a:pPr>
            <a:r>
              <a:rPr kumimoji="0" lang="en" sz="8000" b="1" i="0" u="none" strike="noStrike" kern="0" cap="none" spc="0" normalizeH="0" baseline="0" noProof="0" dirty="0">
                <a:ln>
                  <a:noFill/>
                </a:ln>
                <a:solidFill>
                  <a:srgbClr val="2A1B4C"/>
                </a:solidFill>
                <a:effectLst/>
                <a:uLnTx/>
                <a:uFillTx/>
                <a:latin typeface="Denk One"/>
                <a:sym typeface="Denk One"/>
              </a:rPr>
              <a:t>06</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2813674" y="1931916"/>
            <a:ext cx="3331409" cy="73967"/>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Tree>
    <p:extLst>
      <p:ext uri="{BB962C8B-B14F-4D97-AF65-F5344CB8AC3E}">
        <p14:creationId xmlns:p14="http://schemas.microsoft.com/office/powerpoint/2010/main" val="172092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ung Chuông Vàng 2018 - Power Point - YouTube">
            <a:extLst>
              <a:ext uri="{FF2B5EF4-FFF2-40B4-BE49-F238E27FC236}">
                <a16:creationId xmlns:a16="http://schemas.microsoft.com/office/drawing/2014/main" id="{AB34319C-E1C4-D4E2-4070-EE71431A7F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11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9ACD14D-D630-9B95-1983-33A323613EB3}"/>
              </a:ext>
            </a:extLst>
          </p:cNvPr>
          <p:cNvPicPr>
            <a:picLocks noChangeAspect="1"/>
          </p:cNvPicPr>
          <p:nvPr/>
        </p:nvPicPr>
        <p:blipFill>
          <a:blip r:embed="rId3"/>
          <a:srcRect l="2290" t="4964" r="643" b="763"/>
          <a:stretch>
            <a:fillRect/>
          </a:stretch>
        </p:blipFill>
        <p:spPr>
          <a:xfrm>
            <a:off x="774678" y="497541"/>
            <a:ext cx="7891802" cy="4277659"/>
          </a:xfrm>
          <a:custGeom>
            <a:avLst/>
            <a:gdLst>
              <a:gd name="connsiteX0" fmla="*/ 923383 w 10073187"/>
              <a:gd name="connsiteY0" fmla="*/ 0 h 5540188"/>
              <a:gd name="connsiteX1" fmla="*/ 9149804 w 10073187"/>
              <a:gd name="connsiteY1" fmla="*/ 0 h 5540188"/>
              <a:gd name="connsiteX2" fmla="*/ 10073187 w 10073187"/>
              <a:gd name="connsiteY2" fmla="*/ 923383 h 5540188"/>
              <a:gd name="connsiteX3" fmla="*/ 10073187 w 10073187"/>
              <a:gd name="connsiteY3" fmla="*/ 4616805 h 5540188"/>
              <a:gd name="connsiteX4" fmla="*/ 9149804 w 10073187"/>
              <a:gd name="connsiteY4" fmla="*/ 5540188 h 5540188"/>
              <a:gd name="connsiteX5" fmla="*/ 923383 w 10073187"/>
              <a:gd name="connsiteY5" fmla="*/ 5540188 h 5540188"/>
              <a:gd name="connsiteX6" fmla="*/ 0 w 10073187"/>
              <a:gd name="connsiteY6" fmla="*/ 4616805 h 5540188"/>
              <a:gd name="connsiteX7" fmla="*/ 0 w 10073187"/>
              <a:gd name="connsiteY7" fmla="*/ 923383 h 5540188"/>
              <a:gd name="connsiteX8" fmla="*/ 923383 w 10073187"/>
              <a:gd name="connsiteY8" fmla="*/ 0 h 554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3187" h="5540188">
                <a:moveTo>
                  <a:pt x="923383" y="0"/>
                </a:moveTo>
                <a:lnTo>
                  <a:pt x="9149804" y="0"/>
                </a:lnTo>
                <a:cubicBezTo>
                  <a:pt x="9659774" y="0"/>
                  <a:pt x="10073187" y="413413"/>
                  <a:pt x="10073187" y="923383"/>
                </a:cubicBezTo>
                <a:lnTo>
                  <a:pt x="10073187" y="4616805"/>
                </a:lnTo>
                <a:cubicBezTo>
                  <a:pt x="10073187" y="5126775"/>
                  <a:pt x="9659774" y="5540188"/>
                  <a:pt x="9149804" y="5540188"/>
                </a:cubicBezTo>
                <a:lnTo>
                  <a:pt x="923383" y="5540188"/>
                </a:lnTo>
                <a:cubicBezTo>
                  <a:pt x="413413" y="5540188"/>
                  <a:pt x="0" y="5126775"/>
                  <a:pt x="0" y="4616805"/>
                </a:cubicBezTo>
                <a:lnTo>
                  <a:pt x="0" y="923383"/>
                </a:lnTo>
                <a:cubicBezTo>
                  <a:pt x="0" y="413413"/>
                  <a:pt x="413413" y="0"/>
                  <a:pt x="923383" y="0"/>
                </a:cubicBezTo>
                <a:close/>
              </a:path>
            </a:pathLst>
          </a:custGeom>
        </p:spPr>
      </p:pic>
      <p:sp>
        <p:nvSpPr>
          <p:cNvPr id="5" name="CAU 1">
            <a:hlinkClick r:id="rId4" action="ppaction://hlinksldjump" highlightClick="1">
              <a:snd r:embed="rId5" name="click.wav"/>
            </a:hlinkClick>
            <a:extLst>
              <a:ext uri="{FF2B5EF4-FFF2-40B4-BE49-F238E27FC236}">
                <a16:creationId xmlns:a16="http://schemas.microsoft.com/office/drawing/2014/main" id="{FEC6118F-5ABB-F5F2-C366-D31316DEA387}"/>
              </a:ext>
            </a:extLst>
          </p:cNvPr>
          <p:cNvSpPr/>
          <p:nvPr/>
        </p:nvSpPr>
        <p:spPr>
          <a:xfrm>
            <a:off x="2333066"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dirty="0">
                <a:solidFill>
                  <a:prstClr val="white"/>
                </a:solidFill>
                <a:latin typeface="Tahoma" panose="020B0604030504040204" pitchFamily="34" charset="0"/>
                <a:ea typeface="Tahoma" panose="020B0604030504040204" pitchFamily="34" charset="0"/>
                <a:cs typeface="Tahoma" panose="020B0604030504040204" pitchFamily="34" charset="0"/>
              </a:rPr>
              <a:t>CÂU 1</a:t>
            </a:r>
          </a:p>
        </p:txBody>
      </p:sp>
      <p:sp>
        <p:nvSpPr>
          <p:cNvPr id="8" name="Rectangle: Rounded Corners 7">
            <a:hlinkClick r:id="rId6" action="ppaction://hlinksldjump"/>
            <a:extLst>
              <a:ext uri="{FF2B5EF4-FFF2-40B4-BE49-F238E27FC236}">
                <a16:creationId xmlns:a16="http://schemas.microsoft.com/office/drawing/2014/main" id="{B93912B9-CCB6-5531-9BB0-58C5E13232E3}"/>
              </a:ext>
            </a:extLst>
          </p:cNvPr>
          <p:cNvSpPr/>
          <p:nvPr/>
        </p:nvSpPr>
        <p:spPr>
          <a:xfrm>
            <a:off x="3567795"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2</a:t>
            </a:r>
          </a:p>
        </p:txBody>
      </p:sp>
      <p:sp>
        <p:nvSpPr>
          <p:cNvPr id="9" name="Rectangle: Rounded Corners 8">
            <a:hlinkClick r:id="rId7" action="ppaction://hlinksldjump"/>
            <a:extLst>
              <a:ext uri="{FF2B5EF4-FFF2-40B4-BE49-F238E27FC236}">
                <a16:creationId xmlns:a16="http://schemas.microsoft.com/office/drawing/2014/main" id="{A4055D58-B1EF-0D00-5170-A94D9B869E88}"/>
              </a:ext>
            </a:extLst>
          </p:cNvPr>
          <p:cNvSpPr/>
          <p:nvPr/>
        </p:nvSpPr>
        <p:spPr>
          <a:xfrm>
            <a:off x="4850372"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3</a:t>
            </a:r>
          </a:p>
        </p:txBody>
      </p:sp>
      <p:sp>
        <p:nvSpPr>
          <p:cNvPr id="10" name="Rectangle: Rounded Corners 9">
            <a:hlinkClick r:id="rId8" action="ppaction://hlinksldjump"/>
            <a:extLst>
              <a:ext uri="{FF2B5EF4-FFF2-40B4-BE49-F238E27FC236}">
                <a16:creationId xmlns:a16="http://schemas.microsoft.com/office/drawing/2014/main" id="{3D1175DB-489E-2661-B38F-E6C768C1AC1C}"/>
              </a:ext>
            </a:extLst>
          </p:cNvPr>
          <p:cNvSpPr/>
          <p:nvPr/>
        </p:nvSpPr>
        <p:spPr>
          <a:xfrm>
            <a:off x="6154889" y="2333091"/>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4</a:t>
            </a:r>
          </a:p>
        </p:txBody>
      </p:sp>
      <p:sp>
        <p:nvSpPr>
          <p:cNvPr id="11" name="Rectangle: Rounded Corners 10">
            <a:hlinkClick r:id="rId9" action="ppaction://hlinksldjump"/>
            <a:extLst>
              <a:ext uri="{FF2B5EF4-FFF2-40B4-BE49-F238E27FC236}">
                <a16:creationId xmlns:a16="http://schemas.microsoft.com/office/drawing/2014/main" id="{F79036C0-19A1-F9CD-933B-A6441A0273C6}"/>
              </a:ext>
            </a:extLst>
          </p:cNvPr>
          <p:cNvSpPr/>
          <p:nvPr/>
        </p:nvSpPr>
        <p:spPr>
          <a:xfrm>
            <a:off x="1715811" y="3083275"/>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5</a:t>
            </a:r>
          </a:p>
        </p:txBody>
      </p:sp>
      <p:sp>
        <p:nvSpPr>
          <p:cNvPr id="12" name="Rectangle: Rounded Corners 11">
            <a:hlinkClick r:id="rId10" action="ppaction://hlinksldjump"/>
            <a:extLst>
              <a:ext uri="{FF2B5EF4-FFF2-40B4-BE49-F238E27FC236}">
                <a16:creationId xmlns:a16="http://schemas.microsoft.com/office/drawing/2014/main" id="{06BB2D26-EE8D-09C3-2A6D-FA0BE2A1B029}"/>
              </a:ext>
            </a:extLst>
          </p:cNvPr>
          <p:cNvSpPr/>
          <p:nvPr/>
        </p:nvSpPr>
        <p:spPr>
          <a:xfrm>
            <a:off x="3226116" y="3079474"/>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6</a:t>
            </a:r>
          </a:p>
        </p:txBody>
      </p:sp>
      <p:sp>
        <p:nvSpPr>
          <p:cNvPr id="13" name="Rectangle: Rounded Corners 12">
            <a:hlinkClick r:id="rId11" action="ppaction://hlinksldjump"/>
            <a:extLst>
              <a:ext uri="{FF2B5EF4-FFF2-40B4-BE49-F238E27FC236}">
                <a16:creationId xmlns:a16="http://schemas.microsoft.com/office/drawing/2014/main" id="{00B901E2-F995-DB79-6D12-4EB75C3FCFA6}"/>
              </a:ext>
            </a:extLst>
          </p:cNvPr>
          <p:cNvSpPr/>
          <p:nvPr/>
        </p:nvSpPr>
        <p:spPr>
          <a:xfrm>
            <a:off x="4774885" y="3083275"/>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7</a:t>
            </a:r>
          </a:p>
        </p:txBody>
      </p:sp>
      <p:sp>
        <p:nvSpPr>
          <p:cNvPr id="14" name="Rectangle: Rounded Corners 13">
            <a:hlinkClick r:id="rId12" action="ppaction://hlinksldjump"/>
            <a:extLst>
              <a:ext uri="{FF2B5EF4-FFF2-40B4-BE49-F238E27FC236}">
                <a16:creationId xmlns:a16="http://schemas.microsoft.com/office/drawing/2014/main" id="{E04383EA-15D3-CA2C-9CA4-883E017A6154}"/>
              </a:ext>
            </a:extLst>
          </p:cNvPr>
          <p:cNvSpPr/>
          <p:nvPr/>
        </p:nvSpPr>
        <p:spPr>
          <a:xfrm>
            <a:off x="6484342" y="3083275"/>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a:solidFill>
                  <a:prstClr val="white"/>
                </a:solidFill>
                <a:latin typeface="Tahoma" panose="020B0604030504040204" pitchFamily="34" charset="0"/>
                <a:ea typeface="Tahoma" panose="020B0604030504040204" pitchFamily="34" charset="0"/>
                <a:cs typeface="Tahoma" panose="020B0604030504040204" pitchFamily="34" charset="0"/>
              </a:rPr>
              <a:t>CÂU 8</a:t>
            </a:r>
          </a:p>
        </p:txBody>
      </p:sp>
      <p:sp>
        <p:nvSpPr>
          <p:cNvPr id="15" name="Rectangle: Rounded Corners 14">
            <a:hlinkClick r:id="rId13" action="ppaction://hlinksldjump"/>
            <a:extLst>
              <a:ext uri="{FF2B5EF4-FFF2-40B4-BE49-F238E27FC236}">
                <a16:creationId xmlns:a16="http://schemas.microsoft.com/office/drawing/2014/main" id="{6CF0E8D6-543A-A4E6-5F59-107CD442F147}"/>
              </a:ext>
            </a:extLst>
          </p:cNvPr>
          <p:cNvSpPr/>
          <p:nvPr/>
        </p:nvSpPr>
        <p:spPr>
          <a:xfrm>
            <a:off x="2252727" y="3834808"/>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dirty="0">
                <a:solidFill>
                  <a:prstClr val="white"/>
                </a:solidFill>
                <a:latin typeface="Tahoma" panose="020B0604030504040204" pitchFamily="34" charset="0"/>
                <a:ea typeface="Tahoma" panose="020B0604030504040204" pitchFamily="34" charset="0"/>
                <a:cs typeface="Tahoma" panose="020B0604030504040204" pitchFamily="34" charset="0"/>
              </a:rPr>
              <a:t>CÂU 9</a:t>
            </a:r>
          </a:p>
        </p:txBody>
      </p:sp>
      <p:sp>
        <p:nvSpPr>
          <p:cNvPr id="16" name="Rectangle: Rounded Corners 15">
            <a:hlinkClick r:id="rId14" action="ppaction://hlinksldjump"/>
            <a:extLst>
              <a:ext uri="{FF2B5EF4-FFF2-40B4-BE49-F238E27FC236}">
                <a16:creationId xmlns:a16="http://schemas.microsoft.com/office/drawing/2014/main" id="{E4C5B3BE-ADAC-CA87-909F-9C11703DB57A}"/>
              </a:ext>
            </a:extLst>
          </p:cNvPr>
          <p:cNvSpPr/>
          <p:nvPr/>
        </p:nvSpPr>
        <p:spPr>
          <a:xfrm>
            <a:off x="3597301" y="3827484"/>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dirty="0">
                <a:solidFill>
                  <a:prstClr val="white"/>
                </a:solidFill>
                <a:latin typeface="Tahoma" panose="020B0604030504040204" pitchFamily="34" charset="0"/>
                <a:ea typeface="Tahoma" panose="020B0604030504040204" pitchFamily="34" charset="0"/>
                <a:cs typeface="Tahoma" panose="020B0604030504040204" pitchFamily="34" charset="0"/>
              </a:rPr>
              <a:t>CÂU 10</a:t>
            </a:r>
          </a:p>
        </p:txBody>
      </p:sp>
      <p:sp>
        <p:nvSpPr>
          <p:cNvPr id="20" name="TextBox 19">
            <a:extLst>
              <a:ext uri="{FF2B5EF4-FFF2-40B4-BE49-F238E27FC236}">
                <a16:creationId xmlns:a16="http://schemas.microsoft.com/office/drawing/2014/main" id="{1A49EF25-D740-B9A1-FC5D-76FF6FDB5B87}"/>
              </a:ext>
            </a:extLst>
          </p:cNvPr>
          <p:cNvSpPr txBox="1"/>
          <p:nvPr/>
        </p:nvSpPr>
        <p:spPr>
          <a:xfrm>
            <a:off x="3660772" y="1037178"/>
            <a:ext cx="1965575" cy="577081"/>
          </a:xfrm>
          <a:prstGeom prst="rect">
            <a:avLst/>
          </a:prstGeom>
          <a:noFill/>
        </p:spPr>
        <p:txBody>
          <a:bodyPr wrap="none" rtlCol="0">
            <a:prstTxWarp prst="textStop">
              <a:avLst/>
            </a:prstTxWarp>
            <a:spAutoFit/>
            <a:scene3d>
              <a:camera prst="orthographicFront"/>
              <a:lightRig rig="threePt" dir="t"/>
            </a:scene3d>
            <a:sp3d extrusionH="57150">
              <a:bevelT w="38100" h="38100" prst="angle"/>
            </a:sp3d>
          </a:bodyPr>
          <a:lstStyle/>
          <a:p>
            <a:pPr defTabSz="685800">
              <a:buClrTx/>
              <a:defRPr/>
            </a:pPr>
            <a:r>
              <a:rPr lang="fr-FR" sz="3300" b="1" kern="1200">
                <a:solidFill>
                  <a:srgbClr val="00B05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 HỎI</a:t>
            </a:r>
          </a:p>
        </p:txBody>
      </p:sp>
      <p:sp>
        <p:nvSpPr>
          <p:cNvPr id="2" name="Rectangle: Rounded Corners 1">
            <a:hlinkClick r:id="rId15" action="ppaction://hlinksldjump"/>
            <a:extLst>
              <a:ext uri="{FF2B5EF4-FFF2-40B4-BE49-F238E27FC236}">
                <a16:creationId xmlns:a16="http://schemas.microsoft.com/office/drawing/2014/main" id="{7243734A-23B9-5716-10F6-F311DEC3C648}"/>
              </a:ext>
            </a:extLst>
          </p:cNvPr>
          <p:cNvSpPr/>
          <p:nvPr/>
        </p:nvSpPr>
        <p:spPr>
          <a:xfrm>
            <a:off x="6757199" y="20272"/>
            <a:ext cx="2386801" cy="43084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prstClr val="black"/>
                </a:solidFill>
                <a:latin typeface="Arial" panose="020B0604020202020204" pitchFamily="34" charset="0"/>
              </a:rPr>
              <a:t>HÌNH THÀNH KIẾN THỨC</a:t>
            </a:r>
            <a:endParaRPr lang="en-SG" sz="1350" b="1" kern="1200" dirty="0">
              <a:solidFill>
                <a:prstClr val="black"/>
              </a:solidFill>
              <a:latin typeface="Calibri" panose="020F0502020204030204"/>
            </a:endParaRPr>
          </a:p>
        </p:txBody>
      </p:sp>
      <p:sp>
        <p:nvSpPr>
          <p:cNvPr id="3" name="Rectangle: Rounded Corners 2">
            <a:hlinkClick r:id="rId16" action="ppaction://hlinksldjump"/>
            <a:extLst>
              <a:ext uri="{FF2B5EF4-FFF2-40B4-BE49-F238E27FC236}">
                <a16:creationId xmlns:a16="http://schemas.microsoft.com/office/drawing/2014/main" id="{734A831C-8B26-A326-1568-A49D5ECF7D21}"/>
              </a:ext>
            </a:extLst>
          </p:cNvPr>
          <p:cNvSpPr/>
          <p:nvPr/>
        </p:nvSpPr>
        <p:spPr>
          <a:xfrm>
            <a:off x="4976459" y="3844142"/>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dirty="0">
                <a:solidFill>
                  <a:prstClr val="white"/>
                </a:solidFill>
                <a:latin typeface="Tahoma" panose="020B0604030504040204" pitchFamily="34" charset="0"/>
                <a:ea typeface="Tahoma" panose="020B0604030504040204" pitchFamily="34" charset="0"/>
                <a:cs typeface="Tahoma" panose="020B0604030504040204" pitchFamily="34" charset="0"/>
              </a:rPr>
              <a:t>CÂU 11</a:t>
            </a:r>
          </a:p>
        </p:txBody>
      </p:sp>
      <p:sp>
        <p:nvSpPr>
          <p:cNvPr id="6" name="Rectangle: Rounded Corners 5">
            <a:hlinkClick r:id="rId17" action="ppaction://hlinksldjump"/>
            <a:extLst>
              <a:ext uri="{FF2B5EF4-FFF2-40B4-BE49-F238E27FC236}">
                <a16:creationId xmlns:a16="http://schemas.microsoft.com/office/drawing/2014/main" id="{FF032139-ABBC-4040-C416-09DEDA7540AC}"/>
              </a:ext>
            </a:extLst>
          </p:cNvPr>
          <p:cNvSpPr/>
          <p:nvPr/>
        </p:nvSpPr>
        <p:spPr>
          <a:xfrm>
            <a:off x="6321033" y="3844142"/>
            <a:ext cx="1143000" cy="497541"/>
          </a:xfrm>
          <a:prstGeom prst="roundRect">
            <a:avLst/>
          </a:prstGeom>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r>
              <a:rPr lang="en-US" sz="1350" b="1" kern="1200" dirty="0">
                <a:solidFill>
                  <a:prstClr val="white"/>
                </a:solidFill>
                <a:latin typeface="Tahoma" panose="020B0604030504040204" pitchFamily="34" charset="0"/>
                <a:ea typeface="Tahoma" panose="020B0604030504040204" pitchFamily="34" charset="0"/>
                <a:cs typeface="Tahoma" panose="020B0604030504040204" pitchFamily="34" charset="0"/>
              </a:rPr>
              <a:t>CÂU 12</a:t>
            </a:r>
          </a:p>
        </p:txBody>
      </p:sp>
    </p:spTree>
    <p:extLst>
      <p:ext uri="{BB962C8B-B14F-4D97-AF65-F5344CB8AC3E}">
        <p14:creationId xmlns:p14="http://schemas.microsoft.com/office/powerpoint/2010/main" val="16804491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4"/>
                                        </p:tgtEl>
                                      </p:cBhvr>
                                      <p:by x="120000" y="120000"/>
                                    </p:animScale>
                                  </p:childTnLst>
                                </p:cTn>
                              </p:par>
                              <p:par>
                                <p:cTn id="7" presetID="22" presetClass="entr" presetSubtype="8" fill="hold" nodeType="withEffect">
                                  <p:stCondLst>
                                    <p:cond delay="0"/>
                                  </p:stCondLst>
                                  <p:iterate type="lt">
                                    <p:tmPct val="16923"/>
                                  </p:iterate>
                                  <p:childTnLst>
                                    <p:set>
                                      <p:cBhvr>
                                        <p:cTn id="8" dur="1" fill="hold">
                                          <p:stCondLst>
                                            <p:cond delay="0"/>
                                          </p:stCondLst>
                                        </p:cTn>
                                        <p:tgtEl>
                                          <p:spTgt spid="20">
                                            <p:txEl>
                                              <p:pRg st="0" end="0"/>
                                            </p:txEl>
                                          </p:spTgt>
                                        </p:tgtEl>
                                        <p:attrNameLst>
                                          <p:attrName>style.visibility</p:attrName>
                                        </p:attrNameLst>
                                      </p:cBhvr>
                                      <p:to>
                                        <p:strVal val="visible"/>
                                      </p:to>
                                    </p:set>
                                    <p:animEffect transition="in" filter="wipe(left)">
                                      <p:cBhvr>
                                        <p:cTn id="9" dur="1000"/>
                                        <p:tgtEl>
                                          <p:spTgt spid="20">
                                            <p:txEl>
                                              <p:pRg st="0" end="0"/>
                                            </p:txEl>
                                          </p:spTgt>
                                        </p:tgtEl>
                                      </p:cBhvr>
                                    </p:animEffect>
                                  </p:childTnLst>
                                </p:cTn>
                              </p:par>
                              <p:par>
                                <p:cTn id="10" presetID="14" presetClass="entr" presetSubtype="10" repeatCount="5000" fill="hold" grpId="0" nodeType="withEffect">
                                  <p:stCondLst>
                                    <p:cond delay="3250"/>
                                  </p:stCondLst>
                                  <p:iterate type="lt">
                                    <p:tmPct val="0"/>
                                  </p:iterate>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2"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5"/>
                                        </p:tgtEl>
                                        <p:attrNameLst>
                                          <p:attrName>fillcolor</p:attrName>
                                        </p:attrNameLst>
                                      </p:cBhvr>
                                      <p:to>
                                        <a:srgbClr val="FF0000"/>
                                      </p:to>
                                    </p:animClr>
                                    <p:set>
                                      <p:cBhvr>
                                        <p:cTn id="18" dur="2000" fill="hold"/>
                                        <p:tgtEl>
                                          <p:spTgt spid="5"/>
                                        </p:tgtEl>
                                        <p:attrNameLst>
                                          <p:attrName>fill.type</p:attrName>
                                        </p:attrNameLst>
                                      </p:cBhvr>
                                      <p:to>
                                        <p:strVal val="solid"/>
                                      </p:to>
                                    </p:set>
                                    <p:set>
                                      <p:cBhvr>
                                        <p:cTn id="1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FF0000"/>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9"/>
                                        </p:tgtEl>
                                        <p:attrNameLst>
                                          <p:attrName>fillcolor</p:attrName>
                                        </p:attrNameLst>
                                      </p:cBhvr>
                                      <p:to>
                                        <a:srgbClr val="FF0000"/>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0"/>
                                        </p:tgtEl>
                                        <p:attrNameLst>
                                          <p:attrName>fillcolor</p:attrName>
                                        </p:attrNameLst>
                                      </p:cBhvr>
                                      <p:to>
                                        <a:srgbClr val="FF0000"/>
                                      </p:to>
                                    </p:animClr>
                                    <p:set>
                                      <p:cBhvr>
                                        <p:cTn id="39" dur="2000" fill="hold"/>
                                        <p:tgtEl>
                                          <p:spTgt spid="10"/>
                                        </p:tgtEl>
                                        <p:attrNameLst>
                                          <p:attrName>fill.type</p:attrName>
                                        </p:attrNameLst>
                                      </p:cBhvr>
                                      <p:to>
                                        <p:strVal val="solid"/>
                                      </p:to>
                                    </p:set>
                                    <p:set>
                                      <p:cBhvr>
                                        <p:cTn id="4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rgbClr val="FF0000"/>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rgbClr val="FF0000"/>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rgbClr val="FF0000"/>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4"/>
                                        </p:tgtEl>
                                        <p:attrNameLst>
                                          <p:attrName>fillcolor</p:attrName>
                                        </p:attrNameLst>
                                      </p:cBhvr>
                                      <p:to>
                                        <a:srgbClr val="FF0000"/>
                                      </p:to>
                                    </p:animClr>
                                    <p:set>
                                      <p:cBhvr>
                                        <p:cTn id="67" dur="2000" fill="hold"/>
                                        <p:tgtEl>
                                          <p:spTgt spid="14"/>
                                        </p:tgtEl>
                                        <p:attrNameLst>
                                          <p:attrName>fill.type</p:attrName>
                                        </p:attrNameLst>
                                      </p:cBhvr>
                                      <p:to>
                                        <p:strVal val="solid"/>
                                      </p:to>
                                    </p:set>
                                    <p:set>
                                      <p:cBhvr>
                                        <p:cTn id="68"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6"/>
                                        </p:tgtEl>
                                        <p:attrNameLst>
                                          <p:attrName>fillcolor</p:attrName>
                                        </p:attrNameLst>
                                      </p:cBhvr>
                                      <p:to>
                                        <a:srgbClr val="FF0000"/>
                                      </p:to>
                                    </p:animClr>
                                    <p:set>
                                      <p:cBhvr>
                                        <p:cTn id="74" dur="2000" fill="hold"/>
                                        <p:tgtEl>
                                          <p:spTgt spid="16"/>
                                        </p:tgtEl>
                                        <p:attrNameLst>
                                          <p:attrName>fill.type</p:attrName>
                                        </p:attrNameLst>
                                      </p:cBhvr>
                                      <p:to>
                                        <p:strVal val="solid"/>
                                      </p:to>
                                    </p:set>
                                    <p:set>
                                      <p:cBhvr>
                                        <p:cTn id="7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5"/>
                                        </p:tgtEl>
                                        <p:attrNameLst>
                                          <p:attrName>fillcolor</p:attrName>
                                        </p:attrNameLst>
                                      </p:cBhvr>
                                      <p:to>
                                        <a:srgbClr val="FF0000"/>
                                      </p:to>
                                    </p:animClr>
                                    <p:set>
                                      <p:cBhvr>
                                        <p:cTn id="81" dur="2000" fill="hold"/>
                                        <p:tgtEl>
                                          <p:spTgt spid="15"/>
                                        </p:tgtEl>
                                        <p:attrNameLst>
                                          <p:attrName>fill.type</p:attrName>
                                        </p:attrNameLst>
                                      </p:cBhvr>
                                      <p:to>
                                        <p:strVal val="solid"/>
                                      </p:to>
                                    </p:set>
                                    <p:set>
                                      <p:cBhvr>
                                        <p:cTn id="82"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000" fill="hold"/>
                                        <p:tgtEl>
                                          <p:spTgt spid="3"/>
                                        </p:tgtEl>
                                        <p:attrNameLst>
                                          <p:attrName>fillcolor</p:attrName>
                                        </p:attrNameLst>
                                      </p:cBhvr>
                                      <p:to>
                                        <a:srgbClr val="FF0000"/>
                                      </p:to>
                                    </p:animClr>
                                    <p:set>
                                      <p:cBhvr>
                                        <p:cTn id="88" dur="2000" fill="hold"/>
                                        <p:tgtEl>
                                          <p:spTgt spid="3"/>
                                        </p:tgtEl>
                                        <p:attrNameLst>
                                          <p:attrName>fill.type</p:attrName>
                                        </p:attrNameLst>
                                      </p:cBhvr>
                                      <p:to>
                                        <p:strVal val="solid"/>
                                      </p:to>
                                    </p:set>
                                    <p:set>
                                      <p:cBhvr>
                                        <p:cTn id="89"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0" restart="whenNotActive" fill="hold" evtFilter="cancelBubble" nodeType="interactiveSeq">
                <p:stCondLst>
                  <p:cond evt="onClick" delay="0">
                    <p:tgtEl>
                      <p:spTgt spid="6"/>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6"/>
                                        </p:tgtEl>
                                        <p:attrNameLst>
                                          <p:attrName>fillcolor</p:attrName>
                                        </p:attrNameLst>
                                      </p:cBhvr>
                                      <p:to>
                                        <a:srgbClr val="FF0000"/>
                                      </p:to>
                                    </p:animClr>
                                    <p:set>
                                      <p:cBhvr>
                                        <p:cTn id="95" dur="2000" fill="hold"/>
                                        <p:tgtEl>
                                          <p:spTgt spid="6"/>
                                        </p:tgtEl>
                                        <p:attrNameLst>
                                          <p:attrName>fill.type</p:attrName>
                                        </p:attrNameLst>
                                      </p:cBhvr>
                                      <p:to>
                                        <p:strVal val="solid"/>
                                      </p:to>
                                    </p:set>
                                    <p:set>
                                      <p:cBhvr>
                                        <p:cTn id="96"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0"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latin typeface="Times New Roman" panose="02020603050405020304" pitchFamily="18" charset="0"/>
                <a:ea typeface="Calibri" panose="020F0502020204030204" pitchFamily="34" charset="0"/>
              </a:rPr>
              <a:t>6</a:t>
            </a:r>
            <a:endParaRPr lang="en-SG" sz="3200" b="1" dirty="0"/>
          </a:p>
        </p:txBody>
      </p:sp>
      <p:grpSp>
        <p:nvGrpSpPr>
          <p:cNvPr id="2" name="Group 1">
            <a:extLst>
              <a:ext uri="{FF2B5EF4-FFF2-40B4-BE49-F238E27FC236}">
                <a16:creationId xmlns:a16="http://schemas.microsoft.com/office/drawing/2014/main" id="{7867DF7D-0FD2-3F9B-4757-3DC1BE0E1C8C}"/>
              </a:ext>
            </a:extLst>
          </p:cNvPr>
          <p:cNvGrpSpPr/>
          <p:nvPr/>
        </p:nvGrpSpPr>
        <p:grpSpPr>
          <a:xfrm>
            <a:off x="3232334" y="1205900"/>
            <a:ext cx="5619945" cy="2841353"/>
            <a:chOff x="4557820" y="1639032"/>
            <a:chExt cx="6879004" cy="3437936"/>
          </a:xfrm>
        </p:grpSpPr>
        <p:sp>
          <p:nvSpPr>
            <p:cNvPr id="4" name="Google Shape;1486;p46">
              <a:extLst>
                <a:ext uri="{FF2B5EF4-FFF2-40B4-BE49-F238E27FC236}">
                  <a16:creationId xmlns:a16="http://schemas.microsoft.com/office/drawing/2014/main" id="{5A36F1A8-65DF-6658-B569-969C5CD41CFD}"/>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ysClr val="windowText" lastClr="000000"/>
                </a:solidFill>
                <a:effectLst/>
                <a:uLnTx/>
                <a:uFillTx/>
                <a:ea typeface="字魂86号-杨任东楷书"/>
              </a:endParaRPr>
            </a:p>
          </p:txBody>
        </p:sp>
        <p:sp>
          <p:nvSpPr>
            <p:cNvPr id="6" name="TextBox 5">
              <a:extLst>
                <a:ext uri="{FF2B5EF4-FFF2-40B4-BE49-F238E27FC236}">
                  <a16:creationId xmlns:a16="http://schemas.microsoft.com/office/drawing/2014/main" id="{7C5E7DB4-411E-E276-8415-DC5E29BAD176}"/>
                </a:ext>
              </a:extLst>
            </p:cNvPr>
            <p:cNvSpPr txBox="1"/>
            <p:nvPr/>
          </p:nvSpPr>
          <p:spPr>
            <a:xfrm flipH="1">
              <a:off x="4895324" y="1940521"/>
              <a:ext cx="6203993" cy="249507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Tx/>
                <a:buSzTx/>
                <a:buFontTx/>
                <a:buNone/>
                <a:tabLst>
                  <a:tab pos="347345" algn="l"/>
                </a:tabLst>
                <a:defRPr/>
              </a:pPr>
              <a:r>
                <a:rPr lang="vi-VN" sz="3200" dirty="0">
                  <a:effectLst/>
                  <a:latin typeface="Times New Roman" panose="02020603050405020304" pitchFamily="18" charset="0"/>
                  <a:ea typeface="Calibri" panose="020F0502020204030204" pitchFamily="34" charset="0"/>
                </a:rPr>
                <a:t>Ghi lại ít nhất hai kinh nghiệm về cách thuyết minh một danh lam thắng cảnh hay di tích lịch sử.</a:t>
              </a:r>
              <a:endParaRPr kumimoji="0" lang="en-SG" sz="66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Freeform 25">
            <a:extLst>
              <a:ext uri="{FF2B5EF4-FFF2-40B4-BE49-F238E27FC236}">
                <a16:creationId xmlns:a16="http://schemas.microsoft.com/office/drawing/2014/main" id="{2D4946BA-0AA2-D26C-00B5-BFF9DC10EFB8}"/>
              </a:ext>
            </a:extLst>
          </p:cNvPr>
          <p:cNvSpPr/>
          <p:nvPr/>
        </p:nvSpPr>
        <p:spPr>
          <a:xfrm>
            <a:off x="0" y="2571751"/>
            <a:ext cx="4279866" cy="2571750"/>
          </a:xfrm>
          <a:custGeom>
            <a:avLst/>
            <a:gdLst/>
            <a:ahLst/>
            <a:cxnLst/>
            <a:rect l="l" t="t" r="r" b="b"/>
            <a:pathLst>
              <a:path w="3436518" h="1959099">
                <a:moveTo>
                  <a:pt x="0" y="0"/>
                </a:moveTo>
                <a:lnTo>
                  <a:pt x="3436518" y="0"/>
                </a:lnTo>
                <a:lnTo>
                  <a:pt x="3436518" y="1959098"/>
                </a:lnTo>
                <a:lnTo>
                  <a:pt x="0" y="1959098"/>
                </a:lnTo>
                <a:lnTo>
                  <a:pt x="0" y="0"/>
                </a:lnTo>
                <a:close/>
              </a:path>
            </a:pathLst>
          </a:custGeom>
          <a:blipFill>
            <a:blip r:embed="rId3">
              <a:extLst>
                <a:ext uri="{96DAC541-7B7A-43D3-8B79-37D633B846F1}">
                  <asvg:svgBlip xmlns:asvg="http://schemas.microsoft.com/office/drawing/2016/SVG/main" r:embed="rId4"/>
                </a:ext>
              </a:extLst>
            </a:blip>
            <a:stretch>
              <a:fillRect b="-97093"/>
            </a:stretch>
          </a:blipFill>
          <a:ln cap="sq">
            <a:noFill/>
            <a:prstDash val="solid"/>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693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Câu </a:t>
            </a:r>
            <a:r>
              <a:rPr lang="en-US" sz="3200" b="1" dirty="0">
                <a:latin typeface="Times New Roman" panose="02020603050405020304" pitchFamily="18" charset="0"/>
                <a:ea typeface="Calibri" panose="020F0502020204030204" pitchFamily="34" charset="0"/>
              </a:rPr>
              <a:t>6</a:t>
            </a:r>
            <a:endParaRPr lang="en-SG" sz="3200" b="1" dirty="0"/>
          </a:p>
        </p:txBody>
      </p:sp>
      <p:sp>
        <p:nvSpPr>
          <p:cNvPr id="2" name="Freeform 5">
            <a:extLst>
              <a:ext uri="{FF2B5EF4-FFF2-40B4-BE49-F238E27FC236}">
                <a16:creationId xmlns:a16="http://schemas.microsoft.com/office/drawing/2014/main" id="{CC4573CA-88D8-0D83-D32A-9EB737698A1F}"/>
              </a:ext>
            </a:extLst>
          </p:cNvPr>
          <p:cNvSpPr/>
          <p:nvPr/>
        </p:nvSpPr>
        <p:spPr>
          <a:xfrm flipH="1">
            <a:off x="-144014" y="2689495"/>
            <a:ext cx="2718669" cy="2547863"/>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3">
              <a:extLst>
                <a:ext uri="{96DAC541-7B7A-43D3-8B79-37D633B846F1}">
                  <asvg:svgBlip xmlns:asvg="http://schemas.microsoft.com/office/drawing/2016/SVG/main" r:embed="rId4"/>
                </a:ext>
              </a:extLst>
            </a:blip>
            <a:stretch>
              <a:fillRect r="4276" b="-81316"/>
            </a:stretch>
          </a:blipFill>
        </p:spPr>
        <p:txBody>
          <a:bodyPr/>
          <a:lstStyle/>
          <a:p>
            <a:pPr defTabSz="685800">
              <a:buClrTx/>
            </a:pPr>
            <a:endParaRPr lang="en-SG" sz="1350" kern="1200">
              <a:solidFill>
                <a:srgbClr val="646B96"/>
              </a:solidFill>
              <a:ea typeface="+mn-ea"/>
              <a:cs typeface="+mn-cs"/>
            </a:endParaRPr>
          </a:p>
        </p:txBody>
      </p:sp>
      <p:pic>
        <p:nvPicPr>
          <p:cNvPr id="4" name="图片 40">
            <a:extLst>
              <a:ext uri="{FF2B5EF4-FFF2-40B4-BE49-F238E27FC236}">
                <a16:creationId xmlns:a16="http://schemas.microsoft.com/office/drawing/2014/main" id="{12E47AF8-2292-AA86-8703-172DB1714679}"/>
              </a:ext>
            </a:extLst>
          </p:cNvPr>
          <p:cNvPicPr>
            <a:picLocks noChangeAspect="1"/>
          </p:cNvPicPr>
          <p:nvPr/>
        </p:nvPicPr>
        <p:blipFill>
          <a:blip r:embed="rId5">
            <a:extLst>
              <a:ext uri="{28A0092B-C50C-407E-A947-70E740481C1C}">
                <a14:useLocalDpi xmlns:a14="http://schemas.microsoft.com/office/drawing/2010/main" val="0"/>
              </a:ext>
            </a:extLst>
          </a:blip>
          <a:srcRect t="8219" r="79378" b="59187"/>
          <a:stretch>
            <a:fillRect/>
          </a:stretch>
        </p:blipFill>
        <p:spPr>
          <a:xfrm>
            <a:off x="2688138" y="1349099"/>
            <a:ext cx="1693899" cy="1274843"/>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6" name="TextBox 5">
            <a:extLst>
              <a:ext uri="{FF2B5EF4-FFF2-40B4-BE49-F238E27FC236}">
                <a16:creationId xmlns:a16="http://schemas.microsoft.com/office/drawing/2014/main" id="{30C01F6D-AE95-F3D1-30AF-EECEEF532427}"/>
              </a:ext>
            </a:extLst>
          </p:cNvPr>
          <p:cNvSpPr txBox="1"/>
          <p:nvPr/>
        </p:nvSpPr>
        <p:spPr>
          <a:xfrm>
            <a:off x="4457287" y="1279113"/>
            <a:ext cx="4214810" cy="1384995"/>
          </a:xfrm>
          <a:prstGeom prst="rect">
            <a:avLst/>
          </a:prstGeom>
          <a:noFill/>
        </p:spPr>
        <p:txBody>
          <a:bodyPr wrap="square">
            <a:spAutoFit/>
          </a:bodyPr>
          <a:lstStyle/>
          <a:p>
            <a:pPr algn="just"/>
            <a:r>
              <a:rPr lang="vi-VN" sz="2800" dirty="0">
                <a:latin typeface="+mj-lt"/>
              </a:rPr>
              <a:t>Trước khi thuyết minh cần tìm những thông tin xác thực về đối tượng.</a:t>
            </a:r>
            <a:endParaRPr lang="en-SG" sz="2800" dirty="0">
              <a:latin typeface="+mj-lt"/>
            </a:endParaRPr>
          </a:p>
        </p:txBody>
      </p:sp>
      <p:pic>
        <p:nvPicPr>
          <p:cNvPr id="7" name="图片 40">
            <a:extLst>
              <a:ext uri="{FF2B5EF4-FFF2-40B4-BE49-F238E27FC236}">
                <a16:creationId xmlns:a16="http://schemas.microsoft.com/office/drawing/2014/main" id="{9796EAA7-76D1-70BD-5FA4-F7999D78C129}"/>
              </a:ext>
            </a:extLst>
          </p:cNvPr>
          <p:cNvPicPr>
            <a:picLocks noChangeAspect="1"/>
          </p:cNvPicPr>
          <p:nvPr/>
        </p:nvPicPr>
        <p:blipFill>
          <a:blip r:embed="rId5">
            <a:extLst>
              <a:ext uri="{28A0092B-C50C-407E-A947-70E740481C1C}">
                <a14:useLocalDpi xmlns:a14="http://schemas.microsoft.com/office/drawing/2010/main" val="0"/>
              </a:ext>
            </a:extLst>
          </a:blip>
          <a:srcRect t="8219" r="79378" b="59187"/>
          <a:stretch>
            <a:fillRect/>
          </a:stretch>
        </p:blipFill>
        <p:spPr>
          <a:xfrm>
            <a:off x="2079647" y="3112689"/>
            <a:ext cx="1693899" cy="1274843"/>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8" name="TextBox 7">
            <a:extLst>
              <a:ext uri="{FF2B5EF4-FFF2-40B4-BE49-F238E27FC236}">
                <a16:creationId xmlns:a16="http://schemas.microsoft.com/office/drawing/2014/main" id="{20FDE23A-D0DC-58D8-8F2B-26F9E011D2BD}"/>
              </a:ext>
            </a:extLst>
          </p:cNvPr>
          <p:cNvSpPr txBox="1"/>
          <p:nvPr/>
        </p:nvSpPr>
        <p:spPr>
          <a:xfrm>
            <a:off x="3955950" y="3193524"/>
            <a:ext cx="4572000" cy="1815882"/>
          </a:xfrm>
          <a:prstGeom prst="rect">
            <a:avLst/>
          </a:prstGeom>
          <a:noFill/>
        </p:spPr>
        <p:txBody>
          <a:bodyPr wrap="square">
            <a:spAutoFit/>
          </a:bodyPr>
          <a:lstStyle/>
          <a:p>
            <a:pPr algn="just" defTabSz="685800">
              <a:buClrTx/>
            </a:pPr>
            <a:r>
              <a:rPr lang="vi-VN" sz="2800" dirty="0">
                <a:latin typeface="+mj-lt"/>
              </a:rPr>
              <a:t>Cần tìm kiếm thêm các phương tiện phi ngôn ngữ như biểu đồ, bảng biểu, hình ảnh để minh họa cho đối tượng.</a:t>
            </a:r>
            <a:endParaRPr lang="en-SG" sz="4400" kern="1200" dirty="0">
              <a:solidFill>
                <a:srgbClr val="FAFAFA">
                  <a:lumMod val="10000"/>
                </a:srgbClr>
              </a:solidFill>
              <a:latin typeface="+mj-lt"/>
              <a:ea typeface="+mn-ea"/>
              <a:cs typeface="+mn-cs"/>
            </a:endParaRPr>
          </a:p>
        </p:txBody>
      </p:sp>
      <p:sp>
        <p:nvSpPr>
          <p:cNvPr id="9" name="Freeform 20">
            <a:extLst>
              <a:ext uri="{FF2B5EF4-FFF2-40B4-BE49-F238E27FC236}">
                <a16:creationId xmlns:a16="http://schemas.microsoft.com/office/drawing/2014/main" id="{5C5955A8-3268-1356-62D5-5B2B9CFC030F}"/>
              </a:ext>
            </a:extLst>
          </p:cNvPr>
          <p:cNvSpPr/>
          <p:nvPr/>
        </p:nvSpPr>
        <p:spPr>
          <a:xfrm>
            <a:off x="471903" y="1393962"/>
            <a:ext cx="2216236" cy="1138630"/>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nchor="t"/>
          <a:lstStyle/>
          <a:p>
            <a:pPr algn="ctr" defTabSz="685800">
              <a:defRPr/>
            </a:pPr>
            <a:r>
              <a:rPr lang="en-US" sz="2700" b="1" kern="1200" dirty="0" err="1">
                <a:solidFill>
                  <a:srgbClr val="FAFAFA">
                    <a:lumMod val="10000"/>
                  </a:srgbClr>
                </a:solidFill>
                <a:latin typeface="Times New Roman" panose="02020603050405020304" pitchFamily="18" charset="0"/>
                <a:ea typeface="+mn-ea"/>
                <a:cs typeface="Times New Roman" panose="02020603050405020304" pitchFamily="18" charset="0"/>
              </a:rPr>
              <a:t>Kinh</a:t>
            </a:r>
            <a:r>
              <a:rPr lang="en-US" sz="2700" b="1" kern="1200" dirty="0">
                <a:solidFill>
                  <a:srgbClr val="FAFAFA">
                    <a:lumMod val="10000"/>
                  </a:srgbClr>
                </a:solidFill>
                <a:latin typeface="Times New Roman" panose="02020603050405020304" pitchFamily="18" charset="0"/>
                <a:ea typeface="+mn-ea"/>
                <a:cs typeface="Times New Roman" panose="02020603050405020304" pitchFamily="18" charset="0"/>
              </a:rPr>
              <a:t> </a:t>
            </a:r>
            <a:r>
              <a:rPr lang="en-US" sz="2700" b="1" kern="1200" dirty="0" err="1">
                <a:solidFill>
                  <a:srgbClr val="FAFAFA">
                    <a:lumMod val="10000"/>
                  </a:srgbClr>
                </a:solidFill>
                <a:latin typeface="Times New Roman" panose="02020603050405020304" pitchFamily="18" charset="0"/>
                <a:ea typeface="+mn-ea"/>
                <a:cs typeface="Times New Roman" panose="02020603050405020304" pitchFamily="18" charset="0"/>
              </a:rPr>
              <a:t>nghiệm</a:t>
            </a:r>
            <a:endParaRPr lang="en-SG" sz="2700" b="1" dirty="0">
              <a:solidFill>
                <a:srgbClr val="FAFAFA">
                  <a:lumMod val="10000"/>
                </a:srgb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024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1EB90-FDC8-6B4B-E42A-AC5A6BC3B846}"/>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CFC497B-7E69-CE37-DA6A-B72EAD90CB94}"/>
              </a:ext>
            </a:extLst>
          </p:cNvPr>
          <p:cNvSpPr txBox="1"/>
          <p:nvPr/>
        </p:nvSpPr>
        <p:spPr>
          <a:xfrm>
            <a:off x="2286000" y="619498"/>
            <a:ext cx="4572000" cy="2800767"/>
          </a:xfrm>
          <a:prstGeom prst="rect">
            <a:avLst/>
          </a:prstGeom>
          <a:noFill/>
        </p:spPr>
        <p:txBody>
          <a:bodyPr wrap="square">
            <a:spAutoFit/>
          </a:bodyPr>
          <a:lstStyle/>
          <a:p>
            <a:pPr algn="ctr">
              <a:spcAft>
                <a:spcPts val="800"/>
              </a:spcAft>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HOẠT ĐỘNG THẢO LUẬN VỀ CÂU HỎI LỚN CỦA CHỦ ĐIỂM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1878575"/>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703E-B5B3-C167-C34D-C2AFBB6377ED}"/>
              </a:ext>
            </a:extLst>
          </p:cNvPr>
          <p:cNvPicPr>
            <a:picLocks noChangeAspect="1"/>
          </p:cNvPicPr>
          <p:nvPr/>
        </p:nvPicPr>
        <p:blipFill>
          <a:blip r:embed="rId2"/>
          <a:stretch>
            <a:fillRect/>
          </a:stretch>
        </p:blipFill>
        <p:spPr>
          <a:xfrm>
            <a:off x="0" y="0"/>
            <a:ext cx="9144000" cy="5143500"/>
          </a:xfrm>
          <a:prstGeom prst="rect">
            <a:avLst/>
          </a:prstGeom>
        </p:spPr>
      </p:pic>
      <p:sp>
        <p:nvSpPr>
          <p:cNvPr id="4" name="Google Shape;1270;p51">
            <a:extLst>
              <a:ext uri="{FF2B5EF4-FFF2-40B4-BE49-F238E27FC236}">
                <a16:creationId xmlns:a16="http://schemas.microsoft.com/office/drawing/2014/main" id="{3D6C40C2-5D6B-4AB0-FECA-B8F9843A2186}"/>
              </a:ext>
            </a:extLst>
          </p:cNvPr>
          <p:cNvSpPr txBox="1">
            <a:spLocks/>
          </p:cNvSpPr>
          <p:nvPr/>
        </p:nvSpPr>
        <p:spPr>
          <a:xfrm>
            <a:off x="980200" y="2542540"/>
            <a:ext cx="7183600" cy="157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7000"/>
              <a:buFont typeface="Denk One"/>
              <a:buNone/>
              <a:defRPr sz="7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66241B"/>
              </a:buClr>
              <a:buSzPts val="7000"/>
              <a:buFont typeface="Denk One"/>
              <a:buNone/>
              <a:tabLst/>
              <a:defRPr/>
            </a:pPr>
            <a:r>
              <a:rPr kumimoji="0" lang="en-SG" sz="11500" b="1" i="0" u="none" strike="noStrike" kern="0" cap="none" spc="0" normalizeH="0" baseline="0" noProof="0" dirty="0" err="1">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Câu</a:t>
            </a:r>
            <a:r>
              <a:rPr kumimoji="0" lang="en-SG" sz="11500" b="1" i="0" u="none" strike="noStrike" kern="0" cap="none" spc="0" normalizeH="0" baseline="0" noProof="0" dirty="0">
                <a:ln>
                  <a:noFill/>
                </a:ln>
                <a:solidFill>
                  <a:srgbClr val="FFFCEC">
                    <a:lumMod val="10000"/>
                  </a:srgbClr>
                </a:solidFill>
                <a:effectLst/>
                <a:uLnTx/>
                <a:uFillTx/>
                <a:latin typeface="Times New Roman" panose="02020603050405020304" pitchFamily="18" charset="0"/>
                <a:cs typeface="Times New Roman" panose="02020603050405020304" pitchFamily="18" charset="0"/>
                <a:sym typeface="Denk One"/>
              </a:rPr>
              <a:t> 7</a:t>
            </a:r>
          </a:p>
        </p:txBody>
      </p:sp>
      <p:sp>
        <p:nvSpPr>
          <p:cNvPr id="5" name="Google Shape;1272;p51">
            <a:extLst>
              <a:ext uri="{FF2B5EF4-FFF2-40B4-BE49-F238E27FC236}">
                <a16:creationId xmlns:a16="http://schemas.microsoft.com/office/drawing/2014/main" id="{400D137E-6171-1FD4-2A91-D57C7FDA71EB}"/>
              </a:ext>
            </a:extLst>
          </p:cNvPr>
          <p:cNvSpPr txBox="1">
            <a:spLocks/>
          </p:cNvSpPr>
          <p:nvPr/>
        </p:nvSpPr>
        <p:spPr>
          <a:xfrm>
            <a:off x="3721259" y="177460"/>
            <a:ext cx="1424468" cy="1307290"/>
          </a:xfrm>
          <a:prstGeom prst="rect">
            <a:avLst/>
          </a:prstGeom>
          <a:solidFill>
            <a:srgbClr val="F9DB0E">
              <a:lumMod val="20000"/>
              <a:lumOff val="8000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5000"/>
              <a:buFont typeface="Denk One"/>
              <a:buNone/>
              <a:defRPr sz="13333" b="0" i="0" u="none" strike="noStrike" cap="none">
                <a:solidFill>
                  <a:schemeClr val="lt1"/>
                </a:solidFill>
                <a:latin typeface="Denk One"/>
                <a:ea typeface="Denk One"/>
                <a:cs typeface="Denk One"/>
                <a:sym typeface="Denk One"/>
              </a:defRPr>
            </a:lvl1pPr>
            <a:lvl2pPr marR="0" lvl="1"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2pPr>
            <a:lvl3pPr marR="0" lvl="2"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3pPr>
            <a:lvl4pPr marR="0" lvl="3"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4pPr>
            <a:lvl5pPr marR="0" lvl="4"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5pPr>
            <a:lvl6pPr marR="0" lvl="5"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6pPr>
            <a:lvl7pPr marR="0" lvl="6"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7pPr>
            <a:lvl8pPr marR="0" lvl="7"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8pPr>
            <a:lvl9pPr marR="0" lvl="8" algn="ctr" rtl="0">
              <a:lnSpc>
                <a:spcPct val="100000"/>
              </a:lnSpc>
              <a:spcBef>
                <a:spcPts val="0"/>
              </a:spcBef>
              <a:spcAft>
                <a:spcPts val="0"/>
              </a:spcAft>
              <a:buClr>
                <a:schemeClr val="dk1"/>
              </a:buClr>
              <a:buSzPts val="5000"/>
              <a:buFont typeface="Denk One"/>
              <a:buNone/>
              <a:defRPr sz="6667" b="0" i="0" u="none" strike="noStrike" cap="none">
                <a:solidFill>
                  <a:schemeClr val="dk1"/>
                </a:solidFill>
                <a:latin typeface="Denk One"/>
                <a:ea typeface="Denk One"/>
                <a:cs typeface="Denk One"/>
                <a:sym typeface="Denk One"/>
              </a:defRPr>
            </a:lvl9pPr>
          </a:lstStyle>
          <a:p>
            <a:pPr marL="0" marR="0" lvl="0" indent="0" algn="ctr" defTabSz="914400" rtl="0" eaLnBrk="1" fontAlgn="auto" latinLnBrk="0" hangingPunct="1">
              <a:lnSpc>
                <a:spcPct val="115000"/>
              </a:lnSpc>
              <a:spcBef>
                <a:spcPts val="0"/>
              </a:spcBef>
              <a:spcAft>
                <a:spcPts val="0"/>
              </a:spcAft>
              <a:buClr>
                <a:srgbClr val="2A1B4C"/>
              </a:buClr>
              <a:buSzPts val="5000"/>
              <a:buFont typeface="Denk One"/>
              <a:buNone/>
              <a:tabLst/>
              <a:defRPr/>
            </a:pPr>
            <a:r>
              <a:rPr kumimoji="0" lang="en" sz="8000" b="1" i="0" u="none" strike="noStrike" kern="0" cap="none" spc="0" normalizeH="0" baseline="0" noProof="0" dirty="0">
                <a:ln>
                  <a:noFill/>
                </a:ln>
                <a:solidFill>
                  <a:srgbClr val="2A1B4C"/>
                </a:solidFill>
                <a:effectLst/>
                <a:uLnTx/>
                <a:uFillTx/>
                <a:latin typeface="Denk One"/>
                <a:sym typeface="Denk One"/>
              </a:rPr>
              <a:t>07</a:t>
            </a:r>
          </a:p>
        </p:txBody>
      </p:sp>
      <p:sp>
        <p:nvSpPr>
          <p:cNvPr id="6" name="Google Shape;1290;p51">
            <a:extLst>
              <a:ext uri="{FF2B5EF4-FFF2-40B4-BE49-F238E27FC236}">
                <a16:creationId xmlns:a16="http://schemas.microsoft.com/office/drawing/2014/main" id="{4384F7BE-6F38-A8F6-1B1A-696689CD2AAF}"/>
              </a:ext>
            </a:extLst>
          </p:cNvPr>
          <p:cNvSpPr/>
          <p:nvPr/>
        </p:nvSpPr>
        <p:spPr>
          <a:xfrm>
            <a:off x="2813674" y="1931916"/>
            <a:ext cx="3331409" cy="73967"/>
          </a:xfrm>
          <a:custGeom>
            <a:avLst/>
            <a:gdLst/>
            <a:ahLst/>
            <a:cxnLst/>
            <a:rect l="l" t="t" r="r" b="b"/>
            <a:pathLst>
              <a:path w="14773" h="328" extrusionOk="0">
                <a:moveTo>
                  <a:pt x="8311" y="0"/>
                </a:moveTo>
                <a:cubicBezTo>
                  <a:pt x="8003" y="0"/>
                  <a:pt x="7695" y="2"/>
                  <a:pt x="7387" y="5"/>
                </a:cubicBezTo>
                <a:cubicBezTo>
                  <a:pt x="6155" y="5"/>
                  <a:pt x="4923" y="28"/>
                  <a:pt x="3691" y="58"/>
                </a:cubicBezTo>
                <a:cubicBezTo>
                  <a:pt x="2465" y="87"/>
                  <a:pt x="1233" y="134"/>
                  <a:pt x="1" y="175"/>
                </a:cubicBezTo>
                <a:lnTo>
                  <a:pt x="7" y="263"/>
                </a:lnTo>
                <a:cubicBezTo>
                  <a:pt x="1233" y="198"/>
                  <a:pt x="2465" y="169"/>
                  <a:pt x="3697" y="151"/>
                </a:cubicBezTo>
                <a:cubicBezTo>
                  <a:pt x="4253" y="144"/>
                  <a:pt x="4808" y="140"/>
                  <a:pt x="5362" y="140"/>
                </a:cubicBezTo>
                <a:cubicBezTo>
                  <a:pt x="6037" y="140"/>
                  <a:pt x="6711" y="145"/>
                  <a:pt x="7387" y="151"/>
                </a:cubicBezTo>
                <a:cubicBezTo>
                  <a:pt x="8003" y="163"/>
                  <a:pt x="8619" y="175"/>
                  <a:pt x="9235" y="193"/>
                </a:cubicBezTo>
                <a:lnTo>
                  <a:pt x="10156" y="210"/>
                </a:lnTo>
                <a:lnTo>
                  <a:pt x="11077" y="239"/>
                </a:lnTo>
                <a:cubicBezTo>
                  <a:pt x="12309" y="269"/>
                  <a:pt x="13535" y="316"/>
                  <a:pt x="14767" y="327"/>
                </a:cubicBezTo>
                <a:lnTo>
                  <a:pt x="14772" y="245"/>
                </a:lnTo>
                <a:cubicBezTo>
                  <a:pt x="13546" y="128"/>
                  <a:pt x="12314" y="75"/>
                  <a:pt x="11082" y="40"/>
                </a:cubicBezTo>
                <a:cubicBezTo>
                  <a:pt x="10467" y="28"/>
                  <a:pt x="9851" y="11"/>
                  <a:pt x="9235" y="5"/>
                </a:cubicBezTo>
                <a:cubicBezTo>
                  <a:pt x="8927" y="2"/>
                  <a:pt x="8619" y="0"/>
                  <a:pt x="8311" y="0"/>
                </a:cubicBezTo>
                <a:close/>
              </a:path>
            </a:pathLst>
          </a:custGeom>
          <a:solidFill>
            <a:schemeClr val="bg1">
              <a:lumMod val="1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 name="Rectangle 1"/>
          <p:cNvSpPr/>
          <p:nvPr/>
        </p:nvSpPr>
        <p:spPr>
          <a:xfrm>
            <a:off x="1988287" y="4653597"/>
            <a:ext cx="2796363" cy="307777"/>
          </a:xfrm>
          <a:prstGeom prst="rect">
            <a:avLst/>
          </a:prstGeom>
        </p:spPr>
        <p:txBody>
          <a:bodyPr wrap="square">
            <a:spAutoFit/>
          </a:bodyPr>
          <a:lstStyle/>
          <a:p>
            <a:pPr marL="228600" algn="ctr"/>
            <a:r>
              <a:rPr lang="en-US"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359</a:t>
            </a:r>
          </a:p>
        </p:txBody>
      </p:sp>
    </p:spTree>
    <p:extLst>
      <p:ext uri="{BB962C8B-B14F-4D97-AF65-F5344CB8AC3E}">
        <p14:creationId xmlns:p14="http://schemas.microsoft.com/office/powerpoint/2010/main" val="14771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7</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6" name="组合 48">
            <a:extLst>
              <a:ext uri="{FF2B5EF4-FFF2-40B4-BE49-F238E27FC236}">
                <a16:creationId xmlns:a16="http://schemas.microsoft.com/office/drawing/2014/main" id="{646330A0-DF4E-A49F-E122-11C8EAAB5EA2}"/>
              </a:ext>
            </a:extLst>
          </p:cNvPr>
          <p:cNvGrpSpPr/>
          <p:nvPr/>
        </p:nvGrpSpPr>
        <p:grpSpPr>
          <a:xfrm>
            <a:off x="505097" y="920816"/>
            <a:ext cx="6731725" cy="3518263"/>
            <a:chOff x="2900496" y="1028113"/>
            <a:chExt cx="6336001" cy="3420001"/>
          </a:xfrm>
          <a:solidFill>
            <a:srgbClr val="FFFFFF">
              <a:lumMod val="20000"/>
              <a:lumOff val="80000"/>
            </a:srgbClr>
          </a:solidFill>
        </p:grpSpPr>
        <p:sp>
          <p:nvSpPr>
            <p:cNvPr id="7" name="任意多边形: 形状 45">
              <a:extLst>
                <a:ext uri="{FF2B5EF4-FFF2-40B4-BE49-F238E27FC236}">
                  <a16:creationId xmlns:a16="http://schemas.microsoft.com/office/drawing/2014/main" id="{6093F6DC-1AE8-DBD8-4F4A-4AA425CB90A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514337"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8" name="任意多边形: 形状 44">
              <a:extLst>
                <a:ext uri="{FF2B5EF4-FFF2-40B4-BE49-F238E27FC236}">
                  <a16:creationId xmlns:a16="http://schemas.microsoft.com/office/drawing/2014/main" id="{A8965ABE-8BEC-2ED1-5360-90D14CBDBAA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514337"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9" name="图片 74">
            <a:extLst>
              <a:ext uri="{FF2B5EF4-FFF2-40B4-BE49-F238E27FC236}">
                <a16:creationId xmlns:a16="http://schemas.microsoft.com/office/drawing/2014/main" id="{1CBE1235-56B5-5F88-0479-02F396EC88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31" t="33683" r="31300" b="42531"/>
          <a:stretch/>
        </p:blipFill>
        <p:spPr>
          <a:xfrm>
            <a:off x="1014193" y="3106756"/>
            <a:ext cx="1446730" cy="1144382"/>
          </a:xfrm>
          <a:prstGeom prst="rect">
            <a:avLst/>
          </a:prstGeom>
        </p:spPr>
      </p:pic>
      <p:sp>
        <p:nvSpPr>
          <p:cNvPr id="10" name="TextBox 9">
            <a:extLst>
              <a:ext uri="{FF2B5EF4-FFF2-40B4-BE49-F238E27FC236}">
                <a16:creationId xmlns:a16="http://schemas.microsoft.com/office/drawing/2014/main" id="{54179DD6-B9D8-AD93-A6D8-AE1CF093D904}"/>
              </a:ext>
            </a:extLst>
          </p:cNvPr>
          <p:cNvSpPr txBox="1"/>
          <p:nvPr/>
        </p:nvSpPr>
        <p:spPr>
          <a:xfrm>
            <a:off x="1176261" y="1772007"/>
            <a:ext cx="5759970" cy="2308324"/>
          </a:xfrm>
          <a:prstGeom prst="rect">
            <a:avLst/>
          </a:prstGeom>
          <a:noFill/>
        </p:spPr>
        <p:txBody>
          <a:bodyPr wrap="square">
            <a:spAutoFit/>
          </a:bodyPr>
          <a:lstStyle/>
          <a:p>
            <a:pPr algn="ctr"/>
            <a:r>
              <a:rPr lang="vi-VN" sz="3600" dirty="0">
                <a:latin typeface="+mj-lt"/>
              </a:rPr>
              <a:t>Vì sao danh lam thắng cảnh và di tích lịch sử được xem là di sản quý giá của quê hương, đất nước?</a:t>
            </a:r>
            <a:endParaRPr lang="en-SG" sz="3600" dirty="0">
              <a:latin typeface="+mj-lt"/>
            </a:endParaRPr>
          </a:p>
        </p:txBody>
      </p:sp>
      <p:sp>
        <p:nvSpPr>
          <p:cNvPr id="11" name="Freeform 4">
            <a:extLst>
              <a:ext uri="{FF2B5EF4-FFF2-40B4-BE49-F238E27FC236}">
                <a16:creationId xmlns:a16="http://schemas.microsoft.com/office/drawing/2014/main" id="{68B91F83-0F03-B020-40F8-65700B557331}"/>
              </a:ext>
            </a:extLst>
          </p:cNvPr>
          <p:cNvSpPr/>
          <p:nvPr/>
        </p:nvSpPr>
        <p:spPr>
          <a:xfrm>
            <a:off x="6327547" y="2485675"/>
            <a:ext cx="2506255" cy="268684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342917" rtl="0" eaLnBrk="1" fontAlgn="auto" latinLnBrk="0" hangingPunct="1">
              <a:lnSpc>
                <a:spcPct val="100000"/>
              </a:lnSpc>
              <a:spcBef>
                <a:spcPts val="0"/>
              </a:spcBef>
              <a:spcAft>
                <a:spcPts val="0"/>
              </a:spcAft>
              <a:buClrTx/>
              <a:buSzTx/>
              <a:buFont typeface="Arial"/>
              <a:buNone/>
              <a:tabLst/>
              <a:defRPr/>
            </a:pPr>
            <a:endParaRPr kumimoji="0" lang="en-SG" sz="675"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88892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strVal val="4/3*#ppt_w"/>
                                          </p:val>
                                        </p:tav>
                                        <p:tav tm="100000">
                                          <p:val>
                                            <p:strVal val="#ppt_w"/>
                                          </p:val>
                                        </p:tav>
                                      </p:tavLst>
                                    </p:anim>
                                    <p:anim calcmode="lin" valueType="num">
                                      <p:cBhvr>
                                        <p:cTn id="12" dur="750" fill="hold"/>
                                        <p:tgtEl>
                                          <p:spTgt spid="6"/>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9D03E-9FFF-90E7-6BD5-96E548DCC084}"/>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F3F9A9-6A33-0FE7-0E6C-6B1DE119E582}"/>
              </a:ext>
            </a:extLst>
          </p:cNvPr>
          <p:cNvSpPr txBox="1"/>
          <p:nvPr/>
        </p:nvSpPr>
        <p:spPr>
          <a:xfrm>
            <a:off x="3870960" y="150912"/>
            <a:ext cx="4572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Câu </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7</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sp>
        <p:nvSpPr>
          <p:cNvPr id="57" name="PA-任意多边形 17">
            <a:extLst>
              <a:ext uri="{FF2B5EF4-FFF2-40B4-BE49-F238E27FC236}">
                <a16:creationId xmlns:a16="http://schemas.microsoft.com/office/drawing/2014/main" id="{2571A6FB-46C1-C169-D166-0100E4ABA71D}"/>
              </a:ext>
            </a:extLst>
          </p:cNvPr>
          <p:cNvSpPr/>
          <p:nvPr/>
        </p:nvSpPr>
        <p:spPr>
          <a:xfrm>
            <a:off x="426934" y="1234483"/>
            <a:ext cx="2476265" cy="3468529"/>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D5D9EE">
              <a:lumMod val="90000"/>
            </a:srgbClr>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ct val="0"/>
              </a:spcBef>
              <a:spcAft>
                <a:spcPct val="0"/>
              </a:spcAft>
              <a:buClrTx/>
              <a:buSzTx/>
              <a:buFont typeface="Arial"/>
              <a:buNone/>
              <a:tabLst/>
              <a:defRPr/>
            </a:pPr>
            <a:endParaRPr kumimoji="0"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58" name="PA-椭圆 49">
            <a:extLst>
              <a:ext uri="{FF2B5EF4-FFF2-40B4-BE49-F238E27FC236}">
                <a16:creationId xmlns:a16="http://schemas.microsoft.com/office/drawing/2014/main" id="{D5A95334-A5EF-AE55-43D3-B3586DEA6E5B}"/>
              </a:ext>
            </a:extLst>
          </p:cNvPr>
          <p:cNvSpPr/>
          <p:nvPr/>
        </p:nvSpPr>
        <p:spPr>
          <a:xfrm>
            <a:off x="3905605" y="1119861"/>
            <a:ext cx="548256" cy="515226"/>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spcBef>
                <a:spcPct val="0"/>
              </a:spcBef>
              <a:spcAft>
                <a:spcPct val="0"/>
              </a:spcAft>
              <a:buClrTx/>
              <a:defRPr/>
            </a:pPr>
            <a:r>
              <a:rPr lang="en-US" altLang="zh-CN" sz="2800" b="1" dirty="0">
                <a:solidFill>
                  <a:prstClr val="black"/>
                </a:solidFill>
                <a:latin typeface="Source Han Sans SC"/>
                <a:ea typeface="Source Han Sans SC"/>
              </a:rPr>
              <a:t>1</a:t>
            </a:r>
            <a:endParaRPr sz="2800" b="1" dirty="0">
              <a:solidFill>
                <a:prstClr val="black"/>
              </a:solidFill>
              <a:latin typeface="字魂59号-创粗黑" panose="00000500000000000000" pitchFamily="2" charset="-122"/>
              <a:ea typeface="字魂59号-创粗黑" panose="00000500000000000000" pitchFamily="2" charset="-122"/>
            </a:endParaRPr>
          </a:p>
        </p:txBody>
      </p:sp>
      <p:sp>
        <p:nvSpPr>
          <p:cNvPr id="59" name="PA-椭圆 47">
            <a:extLst>
              <a:ext uri="{FF2B5EF4-FFF2-40B4-BE49-F238E27FC236}">
                <a16:creationId xmlns:a16="http://schemas.microsoft.com/office/drawing/2014/main" id="{A3B02179-F2B1-9144-8E8F-84AD824791A5}"/>
              </a:ext>
            </a:extLst>
          </p:cNvPr>
          <p:cNvSpPr/>
          <p:nvPr/>
        </p:nvSpPr>
        <p:spPr>
          <a:xfrm>
            <a:off x="3905605" y="2453522"/>
            <a:ext cx="548256" cy="515226"/>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spcBef>
                <a:spcPct val="0"/>
              </a:spcBef>
              <a:spcAft>
                <a:spcPct val="0"/>
              </a:spcAft>
              <a:buClrTx/>
              <a:defRPr/>
            </a:pPr>
            <a:r>
              <a:rPr lang="en-US" altLang="zh-CN" sz="2800" b="1">
                <a:solidFill>
                  <a:prstClr val="black"/>
                </a:solidFill>
                <a:latin typeface="Source Han Sans SC"/>
                <a:ea typeface="Source Han Sans SC"/>
              </a:rPr>
              <a:t>2</a:t>
            </a:r>
            <a:endParaRPr sz="2800" b="1">
              <a:solidFill>
                <a:prstClr val="black"/>
              </a:solidFill>
              <a:latin typeface="字魂59号-创粗黑" panose="00000500000000000000" pitchFamily="2" charset="-122"/>
              <a:ea typeface="字魂59号-创粗黑" panose="00000500000000000000" pitchFamily="2" charset="-122"/>
            </a:endParaRPr>
          </a:p>
        </p:txBody>
      </p:sp>
      <p:sp>
        <p:nvSpPr>
          <p:cNvPr id="60" name="PA-椭圆 45">
            <a:extLst>
              <a:ext uri="{FF2B5EF4-FFF2-40B4-BE49-F238E27FC236}">
                <a16:creationId xmlns:a16="http://schemas.microsoft.com/office/drawing/2014/main" id="{74F41020-518F-A6BD-CFDF-81943BCEE450}"/>
              </a:ext>
            </a:extLst>
          </p:cNvPr>
          <p:cNvSpPr/>
          <p:nvPr/>
        </p:nvSpPr>
        <p:spPr>
          <a:xfrm>
            <a:off x="3905605" y="3768726"/>
            <a:ext cx="548256" cy="515226"/>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spcBef>
                <a:spcPct val="0"/>
              </a:spcBef>
              <a:spcAft>
                <a:spcPct val="0"/>
              </a:spcAft>
              <a:buClrTx/>
              <a:defRPr/>
            </a:pPr>
            <a:r>
              <a:rPr lang="en-US" altLang="zh-CN" sz="2800" b="1" dirty="0">
                <a:solidFill>
                  <a:prstClr val="black"/>
                </a:solidFill>
                <a:latin typeface="Source Han Sans SC"/>
                <a:ea typeface="Source Han Sans SC"/>
              </a:rPr>
              <a:t>3</a:t>
            </a:r>
            <a:endParaRPr sz="2800" b="1" dirty="0">
              <a:solidFill>
                <a:prstClr val="black"/>
              </a:solidFill>
              <a:latin typeface="字魂59号-创粗黑" panose="00000500000000000000" pitchFamily="2" charset="-122"/>
              <a:ea typeface="字魂59号-创粗黑" panose="00000500000000000000" pitchFamily="2" charset="-122"/>
            </a:endParaRPr>
          </a:p>
        </p:txBody>
      </p:sp>
      <p:sp>
        <p:nvSpPr>
          <p:cNvPr id="61" name="PA-矩形 28">
            <a:extLst>
              <a:ext uri="{FF2B5EF4-FFF2-40B4-BE49-F238E27FC236}">
                <a16:creationId xmlns:a16="http://schemas.microsoft.com/office/drawing/2014/main" id="{C282E6F5-B510-4DC3-356A-BC0C38663625}"/>
              </a:ext>
            </a:extLst>
          </p:cNvPr>
          <p:cNvSpPr/>
          <p:nvPr/>
        </p:nvSpPr>
        <p:spPr>
          <a:xfrm flipH="1">
            <a:off x="4554488" y="886599"/>
            <a:ext cx="4334047" cy="66695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defTabSz="685800"/>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endParaRPr kumimoji="0" lang="en-SG"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2" name="PA-矩形 28">
            <a:extLst>
              <a:ext uri="{FF2B5EF4-FFF2-40B4-BE49-F238E27FC236}">
                <a16:creationId xmlns:a16="http://schemas.microsoft.com/office/drawing/2014/main" id="{1CEF5140-226E-BA54-77F7-743C19E11DA1}"/>
              </a:ext>
            </a:extLst>
          </p:cNvPr>
          <p:cNvSpPr/>
          <p:nvPr/>
        </p:nvSpPr>
        <p:spPr>
          <a:xfrm flipH="1">
            <a:off x="4533414" y="2396496"/>
            <a:ext cx="4326332" cy="1347158"/>
          </a:xfrm>
          <a:prstGeom prst="rect">
            <a:avLst/>
          </a:prstGeom>
        </p:spPr>
        <p:txBody>
          <a:bodyPr wrap="square">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defTabSz="685800"/>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endParaRPr kumimoji="0" lang="en-SG" sz="9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3" name="TextBox 19">
            <a:extLst>
              <a:ext uri="{FF2B5EF4-FFF2-40B4-BE49-F238E27FC236}">
                <a16:creationId xmlns:a16="http://schemas.microsoft.com/office/drawing/2014/main" id="{4EB83769-94B9-903D-9C7C-ADD6B8E5405A}"/>
              </a:ext>
            </a:extLst>
          </p:cNvPr>
          <p:cNvSpPr txBox="1"/>
          <p:nvPr/>
        </p:nvSpPr>
        <p:spPr>
          <a:xfrm>
            <a:off x="406690" y="1286692"/>
            <a:ext cx="1697882"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defRPr/>
            </a:pPr>
            <a:r>
              <a:rPr lang="en-US" sz="2400" b="1" dirty="0">
                <a:latin typeface="Times New Roman" panose="02020603050405020304" pitchFamily="18" charset="0"/>
                <a:cs typeface="Times New Roman" panose="02020603050405020304" pitchFamily="18" charset="0"/>
              </a:rPr>
              <a:t>Danh lam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hay di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di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endParaRPr lang="en-SG" sz="4400" b="1" dirty="0">
              <a:latin typeface="Times New Roman" panose="02020603050405020304" pitchFamily="18" charset="0"/>
              <a:cs typeface="Times New Roman" panose="02020603050405020304" pitchFamily="18" charset="0"/>
            </a:endParaRPr>
          </a:p>
        </p:txBody>
      </p:sp>
      <p:sp>
        <p:nvSpPr>
          <p:cNvPr id="64" name="PA-矩形 28">
            <a:extLst>
              <a:ext uri="{FF2B5EF4-FFF2-40B4-BE49-F238E27FC236}">
                <a16:creationId xmlns:a16="http://schemas.microsoft.com/office/drawing/2014/main" id="{250E7469-C370-F78A-11DD-C0A5123BE65F}"/>
              </a:ext>
            </a:extLst>
          </p:cNvPr>
          <p:cNvSpPr/>
          <p:nvPr/>
        </p:nvSpPr>
        <p:spPr>
          <a:xfrm flipH="1">
            <a:off x="4533414" y="3628827"/>
            <a:ext cx="4326332" cy="95956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defTabSz="914378"/>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kumimoji="0" lang="en-SG" sz="9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66" name="Picture 65">
            <a:extLst>
              <a:ext uri="{FF2B5EF4-FFF2-40B4-BE49-F238E27FC236}">
                <a16:creationId xmlns:a16="http://schemas.microsoft.com/office/drawing/2014/main" id="{5634C27F-18F9-3FEC-B8E3-F739C11D1847}"/>
              </a:ext>
            </a:extLst>
          </p:cNvPr>
          <p:cNvPicPr>
            <a:picLocks noChangeAspect="1"/>
          </p:cNvPicPr>
          <p:nvPr/>
        </p:nvPicPr>
        <p:blipFill>
          <a:blip r:embed="rId3"/>
          <a:stretch>
            <a:fillRect/>
          </a:stretch>
        </p:blipFill>
        <p:spPr>
          <a:xfrm>
            <a:off x="2273608" y="1565376"/>
            <a:ext cx="2031461" cy="2543233"/>
          </a:xfrm>
          <a:prstGeom prst="rect">
            <a:avLst/>
          </a:prstGeom>
        </p:spPr>
      </p:pic>
    </p:spTree>
    <p:extLst>
      <p:ext uri="{BB962C8B-B14F-4D97-AF65-F5344CB8AC3E}">
        <p14:creationId xmlns:p14="http://schemas.microsoft.com/office/powerpoint/2010/main" val="2438910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1000"/>
                                        <p:tgtEl>
                                          <p:spTgt spid="66"/>
                                        </p:tgtEl>
                                      </p:cBhvr>
                                    </p:animEffect>
                                    <p:anim calcmode="lin" valueType="num">
                                      <p:cBhvr>
                                        <p:cTn id="14" dur="1000" fill="hold"/>
                                        <p:tgtEl>
                                          <p:spTgt spid="66"/>
                                        </p:tgtEl>
                                        <p:attrNameLst>
                                          <p:attrName>ppt_x</p:attrName>
                                        </p:attrNameLst>
                                      </p:cBhvr>
                                      <p:tavLst>
                                        <p:tav tm="0">
                                          <p:val>
                                            <p:strVal val="#ppt_x"/>
                                          </p:val>
                                        </p:tav>
                                        <p:tav tm="100000">
                                          <p:val>
                                            <p:strVal val="#ppt_x"/>
                                          </p:val>
                                        </p:tav>
                                      </p:tavLst>
                                    </p:anim>
                                    <p:anim calcmode="lin" valueType="num">
                                      <p:cBhvr>
                                        <p:cTn id="15" dur="1000" fill="hold"/>
                                        <p:tgtEl>
                                          <p:spTgt spid="66"/>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additive="base">
                                        <p:cTn id="18" dur="500" fill="hold"/>
                                        <p:tgtEl>
                                          <p:spTgt spid="63"/>
                                        </p:tgtEl>
                                        <p:attrNameLst>
                                          <p:attrName>ppt_x</p:attrName>
                                        </p:attrNameLst>
                                      </p:cBhvr>
                                      <p:tavLst>
                                        <p:tav tm="0">
                                          <p:val>
                                            <p:strVal val="#ppt_x"/>
                                          </p:val>
                                        </p:tav>
                                        <p:tav tm="100000">
                                          <p:val>
                                            <p:strVal val="#ppt_x"/>
                                          </p:val>
                                        </p:tav>
                                      </p:tavLst>
                                    </p:anim>
                                    <p:anim calcmode="lin" valueType="num">
                                      <p:cBhvr additive="base">
                                        <p:cTn id="19"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barn(inVertical)">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barn(inVertical)">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p:bldP spid="62" grpId="0"/>
      <p:bldP spid="63" grpId="0"/>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309023"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Truyền đạt thông tin một khách quan và trung</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 thực đến người đọc.</a:t>
            </a:r>
            <a:endParaRPr lang="en-SG" sz="1800" dirty="0">
              <a:solidFill>
                <a:schemeClr val="bg1">
                  <a:lumMod val="10000"/>
                </a:schemeClr>
              </a:solidFill>
              <a:latin typeface="+mj-lt"/>
            </a:endParaRPr>
          </a:p>
          <a:p>
            <a:pPr algn="ctr" defTabSz="685800">
              <a:buClrTx/>
            </a:pPr>
            <a:endParaRPr lang="en-SG" sz="28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111315"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166920"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9293" y="2489427"/>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bg1">
                    <a:lumMod val="10000"/>
                  </a:schemeClr>
                </a:solidFill>
                <a:latin typeface="+mj-lt"/>
              </a:rPr>
              <a:t>Cung cấp thật nhiều thông tin về đối tượng được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nhắc đến.</a:t>
            </a:r>
            <a:endParaRPr lang="en-SG" sz="18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380982"/>
            <a:ext cx="2780270" cy="151374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lumMod val="10000"/>
                </a:schemeClr>
              </a:solidFill>
              <a:latin typeface="+mj-lt"/>
            </a:endParaRPr>
          </a:p>
          <a:p>
            <a:pPr algn="ct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Đem đến những hình ảnh minh họa trực quan và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đẹp mắt về đối tượng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được nhắc đến.</a:t>
            </a:r>
            <a:endParaRPr lang="en-SG" sz="1800" dirty="0">
              <a:solidFill>
                <a:schemeClr val="bg1">
                  <a:lumMod val="10000"/>
                </a:schemeClr>
              </a:solidFill>
              <a:latin typeface="+mj-lt"/>
            </a:endParaRPr>
          </a:p>
          <a:p>
            <a:pPr algn="ctr" defTabSz="685800">
              <a:buClrTx/>
              <a:defRPr/>
            </a:pPr>
            <a:endParaRPr lang="en-SG" sz="2800" kern="12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290048"/>
            <a:ext cx="2780270" cy="1450456"/>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lumMod val="10000"/>
                </a:schemeClr>
              </a:solidFill>
              <a:latin typeface="+mj-lt"/>
            </a:endParaRPr>
          </a:p>
          <a:p>
            <a:pPr algn="ct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Thể hiện được góc nhìn, những đánh giá của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người viết về đối</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 tượng được nhắc đến.</a:t>
            </a:r>
            <a:endParaRPr lang="en-SG" sz="1800" dirty="0">
              <a:solidFill>
                <a:schemeClr val="bg1">
                  <a:lumMod val="10000"/>
                </a:schemeClr>
              </a:solidFill>
              <a:latin typeface="+mj-lt"/>
            </a:endParaRPr>
          </a:p>
          <a:p>
            <a:pPr algn="ctr" defTabSz="685800">
              <a:buClrTx/>
              <a:defRPr/>
            </a:pPr>
            <a:endParaRPr lang="en-SG" sz="2800" kern="12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22036" y="528977"/>
            <a:ext cx="4994786"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 Đâu là mục đích chính của văn bản thông tin?</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2" action="ppaction://hlinksldjump">
              <a:snd r:embed="rId13"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18273942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7"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8"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8"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8"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155179" y="2993024"/>
            <a:ext cx="2880038" cy="1920695"/>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Thông tin trong văn bản thông tin phải được kiểm chứng </a:t>
            </a: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từ nhiều nguồn đáng tin cậy, tránh sai sót, nhầm lẫn, đảm </a:t>
            </a: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bảo tính chính xác, </a:t>
            </a: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trung thực.</a:t>
            </a:r>
            <a:endParaRPr lang="en-SG" sz="1600" dirty="0">
              <a:solidFill>
                <a:schemeClr val="bg1">
                  <a:lumMod val="10000"/>
                </a:schemeClr>
              </a:solidFill>
              <a:latin typeface="+mj-lt"/>
            </a:endParaRPr>
          </a:p>
          <a:p>
            <a:pPr algn="ctr" defTabSz="685800">
              <a:buClrTx/>
            </a:pPr>
            <a:endParaRPr lang="en-SG" sz="20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783849" y="388623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4839454" y="394183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3949" y="3764888"/>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1795830"/>
            <a:ext cx="2780270" cy="133301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600" dirty="0">
                <a:solidFill>
                  <a:schemeClr val="bg1">
                    <a:lumMod val="10000"/>
                  </a:schemeClr>
                </a:solidFill>
                <a:latin typeface="+mj-lt"/>
              </a:rPr>
              <a:t>Mọi thông tin được đưa vào văn bản phải được nhà</a:t>
            </a: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 nước kiểm chứng.</a:t>
            </a:r>
            <a:endParaRPr lang="en-SG" sz="16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735500" y="224046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791105" y="229606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45686" y="2211768"/>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266568" y="1770006"/>
            <a:ext cx="2780270" cy="1621685"/>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solidFill>
                <a:schemeClr val="bg1">
                  <a:lumMod val="10000"/>
                </a:schemeClr>
              </a:solidFill>
              <a:latin typeface="+mj-lt"/>
            </a:endParaRPr>
          </a:p>
          <a:p>
            <a:pPr algn="ct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Thông tin trong văn bản thông tin cần được lấy từ nghiên </a:t>
            </a: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cứu của những cá nhân</a:t>
            </a: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 nổi tiếng, có sức ảnh hưởng.</a:t>
            </a:r>
            <a:endParaRPr lang="en-SG" sz="1600" dirty="0">
              <a:solidFill>
                <a:schemeClr val="bg1">
                  <a:lumMod val="10000"/>
                </a:schemeClr>
              </a:solidFill>
              <a:latin typeface="+mj-lt"/>
            </a:endParaRPr>
          </a:p>
          <a:p>
            <a:pPr algn="ctr" defTabSz="685800">
              <a:buClrTx/>
              <a:defRPr/>
            </a:pPr>
            <a:endParaRPr lang="en-SG" sz="2800" kern="12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929962" y="2518024"/>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985567" y="2573629"/>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58106" y="2584607"/>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302692"/>
            <a:ext cx="2780270" cy="162168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600" dirty="0">
                <a:solidFill>
                  <a:schemeClr val="bg1">
                    <a:lumMod val="10000"/>
                  </a:schemeClr>
                </a:solidFill>
                <a:latin typeface="+mj-lt"/>
              </a:rPr>
              <a:t>Là những số liệu được trích dẫn từ những nguồn đáng</a:t>
            </a:r>
            <a:endParaRPr lang="en-US" sz="1600" dirty="0">
              <a:solidFill>
                <a:schemeClr val="bg1">
                  <a:lumMod val="10000"/>
                </a:schemeClr>
              </a:solidFill>
              <a:latin typeface="+mj-lt"/>
            </a:endParaRPr>
          </a:p>
          <a:p>
            <a:pPr algn="ctr"/>
            <a:r>
              <a:rPr lang="vi-VN" sz="1600" dirty="0">
                <a:solidFill>
                  <a:schemeClr val="bg1">
                    <a:lumMod val="10000"/>
                  </a:schemeClr>
                </a:solidFill>
                <a:latin typeface="+mj-lt"/>
              </a:rPr>
              <a:t> tin cậy.</a:t>
            </a:r>
            <a:endParaRPr lang="en-SG" sz="16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918694"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974299"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37631" y="521943"/>
            <a:ext cx="5041830" cy="83099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2: Tính chính xác của văn bản thông tin là gì?</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16742288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309023"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bg1">
                    <a:lumMod val="10000"/>
                  </a:schemeClr>
                </a:solidFill>
                <a:latin typeface="+mj-lt"/>
              </a:rPr>
              <a:t>Bảo tồn giá trị vốn có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và quảng bá hình ảnh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của di sản.</a:t>
            </a:r>
            <a:endParaRPr lang="en-SG" sz="18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111315"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A</a:t>
            </a:r>
          </a:p>
        </p:txBody>
      </p:sp>
      <p:sp>
        <p:nvSpPr>
          <p:cNvPr id="13" name="vong_vang_a">
            <a:extLst>
              <a:ext uri="{FF2B5EF4-FFF2-40B4-BE49-F238E27FC236}">
                <a16:creationId xmlns:a16="http://schemas.microsoft.com/office/drawing/2014/main" id="{60F929BB-FEC7-FFA8-9303-57A859E871C7}"/>
              </a:ext>
            </a:extLst>
          </p:cNvPr>
          <p:cNvSpPr/>
          <p:nvPr/>
        </p:nvSpPr>
        <p:spPr>
          <a:xfrm>
            <a:off x="1166920"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9293" y="2489427"/>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2124308"/>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bg1">
                    <a:lumMod val="10000"/>
                  </a:schemeClr>
                </a:solidFill>
                <a:latin typeface="+mj-lt"/>
              </a:rPr>
              <a:t>Đóng cửa, không cho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khách tham quan tiếp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cận di sản</a:t>
            </a:r>
            <a:endParaRPr lang="en-SG" sz="2800" kern="1200" dirty="0">
              <a:solidFill>
                <a:schemeClr val="bg1">
                  <a:lumMod val="10000"/>
                </a:schemeClr>
              </a:solidFill>
              <a:latin typeface="+mj-lt"/>
              <a:cs typeface="Times New Roman" panose="02020603050405020304" pitchFamily="18" charset="0"/>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573902"/>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629507"/>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531762"/>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97163" y="3473120"/>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bg1">
                    <a:lumMod val="10000"/>
                  </a:schemeClr>
                </a:solidFill>
                <a:latin typeface="+mj-lt"/>
              </a:rPr>
              <a:t>Tu bổ thường xuyên,</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 có thể thay đổi, làm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mới kết cấu của di sản.</a:t>
            </a:r>
            <a:endParaRPr lang="en-SG" sz="2800" kern="1200" dirty="0">
              <a:solidFill>
                <a:schemeClr val="bg1">
                  <a:lumMod val="10000"/>
                </a:schemeClr>
              </a:solidFill>
              <a:latin typeface="+mj-lt"/>
              <a:cs typeface="Times New Roman" panose="02020603050405020304" pitchFamily="18" charset="0"/>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bg1">
                    <a:lumMod val="10000"/>
                  </a:schemeClr>
                </a:solidFill>
                <a:latin typeface="+mj-lt"/>
              </a:rPr>
              <a:t>Đưa vào khai thác triệt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đề tiểm năng du lịch</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 của di sản</a:t>
            </a:r>
            <a:endParaRPr lang="en-SG" sz="2800" kern="1200" dirty="0">
              <a:solidFill>
                <a:schemeClr val="bg1">
                  <a:lumMod val="10000"/>
                </a:schemeClr>
              </a:solidFill>
              <a:latin typeface="+mj-lt"/>
              <a:cs typeface="Times New Roman" panose="02020603050405020304" pitchFamily="18" charset="0"/>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55300" y="478127"/>
            <a:ext cx="4956004" cy="923330"/>
          </a:xfrm>
          <a:prstGeom prst="rect">
            <a:avLst/>
          </a:prstGeom>
          <a:noFill/>
        </p:spPr>
        <p:txBody>
          <a:bodyPr wrap="square" rtlCol="0">
            <a:spAutoFit/>
          </a:bodyPr>
          <a:lstStyle/>
          <a:p>
            <a:pPr algn="just">
              <a:spcAft>
                <a:spcPts val="800"/>
              </a:spcAft>
            </a:pPr>
            <a:r>
              <a:rPr lang="vi-VN" sz="1800" b="1" dirty="0">
                <a:effectLst/>
                <a:latin typeface="Times New Roman" panose="02020603050405020304" pitchFamily="18" charset="0"/>
                <a:ea typeface="Calibri" panose="020F0502020204030204" pitchFamily="34" charset="0"/>
                <a:cs typeface="Times New Roman" panose="02020603050405020304" pitchFamily="18" charset="0"/>
              </a:rPr>
              <a:t>Câu 3: Chúng ta cần làm gì để những di tích lịch sử, di sản văn hoá và danh lam thắng cảnh được vẹn nguyên giá trị?</a:t>
            </a:r>
            <a:endParaRPr lang="en-SG"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3751390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5155179" y="3010215"/>
            <a:ext cx="3144090" cy="1875294"/>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800" dirty="0">
              <a:solidFill>
                <a:schemeClr val="bg1">
                  <a:lumMod val="10000"/>
                </a:schemeClr>
              </a:solidFill>
              <a:latin typeface="+mj-lt"/>
            </a:endParaRPr>
          </a:p>
          <a:p>
            <a:pPr algn="ctr" defTabSz="685800">
              <a:buClrTx/>
            </a:pP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Thể hiện chủ đề phỏng vấn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và có tác dụng thông tin, tạo nhịp điệu phỏng vấn, giúp</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 bài phỏng vấn thêm thú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vị và sinh động hơn.</a:t>
            </a:r>
            <a:endParaRPr lang="en-SG" sz="1800" dirty="0">
              <a:solidFill>
                <a:schemeClr val="bg1">
                  <a:lumMod val="10000"/>
                </a:schemeClr>
              </a:solidFill>
              <a:latin typeface="+mj-lt"/>
            </a:endParaRPr>
          </a:p>
          <a:p>
            <a:pPr algn="ctr" defTabSz="685800">
              <a:buClrTx/>
            </a:pPr>
            <a:endParaRPr lang="en-SG" sz="32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4957471" y="388623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D</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5013076" y="394183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2831" y="3554822"/>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1906590"/>
            <a:ext cx="2780270" cy="113270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bg1">
                    <a:lumMod val="10000"/>
                  </a:schemeClr>
                </a:solidFill>
                <a:latin typeface="+mj-lt"/>
              </a:rPr>
              <a:t>Thể hiện tính cách,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phẩm chất của người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phỏng vấn</a:t>
            </a:r>
            <a:endParaRPr lang="en-SG" sz="3200" kern="12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356183"/>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411788"/>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314043"/>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1271658" y="1880766"/>
            <a:ext cx="2786448" cy="1132702"/>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bg1">
                    <a:lumMod val="10000"/>
                  </a:schemeClr>
                </a:solidFill>
                <a:latin typeface="+mj-lt"/>
              </a:rPr>
              <a:t>Thể hiện nội dung của</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 bài phỏng vấn.</a:t>
            </a:r>
            <a:endParaRPr lang="en-SG" sz="18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1021377" y="2261674"/>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vong_vang_a">
            <a:extLst>
              <a:ext uri="{FF2B5EF4-FFF2-40B4-BE49-F238E27FC236}">
                <a16:creationId xmlns:a16="http://schemas.microsoft.com/office/drawing/2014/main" id="{B96DB977-F797-52D7-679D-69D4742DC10C}"/>
              </a:ext>
            </a:extLst>
          </p:cNvPr>
          <p:cNvSpPr/>
          <p:nvPr/>
        </p:nvSpPr>
        <p:spPr>
          <a:xfrm>
            <a:off x="1076982" y="2317279"/>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01668" y="2228804"/>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55300" y="3447296"/>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bg1">
                    <a:lumMod val="10000"/>
                  </a:schemeClr>
                </a:solidFill>
                <a:latin typeface="+mj-lt"/>
              </a:rPr>
              <a:t>Thể hiện tư duy, năng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lực của người được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 vấn</a:t>
            </a:r>
            <a:endParaRPr lang="en-SG" sz="3200" kern="12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57592" y="3900289"/>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C</a:t>
            </a:r>
          </a:p>
        </p:txBody>
      </p:sp>
      <p:sp>
        <p:nvSpPr>
          <p:cNvPr id="36" name="vong_vang_a">
            <a:extLst>
              <a:ext uri="{FF2B5EF4-FFF2-40B4-BE49-F238E27FC236}">
                <a16:creationId xmlns:a16="http://schemas.microsoft.com/office/drawing/2014/main" id="{EE0649BA-5BAD-8B02-273A-3E9A5E61823B}"/>
              </a:ext>
            </a:extLst>
          </p:cNvPr>
          <p:cNvSpPr/>
          <p:nvPr/>
        </p:nvSpPr>
        <p:spPr>
          <a:xfrm>
            <a:off x="1113197" y="3955894"/>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46838" y="3933419"/>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66567" y="549886"/>
            <a:ext cx="4899728" cy="707886"/>
          </a:xfrm>
          <a:prstGeom prst="rect">
            <a:avLst/>
          </a:prstGeom>
          <a:noFill/>
        </p:spPr>
        <p:txBody>
          <a:bodyPr wrap="square" rtlCol="0">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4: Câu hỏi phỏng vấn có vai trò như thế nào trong quá trình phỏng vấn?</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6843324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pan_dung">
            <a:extLst>
              <a:ext uri="{FF2B5EF4-FFF2-40B4-BE49-F238E27FC236}">
                <a16:creationId xmlns:a16="http://schemas.microsoft.com/office/drawing/2014/main" id="{EAB35CFE-4567-7D0E-2C68-B69D5AD6050E}"/>
              </a:ext>
            </a:extLst>
          </p:cNvPr>
          <p:cNvSpPr/>
          <p:nvPr/>
        </p:nvSpPr>
        <p:spPr>
          <a:xfrm>
            <a:off x="1224429" y="3074126"/>
            <a:ext cx="3147273" cy="177654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800" dirty="0">
              <a:solidFill>
                <a:schemeClr val="bg1">
                  <a:lumMod val="10000"/>
                </a:schemeClr>
              </a:solidFill>
              <a:latin typeface="+mj-lt"/>
            </a:endParaRPr>
          </a:p>
          <a:p>
            <a:pPr algn="ctr" defTabSz="685800">
              <a:buClrTx/>
            </a:pP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Lựa chọn góc độ tiếp cận đề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tài và nguồn thông tin đúng, trúng, hay là yếu tố đầu</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 tiên quyết định sự thất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bại của bài phỏng vấn.</a:t>
            </a:r>
            <a:endParaRPr lang="en-SG" sz="1800" dirty="0">
              <a:solidFill>
                <a:schemeClr val="bg1">
                  <a:lumMod val="10000"/>
                </a:schemeClr>
              </a:solidFill>
              <a:latin typeface="+mj-lt"/>
            </a:endParaRPr>
          </a:p>
          <a:p>
            <a:pPr algn="ctr" defTabSz="685800">
              <a:buClrTx/>
            </a:pPr>
            <a:endParaRPr lang="en-SG" sz="3200" kern="1200" dirty="0">
              <a:solidFill>
                <a:schemeClr val="bg1">
                  <a:lumMod val="10000"/>
                </a:schemeClr>
              </a:solidFill>
              <a:latin typeface="+mj-lt"/>
            </a:endParaRPr>
          </a:p>
        </p:txBody>
      </p:sp>
      <p:sp>
        <p:nvSpPr>
          <p:cNvPr id="12" name="a">
            <a:extLst>
              <a:ext uri="{FF2B5EF4-FFF2-40B4-BE49-F238E27FC236}">
                <a16:creationId xmlns:a16="http://schemas.microsoft.com/office/drawing/2014/main" id="{75B2B748-8A9E-74B7-0FDC-D78477E142B1}"/>
              </a:ext>
            </a:extLst>
          </p:cNvPr>
          <p:cNvSpPr/>
          <p:nvPr/>
        </p:nvSpPr>
        <p:spPr>
          <a:xfrm>
            <a:off x="1026722" y="3929991"/>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C</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vong_vang_a">
            <a:extLst>
              <a:ext uri="{FF2B5EF4-FFF2-40B4-BE49-F238E27FC236}">
                <a16:creationId xmlns:a16="http://schemas.microsoft.com/office/drawing/2014/main" id="{60F929BB-FEC7-FFA8-9303-57A859E871C7}"/>
              </a:ext>
            </a:extLst>
          </p:cNvPr>
          <p:cNvSpPr/>
          <p:nvPr/>
        </p:nvSpPr>
        <p:spPr>
          <a:xfrm>
            <a:off x="1082327" y="3985596"/>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1" name="phanhoi_dung" descr="Icon&#10;&#10;Description automatically generated">
            <a:extLst>
              <a:ext uri="{FF2B5EF4-FFF2-40B4-BE49-F238E27FC236}">
                <a16:creationId xmlns:a16="http://schemas.microsoft.com/office/drawing/2014/main" id="{73F464E7-41D4-E9E9-BAAB-FFCD66757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5857" y="3660702"/>
            <a:ext cx="597081" cy="597081"/>
          </a:xfrm>
          <a:prstGeom prst="rect">
            <a:avLst/>
          </a:prstGeom>
        </p:spPr>
      </p:pic>
      <p:sp>
        <p:nvSpPr>
          <p:cNvPr id="22" name="dapan_dung">
            <a:extLst>
              <a:ext uri="{FF2B5EF4-FFF2-40B4-BE49-F238E27FC236}">
                <a16:creationId xmlns:a16="http://schemas.microsoft.com/office/drawing/2014/main" id="{3E15246C-5CA8-357C-3DEB-1C3920EAF014}"/>
              </a:ext>
            </a:extLst>
          </p:cNvPr>
          <p:cNvSpPr/>
          <p:nvPr/>
        </p:nvSpPr>
        <p:spPr>
          <a:xfrm>
            <a:off x="5103340" y="1867233"/>
            <a:ext cx="3027406"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r>
              <a:rPr lang="vi-VN" sz="1800" dirty="0">
                <a:solidFill>
                  <a:schemeClr val="bg1">
                    <a:lumMod val="10000"/>
                  </a:schemeClr>
                </a:solidFill>
                <a:latin typeface="+mj-lt"/>
              </a:rPr>
              <a:t>Là yếu tố tạo nên sự thú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vị, hấp dẫn của bài </a:t>
            </a:r>
            <a:endParaRPr lang="en-US" sz="1800" dirty="0">
              <a:solidFill>
                <a:schemeClr val="bg1">
                  <a:lumMod val="10000"/>
                </a:schemeClr>
              </a:solidFill>
              <a:latin typeface="+mj-lt"/>
            </a:endParaRPr>
          </a:p>
          <a:p>
            <a:pPr algn="ctr" defTabSz="685800">
              <a:buClrTx/>
            </a:pPr>
            <a:r>
              <a:rPr lang="vi-VN" sz="1800" dirty="0">
                <a:solidFill>
                  <a:schemeClr val="bg1">
                    <a:lumMod val="10000"/>
                  </a:schemeClr>
                </a:solidFill>
                <a:latin typeface="+mj-lt"/>
              </a:rPr>
              <a:t>phỏng vấn</a:t>
            </a:r>
            <a:endParaRPr lang="en-SG" sz="3200" kern="1200" dirty="0">
              <a:solidFill>
                <a:schemeClr val="bg1">
                  <a:lumMod val="10000"/>
                </a:schemeClr>
              </a:solidFill>
              <a:latin typeface="+mj-lt"/>
            </a:endParaRPr>
          </a:p>
        </p:txBody>
      </p:sp>
      <p:sp>
        <p:nvSpPr>
          <p:cNvPr id="23" name="a">
            <a:extLst>
              <a:ext uri="{FF2B5EF4-FFF2-40B4-BE49-F238E27FC236}">
                <a16:creationId xmlns:a16="http://schemas.microsoft.com/office/drawing/2014/main" id="{0449B4D8-4397-AC70-1954-F3A32CAFA34E}"/>
              </a:ext>
            </a:extLst>
          </p:cNvPr>
          <p:cNvSpPr/>
          <p:nvPr/>
        </p:nvSpPr>
        <p:spPr>
          <a:xfrm>
            <a:off x="4905632" y="2208137"/>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B</a:t>
            </a:r>
          </a:p>
        </p:txBody>
      </p:sp>
      <p:sp>
        <p:nvSpPr>
          <p:cNvPr id="24" name="vong_vang_a">
            <a:extLst>
              <a:ext uri="{FF2B5EF4-FFF2-40B4-BE49-F238E27FC236}">
                <a16:creationId xmlns:a16="http://schemas.microsoft.com/office/drawing/2014/main" id="{00235CEA-CA43-CA85-2985-322D8645370D}"/>
              </a:ext>
            </a:extLst>
          </p:cNvPr>
          <p:cNvSpPr/>
          <p:nvPr/>
        </p:nvSpPr>
        <p:spPr>
          <a:xfrm>
            <a:off x="4961237" y="2263742"/>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25" name="phanhoi_dung">
            <a:extLst>
              <a:ext uri="{FF2B5EF4-FFF2-40B4-BE49-F238E27FC236}">
                <a16:creationId xmlns:a16="http://schemas.microsoft.com/office/drawing/2014/main" id="{23E46F0D-F135-061C-1A29-69BB3DF5A20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94878" y="2165997"/>
            <a:ext cx="597081" cy="597081"/>
          </a:xfrm>
          <a:prstGeom prst="rect">
            <a:avLst/>
          </a:prstGeom>
        </p:spPr>
      </p:pic>
      <p:sp>
        <p:nvSpPr>
          <p:cNvPr id="30" name="dapan_dung">
            <a:extLst>
              <a:ext uri="{FF2B5EF4-FFF2-40B4-BE49-F238E27FC236}">
                <a16:creationId xmlns:a16="http://schemas.microsoft.com/office/drawing/2014/main" id="{E267B124-45E4-6F2D-C652-03193991A610}"/>
              </a:ext>
            </a:extLst>
          </p:cNvPr>
          <p:cNvSpPr/>
          <p:nvPr/>
        </p:nvSpPr>
        <p:spPr>
          <a:xfrm>
            <a:off x="5083695" y="3326674"/>
            <a:ext cx="2780270" cy="1439653"/>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bg1">
                    <a:lumMod val="10000"/>
                  </a:schemeClr>
                </a:solidFill>
                <a:latin typeface="+mj-lt"/>
              </a:rPr>
              <a:t>Là yếu tố tiên quyết để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bài phỏng vấn được</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 nhiều người biết đến.</a:t>
            </a:r>
            <a:endParaRPr lang="en-SG" sz="1800" dirty="0">
              <a:solidFill>
                <a:schemeClr val="bg1">
                  <a:lumMod val="10000"/>
                </a:schemeClr>
              </a:solidFill>
              <a:latin typeface="+mj-lt"/>
            </a:endParaRPr>
          </a:p>
        </p:txBody>
      </p:sp>
      <p:sp>
        <p:nvSpPr>
          <p:cNvPr id="31" name="a">
            <a:extLst>
              <a:ext uri="{FF2B5EF4-FFF2-40B4-BE49-F238E27FC236}">
                <a16:creationId xmlns:a16="http://schemas.microsoft.com/office/drawing/2014/main" id="{39908854-B563-312B-FB04-BC3BC6522856}"/>
              </a:ext>
            </a:extLst>
          </p:cNvPr>
          <p:cNvSpPr/>
          <p:nvPr/>
        </p:nvSpPr>
        <p:spPr>
          <a:xfrm>
            <a:off x="4899454" y="3892660"/>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D</a:t>
            </a:r>
          </a:p>
        </p:txBody>
      </p:sp>
      <p:sp>
        <p:nvSpPr>
          <p:cNvPr id="32" name="vong_vang_a">
            <a:extLst>
              <a:ext uri="{FF2B5EF4-FFF2-40B4-BE49-F238E27FC236}">
                <a16:creationId xmlns:a16="http://schemas.microsoft.com/office/drawing/2014/main" id="{B96DB977-F797-52D7-679D-69D4742DC10C}"/>
              </a:ext>
            </a:extLst>
          </p:cNvPr>
          <p:cNvSpPr/>
          <p:nvPr/>
        </p:nvSpPr>
        <p:spPr>
          <a:xfrm>
            <a:off x="4955059" y="3948265"/>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3" name="phanhoi_dung">
            <a:extLst>
              <a:ext uri="{FF2B5EF4-FFF2-40B4-BE49-F238E27FC236}">
                <a16:creationId xmlns:a16="http://schemas.microsoft.com/office/drawing/2014/main" id="{76005E77-999A-82DB-3F84-00695CF38A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888700" y="3959243"/>
            <a:ext cx="597081" cy="597081"/>
          </a:xfrm>
          <a:prstGeom prst="rect">
            <a:avLst/>
          </a:prstGeom>
        </p:spPr>
      </p:pic>
      <p:sp>
        <p:nvSpPr>
          <p:cNvPr id="34" name="dapan_dung">
            <a:extLst>
              <a:ext uri="{FF2B5EF4-FFF2-40B4-BE49-F238E27FC236}">
                <a16:creationId xmlns:a16="http://schemas.microsoft.com/office/drawing/2014/main" id="{AB864742-B0F4-A80C-76D3-26E7C52F3D60}"/>
              </a:ext>
            </a:extLst>
          </p:cNvPr>
          <p:cNvSpPr/>
          <p:nvPr/>
        </p:nvSpPr>
        <p:spPr>
          <a:xfrm>
            <a:off x="1210963" y="1849187"/>
            <a:ext cx="2780270" cy="1293207"/>
          </a:xfrm>
          <a:custGeom>
            <a:avLst/>
            <a:gdLst>
              <a:gd name="connsiteX0" fmla="*/ 3363619 w 3707027"/>
              <a:gd name="connsiteY0" fmla="*/ 766119 h 864972"/>
              <a:gd name="connsiteX1" fmla="*/ 3459854 w 3707027"/>
              <a:gd name="connsiteY1" fmla="*/ 766119 h 864972"/>
              <a:gd name="connsiteX2" fmla="*/ 3427961 w 3707027"/>
              <a:gd name="connsiteY2" fmla="*/ 864972 h 864972"/>
              <a:gd name="connsiteX3" fmla="*/ 3331726 w 3707027"/>
              <a:gd name="connsiteY3" fmla="*/ 864972 h 864972"/>
              <a:gd name="connsiteX4" fmla="*/ 3175968 w 3707027"/>
              <a:gd name="connsiteY4" fmla="*/ 766119 h 864972"/>
              <a:gd name="connsiteX5" fmla="*/ 3272203 w 3707027"/>
              <a:gd name="connsiteY5" fmla="*/ 766119 h 864972"/>
              <a:gd name="connsiteX6" fmla="*/ 3240310 w 3707027"/>
              <a:gd name="connsiteY6" fmla="*/ 864972 h 864972"/>
              <a:gd name="connsiteX7" fmla="*/ 3144075 w 3707027"/>
              <a:gd name="connsiteY7" fmla="*/ 864972 h 864972"/>
              <a:gd name="connsiteX8" fmla="*/ 3664240 w 3707027"/>
              <a:gd name="connsiteY8" fmla="*/ 132620 h 864972"/>
              <a:gd name="connsiteX9" fmla="*/ 3669628 w 3707027"/>
              <a:gd name="connsiteY9" fmla="*/ 136253 h 864972"/>
              <a:gd name="connsiteX10" fmla="*/ 3707027 w 3707027"/>
              <a:gd name="connsiteY10" fmla="*/ 226542 h 864972"/>
              <a:gd name="connsiteX11" fmla="*/ 3707027 w 3707027"/>
              <a:gd name="connsiteY11" fmla="*/ 638431 h 864972"/>
              <a:gd name="connsiteX12" fmla="*/ 3579339 w 3707027"/>
              <a:gd name="connsiteY12" fmla="*/ 766119 h 864972"/>
              <a:gd name="connsiteX13" fmla="*/ 3459854 w 3707027"/>
              <a:gd name="connsiteY13" fmla="*/ 766119 h 864972"/>
              <a:gd name="connsiteX14" fmla="*/ 3487483 w 3707027"/>
              <a:gd name="connsiteY14" fmla="*/ 98854 h 864972"/>
              <a:gd name="connsiteX15" fmla="*/ 3578899 w 3707027"/>
              <a:gd name="connsiteY15" fmla="*/ 98854 h 864972"/>
              <a:gd name="connsiteX16" fmla="*/ 3363619 w 3707027"/>
              <a:gd name="connsiteY16" fmla="*/ 766119 h 864972"/>
              <a:gd name="connsiteX17" fmla="*/ 3272203 w 3707027"/>
              <a:gd name="connsiteY17" fmla="*/ 766119 h 864972"/>
              <a:gd name="connsiteX18" fmla="*/ 127688 w 3707027"/>
              <a:gd name="connsiteY18" fmla="*/ 98854 h 864972"/>
              <a:gd name="connsiteX19" fmla="*/ 3391248 w 3707027"/>
              <a:gd name="connsiteY19" fmla="*/ 98854 h 864972"/>
              <a:gd name="connsiteX20" fmla="*/ 3175968 w 3707027"/>
              <a:gd name="connsiteY20" fmla="*/ 766119 h 864972"/>
              <a:gd name="connsiteX21" fmla="*/ 127688 w 3707027"/>
              <a:gd name="connsiteY21" fmla="*/ 766119 h 864972"/>
              <a:gd name="connsiteX22" fmla="*/ 0 w 3707027"/>
              <a:gd name="connsiteY22" fmla="*/ 638431 h 864972"/>
              <a:gd name="connsiteX23" fmla="*/ 0 w 3707027"/>
              <a:gd name="connsiteY23" fmla="*/ 226542 h 864972"/>
              <a:gd name="connsiteX24" fmla="*/ 127688 w 3707027"/>
              <a:gd name="connsiteY24" fmla="*/ 98854 h 864972"/>
              <a:gd name="connsiteX25" fmla="*/ 3610792 w 3707027"/>
              <a:gd name="connsiteY25" fmla="*/ 0 h 864972"/>
              <a:gd name="connsiteX26" fmla="*/ 3707027 w 3707027"/>
              <a:gd name="connsiteY26" fmla="*/ 0 h 864972"/>
              <a:gd name="connsiteX27" fmla="*/ 3664240 w 3707027"/>
              <a:gd name="connsiteY27" fmla="*/ 132620 h 864972"/>
              <a:gd name="connsiteX28" fmla="*/ 3629041 w 3707027"/>
              <a:gd name="connsiteY28" fmla="*/ 108889 h 864972"/>
              <a:gd name="connsiteX29" fmla="*/ 3579339 w 3707027"/>
              <a:gd name="connsiteY29" fmla="*/ 98854 h 864972"/>
              <a:gd name="connsiteX30" fmla="*/ 3578899 w 3707027"/>
              <a:gd name="connsiteY30" fmla="*/ 98854 h 864972"/>
              <a:gd name="connsiteX31" fmla="*/ 3423141 w 3707027"/>
              <a:gd name="connsiteY31" fmla="*/ 0 h 864972"/>
              <a:gd name="connsiteX32" fmla="*/ 3519376 w 3707027"/>
              <a:gd name="connsiteY32" fmla="*/ 0 h 864972"/>
              <a:gd name="connsiteX33" fmla="*/ 3487483 w 3707027"/>
              <a:gd name="connsiteY33" fmla="*/ 98854 h 864972"/>
              <a:gd name="connsiteX34" fmla="*/ 3391248 w 3707027"/>
              <a:gd name="connsiteY34" fmla="*/ 98854 h 8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7027" h="864972">
                <a:moveTo>
                  <a:pt x="3363619" y="766119"/>
                </a:moveTo>
                <a:lnTo>
                  <a:pt x="3459854" y="766119"/>
                </a:lnTo>
                <a:lnTo>
                  <a:pt x="3427961" y="864972"/>
                </a:lnTo>
                <a:lnTo>
                  <a:pt x="3331726" y="864972"/>
                </a:lnTo>
                <a:close/>
                <a:moveTo>
                  <a:pt x="3175968" y="766119"/>
                </a:moveTo>
                <a:lnTo>
                  <a:pt x="3272203" y="766119"/>
                </a:lnTo>
                <a:lnTo>
                  <a:pt x="3240310" y="864972"/>
                </a:lnTo>
                <a:lnTo>
                  <a:pt x="3144075" y="864972"/>
                </a:lnTo>
                <a:close/>
                <a:moveTo>
                  <a:pt x="3664240" y="132620"/>
                </a:moveTo>
                <a:lnTo>
                  <a:pt x="3669628" y="136253"/>
                </a:lnTo>
                <a:cubicBezTo>
                  <a:pt x="3692735" y="159360"/>
                  <a:pt x="3707027" y="191282"/>
                  <a:pt x="3707027" y="226542"/>
                </a:cubicBezTo>
                <a:lnTo>
                  <a:pt x="3707027" y="638431"/>
                </a:lnTo>
                <a:cubicBezTo>
                  <a:pt x="3707027" y="708951"/>
                  <a:pt x="3649859" y="766119"/>
                  <a:pt x="3579339" y="766119"/>
                </a:cubicBezTo>
                <a:lnTo>
                  <a:pt x="3459854" y="766119"/>
                </a:lnTo>
                <a:close/>
                <a:moveTo>
                  <a:pt x="3487483" y="98854"/>
                </a:moveTo>
                <a:lnTo>
                  <a:pt x="3578899" y="98854"/>
                </a:lnTo>
                <a:lnTo>
                  <a:pt x="3363619" y="766119"/>
                </a:lnTo>
                <a:lnTo>
                  <a:pt x="3272203" y="766119"/>
                </a:lnTo>
                <a:close/>
                <a:moveTo>
                  <a:pt x="127688" y="98854"/>
                </a:moveTo>
                <a:lnTo>
                  <a:pt x="3391248" y="98854"/>
                </a:lnTo>
                <a:lnTo>
                  <a:pt x="3175968" y="766119"/>
                </a:lnTo>
                <a:lnTo>
                  <a:pt x="127688" y="766119"/>
                </a:lnTo>
                <a:cubicBezTo>
                  <a:pt x="57168" y="766119"/>
                  <a:pt x="0" y="708951"/>
                  <a:pt x="0" y="638431"/>
                </a:cubicBezTo>
                <a:lnTo>
                  <a:pt x="0" y="226542"/>
                </a:lnTo>
                <a:cubicBezTo>
                  <a:pt x="0" y="156022"/>
                  <a:pt x="57168" y="98854"/>
                  <a:pt x="127688" y="98854"/>
                </a:cubicBezTo>
                <a:close/>
                <a:moveTo>
                  <a:pt x="3610792" y="0"/>
                </a:moveTo>
                <a:lnTo>
                  <a:pt x="3707027" y="0"/>
                </a:lnTo>
                <a:lnTo>
                  <a:pt x="3664240" y="132620"/>
                </a:lnTo>
                <a:lnTo>
                  <a:pt x="3629041" y="108889"/>
                </a:lnTo>
                <a:cubicBezTo>
                  <a:pt x="3613765" y="102427"/>
                  <a:pt x="3596969" y="98854"/>
                  <a:pt x="3579339" y="98854"/>
                </a:cubicBezTo>
                <a:lnTo>
                  <a:pt x="3578899" y="98854"/>
                </a:lnTo>
                <a:close/>
                <a:moveTo>
                  <a:pt x="3423141" y="0"/>
                </a:moveTo>
                <a:lnTo>
                  <a:pt x="3519376" y="0"/>
                </a:lnTo>
                <a:lnTo>
                  <a:pt x="3487483" y="98854"/>
                </a:lnTo>
                <a:lnTo>
                  <a:pt x="3391248" y="988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vi-VN" sz="1800" dirty="0">
                <a:solidFill>
                  <a:schemeClr val="bg1">
                    <a:lumMod val="10000"/>
                  </a:schemeClr>
                </a:solidFill>
                <a:latin typeface="+mj-lt"/>
              </a:rPr>
              <a:t>Là yếu tố quan trọng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nhất của </a:t>
            </a:r>
            <a:endParaRPr lang="en-US" sz="1800" dirty="0">
              <a:solidFill>
                <a:schemeClr val="bg1">
                  <a:lumMod val="10000"/>
                </a:schemeClr>
              </a:solidFill>
              <a:latin typeface="+mj-lt"/>
            </a:endParaRPr>
          </a:p>
          <a:p>
            <a:pPr algn="ctr"/>
            <a:r>
              <a:rPr lang="vi-VN" sz="1800" dirty="0">
                <a:solidFill>
                  <a:schemeClr val="bg1">
                    <a:lumMod val="10000"/>
                  </a:schemeClr>
                </a:solidFill>
                <a:latin typeface="+mj-lt"/>
              </a:rPr>
              <a:t>bài phỏng vấn.</a:t>
            </a:r>
            <a:endParaRPr lang="en-SG" sz="1800" dirty="0">
              <a:solidFill>
                <a:schemeClr val="bg1">
                  <a:lumMod val="10000"/>
                </a:schemeClr>
              </a:solidFill>
              <a:latin typeface="+mj-lt"/>
            </a:endParaRPr>
          </a:p>
        </p:txBody>
      </p:sp>
      <p:sp>
        <p:nvSpPr>
          <p:cNvPr id="35" name="a">
            <a:extLst>
              <a:ext uri="{FF2B5EF4-FFF2-40B4-BE49-F238E27FC236}">
                <a16:creationId xmlns:a16="http://schemas.microsoft.com/office/drawing/2014/main" id="{FC508F12-ACC9-1546-414D-586FD4CA4659}"/>
              </a:ext>
            </a:extLst>
          </p:cNvPr>
          <p:cNvSpPr/>
          <p:nvPr/>
        </p:nvSpPr>
        <p:spPr>
          <a:xfrm>
            <a:off x="1013254" y="2302181"/>
            <a:ext cx="531341" cy="531341"/>
          </a:xfrm>
          <a:prstGeom prst="ellipse">
            <a:avLst/>
          </a:prstGeom>
          <a:solidFill>
            <a:srgbClr val="217949"/>
          </a:solidFill>
          <a:ln w="381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A</a:t>
            </a:r>
            <a:endPar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vong_vang_a">
            <a:extLst>
              <a:ext uri="{FF2B5EF4-FFF2-40B4-BE49-F238E27FC236}">
                <a16:creationId xmlns:a16="http://schemas.microsoft.com/office/drawing/2014/main" id="{EE0649BA-5BAD-8B02-273A-3E9A5E61823B}"/>
              </a:ext>
            </a:extLst>
          </p:cNvPr>
          <p:cNvSpPr/>
          <p:nvPr/>
        </p:nvSpPr>
        <p:spPr>
          <a:xfrm>
            <a:off x="1068859" y="2357786"/>
            <a:ext cx="420131" cy="420131"/>
          </a:xfrm>
          <a:prstGeom prst="donut">
            <a:avLst>
              <a:gd name="adj" fmla="val 1245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pic>
        <p:nvPicPr>
          <p:cNvPr id="37" name="phanhoi_dung">
            <a:extLst>
              <a:ext uri="{FF2B5EF4-FFF2-40B4-BE49-F238E27FC236}">
                <a16:creationId xmlns:a16="http://schemas.microsoft.com/office/drawing/2014/main" id="{F5CDB652-AF7E-C540-0714-3CB57E403A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2500" y="2335311"/>
            <a:ext cx="597081" cy="597081"/>
          </a:xfrm>
          <a:prstGeom prst="rect">
            <a:avLst/>
          </a:prstGeom>
        </p:spPr>
      </p:pic>
      <p:sp>
        <p:nvSpPr>
          <p:cNvPr id="39" name="TextBox 38">
            <a:extLst>
              <a:ext uri="{FF2B5EF4-FFF2-40B4-BE49-F238E27FC236}">
                <a16:creationId xmlns:a16="http://schemas.microsoft.com/office/drawing/2014/main" id="{CAB2828B-FA4A-B1EE-E694-9F90D881AD46}"/>
              </a:ext>
            </a:extLst>
          </p:cNvPr>
          <p:cNvSpPr txBox="1"/>
          <p:nvPr/>
        </p:nvSpPr>
        <p:spPr>
          <a:xfrm>
            <a:off x="1224430" y="434732"/>
            <a:ext cx="4944066" cy="1015663"/>
          </a:xfrm>
          <a:prstGeom prst="rect">
            <a:avLst/>
          </a:prstGeom>
          <a:noFill/>
        </p:spPr>
        <p:txBody>
          <a:bodyPr wrap="square" rtlCol="0">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5: Đâu là ý nghĩa của việc lựa chọn góc độ tiếp cận đề tài và nguồn thông tin trong phỏng vấn?</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Picture 40" descr="Icon&#10;&#10;Description automatically generated">
            <a:extLst>
              <a:ext uri="{FF2B5EF4-FFF2-40B4-BE49-F238E27FC236}">
                <a16:creationId xmlns:a16="http://schemas.microsoft.com/office/drawing/2014/main" id="{F11550DA-5F75-4FCA-263A-470ECD26C7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125" y="676894"/>
            <a:ext cx="531341" cy="531341"/>
          </a:xfrm>
          <a:prstGeom prst="rect">
            <a:avLst/>
          </a:prstGeom>
        </p:spPr>
      </p:pic>
      <p:pic>
        <p:nvPicPr>
          <p:cNvPr id="45" name="Picture 44" descr="Icon&#10;&#10;Description automatically generated">
            <a:hlinkClick r:id="rId11" action="ppaction://hlinksldjump">
              <a:snd r:embed="rId12" name="bomb.wav"/>
            </a:hlinkClick>
            <a:extLst>
              <a:ext uri="{FF2B5EF4-FFF2-40B4-BE49-F238E27FC236}">
                <a16:creationId xmlns:a16="http://schemas.microsoft.com/office/drawing/2014/main" id="{244DADAC-A5AD-376E-3BF6-76F479B450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9534" y="622350"/>
            <a:ext cx="597081" cy="597081"/>
          </a:xfrm>
          <a:prstGeom prst="rect">
            <a:avLst/>
          </a:prstGeom>
        </p:spPr>
      </p:pic>
      <p:pic>
        <p:nvPicPr>
          <p:cNvPr id="210" name="nhạc chơi rung chuông vàng">
            <a:hlinkClick r:id="" action="ppaction://media"/>
            <a:extLst>
              <a:ext uri="{FF2B5EF4-FFF2-40B4-BE49-F238E27FC236}">
                <a16:creationId xmlns:a16="http://schemas.microsoft.com/office/drawing/2014/main" id="{BDDB67E1-9728-BEDF-B449-BD45CEEBDE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6372" y="619130"/>
            <a:ext cx="457200" cy="457200"/>
          </a:xfrm>
          <a:prstGeom prst="rect">
            <a:avLst/>
          </a:prstGeom>
        </p:spPr>
      </p:pic>
      <p:pic>
        <p:nvPicPr>
          <p:cNvPr id="212" name="dem giay 10">
            <a:hlinkClick r:id="" action="ppaction://media"/>
            <a:extLst>
              <a:ext uri="{FF2B5EF4-FFF2-40B4-BE49-F238E27FC236}">
                <a16:creationId xmlns:a16="http://schemas.microsoft.com/office/drawing/2014/main" id="{E3B74CA9-9F01-0F94-EF6A-FF593F5DA008}"/>
              </a:ext>
            </a:extLst>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65093" y="495545"/>
            <a:ext cx="1512340" cy="850691"/>
          </a:xfrm>
          <a:prstGeom prst="rect">
            <a:avLst/>
          </a:prstGeom>
        </p:spPr>
      </p:pic>
      <p:pic>
        <p:nvPicPr>
          <p:cNvPr id="2" name="Picture 1" descr="Logo&#10;&#10;Description automatically generated">
            <a:extLst>
              <a:ext uri="{FF2B5EF4-FFF2-40B4-BE49-F238E27FC236}">
                <a16:creationId xmlns:a16="http://schemas.microsoft.com/office/drawing/2014/main" id="{6A446311-603E-4E14-A572-2CBB815B15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6302" y="1368487"/>
            <a:ext cx="846465" cy="846465"/>
          </a:xfrm>
          <a:prstGeom prst="rect">
            <a:avLst/>
          </a:prstGeom>
        </p:spPr>
      </p:pic>
    </p:spTree>
    <p:extLst>
      <p:ext uri="{BB962C8B-B14F-4D97-AF65-F5344CB8AC3E}">
        <p14:creationId xmlns:p14="http://schemas.microsoft.com/office/powerpoint/2010/main" val="33161123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6" fill="hold"/>
                                        <p:tgtEl>
                                          <p:spTgt spid="210"/>
                                        </p:tgtEl>
                                      </p:cBhvr>
                                    </p:cmd>
                                  </p:childTnLst>
                                </p:cTn>
                              </p:par>
                              <p:par>
                                <p:cTn id="7" presetID="1" presetClass="mediacall" presetSubtype="0" fill="hold" nodeType="withEffect">
                                  <p:stCondLst>
                                    <p:cond delay="0"/>
                                  </p:stCondLst>
                                  <p:childTnLst>
                                    <p:cmd type="call" cmd="playFrom(0.0)">
                                      <p:cBhvr>
                                        <p:cTn id="8" dur="11200" fill="hold"/>
                                        <p:tgtEl>
                                          <p:spTgt spid="212"/>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11"/>
                                        </p:tgtEl>
                                        <p:attrNameLst>
                                          <p:attrName>fillcolor</p:attrName>
                                        </p:attrNameLst>
                                      </p:cBhvr>
                                      <p:to>
                                        <a:srgbClr val="FFFF00"/>
                                      </p:to>
                                    </p:animClr>
                                    <p:set>
                                      <p:cBhvr>
                                        <p:cTn id="20" dur="2000" fill="hold"/>
                                        <p:tgtEl>
                                          <p:spTgt spid="11"/>
                                        </p:tgtEl>
                                        <p:attrNameLst>
                                          <p:attrName>fill.type</p:attrName>
                                        </p:attrNameLst>
                                      </p:cBhvr>
                                      <p:to>
                                        <p:strVal val="solid"/>
                                      </p:to>
                                    </p:set>
                                    <p:set>
                                      <p:cBhvr>
                                        <p:cTn id="21" dur="2000" fill="hold"/>
                                        <p:tgtEl>
                                          <p:spTgt spid="11"/>
                                        </p:tgtEl>
                                        <p:attrNameLst>
                                          <p:attrName>fill.on</p:attrName>
                                        </p:attrNameLst>
                                      </p:cBhvr>
                                      <p:to>
                                        <p:strVal val="true"/>
                                      </p:to>
                                    </p:se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6" name="EM TRA LOI TOT_NHAC MO O.wav"/>
                                        </p:tgtEl>
                                      </p:cMediaNode>
                                    </p:audio>
                                  </p:sub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22"/>
                                        </p:tgtEl>
                                        <p:attrNameLst>
                                          <p:attrName>fillcolor</p:attrName>
                                        </p:attrNameLst>
                                      </p:cBhvr>
                                      <p:to>
                                        <a:srgbClr val="FFFF00"/>
                                      </p:to>
                                    </p:animClr>
                                    <p:set>
                                      <p:cBhvr>
                                        <p:cTn id="34" dur="2000" fill="hold"/>
                                        <p:tgtEl>
                                          <p:spTgt spid="22"/>
                                        </p:tgtEl>
                                        <p:attrNameLst>
                                          <p:attrName>fill.type</p:attrName>
                                        </p:attrNameLst>
                                      </p:cBhvr>
                                      <p:to>
                                        <p:strVal val="solid"/>
                                      </p:to>
                                    </p:set>
                                    <p:set>
                                      <p:cBhvr>
                                        <p:cTn id="35" dur="2000" fill="hold"/>
                                        <p:tgtEl>
                                          <p:spTgt spid="22"/>
                                        </p:tgtEl>
                                        <p:attrNameLst>
                                          <p:attrName>fill.on</p:attrName>
                                        </p:attrNameLst>
                                      </p:cBhvr>
                                      <p:to>
                                        <p:strVal val="true"/>
                                      </p:to>
                                    </p:set>
                                  </p:childTnLst>
                                </p:cTn>
                              </p:par>
                              <p:par>
                                <p:cTn id="36" presetID="21"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up)">
                                      <p:cBhvr>
                                        <p:cTn id="42" dur="500"/>
                                        <p:tgtEl>
                                          <p:spTgt spid="25"/>
                                        </p:tgtEl>
                                      </p:cBhvr>
                                    </p:animEffect>
                                  </p:childTnLst>
                                  <p:subTnLst>
                                    <p:audio>
                                      <p:cMediaNode>
                                        <p:cTn display="0" masterRel="sameClick">
                                          <p:stCondLst>
                                            <p:cond evt="begin" delay="0">
                                              <p:tn val="39"/>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30"/>
                                        </p:tgtEl>
                                        <p:attrNameLst>
                                          <p:attrName>fillcolor</p:attrName>
                                        </p:attrNameLst>
                                      </p:cBhvr>
                                      <p:to>
                                        <a:srgbClr val="FFFF00"/>
                                      </p:to>
                                    </p:animClr>
                                    <p:set>
                                      <p:cBhvr>
                                        <p:cTn id="48" dur="2000" fill="hold"/>
                                        <p:tgtEl>
                                          <p:spTgt spid="30"/>
                                        </p:tgtEl>
                                        <p:attrNameLst>
                                          <p:attrName>fill.type</p:attrName>
                                        </p:attrNameLst>
                                      </p:cBhvr>
                                      <p:to>
                                        <p:strVal val="solid"/>
                                      </p:to>
                                    </p:set>
                                    <p:set>
                                      <p:cBhvr>
                                        <p:cTn id="49" dur="2000" fill="hold"/>
                                        <p:tgtEl>
                                          <p:spTgt spid="30"/>
                                        </p:tgtEl>
                                        <p:attrNameLst>
                                          <p:attrName>fill.on</p:attrName>
                                        </p:attrNameLst>
                                      </p:cBhvr>
                                      <p:to>
                                        <p:strVal val="true"/>
                                      </p:to>
                                    </p:se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par>
                                <p:cTn id="53" presetID="1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ppt_y</p:attrName>
                                        </p:attrNameLst>
                                      </p:cBhvr>
                                      <p:tavLst>
                                        <p:tav tm="0">
                                          <p:val>
                                            <p:strVal val="#ppt_y+#ppt_h*1.125000"/>
                                          </p:val>
                                        </p:tav>
                                        <p:tav tm="100000">
                                          <p:val>
                                            <p:strVal val="#ppt_y"/>
                                          </p:val>
                                        </p:tav>
                                      </p:tavLst>
                                    </p:anim>
                                    <p:animEffect transition="in" filter="wipe(up)">
                                      <p:cBhvr>
                                        <p:cTn id="56" dur="500"/>
                                        <p:tgtEl>
                                          <p:spTgt spid="33"/>
                                        </p:tgtEl>
                                      </p:cBhvr>
                                    </p:animEffect>
                                  </p:childTnLst>
                                  <p:subTnLst>
                                    <p:audio>
                                      <p:cMediaNode>
                                        <p:cTn display="0" masterRel="sameClick">
                                          <p:stCondLst>
                                            <p:cond evt="begin" delay="0">
                                              <p:tn val="53"/>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34"/>
                                        </p:tgtEl>
                                        <p:attrNameLst>
                                          <p:attrName>fillcolor</p:attrName>
                                        </p:attrNameLst>
                                      </p:cBhvr>
                                      <p:to>
                                        <a:srgbClr val="FFFF00"/>
                                      </p:to>
                                    </p:animClr>
                                    <p:set>
                                      <p:cBhvr>
                                        <p:cTn id="62" dur="2000" fill="hold"/>
                                        <p:tgtEl>
                                          <p:spTgt spid="34"/>
                                        </p:tgtEl>
                                        <p:attrNameLst>
                                          <p:attrName>fill.type</p:attrName>
                                        </p:attrNameLst>
                                      </p:cBhvr>
                                      <p:to>
                                        <p:strVal val="solid"/>
                                      </p:to>
                                    </p:set>
                                    <p:set>
                                      <p:cBhvr>
                                        <p:cTn id="63" dur="2000" fill="hold"/>
                                        <p:tgtEl>
                                          <p:spTgt spid="34"/>
                                        </p:tgtEl>
                                        <p:attrNameLst>
                                          <p:attrName>fill.on</p:attrName>
                                        </p:attrNameLst>
                                      </p:cBhvr>
                                      <p:to>
                                        <p:strVal val="true"/>
                                      </p:to>
                                    </p:set>
                                  </p:childTnLst>
                                </p:cTn>
                              </p:par>
                              <p:par>
                                <p:cTn id="64" presetID="21" presetClass="entr" presetSubtype="1"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heel(1)">
                                      <p:cBhvr>
                                        <p:cTn id="66" dur="20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ppt_y</p:attrName>
                                        </p:attrNameLst>
                                      </p:cBhvr>
                                      <p:tavLst>
                                        <p:tav tm="0">
                                          <p:val>
                                            <p:strVal val="#ppt_y+#ppt_h*1.125000"/>
                                          </p:val>
                                        </p:tav>
                                        <p:tav tm="100000">
                                          <p:val>
                                            <p:strVal val="#ppt_y"/>
                                          </p:val>
                                        </p:tav>
                                      </p:tavLst>
                                    </p:anim>
                                    <p:animEffect transition="in" filter="wipe(up)">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7" name="SAI ROI_NHAC GÕ.wav"/>
                                        </p:tgtEl>
                                      </p:cMediaNode>
                                    </p:audio>
                                  </p:subTnLst>
                                </p:cTn>
                              </p:par>
                            </p:childTnLst>
                          </p:cTn>
                        </p:par>
                      </p:childTnLst>
                    </p:cTn>
                  </p:par>
                </p:childTnLst>
              </p:cTn>
              <p:nextCondLst>
                <p:cond evt="onClick" delay="0">
                  <p:tgtEl>
                    <p:spTgt spid="34"/>
                  </p:tgtEl>
                </p:cond>
              </p:nextCondLst>
            </p:seq>
            <p:audio>
              <p:cMediaNode vol="80000">
                <p:cTn id="71" fill="hold" display="0">
                  <p:stCondLst>
                    <p:cond delay="indefinite"/>
                  </p:stCondLst>
                  <p:endCondLst>
                    <p:cond evt="onStopAudio" delay="0">
                      <p:tgtEl>
                        <p:sldTgt/>
                      </p:tgtEl>
                    </p:cond>
                  </p:endCondLst>
                </p:cTn>
                <p:tgtEl>
                  <p:spTgt spid="210"/>
                </p:tgtEl>
              </p:cMediaNode>
            </p:audio>
            <p:video>
              <p:cMediaNode vol="80000">
                <p:cTn id="72" fill="hold" display="0">
                  <p:stCondLst>
                    <p:cond delay="indefinite"/>
                  </p:stCondLst>
                </p:cTn>
                <p:tgtEl>
                  <p:spTgt spid="212"/>
                </p:tgtEl>
              </p:cMediaNode>
            </p:video>
            <p:seq concurrent="1" nextAc="seek">
              <p:cTn id="73" restart="whenNotActive" fill="hold" evtFilter="cancelBubble" nodeType="interactiveSeq">
                <p:stCondLst>
                  <p:cond evt="onClick" delay="0">
                    <p:tgtEl>
                      <p:spTgt spid="212"/>
                    </p:tgtEl>
                  </p:cond>
                </p:stCondLst>
                <p:endSync evt="end" delay="0">
                  <p:rtn val="all"/>
                </p:endSync>
                <p:childTnLst>
                  <p:par>
                    <p:cTn id="74" fill="hold">
                      <p:stCondLst>
                        <p:cond delay="0"/>
                      </p:stCondLst>
                      <p:childTnLst>
                        <p:par>
                          <p:cTn id="75" fill="hold">
                            <p:stCondLst>
                              <p:cond delay="0"/>
                            </p:stCondLst>
                            <p:childTnLst>
                              <p:par>
                                <p:cTn id="76" presetID="2" presetClass="mediacall" presetSubtype="0" fill="hold" nodeType="withEffect">
                                  <p:stCondLst>
                                    <p:cond delay="0"/>
                                  </p:stCondLst>
                                  <p:childTnLst>
                                    <p:cmd type="call" cmd="togglePause">
                                      <p:cBhvr>
                                        <p:cTn id="77" dur="1" fill="hold"/>
                                        <p:tgtEl>
                                          <p:spTgt spid="212"/>
                                        </p:tgtEl>
                                      </p:cBhvr>
                                    </p:cmd>
                                  </p:childTnLst>
                                </p:cTn>
                              </p:par>
                            </p:childTnLst>
                          </p:cTn>
                        </p:par>
                      </p:childTnLst>
                    </p:cTn>
                  </p:par>
                </p:childTnLst>
              </p:cTn>
              <p:nextCondLst>
                <p:cond evt="onClick" delay="0">
                  <p:tgtEl>
                    <p:spTgt spid="212"/>
                  </p:tgtEl>
                </p:cond>
              </p:nextCondLst>
            </p:seq>
          </p:childTnLst>
        </p:cTn>
      </p:par>
    </p:tnLst>
    <p:bldLst>
      <p:bldP spid="13" grpId="0" animBg="1"/>
      <p:bldP spid="24" grpId="0" animBg="1"/>
      <p:bldP spid="32" grpId="0" animBg="1"/>
      <p:bldP spid="36" grpId="0" animBg="1"/>
    </p:bldLst>
  </p:timing>
</p:sld>
</file>

<file path=ppt/theme/theme1.xml><?xml version="1.0" encoding="utf-8"?>
<a:theme xmlns:a="http://schemas.openxmlformats.org/drawingml/2006/main" name="World Literature Theme by Slidesgo">
  <a:themeElements>
    <a:clrScheme name="Simple Light">
      <a:dk1>
        <a:srgbClr val="66241B"/>
      </a:dk1>
      <a:lt1>
        <a:srgbClr val="FFFCEC"/>
      </a:lt1>
      <a:dk2>
        <a:srgbClr val="FD4C20"/>
      </a:dk2>
      <a:lt2>
        <a:srgbClr val="FFEACD"/>
      </a:lt2>
      <a:accent1>
        <a:srgbClr val="FFFFFF"/>
      </a:accent1>
      <a:accent2>
        <a:srgbClr val="55C2BC"/>
      </a:accent2>
      <a:accent3>
        <a:srgbClr val="FFC82A"/>
      </a:accent3>
      <a:accent4>
        <a:srgbClr val="FEC5AA"/>
      </a:accent4>
      <a:accent5>
        <a:srgbClr val="9F90EB"/>
      </a:accent5>
      <a:accent6>
        <a:srgbClr val="AA8F02"/>
      </a:accent6>
      <a:hlink>
        <a:srgbClr val="6624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3650</Words>
  <Application>Microsoft Office PowerPoint</Application>
  <PresentationFormat>On-screen Show (16:9)</PresentationFormat>
  <Paragraphs>390</Paragraphs>
  <Slides>45</Slides>
  <Notes>8</Notes>
  <HiddenSlides>0</HiddenSlides>
  <MMClips>25</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45</vt:i4>
      </vt:variant>
    </vt:vector>
  </HeadingPairs>
  <TitlesOfParts>
    <vt:vector size="68" baseType="lpstr">
      <vt:lpstr>Source Han Sans SC</vt:lpstr>
      <vt:lpstr>Viga</vt:lpstr>
      <vt:lpstr>Calibri Light</vt:lpstr>
      <vt:lpstr>Aptos</vt:lpstr>
      <vt:lpstr>Akatab</vt:lpstr>
      <vt:lpstr>Montserrat</vt:lpstr>
      <vt:lpstr>Denk One</vt:lpstr>
      <vt:lpstr>UTM Colossalis</vt:lpstr>
      <vt:lpstr>字魂59号-创粗黑</vt:lpstr>
      <vt:lpstr>Wingdings</vt:lpstr>
      <vt:lpstr>字魂86号-杨任东楷书</vt:lpstr>
      <vt:lpstr>Open Sans Extrabold</vt:lpstr>
      <vt:lpstr>Calibri</vt:lpstr>
      <vt:lpstr>Arial Black</vt:lpstr>
      <vt:lpstr>Arial</vt:lpstr>
      <vt:lpstr>Tajawal Medium</vt:lpstr>
      <vt:lpstr>Montserrat Medium</vt:lpstr>
      <vt:lpstr>Times New Roman</vt:lpstr>
      <vt:lpstr>Atma</vt:lpstr>
      <vt:lpstr>Tahoma</vt:lpstr>
      <vt:lpstr>World Literature Theme by Slidesgo</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19</cp:revision>
  <dcterms:modified xsi:type="dcterms:W3CDTF">2025-04-24T22:42:38Z</dcterms:modified>
</cp:coreProperties>
</file>