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0" r:id="rId2"/>
    <p:sldMasterId id="2147483702" r:id="rId3"/>
    <p:sldMasterId id="2147483710" r:id="rId4"/>
  </p:sldMasterIdLst>
  <p:notesMasterIdLst>
    <p:notesMasterId r:id="rId33"/>
  </p:notesMasterIdLst>
  <p:sldIdLst>
    <p:sldId id="256" r:id="rId5"/>
    <p:sldId id="2007578960" r:id="rId6"/>
    <p:sldId id="2007578962" r:id="rId7"/>
    <p:sldId id="2007578977" r:id="rId8"/>
    <p:sldId id="2007578978" r:id="rId9"/>
    <p:sldId id="2007578964" r:id="rId10"/>
    <p:sldId id="257" r:id="rId11"/>
    <p:sldId id="2007578965" r:id="rId12"/>
    <p:sldId id="2007578979" r:id="rId13"/>
    <p:sldId id="2007578966" r:id="rId14"/>
    <p:sldId id="2007578963" r:id="rId15"/>
    <p:sldId id="2007578974" r:id="rId16"/>
    <p:sldId id="2007578968" r:id="rId17"/>
    <p:sldId id="2007578971" r:id="rId18"/>
    <p:sldId id="2007578981" r:id="rId19"/>
    <p:sldId id="2007578982" r:id="rId20"/>
    <p:sldId id="2007578980" r:id="rId21"/>
    <p:sldId id="2007578983" r:id="rId22"/>
    <p:sldId id="2007579052" r:id="rId23"/>
    <p:sldId id="2007578984" r:id="rId24"/>
    <p:sldId id="2007579053" r:id="rId25"/>
    <p:sldId id="2007578976" r:id="rId26"/>
    <p:sldId id="2007578967" r:id="rId27"/>
    <p:sldId id="2007579054" r:id="rId28"/>
    <p:sldId id="2007579055" r:id="rId29"/>
    <p:sldId id="513" r:id="rId30"/>
    <p:sldId id="2007578969" r:id="rId31"/>
    <p:sldId id="20075790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4D8B"/>
    <a:srgbClr val="FDEFE9"/>
    <a:srgbClr val="FAC090"/>
    <a:srgbClr val="EBF1DE"/>
    <a:srgbClr val="FDF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780" y="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B7FD8-08C8-4E7E-B911-1A90A413E018}" type="datetimeFigureOut">
              <a:rPr lang="en-SG" smtClean="0"/>
              <a:t>27/8/2024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DCE79-46D4-4FA0-8383-01804500F5B1}" type="slidenum">
              <a:rPr lang="en-SG" smtClean="0"/>
              <a:t>‹#›</a:t>
            </a:fld>
            <a:endParaRPr lang="en-SG"/>
          </a:p>
        </p:txBody>
      </p:sp>
    </p:spTree>
    <p:extLst>
      <p:ext uri="{BB962C8B-B14F-4D97-AF65-F5344CB8AC3E}">
        <p14:creationId xmlns:p14="http://schemas.microsoft.com/office/powerpoint/2010/main" val="175659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11DCE79-46D4-4FA0-8383-01804500F5B1}" type="slidenum">
              <a:rPr lang="en-SG" smtClean="0"/>
              <a:t>1</a:t>
            </a:fld>
            <a:endParaRPr lang="en-SG"/>
          </a:p>
        </p:txBody>
      </p:sp>
    </p:spTree>
    <p:extLst>
      <p:ext uri="{BB962C8B-B14F-4D97-AF65-F5344CB8AC3E}">
        <p14:creationId xmlns:p14="http://schemas.microsoft.com/office/powerpoint/2010/main" val="268358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70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07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28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9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096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544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65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88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9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spcAft>
                <a:spcPts val="800"/>
              </a:spcAft>
              <a:tabLst>
                <a:tab pos="347345"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Phần</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Nhiệm vụ</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Áp dụng vào đề tài của em</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47345"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nêu tên và giới thiệu khái quát về danh lam thắng cảnh hay di tích lịch sử.</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47345"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Nội dung chính</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trình bày có hệ thống các thông tin liên quan đến các phương diện khác nhau của danh lam thắng cảnh hay di tích lịch sử (vị trí tọa lạc; lịch sử hình thành; đặc điểm kiến trúc, cảnh quan,…; giá trị lịch sử, văn hóa; cách thức tham quan; …)</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47345"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Kết thúc</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đánh giá khái quát về danh lam thắng cảnh hay di tích lịch sử; bày tỏ suy nghĩ, tình cảm về danh lam thắng cảnh hay di tích lịch sử; đưa ra lời mời tham quan (nếu cần).</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436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00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21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27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014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64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300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96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21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42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54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99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76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32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97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grpSp>
        <p:nvGrpSpPr>
          <p:cNvPr id="2" name="Group 2">
            <a:extLst>
              <a:ext uri="{FF2B5EF4-FFF2-40B4-BE49-F238E27FC236}">
                <a16:creationId xmlns:a16="http://schemas.microsoft.com/office/drawing/2014/main" id="{C0D8A775-92E8-DFA0-B6F2-ADAD18A2EBD6}"/>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302BBF9C-B4FD-7141-A28B-A77AEBFE3FFC}"/>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dirty="0"/>
            </a:p>
          </p:txBody>
        </p:sp>
        <p:sp>
          <p:nvSpPr>
            <p:cNvPr id="4" name="TextBox 4">
              <a:extLst>
                <a:ext uri="{FF2B5EF4-FFF2-40B4-BE49-F238E27FC236}">
                  <a16:creationId xmlns:a16="http://schemas.microsoft.com/office/drawing/2014/main" id="{026BD258-09EA-08CD-3DC2-32AEABD0D44D}"/>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sp>
        <p:nvSpPr>
          <p:cNvPr id="154" name="Google Shape;154;p4"/>
          <p:cNvSpPr/>
          <p:nvPr/>
        </p:nvSpPr>
        <p:spPr>
          <a:xfrm rot="-5400000" flipH="1">
            <a:off x="10204568" y="47821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 name="Google Shape;207;p4"/>
          <p:cNvGrpSpPr/>
          <p:nvPr/>
        </p:nvGrpSpPr>
        <p:grpSpPr>
          <a:xfrm>
            <a:off x="514334" y="275263"/>
            <a:ext cx="11114732" cy="6343037"/>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txBox="1">
            <a:spLocks noGrp="1"/>
          </p:cNvSpPr>
          <p:nvPr>
            <p:ph type="title"/>
          </p:nvPr>
        </p:nvSpPr>
        <p:spPr>
          <a:xfrm>
            <a:off x="960000" y="593367"/>
            <a:ext cx="10272000" cy="15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960000" y="2433793"/>
            <a:ext cx="10272000" cy="33368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Clr>
                <a:srgbClr val="191919"/>
              </a:buClr>
              <a:buSzPts val="800"/>
              <a:buFont typeface="Anaheim"/>
              <a:buChar char="●"/>
              <a:defRPr sz="1600">
                <a:solidFill>
                  <a:srgbClr val="434343"/>
                </a:solidFill>
              </a:defRPr>
            </a:lvl1pPr>
            <a:lvl2pPr marL="1219170" lvl="1" indent="-406390" rtl="0">
              <a:lnSpc>
                <a:spcPct val="100000"/>
              </a:lnSpc>
              <a:spcBef>
                <a:spcPts val="0"/>
              </a:spcBef>
              <a:spcAft>
                <a:spcPts val="0"/>
              </a:spcAft>
              <a:buClr>
                <a:srgbClr val="191919"/>
              </a:buClr>
              <a:buSzPts val="1200"/>
              <a:buFont typeface="Roboto Condensed Light"/>
              <a:buChar char="●"/>
              <a:defRPr sz="1600">
                <a:solidFill>
                  <a:srgbClr val="434343"/>
                </a:solidFill>
              </a:defRPr>
            </a:lvl2pPr>
            <a:lvl3pPr marL="1828754" lvl="2" indent="-406390" rtl="0">
              <a:lnSpc>
                <a:spcPct val="115000"/>
              </a:lnSpc>
              <a:spcBef>
                <a:spcPts val="0"/>
              </a:spcBef>
              <a:spcAft>
                <a:spcPts val="0"/>
              </a:spcAft>
              <a:buClr>
                <a:srgbClr val="191919"/>
              </a:buClr>
              <a:buSzPts val="1200"/>
              <a:buFont typeface="Roboto Condensed Light"/>
              <a:buChar char="■"/>
              <a:defRPr>
                <a:solidFill>
                  <a:srgbClr val="434343"/>
                </a:solidFill>
              </a:defRPr>
            </a:lvl3pPr>
            <a:lvl4pPr marL="2438339" lvl="3" indent="-406390" rtl="0">
              <a:lnSpc>
                <a:spcPct val="115000"/>
              </a:lnSpc>
              <a:spcBef>
                <a:spcPts val="2133"/>
              </a:spcBef>
              <a:spcAft>
                <a:spcPts val="0"/>
              </a:spcAft>
              <a:buClr>
                <a:srgbClr val="191919"/>
              </a:buClr>
              <a:buSzPts val="1200"/>
              <a:buFont typeface="Roboto Condensed Light"/>
              <a:buChar char="●"/>
              <a:defRPr>
                <a:solidFill>
                  <a:srgbClr val="434343"/>
                </a:solidFill>
              </a:defRPr>
            </a:lvl4pPr>
            <a:lvl5pPr marL="3047924" lvl="4" indent="-406390" rtl="0">
              <a:lnSpc>
                <a:spcPct val="115000"/>
              </a:lnSpc>
              <a:spcBef>
                <a:spcPts val="2133"/>
              </a:spcBef>
              <a:spcAft>
                <a:spcPts val="0"/>
              </a:spcAft>
              <a:buClr>
                <a:srgbClr val="191919"/>
              </a:buClr>
              <a:buSzPts val="1200"/>
              <a:buFont typeface="Roboto Condensed Light"/>
              <a:buChar char="○"/>
              <a:defRPr>
                <a:solidFill>
                  <a:srgbClr val="434343"/>
                </a:solidFill>
              </a:defRPr>
            </a:lvl5pPr>
            <a:lvl6pPr marL="3657509" lvl="5" indent="-406390" rtl="0">
              <a:lnSpc>
                <a:spcPct val="115000"/>
              </a:lnSpc>
              <a:spcBef>
                <a:spcPts val="2133"/>
              </a:spcBef>
              <a:spcAft>
                <a:spcPts val="0"/>
              </a:spcAft>
              <a:buClr>
                <a:srgbClr val="191919"/>
              </a:buClr>
              <a:buSzPts val="1200"/>
              <a:buFont typeface="Roboto Condensed Light"/>
              <a:buChar char="■"/>
              <a:defRPr>
                <a:solidFill>
                  <a:srgbClr val="434343"/>
                </a:solidFill>
              </a:defRPr>
            </a:lvl6pPr>
            <a:lvl7pPr marL="4267093" lvl="6" indent="-406390" rtl="0">
              <a:lnSpc>
                <a:spcPct val="115000"/>
              </a:lnSpc>
              <a:spcBef>
                <a:spcPts val="2133"/>
              </a:spcBef>
              <a:spcAft>
                <a:spcPts val="0"/>
              </a:spcAft>
              <a:buClr>
                <a:srgbClr val="191919"/>
              </a:buClr>
              <a:buSzPts val="1200"/>
              <a:buFont typeface="Roboto Condensed Light"/>
              <a:buChar char="●"/>
              <a:defRPr>
                <a:solidFill>
                  <a:srgbClr val="434343"/>
                </a:solidFill>
              </a:defRPr>
            </a:lvl7pPr>
            <a:lvl8pPr marL="4876678" lvl="7" indent="-406390" rtl="0">
              <a:lnSpc>
                <a:spcPct val="115000"/>
              </a:lnSpc>
              <a:spcBef>
                <a:spcPts val="2133"/>
              </a:spcBef>
              <a:spcAft>
                <a:spcPts val="0"/>
              </a:spcAft>
              <a:buClr>
                <a:srgbClr val="191919"/>
              </a:buClr>
              <a:buSzPts val="1200"/>
              <a:buFont typeface="Roboto Condensed Light"/>
              <a:buChar char="○"/>
              <a:defRPr>
                <a:solidFill>
                  <a:srgbClr val="434343"/>
                </a:solidFill>
              </a:defRPr>
            </a:lvl8pPr>
            <a:lvl9pPr marL="5486263" lvl="8" indent="-406390" rtl="0">
              <a:lnSpc>
                <a:spcPct val="115000"/>
              </a:lnSpc>
              <a:spcBef>
                <a:spcPts val="2133"/>
              </a:spcBef>
              <a:spcAft>
                <a:spcPts val="2133"/>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222399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63"/>
        <p:cNvGrpSpPr/>
        <p:nvPr/>
      </p:nvGrpSpPr>
      <p:grpSpPr>
        <a:xfrm>
          <a:off x="0" y="0"/>
          <a:ext cx="0" cy="0"/>
          <a:chOff x="0" y="0"/>
          <a:chExt cx="0" cy="0"/>
        </a:xfrm>
      </p:grpSpPr>
      <p:sp>
        <p:nvSpPr>
          <p:cNvPr id="664" name="Google Shape;664;p14"/>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5" name="Google Shape;665;p14"/>
          <p:cNvGrpSpPr/>
          <p:nvPr/>
        </p:nvGrpSpPr>
        <p:grpSpPr>
          <a:xfrm>
            <a:off x="514334" y="275263"/>
            <a:ext cx="11114732" cy="6343037"/>
            <a:chOff x="385750" y="206447"/>
            <a:chExt cx="8336049" cy="4757278"/>
          </a:xfrm>
        </p:grpSpPr>
        <p:sp>
          <p:nvSpPr>
            <p:cNvPr id="666" name="Google Shape;666;p1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8" name="Google Shape;668;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9" name="Google Shape;669;p14"/>
          <p:cNvGrpSpPr/>
          <p:nvPr/>
        </p:nvGrpSpPr>
        <p:grpSpPr>
          <a:xfrm rot="-1180894">
            <a:off x="10308555" y="6082909"/>
            <a:ext cx="2434221" cy="703316"/>
            <a:chOff x="4314275" y="3002400"/>
            <a:chExt cx="1825625" cy="527475"/>
          </a:xfrm>
        </p:grpSpPr>
        <p:sp>
          <p:nvSpPr>
            <p:cNvPr id="670" name="Google Shape;670;p14"/>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4"/>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4"/>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4"/>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4"/>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306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21"/>
        <p:cNvGrpSpPr/>
        <p:nvPr/>
      </p:nvGrpSpPr>
      <p:grpSpPr>
        <a:xfrm>
          <a:off x="0" y="0"/>
          <a:ext cx="0" cy="0"/>
          <a:chOff x="0" y="0"/>
          <a:chExt cx="0" cy="0"/>
        </a:xfrm>
      </p:grpSpPr>
      <p:sp>
        <p:nvSpPr>
          <p:cNvPr id="722" name="Google Shape;722;p15"/>
          <p:cNvSpPr/>
          <p:nvPr/>
        </p:nvSpPr>
        <p:spPr>
          <a:xfrm rot="-5400000" flipH="1">
            <a:off x="10204568" y="47821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3" name="Google Shape;723;p15"/>
          <p:cNvGrpSpPr/>
          <p:nvPr/>
        </p:nvGrpSpPr>
        <p:grpSpPr>
          <a:xfrm rot="-7615934">
            <a:off x="-1269284" y="5005502"/>
            <a:ext cx="3713616" cy="1073025"/>
            <a:chOff x="4314275" y="3002400"/>
            <a:chExt cx="1825625" cy="527475"/>
          </a:xfrm>
        </p:grpSpPr>
        <p:sp>
          <p:nvSpPr>
            <p:cNvPr id="724" name="Google Shape;724;p1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15"/>
          <p:cNvGrpSpPr/>
          <p:nvPr/>
        </p:nvGrpSpPr>
        <p:grpSpPr>
          <a:xfrm>
            <a:off x="514334" y="275263"/>
            <a:ext cx="11114732" cy="6343037"/>
            <a:chOff x="385750" y="206447"/>
            <a:chExt cx="8336049" cy="4757278"/>
          </a:xfrm>
        </p:grpSpPr>
        <p:sp>
          <p:nvSpPr>
            <p:cNvPr id="776" name="Google Shape;776;p1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8" name="Google Shape;778;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9444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79"/>
        <p:cNvGrpSpPr/>
        <p:nvPr/>
      </p:nvGrpSpPr>
      <p:grpSpPr>
        <a:xfrm>
          <a:off x="0" y="0"/>
          <a:ext cx="0" cy="0"/>
          <a:chOff x="0" y="0"/>
          <a:chExt cx="0" cy="0"/>
        </a:xfrm>
      </p:grpSpPr>
      <p:grpSp>
        <p:nvGrpSpPr>
          <p:cNvPr id="780" name="Google Shape;780;p16"/>
          <p:cNvGrpSpPr/>
          <p:nvPr/>
        </p:nvGrpSpPr>
        <p:grpSpPr>
          <a:xfrm rot="-2700000">
            <a:off x="-1466549" y="3854991"/>
            <a:ext cx="4197193" cy="1714428"/>
            <a:chOff x="4407125" y="893175"/>
            <a:chExt cx="1997575" cy="815950"/>
          </a:xfrm>
        </p:grpSpPr>
        <p:sp>
          <p:nvSpPr>
            <p:cNvPr id="781" name="Google Shape;781;p16"/>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6"/>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6"/>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6"/>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6"/>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6"/>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6"/>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6"/>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6"/>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6"/>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6"/>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6"/>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6"/>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6"/>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6"/>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6"/>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6"/>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6"/>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6"/>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6"/>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6"/>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6"/>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6"/>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6"/>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6"/>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6"/>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6"/>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6"/>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6"/>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6"/>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6"/>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6"/>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6"/>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6"/>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6"/>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6"/>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6"/>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6"/>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6"/>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6"/>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6"/>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6"/>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6"/>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6"/>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6"/>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6"/>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6"/>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6"/>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6"/>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6"/>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6"/>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6"/>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6"/>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6"/>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6"/>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6"/>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6"/>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6"/>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6"/>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6"/>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16"/>
          <p:cNvSpPr/>
          <p:nvPr/>
        </p:nvSpPr>
        <p:spPr>
          <a:xfrm rot="-1837295">
            <a:off x="9683543" y="5191548"/>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5" name="Google Shape;845;p16"/>
          <p:cNvGrpSpPr/>
          <p:nvPr/>
        </p:nvGrpSpPr>
        <p:grpSpPr>
          <a:xfrm>
            <a:off x="514334" y="275263"/>
            <a:ext cx="11114732" cy="6343037"/>
            <a:chOff x="385750" y="206447"/>
            <a:chExt cx="8336049" cy="4757278"/>
          </a:xfrm>
        </p:grpSpPr>
        <p:sp>
          <p:nvSpPr>
            <p:cNvPr id="846" name="Google Shape;846;p16"/>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8" name="Google Shape;848;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2097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49"/>
        <p:cNvGrpSpPr/>
        <p:nvPr/>
      </p:nvGrpSpPr>
      <p:grpSpPr>
        <a:xfrm>
          <a:off x="0" y="0"/>
          <a:ext cx="0" cy="0"/>
          <a:chOff x="0" y="0"/>
          <a:chExt cx="0" cy="0"/>
        </a:xfrm>
      </p:grpSpPr>
      <p:sp>
        <p:nvSpPr>
          <p:cNvPr id="850" name="Google Shape;850;p17"/>
          <p:cNvSpPr/>
          <p:nvPr/>
        </p:nvSpPr>
        <p:spPr>
          <a:xfrm rot="3375775" flipH="1">
            <a:off x="-830557" y="-728133"/>
            <a:ext cx="2679704" cy="384854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1" name="Google Shape;851;p17"/>
          <p:cNvGrpSpPr/>
          <p:nvPr/>
        </p:nvGrpSpPr>
        <p:grpSpPr>
          <a:xfrm rot="4998213" flipH="1">
            <a:off x="10124595" y="1160294"/>
            <a:ext cx="3713584" cy="1073039"/>
            <a:chOff x="4314275" y="3002400"/>
            <a:chExt cx="1825625" cy="527475"/>
          </a:xfrm>
        </p:grpSpPr>
        <p:sp>
          <p:nvSpPr>
            <p:cNvPr id="852" name="Google Shape;852;p1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3" name="Google Shape;903;p17"/>
          <p:cNvGrpSpPr/>
          <p:nvPr/>
        </p:nvGrpSpPr>
        <p:grpSpPr>
          <a:xfrm>
            <a:off x="514334" y="275263"/>
            <a:ext cx="11114732" cy="6343037"/>
            <a:chOff x="385750" y="206447"/>
            <a:chExt cx="8336049" cy="4757278"/>
          </a:xfrm>
        </p:grpSpPr>
        <p:sp>
          <p:nvSpPr>
            <p:cNvPr id="904" name="Google Shape;904;p1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6" name="Google Shape;906;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360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472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614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561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4745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76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9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2"/>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4" y="275263"/>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526639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71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415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422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9137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53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2" name="Group 2">
            <a:extLst>
              <a:ext uri="{FF2B5EF4-FFF2-40B4-BE49-F238E27FC236}">
                <a16:creationId xmlns:a16="http://schemas.microsoft.com/office/drawing/2014/main" id="{71E83038-96C8-259E-E696-97C8EA364BB3}"/>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1C7707F9-0FB8-732F-60E5-8A25708E817C}"/>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a:extLst>
                <a:ext uri="{FF2B5EF4-FFF2-40B4-BE49-F238E27FC236}">
                  <a16:creationId xmlns:a16="http://schemas.microsoft.com/office/drawing/2014/main" id="{A20BCB3E-6B38-B527-DE25-1C7B5B463770}"/>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9" name="Google Shape;9;p2"/>
          <p:cNvGrpSpPr/>
          <p:nvPr/>
        </p:nvGrpSpPr>
        <p:grpSpPr>
          <a:xfrm>
            <a:off x="1" y="0"/>
            <a:ext cx="12192121" cy="6858197"/>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2"/>
          <p:cNvGrpSpPr/>
          <p:nvPr/>
        </p:nvGrpSpPr>
        <p:grpSpPr>
          <a:xfrm>
            <a:off x="669954" y="533232"/>
            <a:ext cx="10852092" cy="5791541"/>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txBox="1">
            <a:spLocks noGrp="1"/>
          </p:cNvSpPr>
          <p:nvPr>
            <p:ph type="ctrTitle"/>
          </p:nvPr>
        </p:nvSpPr>
        <p:spPr>
          <a:xfrm>
            <a:off x="2560133" y="2112433"/>
            <a:ext cx="7072000" cy="2409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128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79" name="Google Shape;79;p2"/>
          <p:cNvSpPr txBox="1">
            <a:spLocks noGrp="1"/>
          </p:cNvSpPr>
          <p:nvPr>
            <p:ph type="subTitle" idx="1"/>
          </p:nvPr>
        </p:nvSpPr>
        <p:spPr>
          <a:xfrm>
            <a:off x="2560033" y="4576800"/>
            <a:ext cx="7072000" cy="497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2"/>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6881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1036"/>
        <p:cNvGrpSpPr/>
        <p:nvPr/>
      </p:nvGrpSpPr>
      <p:grpSpPr>
        <a:xfrm>
          <a:off x="0" y="0"/>
          <a:ext cx="0" cy="0"/>
          <a:chOff x="0" y="0"/>
          <a:chExt cx="0" cy="0"/>
        </a:xfrm>
      </p:grpSpPr>
      <p:grpSp>
        <p:nvGrpSpPr>
          <p:cNvPr id="2" name="Group 2">
            <a:extLst>
              <a:ext uri="{FF2B5EF4-FFF2-40B4-BE49-F238E27FC236}">
                <a16:creationId xmlns:a16="http://schemas.microsoft.com/office/drawing/2014/main" id="{3B655720-D478-D460-965F-777A8A11BC20}"/>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5F895A9A-8E22-6E72-FE83-0CC66F323C1D}"/>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a:extLst>
                <a:ext uri="{FF2B5EF4-FFF2-40B4-BE49-F238E27FC236}">
                  <a16:creationId xmlns:a16="http://schemas.microsoft.com/office/drawing/2014/main" id="{466872E5-99BE-A5A8-FBB4-865DA1BD9867}"/>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1037" name="Google Shape;1037;p18"/>
          <p:cNvGrpSpPr/>
          <p:nvPr/>
        </p:nvGrpSpPr>
        <p:grpSpPr>
          <a:xfrm>
            <a:off x="1" y="0"/>
            <a:ext cx="12192121" cy="6858197"/>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0" name="Google Shape;1100;p18"/>
          <p:cNvGrpSpPr/>
          <p:nvPr/>
        </p:nvGrpSpPr>
        <p:grpSpPr>
          <a:xfrm>
            <a:off x="-60980" y="180670"/>
            <a:ext cx="11977601" cy="6496659"/>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6" name="Google Shape;1106;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7" name="Google Shape;1107;p18"/>
          <p:cNvSpPr txBox="1">
            <a:spLocks noGrp="1"/>
          </p:cNvSpPr>
          <p:nvPr>
            <p:ph type="subTitle" idx="1"/>
          </p:nvPr>
        </p:nvSpPr>
        <p:spPr>
          <a:xfrm>
            <a:off x="6564101"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18"/>
          <p:cNvSpPr txBox="1">
            <a:spLocks noGrp="1"/>
          </p:cNvSpPr>
          <p:nvPr>
            <p:ph type="subTitle" idx="2"/>
          </p:nvPr>
        </p:nvSpPr>
        <p:spPr>
          <a:xfrm>
            <a:off x="2107867"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8"/>
          <p:cNvSpPr txBox="1">
            <a:spLocks noGrp="1"/>
          </p:cNvSpPr>
          <p:nvPr>
            <p:ph type="subTitle" idx="3"/>
          </p:nvPr>
        </p:nvSpPr>
        <p:spPr>
          <a:xfrm>
            <a:off x="2107873"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0" name="Google Shape;1110;p18"/>
          <p:cNvSpPr txBox="1">
            <a:spLocks noGrp="1"/>
          </p:cNvSpPr>
          <p:nvPr>
            <p:ph type="subTitle" idx="4"/>
          </p:nvPr>
        </p:nvSpPr>
        <p:spPr>
          <a:xfrm>
            <a:off x="6564109"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51454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1" y="0"/>
            <a:ext cx="12192121" cy="6858197"/>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9" name="Google Shape;2009;p30"/>
          <p:cNvGrpSpPr/>
          <p:nvPr/>
        </p:nvGrpSpPr>
        <p:grpSpPr>
          <a:xfrm>
            <a:off x="669954" y="533232"/>
            <a:ext cx="10852092" cy="5791541"/>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4310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1" y="0"/>
            <a:ext cx="12192121" cy="6858197"/>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31"/>
          <p:cNvGrpSpPr/>
          <p:nvPr/>
        </p:nvGrpSpPr>
        <p:grpSpPr>
          <a:xfrm>
            <a:off x="231049" y="174484"/>
            <a:ext cx="11729675" cy="6508992"/>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9893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167310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4"/>
        <p:cNvGrpSpPr/>
        <p:nvPr/>
      </p:nvGrpSpPr>
      <p:grpSpPr>
        <a:xfrm>
          <a:off x="0" y="0"/>
          <a:ext cx="0" cy="0"/>
          <a:chOff x="0" y="0"/>
          <a:chExt cx="0" cy="0"/>
        </a:xfrm>
      </p:grpSpPr>
      <p:sp>
        <p:nvSpPr>
          <p:cNvPr id="275" name="Google Shape;275;p6"/>
          <p:cNvSpPr/>
          <p:nvPr/>
        </p:nvSpPr>
        <p:spPr>
          <a:xfrm rot="-5400000" flipH="1">
            <a:off x="10337602" y="5405610"/>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6" name="Google Shape;276;p6"/>
          <p:cNvGrpSpPr/>
          <p:nvPr/>
        </p:nvGrpSpPr>
        <p:grpSpPr>
          <a:xfrm rot="-7615934">
            <a:off x="-1743117" y="5338002"/>
            <a:ext cx="3713616" cy="1073025"/>
            <a:chOff x="4314275" y="3002400"/>
            <a:chExt cx="1825625" cy="527475"/>
          </a:xfrm>
        </p:grpSpPr>
        <p:sp>
          <p:nvSpPr>
            <p:cNvPr id="277" name="Google Shape;277;p6"/>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6"/>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6"/>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6"/>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6"/>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6"/>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6"/>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6"/>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6"/>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6"/>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6"/>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6"/>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6"/>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6"/>
          <p:cNvGrpSpPr/>
          <p:nvPr/>
        </p:nvGrpSpPr>
        <p:grpSpPr>
          <a:xfrm>
            <a:off x="514334" y="275263"/>
            <a:ext cx="11114732" cy="6343037"/>
            <a:chOff x="385750" y="206447"/>
            <a:chExt cx="8336049" cy="4757278"/>
          </a:xfrm>
        </p:grpSpPr>
        <p:sp>
          <p:nvSpPr>
            <p:cNvPr id="329" name="Google Shape;329;p6"/>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81400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68000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82476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6251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92292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6019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2078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2024/8/27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27773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95019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14539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5" y="6082909"/>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4" y="275263"/>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47048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27" y="-718706"/>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4" y="275263"/>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6178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9865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9"/>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69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369390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93"/>
        <p:cNvGrpSpPr/>
        <p:nvPr/>
      </p:nvGrpSpPr>
      <p:grpSpPr>
        <a:xfrm>
          <a:off x="0" y="0"/>
          <a:ext cx="0" cy="0"/>
          <a:chOff x="0" y="0"/>
          <a:chExt cx="0" cy="0"/>
        </a:xfrm>
      </p:grpSpPr>
      <p:grpSp>
        <p:nvGrpSpPr>
          <p:cNvPr id="594" name="Google Shape;594;p13"/>
          <p:cNvGrpSpPr/>
          <p:nvPr/>
        </p:nvGrpSpPr>
        <p:grpSpPr>
          <a:xfrm rot="-2700000">
            <a:off x="-1147633" y="-460909"/>
            <a:ext cx="4197193" cy="1714428"/>
            <a:chOff x="4407125" y="893175"/>
            <a:chExt cx="1997575" cy="815950"/>
          </a:xfrm>
        </p:grpSpPr>
        <p:sp>
          <p:nvSpPr>
            <p:cNvPr id="595" name="Google Shape;595;p13"/>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3"/>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3"/>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3"/>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3"/>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3"/>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3"/>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3"/>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3"/>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3"/>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3"/>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3"/>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3"/>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3"/>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3"/>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3"/>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3"/>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3"/>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3"/>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3"/>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3"/>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3"/>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3"/>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3"/>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3"/>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3"/>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3"/>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3"/>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3"/>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3"/>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3"/>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3"/>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3"/>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3"/>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3"/>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3"/>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3"/>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3"/>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3"/>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3"/>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3"/>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3"/>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3"/>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3"/>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3"/>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3"/>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3"/>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3"/>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3"/>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3"/>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3"/>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3"/>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3"/>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3"/>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3"/>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3"/>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3"/>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13"/>
          <p:cNvSpPr/>
          <p:nvPr/>
        </p:nvSpPr>
        <p:spPr>
          <a:xfrm rot="-2700000">
            <a:off x="9807304" y="4304845"/>
            <a:ext cx="3115003" cy="153955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9" name="Google Shape;659;p13"/>
          <p:cNvGrpSpPr/>
          <p:nvPr/>
        </p:nvGrpSpPr>
        <p:grpSpPr>
          <a:xfrm>
            <a:off x="514334" y="275263"/>
            <a:ext cx="11114732" cy="6343037"/>
            <a:chOff x="385750" y="206447"/>
            <a:chExt cx="8336049" cy="4757278"/>
          </a:xfrm>
        </p:grpSpPr>
        <p:sp>
          <p:nvSpPr>
            <p:cNvPr id="660" name="Google Shape;660;p13"/>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3"/>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7055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93990757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27/8/2024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211202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3615946256"/>
      </p:ext>
    </p:extLst>
  </p:cSld>
  <p:clrMap bg1="lt1" tx1="dk1" bg2="dk2" tx2="lt2" accent1="accent1" accent2="accent2" accent3="accent3" accent4="accent4" accent5="accent5" accent6="accent6" hlink="hlink" folHlink="folHlink"/>
  <p:sldLayoutIdLst>
    <p:sldLayoutId id="2147483703" r:id="rId1"/>
    <p:sldLayoutId id="2147483707" r:id="rId2"/>
    <p:sldLayoutId id="2147483708" r:id="rId3"/>
    <p:sldLayoutId id="214748370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2024/8/27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285343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20.xml"/><Relationship Id="rId6" Type="http://schemas.openxmlformats.org/officeDocument/2006/relationships/image" Target="../media/image5.svg"/><Relationship Id="rId11" Type="http://schemas.openxmlformats.org/officeDocument/2006/relationships/image" Target="../media/image5.png"/><Relationship Id="rId15" Type="http://schemas.openxmlformats.org/officeDocument/2006/relationships/image" Target="../media/image7.png"/><Relationship Id="rId10" Type="http://schemas.openxmlformats.org/officeDocument/2006/relationships/image" Target="../media/image9.svg"/><Relationship Id="rId9" Type="http://schemas.openxmlformats.org/officeDocument/2006/relationships/image" Target="../media/image4.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43.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4.sv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48.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29.png"/><Relationship Id="rId14" Type="http://schemas.openxmlformats.org/officeDocument/2006/relationships/image" Target="../media/image56.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sv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35.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43.svg"/><Relationship Id="rId5" Type="http://schemas.openxmlformats.org/officeDocument/2006/relationships/image" Target="../media/image24.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7.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2C5A"/>
        </a:solidFill>
        <a:effectLst/>
      </p:bgPr>
    </p:bg>
    <p:spTree>
      <p:nvGrpSpPr>
        <p:cNvPr id="1" name=""/>
        <p:cNvGrpSpPr/>
        <p:nvPr/>
      </p:nvGrpSpPr>
      <p:grpSpPr>
        <a:xfrm>
          <a:off x="0" y="0"/>
          <a:ext cx="0" cy="0"/>
          <a:chOff x="0" y="0"/>
          <a:chExt cx="0" cy="0"/>
        </a:xfrm>
      </p:grpSpPr>
      <p:grpSp>
        <p:nvGrpSpPr>
          <p:cNvPr id="2" name="Group 2"/>
          <p:cNvGrpSpPr/>
          <p:nvPr/>
        </p:nvGrpSpPr>
        <p:grpSpPr>
          <a:xfrm>
            <a:off x="-282965" y="-160110"/>
            <a:ext cx="3424762" cy="7178220"/>
            <a:chOff x="0" y="0"/>
            <a:chExt cx="1826540" cy="3828384"/>
          </a:xfrm>
        </p:grpSpPr>
        <p:sp>
          <p:nvSpPr>
            <p:cNvPr id="3" name="Freeform 3"/>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5" name="Group 5"/>
          <p:cNvGrpSpPr/>
          <p:nvPr/>
        </p:nvGrpSpPr>
        <p:grpSpPr>
          <a:xfrm>
            <a:off x="3351348" y="616512"/>
            <a:ext cx="8259698" cy="5624976"/>
            <a:chOff x="0" y="0"/>
            <a:chExt cx="808919" cy="550885"/>
          </a:xfrm>
        </p:grpSpPr>
        <p:sp>
          <p:nvSpPr>
            <p:cNvPr id="6" name="Freeform 6"/>
            <p:cNvSpPr/>
            <p:nvPr/>
          </p:nvSpPr>
          <p:spPr>
            <a:xfrm>
              <a:off x="0" y="0"/>
              <a:ext cx="808919" cy="550885"/>
            </a:xfrm>
            <a:custGeom>
              <a:avLst/>
              <a:gdLst/>
              <a:ahLst/>
              <a:cxnLst/>
              <a:rect l="l" t="t" r="r" b="b"/>
              <a:pathLst>
                <a:path w="808919" h="550885">
                  <a:moveTo>
                    <a:pt x="0" y="0"/>
                  </a:moveTo>
                  <a:lnTo>
                    <a:pt x="808919" y="0"/>
                  </a:lnTo>
                  <a:lnTo>
                    <a:pt x="808919" y="550885"/>
                  </a:lnTo>
                  <a:lnTo>
                    <a:pt x="0" y="550885"/>
                  </a:lnTo>
                  <a:close/>
                </a:path>
              </a:pathLst>
            </a:custGeom>
            <a:solidFill>
              <a:srgbClr val="FFFFFF"/>
            </a:solidFill>
          </p:spPr>
          <p:txBody>
            <a:bodyPr/>
            <a:lstStyle/>
            <a:p>
              <a:endParaRPr lang="en-SG"/>
            </a:p>
          </p:txBody>
        </p:sp>
        <p:sp>
          <p:nvSpPr>
            <p:cNvPr id="7" name="TextBox 7"/>
            <p:cNvSpPr txBox="1"/>
            <p:nvPr/>
          </p:nvSpPr>
          <p:spPr>
            <a:xfrm>
              <a:off x="0" y="-28575"/>
              <a:ext cx="808919" cy="57946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TextBox 8"/>
          <p:cNvSpPr txBox="1"/>
          <p:nvPr/>
        </p:nvSpPr>
        <p:spPr>
          <a:xfrm>
            <a:off x="3144932" y="2120161"/>
            <a:ext cx="8678627" cy="6755696"/>
          </a:xfrm>
          <a:prstGeom prst="rect">
            <a:avLst/>
          </a:prstGeom>
        </p:spPr>
        <p:txBody>
          <a:bodyPr wrap="square" lIns="0" tIns="0" rIns="0" bIns="0" rtlCol="0" anchor="t">
            <a:spAutoFit/>
          </a:bodyPr>
          <a:lstStyle/>
          <a:p>
            <a:pPr algn="ctr" defTabSz="609630"/>
            <a:r>
              <a:rPr lang="en-US" sz="6000" b="1" dirty="0">
                <a:solidFill>
                  <a:srgbClr val="AD4D8B"/>
                </a:solidFill>
                <a:latin typeface="Times New Roman" panose="02020603050405020304" pitchFamily="18" charset="0"/>
                <a:cs typeface="Times New Roman" panose="02020603050405020304" pitchFamily="18" charset="0"/>
              </a:rPr>
              <a:t>THUYẾT MINH VỀ MỘT DANH LAM THẮNG CẢNH HAY </a:t>
            </a:r>
          </a:p>
          <a:p>
            <a:pPr algn="ctr" defTabSz="609630"/>
            <a:r>
              <a:rPr lang="en-US" sz="6000" b="1" dirty="0">
                <a:solidFill>
                  <a:srgbClr val="AD4D8B"/>
                </a:solidFill>
                <a:latin typeface="Times New Roman" panose="02020603050405020304" pitchFamily="18" charset="0"/>
                <a:cs typeface="Times New Roman" panose="02020603050405020304" pitchFamily="18" charset="0"/>
              </a:rPr>
              <a:t>DI TÍCH </a:t>
            </a:r>
            <a:endParaRPr lang="en-US" sz="19900" b="1" dirty="0">
              <a:solidFill>
                <a:srgbClr val="AD4D8B"/>
              </a:solidFill>
              <a:latin typeface="Times New Roman" panose="02020603050405020304" pitchFamily="18" charset="0"/>
              <a:cs typeface="Times New Roman" panose="02020603050405020304" pitchFamily="18" charset="0"/>
            </a:endParaRPr>
          </a:p>
          <a:p>
            <a:pPr algn="ctr" defTabSz="609630"/>
            <a:endParaRPr lang="en-US" sz="19900" b="1" dirty="0">
              <a:solidFill>
                <a:srgbClr val="AD4D8B"/>
              </a:solidFill>
              <a:latin typeface="Times New Roman" panose="02020603050405020304" pitchFamily="18" charset="0"/>
              <a:cs typeface="Times New Roman" panose="02020603050405020304" pitchFamily="18" charset="0"/>
            </a:endParaRPr>
          </a:p>
        </p:txBody>
      </p:sp>
      <p:sp>
        <p:nvSpPr>
          <p:cNvPr id="10" name="Freeform 10"/>
          <p:cNvSpPr/>
          <p:nvPr/>
        </p:nvSpPr>
        <p:spPr>
          <a:xfrm>
            <a:off x="5881266" y="1109536"/>
            <a:ext cx="3199862" cy="732536"/>
          </a:xfrm>
          <a:custGeom>
            <a:avLst/>
            <a:gdLst/>
            <a:ahLst/>
            <a:cxnLst/>
            <a:rect l="l" t="t" r="r" b="b"/>
            <a:pathLst>
              <a:path w="834675" h="191080">
                <a:moveTo>
                  <a:pt x="82261" y="0"/>
                </a:moveTo>
                <a:lnTo>
                  <a:pt x="752414" y="0"/>
                </a:lnTo>
                <a:cubicBezTo>
                  <a:pt x="797846" y="0"/>
                  <a:pt x="834675" y="36830"/>
                  <a:pt x="834675" y="82261"/>
                </a:cubicBezTo>
                <a:lnTo>
                  <a:pt x="834675" y="108819"/>
                </a:lnTo>
                <a:cubicBezTo>
                  <a:pt x="834675" y="130636"/>
                  <a:pt x="826009" y="151559"/>
                  <a:pt x="810582" y="166986"/>
                </a:cubicBezTo>
                <a:cubicBezTo>
                  <a:pt x="795155" y="182413"/>
                  <a:pt x="774231" y="191080"/>
                  <a:pt x="752414" y="191080"/>
                </a:cubicBezTo>
                <a:lnTo>
                  <a:pt x="82261" y="191080"/>
                </a:lnTo>
                <a:cubicBezTo>
                  <a:pt x="36830" y="191080"/>
                  <a:pt x="0" y="154250"/>
                  <a:pt x="0" y="108819"/>
                </a:cubicBezTo>
                <a:lnTo>
                  <a:pt x="0" y="82261"/>
                </a:lnTo>
                <a:cubicBezTo>
                  <a:pt x="0" y="60444"/>
                  <a:pt x="8667" y="39521"/>
                  <a:pt x="24094" y="24094"/>
                </a:cubicBezTo>
                <a:cubicBezTo>
                  <a:pt x="39521" y="8667"/>
                  <a:pt x="60444" y="0"/>
                  <a:pt x="82261" y="0"/>
                </a:cubicBezTo>
                <a:close/>
              </a:path>
            </a:pathLst>
          </a:custGeom>
          <a:solidFill>
            <a:srgbClr val="D272AB"/>
          </a:solidFill>
        </p:spPr>
        <p:txBody>
          <a:bodyPr anchor="b"/>
          <a:lstStyle/>
          <a:p>
            <a:endParaRPr lang="en-SG"/>
          </a:p>
        </p:txBody>
      </p:sp>
      <p:sp>
        <p:nvSpPr>
          <p:cNvPr id="11" name="TextBox 11"/>
          <p:cNvSpPr txBox="1"/>
          <p:nvPr/>
        </p:nvSpPr>
        <p:spPr>
          <a:xfrm>
            <a:off x="5881179" y="607831"/>
            <a:ext cx="3199862" cy="1134208"/>
          </a:xfrm>
          <a:prstGeom prst="rect">
            <a:avLst/>
          </a:prstGeom>
        </p:spPr>
        <p:txBody>
          <a:bodyPr lIns="33867" tIns="33867" rIns="33867" bIns="33867" rtlCol="0" anchor="b"/>
          <a:lstStyle/>
          <a:p>
            <a:pPr algn="ctr" defTabSz="609630">
              <a:lnSpc>
                <a:spcPts val="5226"/>
              </a:lnSpc>
              <a:spcBef>
                <a:spcPct val="0"/>
              </a:spcBef>
            </a:pPr>
            <a:r>
              <a:rPr lang="en-US" sz="3733" b="1" dirty="0" err="1">
                <a:solidFill>
                  <a:srgbClr val="FFFFFF"/>
                </a:solidFill>
                <a:latin typeface="Sniglet"/>
              </a:rPr>
              <a:t>Nói</a:t>
            </a:r>
            <a:r>
              <a:rPr lang="en-US" sz="3733" b="1" dirty="0">
                <a:solidFill>
                  <a:srgbClr val="FFFFFF"/>
                </a:solidFill>
                <a:latin typeface="Sniglet"/>
              </a:rPr>
              <a:t> </a:t>
            </a:r>
            <a:r>
              <a:rPr lang="en-US" sz="3733" b="1" dirty="0" err="1">
                <a:solidFill>
                  <a:srgbClr val="FFFFFF"/>
                </a:solidFill>
                <a:latin typeface="Sniglet"/>
              </a:rPr>
              <a:t>và</a:t>
            </a:r>
            <a:r>
              <a:rPr lang="en-US" sz="3733" b="1" dirty="0">
                <a:solidFill>
                  <a:srgbClr val="FFFFFF"/>
                </a:solidFill>
                <a:latin typeface="Sniglet"/>
              </a:rPr>
              <a:t> </a:t>
            </a:r>
            <a:r>
              <a:rPr lang="en-US" sz="3733" b="1" dirty="0" err="1">
                <a:solidFill>
                  <a:srgbClr val="FFFFFF"/>
                </a:solidFill>
                <a:latin typeface="Sniglet"/>
              </a:rPr>
              <a:t>nghe</a:t>
            </a:r>
            <a:endParaRPr lang="en-US" sz="3733" b="1" dirty="0">
              <a:solidFill>
                <a:srgbClr val="FFFFFF"/>
              </a:solidFill>
              <a:latin typeface="Sniglet"/>
            </a:endParaRPr>
          </a:p>
        </p:txBody>
      </p:sp>
      <p:sp>
        <p:nvSpPr>
          <p:cNvPr id="13" name="Freeform 13"/>
          <p:cNvSpPr/>
          <p:nvPr/>
        </p:nvSpPr>
        <p:spPr>
          <a:xfrm>
            <a:off x="256343" y="103821"/>
            <a:ext cx="640445" cy="581979"/>
          </a:xfrm>
          <a:custGeom>
            <a:avLst/>
            <a:gdLst/>
            <a:ahLst/>
            <a:cxnLst/>
            <a:rect l="l" t="t" r="r" b="b"/>
            <a:pathLst>
              <a:path w="960668" h="872969">
                <a:moveTo>
                  <a:pt x="0" y="0"/>
                </a:moveTo>
                <a:lnTo>
                  <a:pt x="960668" y="0"/>
                </a:lnTo>
                <a:lnTo>
                  <a:pt x="960668" y="872969"/>
                </a:lnTo>
                <a:lnTo>
                  <a:pt x="0" y="872969"/>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endParaRPr lang="en-SG"/>
          </a:p>
        </p:txBody>
      </p:sp>
      <p:sp>
        <p:nvSpPr>
          <p:cNvPr id="14" name="Freeform 14"/>
          <p:cNvSpPr/>
          <p:nvPr/>
        </p:nvSpPr>
        <p:spPr>
          <a:xfrm>
            <a:off x="1786930" y="2449150"/>
            <a:ext cx="695349" cy="524753"/>
          </a:xfrm>
          <a:custGeom>
            <a:avLst/>
            <a:gdLst/>
            <a:ahLst/>
            <a:cxnLst/>
            <a:rect l="l" t="t" r="r" b="b"/>
            <a:pathLst>
              <a:path w="1043024" h="787130">
                <a:moveTo>
                  <a:pt x="0" y="0"/>
                </a:moveTo>
                <a:lnTo>
                  <a:pt x="1043023" y="0"/>
                </a:lnTo>
                <a:lnTo>
                  <a:pt x="1043023" y="787130"/>
                </a:lnTo>
                <a:lnTo>
                  <a:pt x="0" y="78713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SG"/>
          </a:p>
        </p:txBody>
      </p:sp>
      <p:sp>
        <p:nvSpPr>
          <p:cNvPr id="15" name="TextBox 15"/>
          <p:cNvSpPr txBox="1"/>
          <p:nvPr/>
        </p:nvSpPr>
        <p:spPr>
          <a:xfrm>
            <a:off x="1925772" y="4945473"/>
            <a:ext cx="523559" cy="204158"/>
          </a:xfrm>
          <a:prstGeom prst="rect">
            <a:avLst/>
          </a:prstGeom>
        </p:spPr>
        <p:txBody>
          <a:bodyPr lIns="0" tIns="0" rIns="0" bIns="0" rtlCol="0" anchor="t">
            <a:spAutoFit/>
          </a:bodyPr>
          <a:lstStyle/>
          <a:p>
            <a:pPr algn="ctr" defTabSz="609630">
              <a:lnSpc>
                <a:spcPts val="1680"/>
              </a:lnSpc>
            </a:pPr>
            <a:r>
              <a:rPr lang="en-US" sz="1200">
                <a:solidFill>
                  <a:srgbClr val="3B2C5A"/>
                </a:solidFill>
                <a:latin typeface="Fredoka"/>
              </a:rPr>
              <a:t>...</a:t>
            </a:r>
          </a:p>
        </p:txBody>
      </p:sp>
      <p:sp>
        <p:nvSpPr>
          <p:cNvPr id="16" name="TextBox 16"/>
          <p:cNvSpPr txBox="1"/>
          <p:nvPr/>
        </p:nvSpPr>
        <p:spPr>
          <a:xfrm>
            <a:off x="314786" y="254476"/>
            <a:ext cx="523559" cy="204158"/>
          </a:xfrm>
          <a:prstGeom prst="rect">
            <a:avLst/>
          </a:prstGeom>
        </p:spPr>
        <p:txBody>
          <a:bodyPr lIns="0" tIns="0" rIns="0" bIns="0" rtlCol="0" anchor="t">
            <a:spAutoFit/>
          </a:bodyPr>
          <a:lstStyle/>
          <a:p>
            <a:pPr algn="ctr" defTabSz="609630">
              <a:lnSpc>
                <a:spcPts val="1680"/>
              </a:lnSpc>
            </a:pPr>
            <a:r>
              <a:rPr lang="en-US" sz="1200">
                <a:solidFill>
                  <a:srgbClr val="3B2C5A"/>
                </a:solidFill>
                <a:latin typeface="Fredoka"/>
              </a:rPr>
              <a:t>...</a:t>
            </a:r>
          </a:p>
        </p:txBody>
      </p:sp>
      <p:sp>
        <p:nvSpPr>
          <p:cNvPr id="17" name="TextBox 17"/>
          <p:cNvSpPr txBox="1"/>
          <p:nvPr/>
        </p:nvSpPr>
        <p:spPr>
          <a:xfrm>
            <a:off x="1882824" y="2529070"/>
            <a:ext cx="599454" cy="180370"/>
          </a:xfrm>
          <a:prstGeom prst="rect">
            <a:avLst/>
          </a:prstGeom>
        </p:spPr>
        <p:txBody>
          <a:bodyPr lIns="0" tIns="0" rIns="0" bIns="0" rtlCol="0" anchor="t">
            <a:spAutoFit/>
          </a:bodyPr>
          <a:lstStyle/>
          <a:p>
            <a:pPr algn="ctr" defTabSz="609630">
              <a:lnSpc>
                <a:spcPts val="1493"/>
              </a:lnSpc>
            </a:pPr>
            <a:r>
              <a:rPr lang="en-US" sz="1066">
                <a:solidFill>
                  <a:srgbClr val="3B2C5A"/>
                </a:solidFill>
                <a:latin typeface="Fredoka"/>
              </a:rPr>
              <a:t>..........</a:t>
            </a:r>
          </a:p>
        </p:txBody>
      </p:sp>
      <p:sp>
        <p:nvSpPr>
          <p:cNvPr id="18" name="Freeform 18"/>
          <p:cNvSpPr/>
          <p:nvPr/>
        </p:nvSpPr>
        <p:spPr>
          <a:xfrm>
            <a:off x="650515" y="480476"/>
            <a:ext cx="1688815" cy="1639685"/>
          </a:xfrm>
          <a:custGeom>
            <a:avLst/>
            <a:gdLst/>
            <a:ahLst/>
            <a:cxnLst/>
            <a:rect l="l" t="t" r="r" b="b"/>
            <a:pathLst>
              <a:path w="2533222" h="2459528">
                <a:moveTo>
                  <a:pt x="0" y="0"/>
                </a:moveTo>
                <a:lnTo>
                  <a:pt x="2533222" y="0"/>
                </a:lnTo>
                <a:lnTo>
                  <a:pt x="2533222" y="2459528"/>
                </a:lnTo>
                <a:lnTo>
                  <a:pt x="0" y="24595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SG"/>
          </a:p>
        </p:txBody>
      </p:sp>
      <p:sp>
        <p:nvSpPr>
          <p:cNvPr id="20" name="Freeform 20"/>
          <p:cNvSpPr/>
          <p:nvPr/>
        </p:nvSpPr>
        <p:spPr>
          <a:xfrm flipH="1">
            <a:off x="368441" y="2775428"/>
            <a:ext cx="1688815" cy="1694651"/>
          </a:xfrm>
          <a:custGeom>
            <a:avLst/>
            <a:gdLst/>
            <a:ahLst/>
            <a:cxnLst/>
            <a:rect l="l" t="t" r="r" b="b"/>
            <a:pathLst>
              <a:path w="2439722" h="2503446">
                <a:moveTo>
                  <a:pt x="2439722" y="0"/>
                </a:moveTo>
                <a:lnTo>
                  <a:pt x="0" y="0"/>
                </a:lnTo>
                <a:lnTo>
                  <a:pt x="0" y="2503446"/>
                </a:lnTo>
                <a:lnTo>
                  <a:pt x="2439722" y="2503446"/>
                </a:lnTo>
                <a:lnTo>
                  <a:pt x="2439722" y="0"/>
                </a:lnTo>
                <a:close/>
              </a:path>
            </a:pathLst>
          </a:custGeom>
          <a:blipFill>
            <a:blip r:embed="rId11">
              <a:extLst>
                <a:ext uri="{96DAC541-7B7A-43D3-8B79-37D633B846F1}">
                  <asvg:svgBlip xmlns:asvg="http://schemas.microsoft.com/office/drawing/2016/SVG/main" xmlns="" r:embed="rId12"/>
                </a:ext>
              </a:extLst>
            </a:blip>
            <a:stretch>
              <a:fillRect/>
            </a:stretch>
          </a:blipFill>
          <a:ln cap="sq">
            <a:noFill/>
            <a:prstDash val="solid"/>
            <a:miter/>
          </a:ln>
        </p:spPr>
        <p:txBody>
          <a:bodyPr/>
          <a:lstStyle/>
          <a:p>
            <a:endParaRPr lang="en-SG"/>
          </a:p>
        </p:txBody>
      </p:sp>
      <p:sp>
        <p:nvSpPr>
          <p:cNvPr id="21" name="Freeform 21"/>
          <p:cNvSpPr/>
          <p:nvPr/>
        </p:nvSpPr>
        <p:spPr>
          <a:xfrm>
            <a:off x="3602112" y="791213"/>
            <a:ext cx="1016285" cy="704008"/>
          </a:xfrm>
          <a:custGeom>
            <a:avLst/>
            <a:gdLst/>
            <a:ahLst/>
            <a:cxnLst/>
            <a:rect l="l" t="t" r="r" b="b"/>
            <a:pathLst>
              <a:path w="1524427" h="1056012">
                <a:moveTo>
                  <a:pt x="0" y="0"/>
                </a:moveTo>
                <a:lnTo>
                  <a:pt x="1524426" y="0"/>
                </a:lnTo>
                <a:lnTo>
                  <a:pt x="1524426" y="1056012"/>
                </a:lnTo>
                <a:lnTo>
                  <a:pt x="0" y="105601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SG"/>
          </a:p>
        </p:txBody>
      </p:sp>
      <p:sp>
        <p:nvSpPr>
          <p:cNvPr id="22" name="Freeform 22"/>
          <p:cNvSpPr/>
          <p:nvPr/>
        </p:nvSpPr>
        <p:spPr>
          <a:xfrm>
            <a:off x="11077123" y="5654716"/>
            <a:ext cx="858154" cy="1006364"/>
          </a:xfrm>
          <a:custGeom>
            <a:avLst/>
            <a:gdLst/>
            <a:ahLst/>
            <a:cxnLst/>
            <a:rect l="l" t="t" r="r" b="b"/>
            <a:pathLst>
              <a:path w="1287231" h="1509546">
                <a:moveTo>
                  <a:pt x="0" y="0"/>
                </a:moveTo>
                <a:lnTo>
                  <a:pt x="1287232" y="0"/>
                </a:lnTo>
                <a:lnTo>
                  <a:pt x="1287232" y="1509547"/>
                </a:lnTo>
                <a:lnTo>
                  <a:pt x="0" y="150954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SG"/>
          </a:p>
        </p:txBody>
      </p:sp>
      <p:sp>
        <p:nvSpPr>
          <p:cNvPr id="23" name="Google Shape;1888;p33">
            <a:extLst>
              <a:ext uri="{FF2B5EF4-FFF2-40B4-BE49-F238E27FC236}">
                <a16:creationId xmlns:a16="http://schemas.microsoft.com/office/drawing/2014/main" id="{91AC8897-A561-7585-E081-4174F1D8EB38}"/>
              </a:ext>
            </a:extLst>
          </p:cNvPr>
          <p:cNvSpPr/>
          <p:nvPr/>
        </p:nvSpPr>
        <p:spPr>
          <a:xfrm>
            <a:off x="-140672" y="5931894"/>
            <a:ext cx="4046991" cy="893618"/>
          </a:xfrm>
          <a:prstGeom prst="roundRect">
            <a:avLst>
              <a:gd name="adj" fmla="val 50000"/>
            </a:avLst>
          </a:prstGeom>
          <a:solidFill>
            <a:srgbClr val="FCEC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475"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2</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636305" y="1992811"/>
            <a:ext cx="7752015" cy="280076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err="1">
                <a:solidFill>
                  <a:schemeClr val="bg1"/>
                </a:solidFill>
                <a:latin typeface="Times New Roman" panose="02020603050405020304" pitchFamily="18" charset="0"/>
                <a:cs typeface="Times New Roman" panose="02020603050405020304" pitchFamily="18" charset="0"/>
              </a:rPr>
              <a:t>Hoạt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động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tìm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hiểu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đánh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giá</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kĩ</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năng</a:t>
            </a:r>
            <a:r>
              <a:rPr lang="en-US" sz="4400" b="1" dirty="0">
                <a:solidFill>
                  <a:schemeClr val="bg1"/>
                </a:solidFill>
                <a:latin typeface="Times New Roman" panose="02020603050405020304" pitchFamily="18" charset="0"/>
                <a:cs typeface="Times New Roman" panose="02020603050405020304" pitchFamily="18" charset="0"/>
              </a:rPr>
              <a:t> </a:t>
            </a:r>
            <a:r>
              <a:rPr lang="vi-VN" sz="4400" b="1" dirty="0">
                <a:solidFill>
                  <a:schemeClr val="bg1"/>
                </a:solidFill>
                <a:latin typeface="Times New Roman" panose="02020603050405020304" pitchFamily="18" charset="0"/>
                <a:cs typeface="Times New Roman" panose="02020603050405020304" pitchFamily="18" charset="0"/>
              </a:rPr>
              <a:t>thuyết minh về một danh lam thắng cảnh hay di tích lịch sử</a:t>
            </a:r>
            <a:endParaRPr lang="en-SG" sz="287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39810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94230" y="357682"/>
            <a:ext cx="9985342" cy="763600"/>
          </a:xfrm>
          <a:prstGeom prst="rect">
            <a:avLst/>
          </a:prstGeom>
        </p:spPr>
        <p:txBody>
          <a:bodyPr spcFirstLastPara="1" wrap="square" lIns="121900" tIns="121900" rIns="121900" bIns="121900" anchor="t" anchorCtr="0">
            <a:noAutofit/>
          </a:bodyPr>
          <a:lstStyle/>
          <a:p>
            <a:pPr marR="259080" algn="just">
              <a:spcAft>
                <a:spcPts val="800"/>
              </a:spcAft>
            </a:pP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 minh về một danh lam thắng cảnh hay di tích lịch sử</a:t>
            </a:r>
            <a:endParaRPr lang="en-SG" sz="2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31732"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75" name="Google Shape;897;p36">
            <a:extLst>
              <a:ext uri="{FF2B5EF4-FFF2-40B4-BE49-F238E27FC236}">
                <a16:creationId xmlns:a16="http://schemas.microsoft.com/office/drawing/2014/main" id="{AFD6877B-9FF6-2770-7ADB-9195CF7DFE03}"/>
              </a:ext>
            </a:extLst>
          </p:cNvPr>
          <p:cNvGrpSpPr/>
          <p:nvPr/>
        </p:nvGrpSpPr>
        <p:grpSpPr>
          <a:xfrm>
            <a:off x="1123293" y="3481613"/>
            <a:ext cx="3164502" cy="3124793"/>
            <a:chOff x="698048" y="2449711"/>
            <a:chExt cx="2518653" cy="2339916"/>
          </a:xfrm>
        </p:grpSpPr>
        <p:sp>
          <p:nvSpPr>
            <p:cNvPr id="2276" name="Google Shape;902;p36">
              <a:extLst>
                <a:ext uri="{FF2B5EF4-FFF2-40B4-BE49-F238E27FC236}">
                  <a16:creationId xmlns:a16="http://schemas.microsoft.com/office/drawing/2014/main" id="{8DAE558E-E0DD-5EDE-3283-F7D1D778B57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7" name="Google Shape;903;p36">
              <a:extLst>
                <a:ext uri="{FF2B5EF4-FFF2-40B4-BE49-F238E27FC236}">
                  <a16:creationId xmlns:a16="http://schemas.microsoft.com/office/drawing/2014/main" id="{A725B500-E3F0-190F-EF1C-9485946B3910}"/>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9" name="Google Shape;904;p36">
              <a:extLst>
                <a:ext uri="{FF2B5EF4-FFF2-40B4-BE49-F238E27FC236}">
                  <a16:creationId xmlns:a16="http://schemas.microsoft.com/office/drawing/2014/main" id="{8E1F5D6C-E1EB-BF3E-0F4B-EE5CF3D82D6C}"/>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0" name="Google Shape;905;p36">
              <a:extLst>
                <a:ext uri="{FF2B5EF4-FFF2-40B4-BE49-F238E27FC236}">
                  <a16:creationId xmlns:a16="http://schemas.microsoft.com/office/drawing/2014/main" id="{535CC753-97B2-CA2D-9280-90F176124D0D}"/>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1" name="Google Shape;906;p36">
              <a:extLst>
                <a:ext uri="{FF2B5EF4-FFF2-40B4-BE49-F238E27FC236}">
                  <a16:creationId xmlns:a16="http://schemas.microsoft.com/office/drawing/2014/main" id="{1B415488-7EF8-BE2F-5E58-40120B8D430A}"/>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2" name="Google Shape;907;p36">
              <a:extLst>
                <a:ext uri="{FF2B5EF4-FFF2-40B4-BE49-F238E27FC236}">
                  <a16:creationId xmlns:a16="http://schemas.microsoft.com/office/drawing/2014/main" id="{503C5AD6-5E23-A553-B31E-E5F6413CDD6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3" name="Google Shape;908;p36">
              <a:extLst>
                <a:ext uri="{FF2B5EF4-FFF2-40B4-BE49-F238E27FC236}">
                  <a16:creationId xmlns:a16="http://schemas.microsoft.com/office/drawing/2014/main" id="{F7057FAF-1BB3-9930-BCA0-8A5F56D16F20}"/>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4" name="Google Shape;910;p36">
              <a:extLst>
                <a:ext uri="{FF2B5EF4-FFF2-40B4-BE49-F238E27FC236}">
                  <a16:creationId xmlns:a16="http://schemas.microsoft.com/office/drawing/2014/main" id="{2295DC53-E4E8-30E6-8E8E-F670037008ED}"/>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5" name="Google Shape;911;p36">
              <a:extLst>
                <a:ext uri="{FF2B5EF4-FFF2-40B4-BE49-F238E27FC236}">
                  <a16:creationId xmlns:a16="http://schemas.microsoft.com/office/drawing/2014/main" id="{786EF277-79EB-D92E-64A0-A7EF84232E23}"/>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6" name="Google Shape;912;p36">
              <a:extLst>
                <a:ext uri="{FF2B5EF4-FFF2-40B4-BE49-F238E27FC236}">
                  <a16:creationId xmlns:a16="http://schemas.microsoft.com/office/drawing/2014/main" id="{2C0793BC-BC48-04BC-3B21-E8615109FB2A}"/>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7" name="Google Shape;913;p36">
              <a:extLst>
                <a:ext uri="{FF2B5EF4-FFF2-40B4-BE49-F238E27FC236}">
                  <a16:creationId xmlns:a16="http://schemas.microsoft.com/office/drawing/2014/main" id="{4291C6DD-2F3B-EB97-77DD-20A7E7894E14}"/>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8" name="Google Shape;914;p36">
              <a:extLst>
                <a:ext uri="{FF2B5EF4-FFF2-40B4-BE49-F238E27FC236}">
                  <a16:creationId xmlns:a16="http://schemas.microsoft.com/office/drawing/2014/main" id="{E4330CCB-C2D9-0DF6-D6CB-0F4966B6F358}"/>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9" name="Google Shape;915;p36">
              <a:extLst>
                <a:ext uri="{FF2B5EF4-FFF2-40B4-BE49-F238E27FC236}">
                  <a16:creationId xmlns:a16="http://schemas.microsoft.com/office/drawing/2014/main" id="{3E898124-A6BF-201B-E52D-3DD09B9D58B2}"/>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0" name="Google Shape;916;p36">
              <a:extLst>
                <a:ext uri="{FF2B5EF4-FFF2-40B4-BE49-F238E27FC236}">
                  <a16:creationId xmlns:a16="http://schemas.microsoft.com/office/drawing/2014/main" id="{67C53ECC-E2F4-ED4D-9F7C-AEB9AB9AC6F6}"/>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1" name="Google Shape;917;p36">
              <a:extLst>
                <a:ext uri="{FF2B5EF4-FFF2-40B4-BE49-F238E27FC236}">
                  <a16:creationId xmlns:a16="http://schemas.microsoft.com/office/drawing/2014/main" id="{66312F3C-822E-B7FB-2D6A-DF4F9CF93CA2}"/>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2" name="Google Shape;918;p36">
              <a:extLst>
                <a:ext uri="{FF2B5EF4-FFF2-40B4-BE49-F238E27FC236}">
                  <a16:creationId xmlns:a16="http://schemas.microsoft.com/office/drawing/2014/main" id="{2D778D4F-92E0-01E4-F56C-D8E362639F99}"/>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3" name="Google Shape;919;p36">
              <a:extLst>
                <a:ext uri="{FF2B5EF4-FFF2-40B4-BE49-F238E27FC236}">
                  <a16:creationId xmlns:a16="http://schemas.microsoft.com/office/drawing/2014/main" id="{EBE1C533-A72D-C083-BFB9-3B482B5B3982}"/>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4" name="Google Shape;920;p36">
              <a:extLst>
                <a:ext uri="{FF2B5EF4-FFF2-40B4-BE49-F238E27FC236}">
                  <a16:creationId xmlns:a16="http://schemas.microsoft.com/office/drawing/2014/main" id="{BA358F9B-30B4-DAC8-064F-09C53ACF102D}"/>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5" name="Google Shape;924;p36">
              <a:extLst>
                <a:ext uri="{FF2B5EF4-FFF2-40B4-BE49-F238E27FC236}">
                  <a16:creationId xmlns:a16="http://schemas.microsoft.com/office/drawing/2014/main" id="{A6F1B842-9A73-8A78-CDB3-FB687E4842A0}"/>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6" name="Google Shape;925;p36">
              <a:extLst>
                <a:ext uri="{FF2B5EF4-FFF2-40B4-BE49-F238E27FC236}">
                  <a16:creationId xmlns:a16="http://schemas.microsoft.com/office/drawing/2014/main" id="{8ACF3054-951D-8176-C091-504EAAED8D81}"/>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7" name="Google Shape;926;p36">
              <a:extLst>
                <a:ext uri="{FF2B5EF4-FFF2-40B4-BE49-F238E27FC236}">
                  <a16:creationId xmlns:a16="http://schemas.microsoft.com/office/drawing/2014/main" id="{D6F3A6D1-B61C-AA17-8D5E-2EBBB07EBF3D}"/>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8" name="Google Shape;927;p36">
              <a:extLst>
                <a:ext uri="{FF2B5EF4-FFF2-40B4-BE49-F238E27FC236}">
                  <a16:creationId xmlns:a16="http://schemas.microsoft.com/office/drawing/2014/main" id="{3F59DD8D-61E3-3AA9-0090-A2B5989E1964}"/>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9" name="Google Shape;928;p36">
              <a:extLst>
                <a:ext uri="{FF2B5EF4-FFF2-40B4-BE49-F238E27FC236}">
                  <a16:creationId xmlns:a16="http://schemas.microsoft.com/office/drawing/2014/main" id="{DEDC9BC3-70AB-4209-1D9C-6E20829E0B22}"/>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0" name="Google Shape;929;p36">
              <a:extLst>
                <a:ext uri="{FF2B5EF4-FFF2-40B4-BE49-F238E27FC236}">
                  <a16:creationId xmlns:a16="http://schemas.microsoft.com/office/drawing/2014/main" id="{48E1B910-2729-FB98-15DB-8C279505AF72}"/>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1" name="Google Shape;930;p36">
              <a:extLst>
                <a:ext uri="{FF2B5EF4-FFF2-40B4-BE49-F238E27FC236}">
                  <a16:creationId xmlns:a16="http://schemas.microsoft.com/office/drawing/2014/main" id="{EEEC3B6F-4809-B530-4596-4DE07A4A6BD7}"/>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2" name="Google Shape;931;p36">
              <a:extLst>
                <a:ext uri="{FF2B5EF4-FFF2-40B4-BE49-F238E27FC236}">
                  <a16:creationId xmlns:a16="http://schemas.microsoft.com/office/drawing/2014/main" id="{269C2B83-412D-9E65-DE22-F251647D559F}"/>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3" name="Google Shape;932;p36">
              <a:extLst>
                <a:ext uri="{FF2B5EF4-FFF2-40B4-BE49-F238E27FC236}">
                  <a16:creationId xmlns:a16="http://schemas.microsoft.com/office/drawing/2014/main" id="{E6D97751-9E10-E283-49C9-07972C40D55B}"/>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4" name="Google Shape;933;p36">
              <a:extLst>
                <a:ext uri="{FF2B5EF4-FFF2-40B4-BE49-F238E27FC236}">
                  <a16:creationId xmlns:a16="http://schemas.microsoft.com/office/drawing/2014/main" id="{5FF32425-7FA4-9F25-851F-CFD80F2B876B}"/>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5" name="Google Shape;934;p36">
              <a:extLst>
                <a:ext uri="{FF2B5EF4-FFF2-40B4-BE49-F238E27FC236}">
                  <a16:creationId xmlns:a16="http://schemas.microsoft.com/office/drawing/2014/main" id="{407DA9A2-422D-E317-0611-EB39C72D7950}"/>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6" name="Google Shape;935;p36">
              <a:extLst>
                <a:ext uri="{FF2B5EF4-FFF2-40B4-BE49-F238E27FC236}">
                  <a16:creationId xmlns:a16="http://schemas.microsoft.com/office/drawing/2014/main" id="{5862C818-55C1-94CC-6C03-E7B606D67205}"/>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7" name="Google Shape;936;p36">
              <a:extLst>
                <a:ext uri="{FF2B5EF4-FFF2-40B4-BE49-F238E27FC236}">
                  <a16:creationId xmlns:a16="http://schemas.microsoft.com/office/drawing/2014/main" id="{1F774E58-BA83-6D75-AF7E-A0C7467975B0}"/>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8" name="Google Shape;937;p36">
              <a:extLst>
                <a:ext uri="{FF2B5EF4-FFF2-40B4-BE49-F238E27FC236}">
                  <a16:creationId xmlns:a16="http://schemas.microsoft.com/office/drawing/2014/main" id="{1D20CD20-AE6C-6172-95A1-EC86457AA21B}"/>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9" name="Google Shape;938;p36">
              <a:extLst>
                <a:ext uri="{FF2B5EF4-FFF2-40B4-BE49-F238E27FC236}">
                  <a16:creationId xmlns:a16="http://schemas.microsoft.com/office/drawing/2014/main" id="{2B724039-2839-D583-3E74-A5015BFDA737}"/>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0" name="Google Shape;939;p36">
              <a:extLst>
                <a:ext uri="{FF2B5EF4-FFF2-40B4-BE49-F238E27FC236}">
                  <a16:creationId xmlns:a16="http://schemas.microsoft.com/office/drawing/2014/main" id="{D2AD681B-6449-50F6-6C08-1F0EE184C30E}"/>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1" name="Google Shape;940;p36">
              <a:extLst>
                <a:ext uri="{FF2B5EF4-FFF2-40B4-BE49-F238E27FC236}">
                  <a16:creationId xmlns:a16="http://schemas.microsoft.com/office/drawing/2014/main" id="{FDBAB9F6-BC4C-6AC0-DD93-94F4806250DD}"/>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2" name="Google Shape;941;p36">
              <a:extLst>
                <a:ext uri="{FF2B5EF4-FFF2-40B4-BE49-F238E27FC236}">
                  <a16:creationId xmlns:a16="http://schemas.microsoft.com/office/drawing/2014/main" id="{ABB85A86-A51D-104F-E638-741B936B1EE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3" name="Google Shape;942;p36">
              <a:extLst>
                <a:ext uri="{FF2B5EF4-FFF2-40B4-BE49-F238E27FC236}">
                  <a16:creationId xmlns:a16="http://schemas.microsoft.com/office/drawing/2014/main" id="{B2C30DD2-25B1-FDB4-7737-7A92F5A85E03}"/>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4" name="Google Shape;943;p36">
              <a:extLst>
                <a:ext uri="{FF2B5EF4-FFF2-40B4-BE49-F238E27FC236}">
                  <a16:creationId xmlns:a16="http://schemas.microsoft.com/office/drawing/2014/main" id="{0ED95DBA-B37E-F080-D95B-B316DF6C2F13}"/>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5" name="Google Shape;944;p36">
              <a:extLst>
                <a:ext uri="{FF2B5EF4-FFF2-40B4-BE49-F238E27FC236}">
                  <a16:creationId xmlns:a16="http://schemas.microsoft.com/office/drawing/2014/main" id="{AF8C2BE3-E93A-BF2F-481E-7E45FC575F4E}"/>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6" name="Google Shape;945;p36">
              <a:extLst>
                <a:ext uri="{FF2B5EF4-FFF2-40B4-BE49-F238E27FC236}">
                  <a16:creationId xmlns:a16="http://schemas.microsoft.com/office/drawing/2014/main" id="{B0B4A093-5F33-C32E-90BC-B921CEBECCFD}"/>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7" name="Google Shape;946;p36">
              <a:extLst>
                <a:ext uri="{FF2B5EF4-FFF2-40B4-BE49-F238E27FC236}">
                  <a16:creationId xmlns:a16="http://schemas.microsoft.com/office/drawing/2014/main" id="{F77CA62B-622D-84C6-CEBC-874BB790D95F}"/>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8" name="Google Shape;947;p36">
              <a:extLst>
                <a:ext uri="{FF2B5EF4-FFF2-40B4-BE49-F238E27FC236}">
                  <a16:creationId xmlns:a16="http://schemas.microsoft.com/office/drawing/2014/main" id="{91323ECD-1529-4498-6FEC-53BA63F417E3}"/>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9" name="Google Shape;948;p36">
              <a:extLst>
                <a:ext uri="{FF2B5EF4-FFF2-40B4-BE49-F238E27FC236}">
                  <a16:creationId xmlns:a16="http://schemas.microsoft.com/office/drawing/2014/main" id="{4B28DAE7-29AB-21B9-3F9D-BE8E0810825F}"/>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0" name="Google Shape;949;p36">
              <a:extLst>
                <a:ext uri="{FF2B5EF4-FFF2-40B4-BE49-F238E27FC236}">
                  <a16:creationId xmlns:a16="http://schemas.microsoft.com/office/drawing/2014/main" id="{66A2EB75-DCD9-3E89-97B0-33829E0AEBF1}"/>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1" name="Google Shape;950;p36">
              <a:extLst>
                <a:ext uri="{FF2B5EF4-FFF2-40B4-BE49-F238E27FC236}">
                  <a16:creationId xmlns:a16="http://schemas.microsoft.com/office/drawing/2014/main" id="{0D6EF6CE-15F8-1F6E-8B0C-9D7B6379808F}"/>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2" name="Google Shape;951;p36">
              <a:extLst>
                <a:ext uri="{FF2B5EF4-FFF2-40B4-BE49-F238E27FC236}">
                  <a16:creationId xmlns:a16="http://schemas.microsoft.com/office/drawing/2014/main" id="{585B551A-7B22-DD31-0801-041E5FE7C420}"/>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3" name="Google Shape;952;p36">
              <a:extLst>
                <a:ext uri="{FF2B5EF4-FFF2-40B4-BE49-F238E27FC236}">
                  <a16:creationId xmlns:a16="http://schemas.microsoft.com/office/drawing/2014/main" id="{6352B76B-2DEA-E5DE-5CA5-1B3259A085A3}"/>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4" name="Google Shape;953;p36">
              <a:extLst>
                <a:ext uri="{FF2B5EF4-FFF2-40B4-BE49-F238E27FC236}">
                  <a16:creationId xmlns:a16="http://schemas.microsoft.com/office/drawing/2014/main" id="{89BA3083-C2E9-7C5C-CE29-5A39805D35E7}"/>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5" name="Google Shape;954;p36">
              <a:extLst>
                <a:ext uri="{FF2B5EF4-FFF2-40B4-BE49-F238E27FC236}">
                  <a16:creationId xmlns:a16="http://schemas.microsoft.com/office/drawing/2014/main" id="{C040A6C1-49B2-6FBB-D201-F16889F086C7}"/>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6" name="Google Shape;955;p36">
              <a:extLst>
                <a:ext uri="{FF2B5EF4-FFF2-40B4-BE49-F238E27FC236}">
                  <a16:creationId xmlns:a16="http://schemas.microsoft.com/office/drawing/2014/main" id="{EF16D108-67A3-3C2E-4D76-C321DE45B2E2}"/>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7" name="Google Shape;956;p36">
              <a:extLst>
                <a:ext uri="{FF2B5EF4-FFF2-40B4-BE49-F238E27FC236}">
                  <a16:creationId xmlns:a16="http://schemas.microsoft.com/office/drawing/2014/main" id="{F7E3B25D-299B-EF0C-72EF-E916E8A8D0B4}"/>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8" name="Google Shape;957;p36">
              <a:extLst>
                <a:ext uri="{FF2B5EF4-FFF2-40B4-BE49-F238E27FC236}">
                  <a16:creationId xmlns:a16="http://schemas.microsoft.com/office/drawing/2014/main" id="{47D9858C-0912-533E-4819-242BF2C486E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9" name="Google Shape;958;p36">
              <a:extLst>
                <a:ext uri="{FF2B5EF4-FFF2-40B4-BE49-F238E27FC236}">
                  <a16:creationId xmlns:a16="http://schemas.microsoft.com/office/drawing/2014/main" id="{5880159D-4CBF-AA90-A3D7-FEC606BB2A5C}"/>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0" name="Google Shape;959;p36">
              <a:extLst>
                <a:ext uri="{FF2B5EF4-FFF2-40B4-BE49-F238E27FC236}">
                  <a16:creationId xmlns:a16="http://schemas.microsoft.com/office/drawing/2014/main" id="{3606A37D-F037-8F5F-10AC-54E53620D1C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 name="Group 1">
            <a:extLst>
              <a:ext uri="{FF2B5EF4-FFF2-40B4-BE49-F238E27FC236}">
                <a16:creationId xmlns:a16="http://schemas.microsoft.com/office/drawing/2014/main" id="{FCB44C97-0E06-6731-BE87-DE70A107B867}"/>
              </a:ext>
            </a:extLst>
          </p:cNvPr>
          <p:cNvGrpSpPr/>
          <p:nvPr/>
        </p:nvGrpSpPr>
        <p:grpSpPr>
          <a:xfrm>
            <a:off x="3991082" y="1895884"/>
            <a:ext cx="7288490" cy="4121077"/>
            <a:chOff x="4408988" y="1688059"/>
            <a:chExt cx="6968766" cy="3667167"/>
          </a:xfrm>
        </p:grpSpPr>
        <p:sp>
          <p:nvSpPr>
            <p:cNvPr id="3" name="Google Shape;1486;p46">
              <a:extLst>
                <a:ext uri="{FF2B5EF4-FFF2-40B4-BE49-F238E27FC236}">
                  <a16:creationId xmlns:a16="http://schemas.microsoft.com/office/drawing/2014/main" id="{4B33614E-E034-02AC-AA58-7A8CA2285482}"/>
                </a:ext>
              </a:extLst>
            </p:cNvPr>
            <p:cNvSpPr/>
            <p:nvPr/>
          </p:nvSpPr>
          <p:spPr>
            <a:xfrm>
              <a:off x="4408988" y="1688059"/>
              <a:ext cx="6968766" cy="366716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tx2">
                <a:lumMod val="20000"/>
                <a:lumOff val="80000"/>
              </a:schemeClr>
            </a:solidFill>
            <a:ln w="12700" cmpd="sng">
              <a:solidFill>
                <a:srgbClr val="682F2D"/>
              </a:solidFill>
              <a:prstDash val="dash"/>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ea typeface="字魂86号-杨任东楷书"/>
              </a:endParaRPr>
            </a:p>
          </p:txBody>
        </p:sp>
        <p:sp>
          <p:nvSpPr>
            <p:cNvPr id="4" name="TextBox 3">
              <a:extLst>
                <a:ext uri="{FF2B5EF4-FFF2-40B4-BE49-F238E27FC236}">
                  <a16:creationId xmlns:a16="http://schemas.microsoft.com/office/drawing/2014/main" id="{D86BE6C5-3828-3E18-CAA8-5A10D6EC67D3}"/>
                </a:ext>
              </a:extLst>
            </p:cNvPr>
            <p:cNvSpPr txBox="1"/>
            <p:nvPr/>
          </p:nvSpPr>
          <p:spPr>
            <a:xfrm flipH="1">
              <a:off x="4864247" y="1922408"/>
              <a:ext cx="6203993" cy="271138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tab pos="347345" algn="l"/>
                </a:tabLst>
                <a:defRPr/>
              </a:pPr>
              <a:r>
                <a:rPr lang="vi-VN" sz="3200" dirty="0">
                  <a:solidFill>
                    <a:schemeClr val="bg1">
                      <a:lumMod val="10000"/>
                    </a:schemeClr>
                  </a:solidFill>
                  <a:effectLst/>
                  <a:latin typeface="Times New Roman" panose="02020603050405020304" pitchFamily="18" charset="0"/>
                  <a:ea typeface="Calibri" panose="020F0502020204030204" pitchFamily="34" charset="0"/>
                </a:rPr>
                <a:t>HS đọc lại bảng kiểm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kĩ</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năng</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vi-VN" sz="3200" dirty="0">
                  <a:solidFill>
                    <a:schemeClr val="bg1">
                      <a:lumMod val="10000"/>
                    </a:schemeClr>
                  </a:solidFill>
                  <a:effectLst/>
                  <a:latin typeface="Times New Roman" panose="02020603050405020304" pitchFamily="18" charset="0"/>
                  <a:ea typeface="Calibri" panose="020F0502020204030204" pitchFamily="34" charset="0"/>
                </a:rPr>
                <a:t>thuyết minh về một danh lam thắng cảnh hay di tích lịch sử</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trong</a:t>
              </a:r>
              <a:r>
                <a:rPr lang="en-US" sz="3200" dirty="0">
                  <a:solidFill>
                    <a:schemeClr val="bg1">
                      <a:lumMod val="10000"/>
                    </a:schemeClr>
                  </a:solidFill>
                  <a:effectLst/>
                  <a:latin typeface="Times New Roman" panose="02020603050405020304" pitchFamily="18" charset="0"/>
                  <a:ea typeface="Calibri" panose="020F0502020204030204" pitchFamily="34" charset="0"/>
                </a:rPr>
                <a:t> SGK,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trình</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bày</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cách</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thức</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sử</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dụng</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bảng</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kiểm</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khi</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luyện</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tập</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và</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khi</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tự</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đánh</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giá</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đánh</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giá</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lẫn</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en-US" sz="3200" dirty="0" err="1">
                  <a:solidFill>
                    <a:schemeClr val="bg1">
                      <a:lumMod val="10000"/>
                    </a:schemeClr>
                  </a:solidFill>
                  <a:effectLst/>
                  <a:latin typeface="Times New Roman" panose="02020603050405020304" pitchFamily="18" charset="0"/>
                  <a:ea typeface="Calibri" panose="020F0502020204030204" pitchFamily="34" charset="0"/>
                </a:rPr>
                <a:t>nhau</a:t>
              </a:r>
              <a:r>
                <a:rPr lang="en-US" sz="3200" dirty="0">
                  <a:solidFill>
                    <a:schemeClr val="bg1">
                      <a:lumMod val="10000"/>
                    </a:schemeClr>
                  </a:solidFill>
                  <a:effectLst/>
                  <a:latin typeface="Times New Roman" panose="02020603050405020304" pitchFamily="18" charset="0"/>
                  <a:ea typeface="Calibri" panose="020F0502020204030204" pitchFamily="34" charset="0"/>
                </a:rPr>
                <a:t>; </a:t>
              </a:r>
              <a:r>
                <a:rPr lang="vi-VN" sz="3200" dirty="0">
                  <a:solidFill>
                    <a:schemeClr val="bg1">
                      <a:lumMod val="10000"/>
                    </a:schemeClr>
                  </a:solidFill>
                  <a:effectLst/>
                  <a:latin typeface="Times New Roman" panose="02020603050405020304" pitchFamily="18" charset="0"/>
                  <a:ea typeface="Calibri" panose="020F0502020204030204" pitchFamily="34" charset="0"/>
                </a:rPr>
                <a:t>nêu câu hỏi (nếu có)</a:t>
              </a:r>
              <a:endParaRPr kumimoji="0" lang="en-SG" sz="6600" b="1" i="0" u="none" strike="noStrike" kern="0" cap="none" spc="0" normalizeH="0" baseline="0" noProof="0" dirty="0">
                <a:ln>
                  <a:noFill/>
                </a:ln>
                <a:solidFill>
                  <a:schemeClr val="bg1">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889707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75"/>
                                        </p:tgtEl>
                                        <p:attrNameLst>
                                          <p:attrName>style.visibility</p:attrName>
                                        </p:attrNameLst>
                                      </p:cBhvr>
                                      <p:to>
                                        <p:strVal val="visible"/>
                                      </p:to>
                                    </p:set>
                                    <p:animEffect transition="in" filter="fade">
                                      <p:cBhvr>
                                        <p:cTn id="7" dur="1000"/>
                                        <p:tgtEl>
                                          <p:spTgt spid="2275"/>
                                        </p:tgtEl>
                                      </p:cBhvr>
                                    </p:animEffect>
                                    <p:anim calcmode="lin" valueType="num">
                                      <p:cBhvr>
                                        <p:cTn id="8" dur="1000" fill="hold"/>
                                        <p:tgtEl>
                                          <p:spTgt spid="2275"/>
                                        </p:tgtEl>
                                        <p:attrNameLst>
                                          <p:attrName>ppt_x</p:attrName>
                                        </p:attrNameLst>
                                      </p:cBhvr>
                                      <p:tavLst>
                                        <p:tav tm="0">
                                          <p:val>
                                            <p:strVal val="#ppt_x"/>
                                          </p:val>
                                        </p:tav>
                                        <p:tav tm="100000">
                                          <p:val>
                                            <p:strVal val="#ppt_x"/>
                                          </p:val>
                                        </p:tav>
                                      </p:tavLst>
                                    </p:anim>
                                    <p:anim calcmode="lin" valueType="num">
                                      <p:cBhvr>
                                        <p:cTn id="9" dur="1000" fill="hold"/>
                                        <p:tgtEl>
                                          <p:spTgt spid="22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9055770" cy="763600"/>
          </a:xfrm>
          <a:prstGeom prst="rect">
            <a:avLst/>
          </a:prstGeom>
        </p:spPr>
        <p:txBody>
          <a:bodyPr spcFirstLastPara="1" wrap="square" lIns="121900" tIns="121900" rIns="121900" bIns="121900" anchor="t" anchorCtr="0">
            <a:noAutofit/>
          </a:bodyPr>
          <a:lstStyle/>
          <a:p>
            <a:pPr algn="just">
              <a:spcAft>
                <a:spcPts val="800"/>
              </a:spcAft>
            </a:pP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 minh về một danh lam thắng cảnh hay di tích lịch sử</a:t>
            </a:r>
            <a:endParaRPr lang="en-SG" sz="2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758340BA-A0A1-318E-2F51-CBE9EB6BBCD7}"/>
              </a:ext>
            </a:extLst>
          </p:cNvPr>
          <p:cNvPicPr>
            <a:picLocks noChangeAspect="1"/>
          </p:cNvPicPr>
          <p:nvPr/>
        </p:nvPicPr>
        <p:blipFill rotWithShape="1">
          <a:blip r:embed="rId3"/>
          <a:srcRect r="-8578" b="44286"/>
          <a:stretch/>
        </p:blipFill>
        <p:spPr>
          <a:xfrm>
            <a:off x="494802" y="3396588"/>
            <a:ext cx="4216094" cy="3228096"/>
          </a:xfrm>
          <a:prstGeom prst="rect">
            <a:avLst/>
          </a:prstGeom>
        </p:spPr>
      </p:pic>
      <p:sp>
        <p:nvSpPr>
          <p:cNvPr id="3" name="Freeform 7">
            <a:extLst>
              <a:ext uri="{FF2B5EF4-FFF2-40B4-BE49-F238E27FC236}">
                <a16:creationId xmlns:a16="http://schemas.microsoft.com/office/drawing/2014/main" id="{9B3F3709-B33B-53DB-F987-D5BA1BE43BF1}"/>
              </a:ext>
            </a:extLst>
          </p:cNvPr>
          <p:cNvSpPr/>
          <p:nvPr/>
        </p:nvSpPr>
        <p:spPr>
          <a:xfrm flipH="1">
            <a:off x="5011420" y="1535559"/>
            <a:ext cx="6192662" cy="4667014"/>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TextBox 3">
            <a:extLst>
              <a:ext uri="{FF2B5EF4-FFF2-40B4-BE49-F238E27FC236}">
                <a16:creationId xmlns:a16="http://schemas.microsoft.com/office/drawing/2014/main" id="{C8AD6086-6F7A-12CC-68AF-8DFB6B16D538}"/>
              </a:ext>
            </a:extLst>
          </p:cNvPr>
          <p:cNvSpPr txBox="1"/>
          <p:nvPr/>
        </p:nvSpPr>
        <p:spPr>
          <a:xfrm>
            <a:off x="6204029" y="2445340"/>
            <a:ext cx="4213185" cy="2308324"/>
          </a:xfrm>
          <a:prstGeom prst="rect">
            <a:avLst/>
          </a:prstGeom>
          <a:noFill/>
        </p:spPr>
        <p:txBody>
          <a:bodyPr wrap="square">
            <a:spAutoFit/>
          </a:bodyPr>
          <a:lstStyle/>
          <a:p>
            <a:pPr algn="ctr"/>
            <a:r>
              <a:rPr lang="vi-VN" sz="4800" dirty="0">
                <a:solidFill>
                  <a:schemeClr val="bg1">
                    <a:lumMod val="10000"/>
                  </a:schemeClr>
                </a:solidFill>
                <a:latin typeface="Times New Roman" panose="02020603050405020304" pitchFamily="18" charset="0"/>
                <a:cs typeface="Times New Roman" panose="02020603050405020304" pitchFamily="18" charset="0"/>
              </a:rPr>
              <a:t>Hs t</a:t>
            </a:r>
            <a:r>
              <a:rPr lang="en-US" sz="4800" dirty="0" err="1">
                <a:solidFill>
                  <a:schemeClr val="bg1">
                    <a:lumMod val="10000"/>
                  </a:schemeClr>
                </a:solidFill>
                <a:latin typeface="Times New Roman" panose="02020603050405020304" pitchFamily="18" charset="0"/>
                <a:cs typeface="Times New Roman" panose="02020603050405020304" pitchFamily="18" charset="0"/>
              </a:rPr>
              <a:t>rình</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bày</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cách</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thức</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sử</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bảng</a:t>
            </a:r>
            <a:r>
              <a:rPr lang="en-US" sz="4800" dirty="0">
                <a:solidFill>
                  <a:schemeClr val="bg1">
                    <a:lumMod val="10000"/>
                  </a:schemeClr>
                </a:solidFill>
                <a:latin typeface="Times New Roman" panose="02020603050405020304" pitchFamily="18" charset="0"/>
                <a:cs typeface="Times New Roman" panose="02020603050405020304" pitchFamily="18" charset="0"/>
              </a:rPr>
              <a:t> </a:t>
            </a:r>
            <a:r>
              <a:rPr lang="en-US" sz="4800" dirty="0" err="1">
                <a:solidFill>
                  <a:schemeClr val="bg1">
                    <a:lumMod val="10000"/>
                  </a:schemeClr>
                </a:solidFill>
                <a:latin typeface="Times New Roman" panose="02020603050405020304" pitchFamily="18" charset="0"/>
                <a:cs typeface="Times New Roman" panose="02020603050405020304" pitchFamily="18" charset="0"/>
              </a:rPr>
              <a:t>kiểm</a:t>
            </a:r>
            <a:endParaRPr lang="en-SG" sz="80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92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23" y="-1749427"/>
            <a:ext cx="11243181" cy="7396159"/>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530263" y="1291761"/>
            <a:ext cx="5298736" cy="3416292"/>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altLang="zh-CN" sz="7200" b="1" noProof="0" dirty="0" err="1">
                <a:solidFill>
                  <a:prstClr val="white"/>
                </a:solidFill>
                <a:latin typeface="Times New Roman" panose="02020603050405020304" pitchFamily="18" charset="0"/>
                <a:ea typeface="问藏书房" pitchFamily="2" charset="-122"/>
                <a:cs typeface="+mn-ea"/>
                <a:sym typeface="+mn-lt"/>
              </a:rPr>
              <a:t>Hoạt</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động</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luyện</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tập</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và</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vận</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dụng</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50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1</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726206" y="2285343"/>
            <a:ext cx="6993216" cy="230832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chuẩn</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bị</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bài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nói</a:t>
            </a:r>
            <a:endParaRPr lang="en-SG" sz="72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38852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31247" y="149738"/>
            <a:ext cx="9055770"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endParaRPr lang="en-SG" sz="3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 name="组合 1">
            <a:extLst>
              <a:ext uri="{FF2B5EF4-FFF2-40B4-BE49-F238E27FC236}">
                <a16:creationId xmlns:a16="http://schemas.microsoft.com/office/drawing/2014/main" id="{8F470160-8A77-B89B-9FF7-CD8151FFC682}"/>
              </a:ext>
            </a:extLst>
          </p:cNvPr>
          <p:cNvGrpSpPr/>
          <p:nvPr/>
        </p:nvGrpSpPr>
        <p:grpSpPr>
          <a:xfrm>
            <a:off x="4301503" y="1559274"/>
            <a:ext cx="7349148" cy="4048696"/>
            <a:chOff x="1274762" y="4119138"/>
            <a:chExt cx="6737209" cy="2269485"/>
          </a:xfrm>
        </p:grpSpPr>
        <p:grpSp>
          <p:nvGrpSpPr>
            <p:cNvPr id="6" name="组合 6">
              <a:extLst>
                <a:ext uri="{FF2B5EF4-FFF2-40B4-BE49-F238E27FC236}">
                  <a16:creationId xmlns:a16="http://schemas.microsoft.com/office/drawing/2014/main" id="{F5EB9A41-2FBC-C3E0-0B0E-9D26A4FA5032}"/>
                </a:ext>
              </a:extLst>
            </p:cNvPr>
            <p:cNvGrpSpPr/>
            <p:nvPr/>
          </p:nvGrpSpPr>
          <p:grpSpPr>
            <a:xfrm>
              <a:off x="1274762" y="4119138"/>
              <a:ext cx="6737209" cy="2269485"/>
              <a:chOff x="1019174" y="2105954"/>
              <a:chExt cx="6737209" cy="2269485"/>
            </a:xfrm>
          </p:grpSpPr>
          <p:pic>
            <p:nvPicPr>
              <p:cNvPr id="8" name="图片 3">
                <a:extLst>
                  <a:ext uri="{FF2B5EF4-FFF2-40B4-BE49-F238E27FC236}">
                    <a16:creationId xmlns:a16="http://schemas.microsoft.com/office/drawing/2014/main" id="{9357E844-6DDD-5011-4CA8-53C9B05241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4" y="2134556"/>
                <a:ext cx="5881688" cy="2240883"/>
              </a:xfrm>
              <a:prstGeom prst="rect">
                <a:avLst/>
              </a:prstGeom>
            </p:spPr>
          </p:pic>
          <p:pic>
            <p:nvPicPr>
              <p:cNvPr id="9" name="图片 5">
                <a:extLst>
                  <a:ext uri="{FF2B5EF4-FFF2-40B4-BE49-F238E27FC236}">
                    <a16:creationId xmlns:a16="http://schemas.microsoft.com/office/drawing/2014/main" id="{73B3DECC-0AD2-7A8A-9F78-38DB583D3D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9012" y="2105954"/>
                <a:ext cx="1637371" cy="1252380"/>
              </a:xfrm>
              <a:prstGeom prst="rect">
                <a:avLst/>
              </a:prstGeom>
            </p:spPr>
          </p:pic>
        </p:grpSp>
        <p:sp>
          <p:nvSpPr>
            <p:cNvPr id="7" name="文本框 10">
              <a:extLst>
                <a:ext uri="{FF2B5EF4-FFF2-40B4-BE49-F238E27FC236}">
                  <a16:creationId xmlns:a16="http://schemas.microsoft.com/office/drawing/2014/main" id="{078F533B-91A8-D9FF-2DDF-C8EA67E7B2E0}"/>
                </a:ext>
              </a:extLst>
            </p:cNvPr>
            <p:cNvSpPr txBox="1"/>
            <p:nvPr/>
          </p:nvSpPr>
          <p:spPr>
            <a:xfrm>
              <a:off x="1485303" y="4745328"/>
              <a:ext cx="4889297" cy="12939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r>
                <a:rPr lang="en-US" sz="3600" dirty="0" err="1">
                  <a:effectLst/>
                  <a:latin typeface="Times New Roman" panose="02020603050405020304" pitchFamily="18" charset="0"/>
                  <a:ea typeface="Calibri" panose="020F0502020204030204" pitchFamily="34" charset="0"/>
                </a:rPr>
                <a:t>Xác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đối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tượng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điểm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trình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nói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lượng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phép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nói</a:t>
              </a:r>
              <a:r>
                <a:rPr lang="en-US" sz="3600" dirty="0">
                  <a:effectLst/>
                  <a:latin typeface="Times New Roman" panose="02020603050405020304" pitchFamily="18" charset="0"/>
                  <a:ea typeface="Calibri" panose="020F0502020204030204" pitchFamily="34" charset="0"/>
                </a:rPr>
                <a:t>. </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2" name="Picture 41" descr="A person writing on a book&#10;&#10;Description automatically generated">
            <a:extLst>
              <a:ext uri="{FF2B5EF4-FFF2-40B4-BE49-F238E27FC236}">
                <a16:creationId xmlns:a16="http://schemas.microsoft.com/office/drawing/2014/main" id="{AF27238A-D434-46EA-A1AA-A892D0144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33" y="2821192"/>
            <a:ext cx="4830962" cy="4027274"/>
          </a:xfrm>
          <a:prstGeom prst="rect">
            <a:avLst/>
          </a:prstGeom>
        </p:spPr>
      </p:pic>
    </p:spTree>
    <p:extLst>
      <p:ext uri="{BB962C8B-B14F-4D97-AF65-F5344CB8AC3E}">
        <p14:creationId xmlns:p14="http://schemas.microsoft.com/office/powerpoint/2010/main" val="29627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31247" y="149738"/>
            <a:ext cx="9055770"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endParaRPr lang="en-SG" sz="3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PA-任意多边形 17">
            <a:extLst>
              <a:ext uri="{FF2B5EF4-FFF2-40B4-BE49-F238E27FC236}">
                <a16:creationId xmlns:a16="http://schemas.microsoft.com/office/drawing/2014/main" id="{53ABFAC5-FFF8-948E-45ED-F94BF75DF0A3}"/>
              </a:ext>
            </a:extLst>
          </p:cNvPr>
          <p:cNvSpPr/>
          <p:nvPr/>
        </p:nvSpPr>
        <p:spPr>
          <a:xfrm>
            <a:off x="584513" y="1949245"/>
            <a:ext cx="2446964" cy="3712028"/>
          </a:xfrm>
          <a:custGeom>
            <a:avLst/>
            <a:gdLst>
              <a:gd name="connsiteX0" fmla="*/ 0 w 3111146"/>
              <a:gd name="connsiteY0" fmla="*/ 0 h 3268371"/>
              <a:gd name="connsiteX1" fmla="*/ 3111146 w 3111146"/>
              <a:gd name="connsiteY1" fmla="*/ 0 h 3268371"/>
              <a:gd name="connsiteX2" fmla="*/ 3111146 w 3111146"/>
              <a:gd name="connsiteY2" fmla="*/ 675124 h 3268371"/>
              <a:gd name="connsiteX3" fmla="*/ 3027296 w 3111146"/>
              <a:gd name="connsiteY3" fmla="*/ 670890 h 3268371"/>
              <a:gd name="connsiteX4" fmla="*/ 1968317 w 3111146"/>
              <a:gd name="connsiteY4" fmla="*/ 1729869 h 3268371"/>
              <a:gd name="connsiteX5" fmla="*/ 3027296 w 3111146"/>
              <a:gd name="connsiteY5" fmla="*/ 2788848 h 3268371"/>
              <a:gd name="connsiteX6" fmla="*/ 3111146 w 3111146"/>
              <a:gd name="connsiteY6" fmla="*/ 2784614 h 3268371"/>
              <a:gd name="connsiteX7" fmla="*/ 3111146 w 3111146"/>
              <a:gd name="connsiteY7" fmla="*/ 3268371 h 3268371"/>
              <a:gd name="connsiteX8" fmla="*/ 0 w 3111146"/>
              <a:gd name="connsiteY8" fmla="*/ 3268371 h 326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146" h="3268371">
                <a:moveTo>
                  <a:pt x="0" y="0"/>
                </a:moveTo>
                <a:lnTo>
                  <a:pt x="3111146" y="0"/>
                </a:lnTo>
                <a:lnTo>
                  <a:pt x="3111146" y="675124"/>
                </a:lnTo>
                <a:lnTo>
                  <a:pt x="3027296" y="670890"/>
                </a:lnTo>
                <a:cubicBezTo>
                  <a:pt x="2442438" y="670890"/>
                  <a:pt x="1968317" y="1145011"/>
                  <a:pt x="1968317" y="1729869"/>
                </a:cubicBezTo>
                <a:cubicBezTo>
                  <a:pt x="1968317" y="2314727"/>
                  <a:pt x="2442438" y="2788848"/>
                  <a:pt x="3027296" y="2788848"/>
                </a:cubicBezTo>
                <a:lnTo>
                  <a:pt x="3111146" y="2784614"/>
                </a:lnTo>
                <a:lnTo>
                  <a:pt x="3111146" y="3268371"/>
                </a:lnTo>
                <a:lnTo>
                  <a:pt x="0" y="3268371"/>
                </a:lnTo>
                <a:close/>
              </a:path>
            </a:pathLst>
          </a:custGeom>
          <a:solidFill>
            <a:schemeClr val="bg2">
              <a:lumMod val="90000"/>
            </a:schemeClr>
          </a:solidFill>
          <a:ln w="12700" cap="flat" cmpd="sng" algn="ctr">
            <a:noFill/>
            <a:prstDash val="solid"/>
            <a:miter lim="800000"/>
          </a:ln>
          <a:effectLst/>
        </p:spPr>
        <p:txBody>
          <a:bodyPr wrap="square"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endParaRPr sz="2400" kern="0" dirty="0">
              <a:solidFill>
                <a:prstClr val="black"/>
              </a:solidFill>
              <a:latin typeface="字魂59号-创粗黑" panose="00000500000000000000" pitchFamily="2" charset="-122"/>
              <a:ea typeface="字魂59号-创粗黑" panose="00000500000000000000" pitchFamily="2" charset="-122"/>
            </a:endParaRPr>
          </a:p>
        </p:txBody>
      </p:sp>
      <p:sp>
        <p:nvSpPr>
          <p:cNvPr id="3" name="PA-椭圆 49">
            <a:extLst>
              <a:ext uri="{FF2B5EF4-FFF2-40B4-BE49-F238E27FC236}">
                <a16:creationId xmlns:a16="http://schemas.microsoft.com/office/drawing/2014/main" id="{FCA12E12-1D93-BEBF-DC32-0E68FBE8BA29}"/>
              </a:ext>
            </a:extLst>
          </p:cNvPr>
          <p:cNvSpPr/>
          <p:nvPr/>
        </p:nvSpPr>
        <p:spPr>
          <a:xfrm>
            <a:off x="4883652" y="1636270"/>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dirty="0">
                <a:solidFill>
                  <a:prstClr val="black"/>
                </a:solidFill>
                <a:latin typeface="Source Han Sans SC"/>
                <a:ea typeface="Source Han Sans SC"/>
              </a:rPr>
              <a:t>1</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4" name="PA-椭圆 47">
            <a:extLst>
              <a:ext uri="{FF2B5EF4-FFF2-40B4-BE49-F238E27FC236}">
                <a16:creationId xmlns:a16="http://schemas.microsoft.com/office/drawing/2014/main" id="{6ECCF83F-F096-717A-206E-758CEB304249}"/>
              </a:ext>
            </a:extLst>
          </p:cNvPr>
          <p:cNvSpPr/>
          <p:nvPr/>
        </p:nvSpPr>
        <p:spPr>
          <a:xfrm>
            <a:off x="4883652" y="3414485"/>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a:solidFill>
                  <a:prstClr val="black"/>
                </a:solidFill>
                <a:latin typeface="Source Han Sans SC"/>
                <a:ea typeface="Source Han Sans SC"/>
              </a:rPr>
              <a:t>2</a:t>
            </a:r>
            <a:endParaRPr sz="3733" b="1" kern="0">
              <a:solidFill>
                <a:prstClr val="black"/>
              </a:solidFill>
              <a:latin typeface="字魂59号-创粗黑" panose="00000500000000000000" pitchFamily="2" charset="-122"/>
              <a:ea typeface="字魂59号-创粗黑" panose="00000500000000000000" pitchFamily="2" charset="-122"/>
            </a:endParaRPr>
          </a:p>
        </p:txBody>
      </p:sp>
      <p:sp>
        <p:nvSpPr>
          <p:cNvPr id="5" name="PA-椭圆 45">
            <a:extLst>
              <a:ext uri="{FF2B5EF4-FFF2-40B4-BE49-F238E27FC236}">
                <a16:creationId xmlns:a16="http://schemas.microsoft.com/office/drawing/2014/main" id="{B0BF05EF-6210-F7C4-DBE1-4D81D1CBF817}"/>
              </a:ext>
            </a:extLst>
          </p:cNvPr>
          <p:cNvSpPr/>
          <p:nvPr/>
        </p:nvSpPr>
        <p:spPr>
          <a:xfrm>
            <a:off x="4883652" y="5168091"/>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dirty="0">
                <a:solidFill>
                  <a:prstClr val="black"/>
                </a:solidFill>
                <a:latin typeface="Source Han Sans SC"/>
                <a:ea typeface="Source Han Sans SC"/>
              </a:rPr>
              <a:t>3</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6" name="PA-矩形 28">
            <a:extLst>
              <a:ext uri="{FF2B5EF4-FFF2-40B4-BE49-F238E27FC236}">
                <a16:creationId xmlns:a16="http://schemas.microsoft.com/office/drawing/2014/main" id="{18D95954-6730-FFC9-5F16-6D431D1C6232}"/>
              </a:ext>
            </a:extLst>
          </p:cNvPr>
          <p:cNvSpPr/>
          <p:nvPr/>
        </p:nvSpPr>
        <p:spPr>
          <a:xfrm flipH="1">
            <a:off x="5798474" y="1477598"/>
            <a:ext cx="5778729" cy="88927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4400" dirty="0">
                <a:latin typeface="+mj-lt"/>
              </a:rPr>
              <a:t>Người nghe: Thầy cô, bạn bè,...</a:t>
            </a:r>
            <a:endParaRPr lang="en-SG" sz="4400" dirty="0">
              <a:latin typeface="+mj-lt"/>
            </a:endParaRPr>
          </a:p>
        </p:txBody>
      </p:sp>
      <p:sp>
        <p:nvSpPr>
          <p:cNvPr id="7" name="PA-矩形 28">
            <a:extLst>
              <a:ext uri="{FF2B5EF4-FFF2-40B4-BE49-F238E27FC236}">
                <a16:creationId xmlns:a16="http://schemas.microsoft.com/office/drawing/2014/main" id="{72611671-E0AD-ACC0-C916-6427ECF5E24A}"/>
              </a:ext>
            </a:extLst>
          </p:cNvPr>
          <p:cNvSpPr/>
          <p:nvPr/>
        </p:nvSpPr>
        <p:spPr>
          <a:xfrm flipH="1">
            <a:off x="5698712" y="3228756"/>
            <a:ext cx="6008211" cy="1796211"/>
          </a:xfrm>
          <a:prstGeom prst="rect">
            <a:avLst/>
          </a:prstGeom>
        </p:spPr>
        <p:txBody>
          <a:bodyPr wrap="square">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4400" dirty="0">
                <a:latin typeface="+mj-lt"/>
              </a:rPr>
              <a:t>Địa điểm trình bày bài nói: lớp học</a:t>
            </a:r>
            <a:endParaRPr lang="en-SG" sz="4400" dirty="0">
              <a:latin typeface="+mj-lt"/>
            </a:endParaRPr>
          </a:p>
          <a:p>
            <a:pPr algn="just"/>
            <a:endParaRPr lang="en-SG" sz="8000" dirty="0">
              <a:latin typeface="+mj-lt"/>
            </a:endParaRPr>
          </a:p>
        </p:txBody>
      </p:sp>
      <p:sp>
        <p:nvSpPr>
          <p:cNvPr id="8" name="TextBox 19">
            <a:extLst>
              <a:ext uri="{FF2B5EF4-FFF2-40B4-BE49-F238E27FC236}">
                <a16:creationId xmlns:a16="http://schemas.microsoft.com/office/drawing/2014/main" id="{ECB6C367-CFC5-56EC-4208-103CAE6A4CD8}"/>
              </a:ext>
            </a:extLst>
          </p:cNvPr>
          <p:cNvSpPr txBox="1"/>
          <p:nvPr/>
        </p:nvSpPr>
        <p:spPr>
          <a:xfrm>
            <a:off x="523461" y="2380266"/>
            <a:ext cx="1661267" cy="275171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lnSpc>
                <a:spcPct val="150000"/>
              </a:lnSpc>
              <a:defRPr/>
            </a:pP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endParaRPr lang="en-SG" sz="4000" b="1" kern="0" dirty="0">
              <a:latin typeface="Times New Roman" panose="02020603050405020304" pitchFamily="18" charset="0"/>
              <a:cs typeface="Times New Roman" panose="02020603050405020304" pitchFamily="18" charset="0"/>
            </a:endParaRPr>
          </a:p>
        </p:txBody>
      </p:sp>
      <p:sp>
        <p:nvSpPr>
          <p:cNvPr id="9" name="PA-矩形 28">
            <a:extLst>
              <a:ext uri="{FF2B5EF4-FFF2-40B4-BE49-F238E27FC236}">
                <a16:creationId xmlns:a16="http://schemas.microsoft.com/office/drawing/2014/main" id="{AC2FE7C7-6E19-5654-1F0F-DBB771866B19}"/>
              </a:ext>
            </a:extLst>
          </p:cNvPr>
          <p:cNvSpPr/>
          <p:nvPr/>
        </p:nvSpPr>
        <p:spPr>
          <a:xfrm flipH="1">
            <a:off x="5798148" y="5150468"/>
            <a:ext cx="5768442" cy="1279419"/>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4400" dirty="0">
                <a:latin typeface="+mj-lt"/>
              </a:rPr>
              <a:t>Thời lượng: 3-5 phút</a:t>
            </a:r>
            <a:endParaRPr lang="en-SG" sz="8000" kern="0" dirty="0">
              <a:latin typeface="+mj-lt"/>
            </a:endParaRPr>
          </a:p>
        </p:txBody>
      </p:sp>
      <p:sp>
        <p:nvSpPr>
          <p:cNvPr id="42" name="Freeform 6">
            <a:extLst>
              <a:ext uri="{FF2B5EF4-FFF2-40B4-BE49-F238E27FC236}">
                <a16:creationId xmlns:a16="http://schemas.microsoft.com/office/drawing/2014/main" id="{03525BCB-4064-3E88-F32E-67787AF42A03}"/>
              </a:ext>
            </a:extLst>
          </p:cNvPr>
          <p:cNvSpPr/>
          <p:nvPr/>
        </p:nvSpPr>
        <p:spPr>
          <a:xfrm>
            <a:off x="2445358" y="2804629"/>
            <a:ext cx="2254806" cy="1946407"/>
          </a:xfrm>
          <a:custGeom>
            <a:avLst/>
            <a:gdLst/>
            <a:ahLst/>
            <a:cxnLst/>
            <a:rect l="l" t="t" r="r" b="b"/>
            <a:pathLst>
              <a:path w="2364282" h="2196633">
                <a:moveTo>
                  <a:pt x="0" y="0"/>
                </a:moveTo>
                <a:lnTo>
                  <a:pt x="2364282" y="0"/>
                </a:lnTo>
                <a:lnTo>
                  <a:pt x="2364282" y="2196633"/>
                </a:lnTo>
                <a:lnTo>
                  <a:pt x="0" y="2196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SG"/>
          </a:p>
        </p:txBody>
      </p:sp>
    </p:spTree>
    <p:extLst>
      <p:ext uri="{BB962C8B-B14F-4D97-AF65-F5344CB8AC3E}">
        <p14:creationId xmlns:p14="http://schemas.microsoft.com/office/powerpoint/2010/main" val="145354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noProof="0"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2</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726206" y="2285343"/>
            <a:ext cx="6993216" cy="230832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tìm</a:t>
            </a:r>
            <a:r>
              <a:rPr lang="en-US" sz="7200" b="1" dirty="0">
                <a:solidFill>
                  <a:schemeClr val="bg1"/>
                </a:solidFill>
                <a:latin typeface="Times New Roman" panose="02020603050405020304" pitchFamily="18" charset="0"/>
                <a:cs typeface="Times New Roman" panose="02020603050405020304" pitchFamily="18" charset="0"/>
              </a:rPr>
              <a:t> ý, </a:t>
            </a:r>
            <a:r>
              <a:rPr lang="en-US" sz="7200" b="1" dirty="0" err="1">
                <a:solidFill>
                  <a:schemeClr val="bg1"/>
                </a:solidFill>
                <a:latin typeface="Times New Roman" panose="02020603050405020304" pitchFamily="18" charset="0"/>
                <a:cs typeface="Times New Roman" panose="02020603050405020304" pitchFamily="18" charset="0"/>
              </a:rPr>
              <a:t>lập</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dàn</a:t>
            </a:r>
            <a:r>
              <a:rPr lang="en-US" sz="7200" b="1" dirty="0">
                <a:solidFill>
                  <a:schemeClr val="bg1"/>
                </a:solidFill>
                <a:latin typeface="Times New Roman" panose="02020603050405020304" pitchFamily="18" charset="0"/>
                <a:cs typeface="Times New Roman" panose="02020603050405020304" pitchFamily="18" charset="0"/>
              </a:rPr>
              <a:t> ý</a:t>
            </a:r>
            <a:endParaRPr lang="en-SG" sz="496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42607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31247" y="149738"/>
            <a:ext cx="9055770"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SG" sz="3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62" name="Group 2261">
            <a:extLst>
              <a:ext uri="{FF2B5EF4-FFF2-40B4-BE49-F238E27FC236}">
                <a16:creationId xmlns:a16="http://schemas.microsoft.com/office/drawing/2014/main" id="{42C693BE-5230-D0D8-2E67-5CF0C9878B5C}"/>
              </a:ext>
            </a:extLst>
          </p:cNvPr>
          <p:cNvGrpSpPr/>
          <p:nvPr/>
        </p:nvGrpSpPr>
        <p:grpSpPr>
          <a:xfrm>
            <a:off x="2004686" y="691130"/>
            <a:ext cx="9207135" cy="5751781"/>
            <a:chOff x="2305772" y="1070101"/>
            <a:chExt cx="15017671" cy="8839884"/>
          </a:xfrm>
        </p:grpSpPr>
        <p:sp>
          <p:nvSpPr>
            <p:cNvPr id="2263" name="Freeform 4">
              <a:extLst>
                <a:ext uri="{FF2B5EF4-FFF2-40B4-BE49-F238E27FC236}">
                  <a16:creationId xmlns:a16="http://schemas.microsoft.com/office/drawing/2014/main" id="{9B600809-CFB8-5001-8D4E-BC841F17EDA9}"/>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grpSp>
          <p:nvGrpSpPr>
            <p:cNvPr id="2264" name="Group 2263">
              <a:extLst>
                <a:ext uri="{FF2B5EF4-FFF2-40B4-BE49-F238E27FC236}">
                  <a16:creationId xmlns:a16="http://schemas.microsoft.com/office/drawing/2014/main" id="{3CFED8F1-B48B-21F2-30E6-39E27BB7FAA7}"/>
                </a:ext>
              </a:extLst>
            </p:cNvPr>
            <p:cNvGrpSpPr/>
            <p:nvPr/>
          </p:nvGrpSpPr>
          <p:grpSpPr>
            <a:xfrm>
              <a:off x="2305772" y="2396800"/>
              <a:ext cx="13676457" cy="5725820"/>
              <a:chOff x="0" y="0"/>
              <a:chExt cx="5065354" cy="2120674"/>
            </a:xfrm>
          </p:grpSpPr>
          <p:sp>
            <p:nvSpPr>
              <p:cNvPr id="2270" name="Freeform 6">
                <a:extLst>
                  <a:ext uri="{FF2B5EF4-FFF2-40B4-BE49-F238E27FC236}">
                    <a16:creationId xmlns:a16="http://schemas.microsoft.com/office/drawing/2014/main" id="{6184D141-9242-C36A-44AA-3657851B06EA}"/>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77">
                  <a:defRPr/>
                </a:pPr>
                <a:endParaRPr lang="en-SG" dirty="0">
                  <a:solidFill>
                    <a:prstClr val="black"/>
                  </a:solidFill>
                  <a:latin typeface="Calibri"/>
                  <a:ea typeface="微软雅黑"/>
                  <a:cs typeface="Arial"/>
                  <a:sym typeface="Arial"/>
                </a:endParaRPr>
              </a:p>
            </p:txBody>
          </p:sp>
          <p:sp>
            <p:nvSpPr>
              <p:cNvPr id="2271" name="TextBox 7">
                <a:extLst>
                  <a:ext uri="{FF2B5EF4-FFF2-40B4-BE49-F238E27FC236}">
                    <a16:creationId xmlns:a16="http://schemas.microsoft.com/office/drawing/2014/main" id="{A212AE99-0AFE-1C58-1EC8-A80BFC641917}"/>
                  </a:ext>
                </a:extLst>
              </p:cNvPr>
              <p:cNvSpPr txBox="1"/>
              <p:nvPr/>
            </p:nvSpPr>
            <p:spPr>
              <a:xfrm>
                <a:off x="0" y="9525"/>
                <a:ext cx="5065354" cy="1936045"/>
              </a:xfrm>
              <a:prstGeom prst="rect">
                <a:avLst/>
              </a:prstGeom>
            </p:spPr>
            <p:txBody>
              <a:bodyPr lIns="50800" tIns="50800" rIns="50800" bIns="50800" rtlCol="0" anchor="ctr"/>
              <a:lstStyle/>
              <a:p>
                <a:pPr algn="ctr" defTabSz="914377">
                  <a:lnSpc>
                    <a:spcPts val="1540"/>
                  </a:lnSpc>
                  <a:defRPr/>
                </a:pPr>
                <a:endParaRPr>
                  <a:solidFill>
                    <a:prstClr val="black"/>
                  </a:solidFill>
                  <a:latin typeface="Calibri"/>
                  <a:ea typeface="微软雅黑"/>
                  <a:cs typeface="Arial"/>
                  <a:sym typeface="Arial"/>
                </a:endParaRPr>
              </a:p>
            </p:txBody>
          </p:sp>
        </p:grpSp>
        <p:sp>
          <p:nvSpPr>
            <p:cNvPr id="2265" name="Freeform 8">
              <a:extLst>
                <a:ext uri="{FF2B5EF4-FFF2-40B4-BE49-F238E27FC236}">
                  <a16:creationId xmlns:a16="http://schemas.microsoft.com/office/drawing/2014/main" id="{4BE0EB0D-8631-A26F-7A5B-7E0499E7A631}"/>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2266" name="Freeform 10">
              <a:extLst>
                <a:ext uri="{FF2B5EF4-FFF2-40B4-BE49-F238E27FC236}">
                  <a16:creationId xmlns:a16="http://schemas.microsoft.com/office/drawing/2014/main" id="{D98BBC33-2A2C-2499-9F91-260753271E68}"/>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sp>
          <p:nvSpPr>
            <p:cNvPr id="2267" name="Freeform 12">
              <a:extLst>
                <a:ext uri="{FF2B5EF4-FFF2-40B4-BE49-F238E27FC236}">
                  <a16:creationId xmlns:a16="http://schemas.microsoft.com/office/drawing/2014/main" id="{6D3193D3-91A6-25AD-7393-C87E6F664AE0}"/>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2268" name="Freeform 13">
              <a:extLst>
                <a:ext uri="{FF2B5EF4-FFF2-40B4-BE49-F238E27FC236}">
                  <a16:creationId xmlns:a16="http://schemas.microsoft.com/office/drawing/2014/main" id="{4C8D8C08-C931-E508-C325-164190AE7922}"/>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asvg="http://schemas.microsoft.com/office/drawing/2016/SVG/main" xmlns="" r:embed="rId12"/>
                  </a:ext>
                </a:extLst>
              </a:blip>
              <a:stretch>
                <a:fillRect t="-19117" r="-25904"/>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2269" name="Freeform 14">
              <a:extLst>
                <a:ext uri="{FF2B5EF4-FFF2-40B4-BE49-F238E27FC236}">
                  <a16:creationId xmlns:a16="http://schemas.microsoft.com/office/drawing/2014/main" id="{B9841275-6F3D-5636-0C9F-621AB3B790F4}"/>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grpSp>
      <p:grpSp>
        <p:nvGrpSpPr>
          <p:cNvPr id="2272" name="Google Shape;49;p15">
            <a:extLst>
              <a:ext uri="{FF2B5EF4-FFF2-40B4-BE49-F238E27FC236}">
                <a16:creationId xmlns:a16="http://schemas.microsoft.com/office/drawing/2014/main" id="{B195ACC0-3A07-78BB-93E6-CBA52E24CD8A}"/>
              </a:ext>
            </a:extLst>
          </p:cNvPr>
          <p:cNvGrpSpPr/>
          <p:nvPr/>
        </p:nvGrpSpPr>
        <p:grpSpPr>
          <a:xfrm>
            <a:off x="54318" y="4139777"/>
            <a:ext cx="2946156" cy="2854223"/>
            <a:chOff x="457200" y="1608525"/>
            <a:chExt cx="3653750" cy="3648425"/>
          </a:xfrm>
        </p:grpSpPr>
        <p:sp>
          <p:nvSpPr>
            <p:cNvPr id="2273" name="Google Shape;50;p15">
              <a:extLst>
                <a:ext uri="{FF2B5EF4-FFF2-40B4-BE49-F238E27FC236}">
                  <a16:creationId xmlns:a16="http://schemas.microsoft.com/office/drawing/2014/main" id="{FC284802-720E-5050-928B-81745B34F4D8}"/>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74" name="Google Shape;51;p15">
              <a:extLst>
                <a:ext uri="{FF2B5EF4-FFF2-40B4-BE49-F238E27FC236}">
                  <a16:creationId xmlns:a16="http://schemas.microsoft.com/office/drawing/2014/main" id="{1FF9C1E3-ADE9-C102-D6D3-A9D128A04109}"/>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75" name="Google Shape;52;p15">
              <a:extLst>
                <a:ext uri="{FF2B5EF4-FFF2-40B4-BE49-F238E27FC236}">
                  <a16:creationId xmlns:a16="http://schemas.microsoft.com/office/drawing/2014/main" id="{D800BCBE-233C-2D02-98FB-EB3555329659}"/>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76" name="Google Shape;53;p15">
              <a:extLst>
                <a:ext uri="{FF2B5EF4-FFF2-40B4-BE49-F238E27FC236}">
                  <a16:creationId xmlns:a16="http://schemas.microsoft.com/office/drawing/2014/main" id="{5CFD3A79-BE1E-BFBE-5C28-9C72760A535C}"/>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77" name="Google Shape;54;p15">
              <a:extLst>
                <a:ext uri="{FF2B5EF4-FFF2-40B4-BE49-F238E27FC236}">
                  <a16:creationId xmlns:a16="http://schemas.microsoft.com/office/drawing/2014/main" id="{A0D10885-2980-6FC2-4C00-20FFBAC6EFB9}"/>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79" name="Google Shape;55;p15">
              <a:extLst>
                <a:ext uri="{FF2B5EF4-FFF2-40B4-BE49-F238E27FC236}">
                  <a16:creationId xmlns:a16="http://schemas.microsoft.com/office/drawing/2014/main" id="{95981ADA-6A33-A7DE-3349-7A8CF12DB9AE}"/>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0" name="Google Shape;56;p15">
              <a:extLst>
                <a:ext uri="{FF2B5EF4-FFF2-40B4-BE49-F238E27FC236}">
                  <a16:creationId xmlns:a16="http://schemas.microsoft.com/office/drawing/2014/main" id="{2D054BCE-CED1-E628-7F34-8269B40E3162}"/>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1" name="Google Shape;57;p15">
              <a:extLst>
                <a:ext uri="{FF2B5EF4-FFF2-40B4-BE49-F238E27FC236}">
                  <a16:creationId xmlns:a16="http://schemas.microsoft.com/office/drawing/2014/main" id="{70F88952-D023-8068-0696-409B292CB926}"/>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2" name="Google Shape;58;p15">
              <a:extLst>
                <a:ext uri="{FF2B5EF4-FFF2-40B4-BE49-F238E27FC236}">
                  <a16:creationId xmlns:a16="http://schemas.microsoft.com/office/drawing/2014/main" id="{8CD52250-AEB9-373E-C403-D0D794119E9E}"/>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83" name="Google Shape;59;p15">
              <a:extLst>
                <a:ext uri="{FF2B5EF4-FFF2-40B4-BE49-F238E27FC236}">
                  <a16:creationId xmlns:a16="http://schemas.microsoft.com/office/drawing/2014/main" id="{C495F451-160F-8F90-C1B3-B5D2E82D2A9B}"/>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4" name="Google Shape;60;p15">
              <a:extLst>
                <a:ext uri="{FF2B5EF4-FFF2-40B4-BE49-F238E27FC236}">
                  <a16:creationId xmlns:a16="http://schemas.microsoft.com/office/drawing/2014/main" id="{121FCD86-4100-BED4-03F7-806675EDC4FB}"/>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5" name="Google Shape;61;p15">
              <a:extLst>
                <a:ext uri="{FF2B5EF4-FFF2-40B4-BE49-F238E27FC236}">
                  <a16:creationId xmlns:a16="http://schemas.microsoft.com/office/drawing/2014/main" id="{EF571E65-53E8-F94A-54E6-C55E6A22BD7B}"/>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6" name="Google Shape;62;p15">
              <a:extLst>
                <a:ext uri="{FF2B5EF4-FFF2-40B4-BE49-F238E27FC236}">
                  <a16:creationId xmlns:a16="http://schemas.microsoft.com/office/drawing/2014/main" id="{1D1AFFD7-C0A3-40E8-A51C-35D7DDD3B71D}"/>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7" name="Google Shape;63;p15">
              <a:extLst>
                <a:ext uri="{FF2B5EF4-FFF2-40B4-BE49-F238E27FC236}">
                  <a16:creationId xmlns:a16="http://schemas.microsoft.com/office/drawing/2014/main" id="{E3809642-47BE-8523-6639-7C156296B168}"/>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8" name="Google Shape;64;p15">
              <a:extLst>
                <a:ext uri="{FF2B5EF4-FFF2-40B4-BE49-F238E27FC236}">
                  <a16:creationId xmlns:a16="http://schemas.microsoft.com/office/drawing/2014/main" id="{C753A27A-C5B2-C1FA-9791-7325166F06B7}"/>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89" name="Google Shape;65;p15">
              <a:extLst>
                <a:ext uri="{FF2B5EF4-FFF2-40B4-BE49-F238E27FC236}">
                  <a16:creationId xmlns:a16="http://schemas.microsoft.com/office/drawing/2014/main" id="{7DE57016-4497-FB99-6F59-87615F49287A}"/>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0" name="Google Shape;66;p15">
              <a:extLst>
                <a:ext uri="{FF2B5EF4-FFF2-40B4-BE49-F238E27FC236}">
                  <a16:creationId xmlns:a16="http://schemas.microsoft.com/office/drawing/2014/main" id="{64673AD1-FAF0-5414-8DEC-3A64B88B1C2D}"/>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1" name="Google Shape;67;p15">
              <a:extLst>
                <a:ext uri="{FF2B5EF4-FFF2-40B4-BE49-F238E27FC236}">
                  <a16:creationId xmlns:a16="http://schemas.microsoft.com/office/drawing/2014/main" id="{FF23BFBB-6351-A884-9734-C6654E13E6AF}"/>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2" name="Google Shape;68;p15">
              <a:extLst>
                <a:ext uri="{FF2B5EF4-FFF2-40B4-BE49-F238E27FC236}">
                  <a16:creationId xmlns:a16="http://schemas.microsoft.com/office/drawing/2014/main" id="{9081E8A0-6A42-3E52-DA4E-9D095230B351}"/>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93" name="Google Shape;69;p15">
              <a:extLst>
                <a:ext uri="{FF2B5EF4-FFF2-40B4-BE49-F238E27FC236}">
                  <a16:creationId xmlns:a16="http://schemas.microsoft.com/office/drawing/2014/main" id="{477F97FB-269C-FBFB-3041-641DDF1312E3}"/>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4" name="Google Shape;70;p15">
              <a:extLst>
                <a:ext uri="{FF2B5EF4-FFF2-40B4-BE49-F238E27FC236}">
                  <a16:creationId xmlns:a16="http://schemas.microsoft.com/office/drawing/2014/main" id="{47726E7F-CE4F-B5FE-A713-FB79F90DE960}"/>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5" name="Google Shape;71;p15">
              <a:extLst>
                <a:ext uri="{FF2B5EF4-FFF2-40B4-BE49-F238E27FC236}">
                  <a16:creationId xmlns:a16="http://schemas.microsoft.com/office/drawing/2014/main" id="{E7BD14D9-0569-6095-F8C9-9CECA3BF7F42}"/>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6" name="Google Shape;72;p15">
              <a:extLst>
                <a:ext uri="{FF2B5EF4-FFF2-40B4-BE49-F238E27FC236}">
                  <a16:creationId xmlns:a16="http://schemas.microsoft.com/office/drawing/2014/main" id="{7EC72113-6BC7-60C0-7BFB-C6AA2484F672}"/>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7" name="Google Shape;73;p15">
              <a:extLst>
                <a:ext uri="{FF2B5EF4-FFF2-40B4-BE49-F238E27FC236}">
                  <a16:creationId xmlns:a16="http://schemas.microsoft.com/office/drawing/2014/main" id="{3C2EEB2E-FFA0-CBFD-F6D3-451C34C4C7C0}"/>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8" name="Google Shape;74;p15">
              <a:extLst>
                <a:ext uri="{FF2B5EF4-FFF2-40B4-BE49-F238E27FC236}">
                  <a16:creationId xmlns:a16="http://schemas.microsoft.com/office/drawing/2014/main" id="{B150EBD1-FA48-3722-0DC8-6B7B3FC437BE}"/>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99" name="Google Shape;75;p15">
              <a:extLst>
                <a:ext uri="{FF2B5EF4-FFF2-40B4-BE49-F238E27FC236}">
                  <a16:creationId xmlns:a16="http://schemas.microsoft.com/office/drawing/2014/main" id="{9B2F7F8C-3FEE-5F88-2FD8-8A6920C95726}"/>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0" name="Google Shape;76;p15">
              <a:extLst>
                <a:ext uri="{FF2B5EF4-FFF2-40B4-BE49-F238E27FC236}">
                  <a16:creationId xmlns:a16="http://schemas.microsoft.com/office/drawing/2014/main" id="{8856964F-4EC4-CC34-F776-A289A22A9C18}"/>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1" name="Google Shape;77;p15">
              <a:extLst>
                <a:ext uri="{FF2B5EF4-FFF2-40B4-BE49-F238E27FC236}">
                  <a16:creationId xmlns:a16="http://schemas.microsoft.com/office/drawing/2014/main" id="{9BB03822-D9BF-6A85-2377-D7CE31AA8A0D}"/>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2" name="Google Shape;83;p15">
              <a:extLst>
                <a:ext uri="{FF2B5EF4-FFF2-40B4-BE49-F238E27FC236}">
                  <a16:creationId xmlns:a16="http://schemas.microsoft.com/office/drawing/2014/main" id="{804E825C-5E50-5A93-730D-5FBDE721899B}"/>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303" name="Google Shape;84;p15">
              <a:extLst>
                <a:ext uri="{FF2B5EF4-FFF2-40B4-BE49-F238E27FC236}">
                  <a16:creationId xmlns:a16="http://schemas.microsoft.com/office/drawing/2014/main" id="{C5F487CC-D6EF-7EE5-FE86-DA748F1B1110}"/>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4" name="Google Shape;85;p15">
              <a:extLst>
                <a:ext uri="{FF2B5EF4-FFF2-40B4-BE49-F238E27FC236}">
                  <a16:creationId xmlns:a16="http://schemas.microsoft.com/office/drawing/2014/main" id="{65765C7F-27AA-F3A0-743A-F4CAE66AB550}"/>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5" name="Google Shape;86;p15">
              <a:extLst>
                <a:ext uri="{FF2B5EF4-FFF2-40B4-BE49-F238E27FC236}">
                  <a16:creationId xmlns:a16="http://schemas.microsoft.com/office/drawing/2014/main" id="{C918EEB1-8AD8-7907-62F0-0E100A1C8A90}"/>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6" name="Google Shape;87;p15">
              <a:extLst>
                <a:ext uri="{FF2B5EF4-FFF2-40B4-BE49-F238E27FC236}">
                  <a16:creationId xmlns:a16="http://schemas.microsoft.com/office/drawing/2014/main" id="{C5EB662C-06B0-3272-7D22-0DF30E151C54}"/>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07" name="Google Shape;88;p15">
              <a:extLst>
                <a:ext uri="{FF2B5EF4-FFF2-40B4-BE49-F238E27FC236}">
                  <a16:creationId xmlns:a16="http://schemas.microsoft.com/office/drawing/2014/main" id="{B99495C2-576F-DEC6-0C3D-994B4F371A70}"/>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
        <p:nvSpPr>
          <p:cNvPr id="2308" name="TextBox 2307">
            <a:extLst>
              <a:ext uri="{FF2B5EF4-FFF2-40B4-BE49-F238E27FC236}">
                <a16:creationId xmlns:a16="http://schemas.microsoft.com/office/drawing/2014/main" id="{4318D1E9-CB04-5184-6460-63FB70D4D0EA}"/>
              </a:ext>
            </a:extLst>
          </p:cNvPr>
          <p:cNvSpPr txBox="1"/>
          <p:nvPr/>
        </p:nvSpPr>
        <p:spPr>
          <a:xfrm>
            <a:off x="2054276" y="1933483"/>
            <a:ext cx="8256764" cy="6740307"/>
          </a:xfrm>
          <a:prstGeom prst="rect">
            <a:avLst/>
          </a:prstGeom>
          <a:noFill/>
        </p:spPr>
        <p:txBody>
          <a:bodyPr wrap="square">
            <a:spAutoFit/>
          </a:bodyPr>
          <a:lstStyle/>
          <a:p>
            <a:pPr algn="just" defTabSz="914377">
              <a:defRPr/>
            </a:pPr>
            <a:r>
              <a:rPr lang="en-US" sz="4000" dirty="0" err="1">
                <a:solidFill>
                  <a:schemeClr val="bg1">
                    <a:lumMod val="10000"/>
                  </a:schemeClr>
                </a:solidFill>
                <a:latin typeface="Times New Roman" panose="02020603050405020304" pitchFamily="18" charset="0"/>
                <a:cs typeface="Times New Roman" panose="02020603050405020304" pitchFamily="18" charset="0"/>
              </a:rPr>
              <a:t>Chuyển</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hoá</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nội</a:t>
            </a:r>
            <a:r>
              <a:rPr lang="en-US" sz="4000" dirty="0">
                <a:solidFill>
                  <a:schemeClr val="bg1">
                    <a:lumMod val="10000"/>
                  </a:schemeClr>
                </a:solidFill>
                <a:latin typeface="Times New Roman" panose="02020603050405020304" pitchFamily="18" charset="0"/>
                <a:cs typeface="Times New Roman" panose="02020603050405020304" pitchFamily="18" charset="0"/>
              </a:rPr>
              <a:t> dung </a:t>
            </a:r>
            <a:r>
              <a:rPr lang="en-US" sz="4000" dirty="0" err="1">
                <a:solidFill>
                  <a:schemeClr val="bg1">
                    <a:lumMod val="10000"/>
                  </a:schemeClr>
                </a:solidFill>
                <a:latin typeface="Times New Roman" panose="02020603050405020304" pitchFamily="18" charset="0"/>
                <a:cs typeface="Times New Roman" panose="02020603050405020304" pitchFamily="18" charset="0"/>
              </a:rPr>
              <a:t>bài</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văn</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thuyết</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minh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về</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một</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danh</a:t>
            </a:r>
            <a:r>
              <a:rPr lang="en-US" sz="4000" dirty="0">
                <a:solidFill>
                  <a:schemeClr val="bg1">
                    <a:lumMod val="10000"/>
                  </a:schemeClr>
                </a:solidFill>
                <a:latin typeface="Times New Roman" panose="02020603050405020304" pitchFamily="18" charset="0"/>
                <a:cs typeface="Times New Roman" panose="02020603050405020304" pitchFamily="18" charset="0"/>
              </a:rPr>
              <a:t> lam </a:t>
            </a:r>
            <a:r>
              <a:rPr lang="en-US" sz="4000" dirty="0" err="1">
                <a:solidFill>
                  <a:schemeClr val="bg1">
                    <a:lumMod val="10000"/>
                  </a:schemeClr>
                </a:solidFill>
                <a:latin typeface="Times New Roman" panose="02020603050405020304" pitchFamily="18" charset="0"/>
                <a:cs typeface="Times New Roman" panose="02020603050405020304" pitchFamily="18" charset="0"/>
              </a:rPr>
              <a:t>thắng</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4000" dirty="0">
                <a:solidFill>
                  <a:schemeClr val="bg1">
                    <a:lumMod val="10000"/>
                  </a:schemeClr>
                </a:solidFill>
                <a:latin typeface="Times New Roman" panose="02020603050405020304" pitchFamily="18" charset="0"/>
                <a:cs typeface="Times New Roman" panose="02020603050405020304" pitchFamily="18" charset="0"/>
              </a:rPr>
              <a:t> hay di </a:t>
            </a:r>
            <a:r>
              <a:rPr lang="en-US" sz="4000" dirty="0" err="1">
                <a:solidFill>
                  <a:schemeClr val="bg1">
                    <a:lumMod val="10000"/>
                  </a:schemeClr>
                </a:solidFill>
                <a:latin typeface="Times New Roman" panose="02020603050405020304" pitchFamily="18" charset="0"/>
                <a:cs typeface="Times New Roman" panose="02020603050405020304" pitchFamily="18" charset="0"/>
              </a:rPr>
              <a:t>tích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lịch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sử</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đã</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dàn</a:t>
            </a:r>
            <a:r>
              <a:rPr lang="en-US" sz="4000" dirty="0">
                <a:solidFill>
                  <a:schemeClr val="bg1">
                    <a:lumMod val="10000"/>
                  </a:schemeClr>
                </a:solidFill>
                <a:latin typeface="Times New Roman" panose="02020603050405020304" pitchFamily="18" charset="0"/>
                <a:cs typeface="Times New Roman" panose="02020603050405020304" pitchFamily="18" charset="0"/>
              </a:rPr>
              <a:t> ý </a:t>
            </a:r>
            <a:r>
              <a:rPr lang="en-US" sz="4000" dirty="0" err="1">
                <a:solidFill>
                  <a:schemeClr val="bg1">
                    <a:lumMod val="10000"/>
                  </a:schemeClr>
                </a:solidFill>
                <a:latin typeface="Times New Roman" panose="02020603050405020304" pitchFamily="18" charset="0"/>
                <a:cs typeface="Times New Roman" panose="02020603050405020304" pitchFamily="18" charset="0"/>
              </a:rPr>
              <a:t>bài</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nói</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thuyết</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minh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về</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một</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danh</a:t>
            </a:r>
            <a:r>
              <a:rPr lang="en-US" sz="4000" dirty="0">
                <a:solidFill>
                  <a:schemeClr val="bg1">
                    <a:lumMod val="10000"/>
                  </a:schemeClr>
                </a:solidFill>
                <a:latin typeface="Times New Roman" panose="02020603050405020304" pitchFamily="18" charset="0"/>
                <a:cs typeface="Times New Roman" panose="02020603050405020304" pitchFamily="18" charset="0"/>
              </a:rPr>
              <a:t> lam </a:t>
            </a:r>
            <a:r>
              <a:rPr lang="en-US" sz="4000" dirty="0" err="1">
                <a:solidFill>
                  <a:schemeClr val="bg1">
                    <a:lumMod val="10000"/>
                  </a:schemeClr>
                </a:solidFill>
                <a:latin typeface="Times New Roman" panose="02020603050405020304" pitchFamily="18" charset="0"/>
                <a:cs typeface="Times New Roman" panose="02020603050405020304" pitchFamily="18" charset="0"/>
              </a:rPr>
              <a:t>thắng</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4000" dirty="0">
                <a:solidFill>
                  <a:schemeClr val="bg1">
                    <a:lumMod val="10000"/>
                  </a:schemeClr>
                </a:solidFill>
                <a:latin typeface="Times New Roman" panose="02020603050405020304" pitchFamily="18" charset="0"/>
                <a:cs typeface="Times New Roman" panose="02020603050405020304" pitchFamily="18" charset="0"/>
              </a:rPr>
              <a:t> hay di </a:t>
            </a:r>
            <a:r>
              <a:rPr lang="en-US" sz="4000" dirty="0" err="1">
                <a:solidFill>
                  <a:schemeClr val="bg1">
                    <a:lumMod val="10000"/>
                  </a:schemeClr>
                </a:solidFill>
                <a:latin typeface="Times New Roman" panose="02020603050405020304" pitchFamily="18" charset="0"/>
                <a:cs typeface="Times New Roman" panose="02020603050405020304" pitchFamily="18" charset="0"/>
              </a:rPr>
              <a:t>tích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lịch</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sử</a:t>
            </a:r>
            <a:r>
              <a:rPr lang="vi-VN" sz="4000" dirty="0">
                <a:solidFill>
                  <a:schemeClr val="bg1">
                    <a:lumMod val="10000"/>
                  </a:schemeClr>
                </a:solidFill>
                <a:latin typeface="Times New Roman" panose="02020603050405020304" pitchFamily="18" charset="0"/>
                <a:cs typeface="Times New Roman" panose="02020603050405020304" pitchFamily="18" charset="0"/>
              </a:rPr>
              <a:t> theo </a:t>
            </a:r>
            <a:r>
              <a:rPr lang="vi-VN" sz="4000" b="1" dirty="0">
                <a:solidFill>
                  <a:schemeClr val="bg1">
                    <a:lumMod val="10000"/>
                  </a:schemeClr>
                </a:solidFill>
                <a:latin typeface="Times New Roman" panose="02020603050405020304" pitchFamily="18" charset="0"/>
                <a:cs typeface="Times New Roman" panose="02020603050405020304" pitchFamily="18" charset="0"/>
              </a:rPr>
              <a:t>PHT số 1</a:t>
            </a:r>
            <a:endParaRPr lang="en-SG" sz="4000" dirty="0">
              <a:solidFill>
                <a:schemeClr val="bg1">
                  <a:lumMod val="10000"/>
                </a:schemeClr>
              </a:solidFill>
              <a:latin typeface="Times New Roman" panose="02020603050405020304" pitchFamily="18" charset="0"/>
              <a:cs typeface="Times New Roman" panose="02020603050405020304" pitchFamily="18" charset="0"/>
            </a:endParaRPr>
          </a:p>
          <a:p>
            <a:pPr algn="just" defTabSz="914377">
              <a:defRPr/>
            </a:pPr>
            <a:endParaRPr lang="en-SG" sz="6600" kern="0" dirty="0">
              <a:solidFill>
                <a:schemeClr val="bg1">
                  <a:lumMod val="10000"/>
                </a:schemeClr>
              </a:solidFill>
              <a:latin typeface="Times New Roman" panose="02020603050405020304" pitchFamily="18" charset="0"/>
              <a:cs typeface="Times New Roman" panose="02020603050405020304" pitchFamily="18" charset="0"/>
              <a:sym typeface="Arial"/>
            </a:endParaRPr>
          </a:p>
          <a:p>
            <a:pPr algn="just" defTabSz="914377">
              <a:defRPr/>
            </a:pPr>
            <a:endParaRPr lang="en-SG" sz="166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67138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62"/>
                                        </p:tgtEl>
                                        <p:attrNameLst>
                                          <p:attrName>style.visibility</p:attrName>
                                        </p:attrNameLst>
                                      </p:cBhvr>
                                      <p:to>
                                        <p:strVal val="visible"/>
                                      </p:to>
                                    </p:set>
                                    <p:anim calcmode="lin" valueType="num">
                                      <p:cBhvr>
                                        <p:cTn id="7" dur="500" fill="hold"/>
                                        <p:tgtEl>
                                          <p:spTgt spid="2262"/>
                                        </p:tgtEl>
                                        <p:attrNameLst>
                                          <p:attrName>ppt_w</p:attrName>
                                        </p:attrNameLst>
                                      </p:cBhvr>
                                      <p:tavLst>
                                        <p:tav tm="0">
                                          <p:val>
                                            <p:fltVal val="0"/>
                                          </p:val>
                                        </p:tav>
                                        <p:tav tm="100000">
                                          <p:val>
                                            <p:strVal val="#ppt_w"/>
                                          </p:val>
                                        </p:tav>
                                      </p:tavLst>
                                    </p:anim>
                                    <p:anim calcmode="lin" valueType="num">
                                      <p:cBhvr>
                                        <p:cTn id="8" dur="500" fill="hold"/>
                                        <p:tgtEl>
                                          <p:spTgt spid="2262"/>
                                        </p:tgtEl>
                                        <p:attrNameLst>
                                          <p:attrName>ppt_h</p:attrName>
                                        </p:attrNameLst>
                                      </p:cBhvr>
                                      <p:tavLst>
                                        <p:tav tm="0">
                                          <p:val>
                                            <p:fltVal val="0"/>
                                          </p:val>
                                        </p:tav>
                                        <p:tav tm="100000">
                                          <p:val>
                                            <p:strVal val="#ppt_h"/>
                                          </p:val>
                                        </p:tav>
                                      </p:tavLst>
                                    </p:anim>
                                    <p:animEffect transition="in" filter="fade">
                                      <p:cBhvr>
                                        <p:cTn id="9" dur="500"/>
                                        <p:tgtEl>
                                          <p:spTgt spid="2262"/>
                                        </p:tgtEl>
                                      </p:cBhvr>
                                    </p:animEffect>
                                  </p:childTnLst>
                                </p:cTn>
                              </p:par>
                              <p:par>
                                <p:cTn id="10" presetID="53" presetClass="entr" presetSubtype="16" fill="hold" nodeType="withEffect">
                                  <p:stCondLst>
                                    <p:cond delay="0"/>
                                  </p:stCondLst>
                                  <p:childTnLst>
                                    <p:set>
                                      <p:cBhvr>
                                        <p:cTn id="11" dur="1" fill="hold">
                                          <p:stCondLst>
                                            <p:cond delay="0"/>
                                          </p:stCondLst>
                                        </p:cTn>
                                        <p:tgtEl>
                                          <p:spTgt spid="2272"/>
                                        </p:tgtEl>
                                        <p:attrNameLst>
                                          <p:attrName>style.visibility</p:attrName>
                                        </p:attrNameLst>
                                      </p:cBhvr>
                                      <p:to>
                                        <p:strVal val="visible"/>
                                      </p:to>
                                    </p:set>
                                    <p:anim calcmode="lin" valueType="num">
                                      <p:cBhvr>
                                        <p:cTn id="12" dur="500" fill="hold"/>
                                        <p:tgtEl>
                                          <p:spTgt spid="2272"/>
                                        </p:tgtEl>
                                        <p:attrNameLst>
                                          <p:attrName>ppt_w</p:attrName>
                                        </p:attrNameLst>
                                      </p:cBhvr>
                                      <p:tavLst>
                                        <p:tav tm="0">
                                          <p:val>
                                            <p:fltVal val="0"/>
                                          </p:val>
                                        </p:tav>
                                        <p:tav tm="100000">
                                          <p:val>
                                            <p:strVal val="#ppt_w"/>
                                          </p:val>
                                        </p:tav>
                                      </p:tavLst>
                                    </p:anim>
                                    <p:anim calcmode="lin" valueType="num">
                                      <p:cBhvr>
                                        <p:cTn id="13" dur="500" fill="hold"/>
                                        <p:tgtEl>
                                          <p:spTgt spid="2272"/>
                                        </p:tgtEl>
                                        <p:attrNameLst>
                                          <p:attrName>ppt_h</p:attrName>
                                        </p:attrNameLst>
                                      </p:cBhvr>
                                      <p:tavLst>
                                        <p:tav tm="0">
                                          <p:val>
                                            <p:fltVal val="0"/>
                                          </p:val>
                                        </p:tav>
                                        <p:tav tm="100000">
                                          <p:val>
                                            <p:strVal val="#ppt_h"/>
                                          </p:val>
                                        </p:tav>
                                      </p:tavLst>
                                    </p:anim>
                                    <p:animEffect transition="in" filter="fade">
                                      <p:cBhvr>
                                        <p:cTn id="14" dur="500"/>
                                        <p:tgtEl>
                                          <p:spTgt spid="227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08"/>
                                        </p:tgtEl>
                                        <p:attrNameLst>
                                          <p:attrName>style.visibility</p:attrName>
                                        </p:attrNameLst>
                                      </p:cBhvr>
                                      <p:to>
                                        <p:strVal val="visible"/>
                                      </p:to>
                                    </p:set>
                                    <p:anim calcmode="lin" valueType="num">
                                      <p:cBhvr>
                                        <p:cTn id="17" dur="500" fill="hold"/>
                                        <p:tgtEl>
                                          <p:spTgt spid="2308"/>
                                        </p:tgtEl>
                                        <p:attrNameLst>
                                          <p:attrName>ppt_w</p:attrName>
                                        </p:attrNameLst>
                                      </p:cBhvr>
                                      <p:tavLst>
                                        <p:tav tm="0">
                                          <p:val>
                                            <p:fltVal val="0"/>
                                          </p:val>
                                        </p:tav>
                                        <p:tav tm="100000">
                                          <p:val>
                                            <p:strVal val="#ppt_w"/>
                                          </p:val>
                                        </p:tav>
                                      </p:tavLst>
                                    </p:anim>
                                    <p:anim calcmode="lin" valueType="num">
                                      <p:cBhvr>
                                        <p:cTn id="18" dur="500" fill="hold"/>
                                        <p:tgtEl>
                                          <p:spTgt spid="2308"/>
                                        </p:tgtEl>
                                        <p:attrNameLst>
                                          <p:attrName>ppt_h</p:attrName>
                                        </p:attrNameLst>
                                      </p:cBhvr>
                                      <p:tavLst>
                                        <p:tav tm="0">
                                          <p:val>
                                            <p:fltVal val="0"/>
                                          </p:val>
                                        </p:tav>
                                        <p:tav tm="100000">
                                          <p:val>
                                            <p:strVal val="#ppt_h"/>
                                          </p:val>
                                        </p:tav>
                                      </p:tavLst>
                                    </p:anim>
                                    <p:animEffect transition="in" filter="fade">
                                      <p:cBhvr>
                                        <p:cTn id="19" dur="500"/>
                                        <p:tgtEl>
                                          <p:spTgt spid="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1BC88528-CD6E-1C2C-8340-57513C3B49CD}"/>
              </a:ext>
            </a:extLst>
          </p:cNvPr>
          <p:cNvGraphicFramePr>
            <a:graphicFrameLocks noGrp="1"/>
          </p:cNvGraphicFramePr>
          <p:nvPr>
            <p:extLst>
              <p:ext uri="{D42A27DB-BD31-4B8C-83A1-F6EECF244321}">
                <p14:modId xmlns:p14="http://schemas.microsoft.com/office/powerpoint/2010/main" val="2900400408"/>
              </p:ext>
            </p:extLst>
          </p:nvPr>
        </p:nvGraphicFramePr>
        <p:xfrm>
          <a:off x="185167" y="1026971"/>
          <a:ext cx="11794629" cy="5697919"/>
        </p:xfrm>
        <a:graphic>
          <a:graphicData uri="http://schemas.openxmlformats.org/drawingml/2006/table">
            <a:tbl>
              <a:tblPr firstRow="1" firstCol="1" bandRow="1">
                <a:tableStyleId>{B301B821-A1FF-4177-AEE7-76D212191A09}</a:tableStyleId>
              </a:tblPr>
              <a:tblGrid>
                <a:gridCol w="1111198">
                  <a:extLst>
                    <a:ext uri="{9D8B030D-6E8A-4147-A177-3AD203B41FA5}">
                      <a16:colId xmlns:a16="http://schemas.microsoft.com/office/drawing/2014/main" val="100958873"/>
                    </a:ext>
                  </a:extLst>
                </a:gridCol>
                <a:gridCol w="8391645">
                  <a:extLst>
                    <a:ext uri="{9D8B030D-6E8A-4147-A177-3AD203B41FA5}">
                      <a16:colId xmlns:a16="http://schemas.microsoft.com/office/drawing/2014/main" val="1238752956"/>
                    </a:ext>
                  </a:extLst>
                </a:gridCol>
                <a:gridCol w="2291786">
                  <a:extLst>
                    <a:ext uri="{9D8B030D-6E8A-4147-A177-3AD203B41FA5}">
                      <a16:colId xmlns:a16="http://schemas.microsoft.com/office/drawing/2014/main" val="383425021"/>
                    </a:ext>
                  </a:extLst>
                </a:gridCol>
              </a:tblGrid>
              <a:tr h="1027786">
                <a:tc>
                  <a:txBody>
                    <a:bodyPr/>
                    <a:lstStyle/>
                    <a:p>
                      <a:pPr algn="ctr">
                        <a:lnSpc>
                          <a:spcPct val="100000"/>
                        </a:lnSpc>
                        <a:spcAft>
                          <a:spcPts val="800"/>
                        </a:spcAft>
                        <a:tabLst>
                          <a:tab pos="347345" algn="l"/>
                        </a:tabLs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Phần</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Nhiệm vụ</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Áp dụng vào đề tài của em</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28411426"/>
                  </a:ext>
                </a:extLst>
              </a:tr>
              <a:tr h="934027">
                <a:tc>
                  <a:txBody>
                    <a:bodyPr/>
                    <a:lstStyle/>
                    <a:p>
                      <a:pPr algn="ctr">
                        <a:lnSpc>
                          <a:spcPct val="100000"/>
                        </a:lnSpc>
                        <a:spcAft>
                          <a:spcPts val="800"/>
                        </a:spcAft>
                        <a:tabLst>
                          <a:tab pos="347345" algn="l"/>
                        </a:tabLst>
                      </a:pPr>
                      <a:r>
                        <a:rPr lang="vi-VN" sz="2800" i="1" dirty="0">
                          <a:solidFill>
                            <a:schemeClr val="bg1">
                              <a:lumMod val="10000"/>
                            </a:schemeClr>
                          </a:solidFill>
                          <a:effectLst/>
                          <a:latin typeface="Times New Roman" panose="02020603050405020304" pitchFamily="18" charset="0"/>
                          <a:cs typeface="Times New Roman" panose="02020603050405020304" pitchFamily="18" charset="0"/>
                        </a:rPr>
                        <a:t>Mở đầu</a:t>
                      </a:r>
                      <a:endParaRPr lang="en-SG" sz="2400" i="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nêu tên và giới thiệu khái quát về danh lam thắng cảnh hay di tích lịch sử.</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917114"/>
                  </a:ext>
                </a:extLst>
              </a:tr>
              <a:tr h="2335066">
                <a:tc>
                  <a:txBody>
                    <a:bodyPr/>
                    <a:lstStyle/>
                    <a:p>
                      <a:pPr algn="ctr">
                        <a:lnSpc>
                          <a:spcPct val="100000"/>
                        </a:lnSpc>
                        <a:spcAft>
                          <a:spcPts val="800"/>
                        </a:spcAft>
                        <a:tabLst>
                          <a:tab pos="347345" algn="l"/>
                        </a:tabLst>
                      </a:pPr>
                      <a:r>
                        <a:rPr lang="vi-VN" sz="2800" i="1">
                          <a:solidFill>
                            <a:schemeClr val="bg1">
                              <a:lumMod val="10000"/>
                            </a:schemeClr>
                          </a:solidFill>
                          <a:effectLst/>
                          <a:latin typeface="Times New Roman" panose="02020603050405020304" pitchFamily="18" charset="0"/>
                          <a:cs typeface="Times New Roman" panose="02020603050405020304" pitchFamily="18" charset="0"/>
                        </a:rPr>
                        <a:t>Nội dung chính</a:t>
                      </a:r>
                      <a:endParaRPr lang="en-SG" sz="2400" i="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trình bày có hệ thống các thông tin liên quan đến các phương diện khác nhau của danh lam thắng cảnh hay di tích lịch sử (vị trí tọa lạc; lịch sử hình thành; đặc điểm kiến trúc, cảnh quan,…; giá trị lịch sử, văn hóa; cách thức tham quan; …)</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158316"/>
                  </a:ext>
                </a:extLst>
              </a:tr>
              <a:tr h="1401040">
                <a:tc>
                  <a:txBody>
                    <a:bodyPr/>
                    <a:lstStyle/>
                    <a:p>
                      <a:pPr algn="ctr">
                        <a:lnSpc>
                          <a:spcPct val="100000"/>
                        </a:lnSpc>
                        <a:spcAft>
                          <a:spcPts val="800"/>
                        </a:spcAft>
                        <a:tabLst>
                          <a:tab pos="347345" algn="l"/>
                        </a:tabLst>
                      </a:pPr>
                      <a:r>
                        <a:rPr lang="vi-VN" sz="2800" i="1" dirty="0">
                          <a:solidFill>
                            <a:schemeClr val="bg1">
                              <a:lumMod val="10000"/>
                            </a:schemeClr>
                          </a:solidFill>
                          <a:effectLst/>
                          <a:latin typeface="Times New Roman" panose="02020603050405020304" pitchFamily="18" charset="0"/>
                          <a:cs typeface="Times New Roman" panose="02020603050405020304" pitchFamily="18" charset="0"/>
                        </a:rPr>
                        <a:t>Kết thúc</a:t>
                      </a:r>
                      <a:endParaRPr lang="en-SG" sz="2400" i="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đánh giá khái quát về danh lam thắng cảnh hay di tích lịch sử; bày tỏ suy nghĩ, tình cảm về danh lam thắng cảnh hay di tích lịch sử; đưa ra lời mời tham quan (nếu cần).</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96" marR="254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488261"/>
                  </a:ext>
                </a:extLst>
              </a:tr>
            </a:tbl>
          </a:graphicData>
        </a:graphic>
      </p:graphicFrame>
    </p:spTree>
    <p:extLst>
      <p:ext uri="{BB962C8B-B14F-4D97-AF65-F5344CB8AC3E}">
        <p14:creationId xmlns:p14="http://schemas.microsoft.com/office/powerpoint/2010/main" val="222737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4056837" y="1595503"/>
            <a:ext cx="4537961"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问藏书房" pitchFamily="2" charset="-122"/>
                <a:cs typeface="+mn-ea"/>
                <a:sym typeface="+mn-lt"/>
              </a:rPr>
              <a:t>Hoạt động mở đầu</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9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31247" y="149738"/>
            <a:ext cx="9055770"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SG" sz="3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A_图片 4">
            <a:extLst>
              <a:ext uri="{FF2B5EF4-FFF2-40B4-BE49-F238E27FC236}">
                <a16:creationId xmlns:a16="http://schemas.microsoft.com/office/drawing/2014/main" id="{5E804B77-4B55-01A6-7D49-1C7E46117B1C}"/>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763650" y="1270221"/>
            <a:ext cx="6888981" cy="5323315"/>
          </a:xfrm>
          <a:prstGeom prst="rect">
            <a:avLst/>
          </a:prstGeom>
        </p:spPr>
      </p:pic>
      <p:sp>
        <p:nvSpPr>
          <p:cNvPr id="3" name="文本框 5">
            <a:extLst>
              <a:ext uri="{FF2B5EF4-FFF2-40B4-BE49-F238E27FC236}">
                <a16:creationId xmlns:a16="http://schemas.microsoft.com/office/drawing/2014/main" id="{9B9FEB35-569C-AFDE-CB00-85B0481E6617}"/>
              </a:ext>
            </a:extLst>
          </p:cNvPr>
          <p:cNvSpPr txBox="1"/>
          <p:nvPr/>
        </p:nvSpPr>
        <p:spPr>
          <a:xfrm>
            <a:off x="5259765" y="2528546"/>
            <a:ext cx="5983804" cy="3416320"/>
          </a:xfrm>
          <a:prstGeom prst="rect">
            <a:avLst/>
          </a:prstGeom>
          <a:noFill/>
        </p:spPr>
        <p:txBody>
          <a:bodyPr wrap="square" rtlCol="0">
            <a:spAutoFit/>
          </a:bodyPr>
          <a:lstStyle/>
          <a:p>
            <a:pPr algn="just"/>
            <a:r>
              <a:rPr lang="en-US" sz="3600" dirty="0" err="1">
                <a:solidFill>
                  <a:schemeClr val="bg1">
                    <a:lumMod val="10000"/>
                  </a:schemeClr>
                </a:solidFill>
                <a:latin typeface="Times New Roman" panose="02020603050405020304" pitchFamily="18" charset="0"/>
                <a:cs typeface="Times New Roman" panose="02020603050405020304" pitchFamily="18" charset="0"/>
              </a:rPr>
              <a:t>Lựa</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chọn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chuẩn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bị</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các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phương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tiện</a:t>
            </a:r>
            <a:r>
              <a:rPr lang="en-US" sz="3600" dirty="0">
                <a:solidFill>
                  <a:schemeClr val="bg1">
                    <a:lumMod val="10000"/>
                  </a:schemeClr>
                </a:solidFill>
                <a:latin typeface="Times New Roman" panose="02020603050405020304" pitchFamily="18" charset="0"/>
                <a:cs typeface="Times New Roman" panose="02020603050405020304" pitchFamily="18" charset="0"/>
              </a:rPr>
              <a:t> phi </a:t>
            </a:r>
            <a:r>
              <a:rPr lang="en-US" sz="3600" dirty="0" err="1">
                <a:solidFill>
                  <a:schemeClr val="bg1">
                    <a:lumMod val="10000"/>
                  </a:schemeClr>
                </a:solidFill>
                <a:latin typeface="Times New Roman" panose="02020603050405020304" pitchFamily="18" charset="0"/>
                <a:cs typeface="Times New Roman" panose="02020603050405020304" pitchFamily="18" charset="0"/>
              </a:rPr>
              <a:t>ngôn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ngữ</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như</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sơ</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đồ</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bảng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biểu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hình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ảnh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minh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hoạ</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phim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phù</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hợp</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với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nội</a:t>
            </a:r>
            <a:r>
              <a:rPr lang="en-US" sz="3600" dirty="0">
                <a:solidFill>
                  <a:schemeClr val="bg1">
                    <a:lumMod val="10000"/>
                  </a:schemeClr>
                </a:solidFill>
                <a:latin typeface="Times New Roman" panose="02020603050405020304" pitchFamily="18" charset="0"/>
                <a:cs typeface="Times New Roman" panose="02020603050405020304" pitchFamily="18" charset="0"/>
              </a:rPr>
              <a:t> dung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tăng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sự</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hấp</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dẫn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cho</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nói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C1DADAFE-CF61-C4C6-B582-8B442B285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3713" y="4335037"/>
            <a:ext cx="4050567" cy="2522963"/>
          </a:xfrm>
          <a:prstGeom prst="rect">
            <a:avLst/>
          </a:prstGeom>
        </p:spPr>
      </p:pic>
    </p:spTree>
    <p:extLst>
      <p:ext uri="{BB962C8B-B14F-4D97-AF65-F5344CB8AC3E}">
        <p14:creationId xmlns:p14="http://schemas.microsoft.com/office/powerpoint/2010/main" val="287038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475" y="771928"/>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3</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068251" y="2274838"/>
            <a:ext cx="8446440" cy="230832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7200" b="1" dirty="0">
                <a:solidFill>
                  <a:schemeClr val="bg1"/>
                </a:solidFill>
                <a:latin typeface="+mj-lt"/>
              </a:rPr>
              <a:t>Hoạt động luyện tập, trình bày </a:t>
            </a:r>
            <a:endParaRPr lang="en-SG" sz="7200" dirty="0">
              <a:solidFill>
                <a:schemeClr val="bg1"/>
              </a:solidFill>
              <a:latin typeface="+mj-lt"/>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1887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144179"/>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SG"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Freeform 5">
            <a:extLst>
              <a:ext uri="{FF2B5EF4-FFF2-40B4-BE49-F238E27FC236}">
                <a16:creationId xmlns:a16="http://schemas.microsoft.com/office/drawing/2014/main" id="{0747EF78-A3A3-2D4F-AB8D-D295C1E10511}"/>
              </a:ext>
            </a:extLst>
          </p:cNvPr>
          <p:cNvSpPr/>
          <p:nvPr/>
        </p:nvSpPr>
        <p:spPr>
          <a:xfrm flipH="1">
            <a:off x="-192019" y="3585993"/>
            <a:ext cx="3624892" cy="3397151"/>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3">
              <a:extLst>
                <a:ext uri="{96DAC541-7B7A-43D3-8B79-37D633B846F1}">
                  <asvg:svgBlip xmlns:asvg="http://schemas.microsoft.com/office/drawing/2016/SVG/main" xmlns="" r:embed="rId4"/>
                </a:ext>
              </a:extLst>
            </a:blip>
            <a:stretch>
              <a:fillRect r="4276" b="-81316"/>
            </a:stretch>
          </a:blipFill>
        </p:spPr>
        <p:txBody>
          <a:bodyPr/>
          <a:lstStyle/>
          <a:p>
            <a:endParaRPr lang="en-SG"/>
          </a:p>
        </p:txBody>
      </p:sp>
      <p:pic>
        <p:nvPicPr>
          <p:cNvPr id="4" name="图片 40">
            <a:extLst>
              <a:ext uri="{FF2B5EF4-FFF2-40B4-BE49-F238E27FC236}">
                <a16:creationId xmlns:a16="http://schemas.microsoft.com/office/drawing/2014/main" id="{4A96E8C3-A482-20C1-6BC5-B5B0C4CB0BCF}"/>
              </a:ext>
            </a:extLst>
          </p:cNvPr>
          <p:cNvPicPr>
            <a:picLocks noChangeAspect="1"/>
          </p:cNvPicPr>
          <p:nvPr/>
        </p:nvPicPr>
        <p:blipFill>
          <a:blip r:embed="rId5" cstate="hqprint">
            <a:extLst>
              <a:ext uri="{28A0092B-C50C-407E-A947-70E740481C1C}">
                <a14:useLocalDpi xmlns:a14="http://schemas.microsoft.com/office/drawing/2010/main" val="0"/>
              </a:ext>
            </a:extLst>
          </a:blip>
          <a:srcRect t="8219" r="79378" b="59187"/>
          <a:stretch>
            <a:fillRect/>
          </a:stretch>
        </p:blipFill>
        <p:spPr>
          <a:xfrm>
            <a:off x="3584184" y="1798799"/>
            <a:ext cx="2258532" cy="1699790"/>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5" name="TextBox 4">
            <a:extLst>
              <a:ext uri="{FF2B5EF4-FFF2-40B4-BE49-F238E27FC236}">
                <a16:creationId xmlns:a16="http://schemas.microsoft.com/office/drawing/2014/main" id="{E485AD47-6150-3916-951F-DB85126225A9}"/>
              </a:ext>
            </a:extLst>
          </p:cNvPr>
          <p:cNvSpPr txBox="1"/>
          <p:nvPr/>
        </p:nvSpPr>
        <p:spPr>
          <a:xfrm>
            <a:off x="5943049" y="1705483"/>
            <a:ext cx="5619747" cy="2062103"/>
          </a:xfrm>
          <a:prstGeom prst="rect">
            <a:avLst/>
          </a:prstGeom>
          <a:noFill/>
        </p:spPr>
        <p:txBody>
          <a:bodyPr wrap="square">
            <a:spAutoFit/>
          </a:bodyPr>
          <a:lstStyle/>
          <a:p>
            <a:pPr algn="just"/>
            <a:r>
              <a:rPr lang="vi-VN" sz="3200" dirty="0">
                <a:solidFill>
                  <a:schemeClr val="bg1">
                    <a:lumMod val="10000"/>
                  </a:schemeClr>
                </a:solidFill>
                <a:latin typeface="+mj-lt"/>
              </a:rPr>
              <a:t>Nhóm 2 HS: Lần lượt từng HS trình bày bài thuyết minh đã lập dàn ý và luyện tập ở nhà, HS còn lại lắng nghe, nhận xét ngắn gọn. </a:t>
            </a:r>
            <a:endParaRPr lang="en-SG" sz="3200" dirty="0">
              <a:solidFill>
                <a:schemeClr val="bg1">
                  <a:lumMod val="10000"/>
                </a:schemeClr>
              </a:solidFill>
              <a:latin typeface="+mj-lt"/>
            </a:endParaRPr>
          </a:p>
        </p:txBody>
      </p:sp>
      <p:pic>
        <p:nvPicPr>
          <p:cNvPr id="6" name="图片 40">
            <a:extLst>
              <a:ext uri="{FF2B5EF4-FFF2-40B4-BE49-F238E27FC236}">
                <a16:creationId xmlns:a16="http://schemas.microsoft.com/office/drawing/2014/main" id="{24EE3125-7A3B-C6ED-8A11-46FD92C1E641}"/>
              </a:ext>
            </a:extLst>
          </p:cNvPr>
          <p:cNvPicPr>
            <a:picLocks noChangeAspect="1"/>
          </p:cNvPicPr>
          <p:nvPr/>
        </p:nvPicPr>
        <p:blipFill>
          <a:blip r:embed="rId5" cstate="hqprint">
            <a:extLst>
              <a:ext uri="{28A0092B-C50C-407E-A947-70E740481C1C}">
                <a14:useLocalDpi xmlns:a14="http://schemas.microsoft.com/office/drawing/2010/main" val="0"/>
              </a:ext>
            </a:extLst>
          </a:blip>
          <a:srcRect t="8219" r="79378" b="59187"/>
          <a:stretch>
            <a:fillRect/>
          </a:stretch>
        </p:blipFill>
        <p:spPr>
          <a:xfrm>
            <a:off x="2772862" y="4150252"/>
            <a:ext cx="2258532" cy="1699790"/>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7" name="TextBox 6">
            <a:extLst>
              <a:ext uri="{FF2B5EF4-FFF2-40B4-BE49-F238E27FC236}">
                <a16:creationId xmlns:a16="http://schemas.microsoft.com/office/drawing/2014/main" id="{74A39E09-4777-21BA-FB8D-B36E286DCC0B}"/>
              </a:ext>
            </a:extLst>
          </p:cNvPr>
          <p:cNvSpPr txBox="1"/>
          <p:nvPr/>
        </p:nvSpPr>
        <p:spPr>
          <a:xfrm>
            <a:off x="5274600" y="4258031"/>
            <a:ext cx="5891344" cy="2062103"/>
          </a:xfrm>
          <a:prstGeom prst="rect">
            <a:avLst/>
          </a:prstGeom>
          <a:noFill/>
        </p:spPr>
        <p:txBody>
          <a:bodyPr wrap="square">
            <a:spAutoFit/>
          </a:bodyPr>
          <a:lstStyle/>
          <a:p>
            <a:pPr algn="just"/>
            <a:r>
              <a:rPr lang="vi-VN" sz="3200" dirty="0">
                <a:solidFill>
                  <a:schemeClr val="bg1">
                    <a:lumMod val="10000"/>
                  </a:schemeClr>
                </a:solidFill>
                <a:latin typeface="+mj-lt"/>
              </a:rPr>
              <a:t>Cá nhân HS trình bày trước lớp bài thuyết minh về một danh lam thắng cảnh hay di tích lịch sử chuyển hoá từ nội dung bài viết.</a:t>
            </a:r>
            <a:endParaRPr lang="en-SG" sz="3200" dirty="0">
              <a:solidFill>
                <a:schemeClr val="bg1">
                  <a:lumMod val="10000"/>
                </a:schemeClr>
              </a:solidFill>
              <a:latin typeface="+mj-lt"/>
            </a:endParaRPr>
          </a:p>
        </p:txBody>
      </p:sp>
      <p:sp>
        <p:nvSpPr>
          <p:cNvPr id="8" name="Freeform 20">
            <a:extLst>
              <a:ext uri="{FF2B5EF4-FFF2-40B4-BE49-F238E27FC236}">
                <a16:creationId xmlns:a16="http://schemas.microsoft.com/office/drawing/2014/main" id="{776FFB90-78C9-B3B7-2873-31BC4FB6534A}"/>
              </a:ext>
            </a:extLst>
          </p:cNvPr>
          <p:cNvSpPr/>
          <p:nvPr/>
        </p:nvSpPr>
        <p:spPr>
          <a:xfrm>
            <a:off x="629203" y="1858615"/>
            <a:ext cx="2954981" cy="151817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nchor="t"/>
          <a:lstStyle/>
          <a:p>
            <a:pPr algn="ctr">
              <a:buClr>
                <a:srgbClr val="000000"/>
              </a:buClr>
              <a:buFont typeface="Arial"/>
              <a:buNone/>
              <a:defRPr/>
            </a:pPr>
            <a:r>
              <a:rPr lang="en-US" sz="3600" b="1" dirty="0" err="1">
                <a:solidFill>
                  <a:schemeClr val="bg1">
                    <a:lumMod val="10000"/>
                  </a:schemeClr>
                </a:solidFill>
                <a:latin typeface="Times New Roman" panose="02020603050405020304" pitchFamily="18" charset="0"/>
                <a:cs typeface="Times New Roman" panose="02020603050405020304" pitchFamily="18" charset="0"/>
              </a:rPr>
              <a:t>Nhiệm</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vụ</a:t>
            </a:r>
            <a:endParaRPr lang="en-SG" sz="3600" b="1"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66456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163111" y="91720"/>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vi-VN"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3. Hoạt động luyện tập, trình bày </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51766" y="77213"/>
            <a:ext cx="579063" cy="88900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756;p65">
            <a:extLst>
              <a:ext uri="{FF2B5EF4-FFF2-40B4-BE49-F238E27FC236}">
                <a16:creationId xmlns:a16="http://schemas.microsoft.com/office/drawing/2014/main" id="{F7CB7D47-B66F-0FD5-BDE5-8A8518AD7D66}"/>
              </a:ext>
            </a:extLst>
          </p:cNvPr>
          <p:cNvSpPr/>
          <p:nvPr/>
        </p:nvSpPr>
        <p:spPr>
          <a:xfrm flipH="1">
            <a:off x="3453539" y="3003615"/>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3" name="Google Shape;5757;p65">
            <a:extLst>
              <a:ext uri="{FF2B5EF4-FFF2-40B4-BE49-F238E27FC236}">
                <a16:creationId xmlns:a16="http://schemas.microsoft.com/office/drawing/2014/main" id="{DB6E63A4-C8F9-61A3-E548-EDDE0797B93D}"/>
              </a:ext>
            </a:extLst>
          </p:cNvPr>
          <p:cNvSpPr/>
          <p:nvPr/>
        </p:nvSpPr>
        <p:spPr>
          <a:xfrm flipH="1">
            <a:off x="780769" y="5550191"/>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4" name="Google Shape;5758;p65">
            <a:extLst>
              <a:ext uri="{FF2B5EF4-FFF2-40B4-BE49-F238E27FC236}">
                <a16:creationId xmlns:a16="http://schemas.microsoft.com/office/drawing/2014/main" id="{7BE60BAA-AC6A-DBD4-DB16-9FAFB077FD94}"/>
              </a:ext>
            </a:extLst>
          </p:cNvPr>
          <p:cNvSpPr/>
          <p:nvPr/>
        </p:nvSpPr>
        <p:spPr>
          <a:xfrm flipH="1">
            <a:off x="8229701" y="3003615"/>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 name="Google Shape;5759;p65">
            <a:extLst>
              <a:ext uri="{FF2B5EF4-FFF2-40B4-BE49-F238E27FC236}">
                <a16:creationId xmlns:a16="http://schemas.microsoft.com/office/drawing/2014/main" id="{BDCCD70A-C8F4-70F3-9A94-FA32D10EEDA5}"/>
              </a:ext>
            </a:extLst>
          </p:cNvPr>
          <p:cNvSpPr/>
          <p:nvPr/>
        </p:nvSpPr>
        <p:spPr>
          <a:xfrm flipH="1">
            <a:off x="5925985" y="5550191"/>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 name="Google Shape;5760;p65">
            <a:extLst>
              <a:ext uri="{FF2B5EF4-FFF2-40B4-BE49-F238E27FC236}">
                <a16:creationId xmlns:a16="http://schemas.microsoft.com/office/drawing/2014/main" id="{D61BF46A-3B13-D079-4D53-D2A582E91C9B}"/>
              </a:ext>
            </a:extLst>
          </p:cNvPr>
          <p:cNvSpPr txBox="1"/>
          <p:nvPr/>
        </p:nvSpPr>
        <p:spPr>
          <a:xfrm>
            <a:off x="1062665" y="4395112"/>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1</a:t>
            </a:r>
            <a:endParaRPr sz="4000" kern="0">
              <a:solidFill>
                <a:srgbClr val="EF4198"/>
              </a:solidFill>
              <a:latin typeface="Atma"/>
              <a:ea typeface="Atma"/>
              <a:cs typeface="Atma"/>
              <a:sym typeface="Atma"/>
            </a:endParaRPr>
          </a:p>
        </p:txBody>
      </p:sp>
      <p:sp>
        <p:nvSpPr>
          <p:cNvPr id="7" name="Google Shape;5761;p65">
            <a:extLst>
              <a:ext uri="{FF2B5EF4-FFF2-40B4-BE49-F238E27FC236}">
                <a16:creationId xmlns:a16="http://schemas.microsoft.com/office/drawing/2014/main" id="{CE987B41-BFBE-7F90-CEE4-62C9CFB4D09C}"/>
              </a:ext>
            </a:extLst>
          </p:cNvPr>
          <p:cNvSpPr txBox="1"/>
          <p:nvPr/>
        </p:nvSpPr>
        <p:spPr>
          <a:xfrm>
            <a:off x="3565731" y="4395112"/>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dirty="0">
                <a:solidFill>
                  <a:srgbClr val="EF4198"/>
                </a:solidFill>
                <a:latin typeface="Atma"/>
                <a:ea typeface="Atma"/>
                <a:cs typeface="Atma"/>
                <a:sym typeface="Atma"/>
              </a:rPr>
              <a:t>2</a:t>
            </a:r>
            <a:endParaRPr sz="4000" kern="0" dirty="0">
              <a:solidFill>
                <a:srgbClr val="EF4198"/>
              </a:solidFill>
              <a:latin typeface="Atma"/>
              <a:ea typeface="Atma"/>
              <a:cs typeface="Atma"/>
              <a:sym typeface="Atma"/>
            </a:endParaRPr>
          </a:p>
        </p:txBody>
      </p:sp>
      <p:sp>
        <p:nvSpPr>
          <p:cNvPr id="8" name="Google Shape;5762;p65">
            <a:extLst>
              <a:ext uri="{FF2B5EF4-FFF2-40B4-BE49-F238E27FC236}">
                <a16:creationId xmlns:a16="http://schemas.microsoft.com/office/drawing/2014/main" id="{2444D895-E528-3EC9-28CA-DFA1E66C4E81}"/>
              </a:ext>
            </a:extLst>
          </p:cNvPr>
          <p:cNvSpPr txBox="1"/>
          <p:nvPr/>
        </p:nvSpPr>
        <p:spPr>
          <a:xfrm>
            <a:off x="5779515" y="4395112"/>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3</a:t>
            </a:r>
            <a:endParaRPr sz="4000" kern="0">
              <a:solidFill>
                <a:srgbClr val="EF4198"/>
              </a:solidFill>
              <a:latin typeface="Atma"/>
              <a:ea typeface="Atma"/>
              <a:cs typeface="Atma"/>
              <a:sym typeface="Atma"/>
            </a:endParaRPr>
          </a:p>
        </p:txBody>
      </p:sp>
      <p:sp>
        <p:nvSpPr>
          <p:cNvPr id="9" name="Google Shape;5763;p65">
            <a:extLst>
              <a:ext uri="{FF2B5EF4-FFF2-40B4-BE49-F238E27FC236}">
                <a16:creationId xmlns:a16="http://schemas.microsoft.com/office/drawing/2014/main" id="{60090D97-A4C8-5FE4-CCD5-AABA37CC3988}"/>
              </a:ext>
            </a:extLst>
          </p:cNvPr>
          <p:cNvSpPr txBox="1"/>
          <p:nvPr/>
        </p:nvSpPr>
        <p:spPr>
          <a:xfrm>
            <a:off x="8352115" y="4395112"/>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4</a:t>
            </a:r>
            <a:endParaRPr sz="4000" kern="0">
              <a:solidFill>
                <a:srgbClr val="EF4198"/>
              </a:solidFill>
              <a:latin typeface="Atma"/>
              <a:ea typeface="Atma"/>
              <a:cs typeface="Atma"/>
              <a:sym typeface="Atma"/>
            </a:endParaRPr>
          </a:p>
        </p:txBody>
      </p:sp>
      <p:cxnSp>
        <p:nvCxnSpPr>
          <p:cNvPr id="42" name="Google Shape;5764;p65">
            <a:extLst>
              <a:ext uri="{FF2B5EF4-FFF2-40B4-BE49-F238E27FC236}">
                <a16:creationId xmlns:a16="http://schemas.microsoft.com/office/drawing/2014/main" id="{F3933684-74B0-8811-612F-2E2F87C502B8}"/>
              </a:ext>
            </a:extLst>
          </p:cNvPr>
          <p:cNvCxnSpPr>
            <a:stCxn id="6" idx="3"/>
            <a:endCxn id="7" idx="1"/>
          </p:cNvCxnSpPr>
          <p:nvPr/>
        </p:nvCxnSpPr>
        <p:spPr>
          <a:xfrm>
            <a:off x="1733865" y="4669712"/>
            <a:ext cx="1831866" cy="0"/>
          </a:xfrm>
          <a:prstGeom prst="straightConnector1">
            <a:avLst/>
          </a:prstGeom>
          <a:noFill/>
          <a:ln w="19050" cap="flat" cmpd="sng">
            <a:solidFill>
              <a:srgbClr val="FE5F26"/>
            </a:solidFill>
            <a:prstDash val="solid"/>
            <a:round/>
            <a:headEnd type="none" w="med" len="med"/>
            <a:tailEnd type="none" w="med" len="med"/>
          </a:ln>
        </p:spPr>
      </p:cxnSp>
      <p:cxnSp>
        <p:nvCxnSpPr>
          <p:cNvPr id="43" name="Google Shape;5765;p65">
            <a:extLst>
              <a:ext uri="{FF2B5EF4-FFF2-40B4-BE49-F238E27FC236}">
                <a16:creationId xmlns:a16="http://schemas.microsoft.com/office/drawing/2014/main" id="{CBB58078-5E40-A5B3-34D5-75A54D08A495}"/>
              </a:ext>
            </a:extLst>
          </p:cNvPr>
          <p:cNvCxnSpPr>
            <a:stCxn id="7" idx="3"/>
            <a:endCxn id="8" idx="1"/>
          </p:cNvCxnSpPr>
          <p:nvPr/>
        </p:nvCxnSpPr>
        <p:spPr>
          <a:xfrm>
            <a:off x="4236931" y="4669712"/>
            <a:ext cx="1542584" cy="0"/>
          </a:xfrm>
          <a:prstGeom prst="straightConnector1">
            <a:avLst/>
          </a:prstGeom>
          <a:noFill/>
          <a:ln w="19050" cap="flat" cmpd="sng">
            <a:solidFill>
              <a:srgbClr val="FE5F26"/>
            </a:solidFill>
            <a:prstDash val="solid"/>
            <a:round/>
            <a:headEnd type="none" w="med" len="med"/>
            <a:tailEnd type="none" w="med" len="med"/>
          </a:ln>
        </p:spPr>
      </p:cxnSp>
      <p:cxnSp>
        <p:nvCxnSpPr>
          <p:cNvPr id="44" name="Google Shape;5766;p65">
            <a:extLst>
              <a:ext uri="{FF2B5EF4-FFF2-40B4-BE49-F238E27FC236}">
                <a16:creationId xmlns:a16="http://schemas.microsoft.com/office/drawing/2014/main" id="{29D9F550-53AC-580A-9947-AEC49C05D0F5}"/>
              </a:ext>
            </a:extLst>
          </p:cNvPr>
          <p:cNvCxnSpPr>
            <a:stCxn id="8" idx="3"/>
            <a:endCxn id="9" idx="1"/>
          </p:cNvCxnSpPr>
          <p:nvPr/>
        </p:nvCxnSpPr>
        <p:spPr>
          <a:xfrm>
            <a:off x="6450715" y="4669712"/>
            <a:ext cx="1901600" cy="0"/>
          </a:xfrm>
          <a:prstGeom prst="straightConnector1">
            <a:avLst/>
          </a:prstGeom>
          <a:noFill/>
          <a:ln w="19050" cap="flat" cmpd="sng">
            <a:solidFill>
              <a:srgbClr val="FE5F26"/>
            </a:solidFill>
            <a:prstDash val="solid"/>
            <a:round/>
            <a:headEnd type="none" w="med" len="med"/>
            <a:tailEnd type="none" w="med" len="med"/>
          </a:ln>
        </p:spPr>
      </p:cxnSp>
      <p:cxnSp>
        <p:nvCxnSpPr>
          <p:cNvPr id="45" name="Google Shape;5767;p65">
            <a:extLst>
              <a:ext uri="{FF2B5EF4-FFF2-40B4-BE49-F238E27FC236}">
                <a16:creationId xmlns:a16="http://schemas.microsoft.com/office/drawing/2014/main" id="{8E601906-D8FE-2399-B95F-84F98FA6F72B}"/>
              </a:ext>
            </a:extLst>
          </p:cNvPr>
          <p:cNvCxnSpPr>
            <a:stCxn id="6" idx="0"/>
          </p:cNvCxnSpPr>
          <p:nvPr/>
        </p:nvCxnSpPr>
        <p:spPr>
          <a:xfrm rot="10800000">
            <a:off x="1398265" y="3972712"/>
            <a:ext cx="0" cy="422400"/>
          </a:xfrm>
          <a:prstGeom prst="straightConnector1">
            <a:avLst/>
          </a:prstGeom>
          <a:noFill/>
          <a:ln w="19050" cap="flat" cmpd="sng">
            <a:solidFill>
              <a:srgbClr val="FE5F26"/>
            </a:solidFill>
            <a:prstDash val="solid"/>
            <a:round/>
            <a:headEnd type="none" w="med" len="med"/>
            <a:tailEnd type="none" w="med" len="med"/>
          </a:ln>
        </p:spPr>
      </p:cxnSp>
      <p:cxnSp>
        <p:nvCxnSpPr>
          <p:cNvPr id="46" name="Google Shape;5768;p65">
            <a:extLst>
              <a:ext uri="{FF2B5EF4-FFF2-40B4-BE49-F238E27FC236}">
                <a16:creationId xmlns:a16="http://schemas.microsoft.com/office/drawing/2014/main" id="{BF4626B1-C233-EDBE-51B5-B9310E6DB075}"/>
              </a:ext>
            </a:extLst>
          </p:cNvPr>
          <p:cNvCxnSpPr>
            <a:stCxn id="7" idx="2"/>
          </p:cNvCxnSpPr>
          <p:nvPr/>
        </p:nvCxnSpPr>
        <p:spPr>
          <a:xfrm>
            <a:off x="3901331" y="4944312"/>
            <a:ext cx="0" cy="440800"/>
          </a:xfrm>
          <a:prstGeom prst="straightConnector1">
            <a:avLst/>
          </a:prstGeom>
          <a:noFill/>
          <a:ln w="19050" cap="flat" cmpd="sng">
            <a:solidFill>
              <a:srgbClr val="FE5F26"/>
            </a:solidFill>
            <a:prstDash val="solid"/>
            <a:round/>
            <a:headEnd type="none" w="med" len="med"/>
            <a:tailEnd type="none" w="med" len="med"/>
          </a:ln>
        </p:spPr>
      </p:cxnSp>
      <p:cxnSp>
        <p:nvCxnSpPr>
          <p:cNvPr id="47" name="Google Shape;5769;p65">
            <a:extLst>
              <a:ext uri="{FF2B5EF4-FFF2-40B4-BE49-F238E27FC236}">
                <a16:creationId xmlns:a16="http://schemas.microsoft.com/office/drawing/2014/main" id="{2332DC2F-8068-CDF9-1659-2520C67BDA0A}"/>
              </a:ext>
            </a:extLst>
          </p:cNvPr>
          <p:cNvCxnSpPr/>
          <p:nvPr/>
        </p:nvCxnSpPr>
        <p:spPr>
          <a:xfrm rot="10800000">
            <a:off x="6115114" y="3972545"/>
            <a:ext cx="0" cy="422400"/>
          </a:xfrm>
          <a:prstGeom prst="straightConnector1">
            <a:avLst/>
          </a:prstGeom>
          <a:noFill/>
          <a:ln w="19050" cap="flat" cmpd="sng">
            <a:solidFill>
              <a:srgbClr val="FE5F26"/>
            </a:solidFill>
            <a:prstDash val="solid"/>
            <a:round/>
            <a:headEnd type="none" w="med" len="med"/>
            <a:tailEnd type="none" w="med" len="med"/>
          </a:ln>
        </p:spPr>
      </p:cxnSp>
      <p:cxnSp>
        <p:nvCxnSpPr>
          <p:cNvPr id="48" name="Google Shape;5770;p65">
            <a:extLst>
              <a:ext uri="{FF2B5EF4-FFF2-40B4-BE49-F238E27FC236}">
                <a16:creationId xmlns:a16="http://schemas.microsoft.com/office/drawing/2014/main" id="{E5300F36-8F06-E636-B28D-945E2C5AB179}"/>
              </a:ext>
            </a:extLst>
          </p:cNvPr>
          <p:cNvCxnSpPr>
            <a:stCxn id="9" idx="2"/>
          </p:cNvCxnSpPr>
          <p:nvPr/>
        </p:nvCxnSpPr>
        <p:spPr>
          <a:xfrm>
            <a:off x="8687715" y="4944312"/>
            <a:ext cx="0" cy="440800"/>
          </a:xfrm>
          <a:prstGeom prst="straightConnector1">
            <a:avLst/>
          </a:prstGeom>
          <a:noFill/>
          <a:ln w="19050" cap="flat" cmpd="sng">
            <a:solidFill>
              <a:srgbClr val="FE5F26"/>
            </a:solidFill>
            <a:prstDash val="solid"/>
            <a:round/>
            <a:headEnd type="none" w="med" len="med"/>
            <a:tailEnd type="none" w="med" len="med"/>
          </a:ln>
        </p:spPr>
      </p:cxnSp>
      <p:grpSp>
        <p:nvGrpSpPr>
          <p:cNvPr id="49" name="Google Shape;5771;p65">
            <a:extLst>
              <a:ext uri="{FF2B5EF4-FFF2-40B4-BE49-F238E27FC236}">
                <a16:creationId xmlns:a16="http://schemas.microsoft.com/office/drawing/2014/main" id="{BD281524-3EED-CC58-E3E6-6BA79A901E86}"/>
              </a:ext>
            </a:extLst>
          </p:cNvPr>
          <p:cNvGrpSpPr/>
          <p:nvPr/>
        </p:nvGrpSpPr>
        <p:grpSpPr>
          <a:xfrm>
            <a:off x="3662198" y="3193006"/>
            <a:ext cx="498644" cy="484829"/>
            <a:chOff x="3512070" y="1956222"/>
            <a:chExt cx="373983" cy="363622"/>
          </a:xfrm>
        </p:grpSpPr>
        <p:sp>
          <p:nvSpPr>
            <p:cNvPr id="50" name="Google Shape;5772;p65">
              <a:extLst>
                <a:ext uri="{FF2B5EF4-FFF2-40B4-BE49-F238E27FC236}">
                  <a16:creationId xmlns:a16="http://schemas.microsoft.com/office/drawing/2014/main" id="{70818ED1-5021-6884-07B5-70735940446B}"/>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1" name="Google Shape;5773;p65">
              <a:extLst>
                <a:ext uri="{FF2B5EF4-FFF2-40B4-BE49-F238E27FC236}">
                  <a16:creationId xmlns:a16="http://schemas.microsoft.com/office/drawing/2014/main" id="{BCE3C67D-A75D-776B-F613-DF0C60AC221B}"/>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2" name="Google Shape;5774;p65">
              <a:extLst>
                <a:ext uri="{FF2B5EF4-FFF2-40B4-BE49-F238E27FC236}">
                  <a16:creationId xmlns:a16="http://schemas.microsoft.com/office/drawing/2014/main" id="{07F05DCD-4533-BA04-DEC5-CDF64CE1B251}"/>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3" name="Google Shape;5775;p65">
              <a:extLst>
                <a:ext uri="{FF2B5EF4-FFF2-40B4-BE49-F238E27FC236}">
                  <a16:creationId xmlns:a16="http://schemas.microsoft.com/office/drawing/2014/main" id="{6F483A5C-F67D-59AA-CBAF-1C554472D9E9}"/>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4" name="Google Shape;5776;p65">
              <a:extLst>
                <a:ext uri="{FF2B5EF4-FFF2-40B4-BE49-F238E27FC236}">
                  <a16:creationId xmlns:a16="http://schemas.microsoft.com/office/drawing/2014/main" id="{06A7AF14-C724-BCA5-A92E-5A7464729228}"/>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5" name="Google Shape;5777;p65">
              <a:extLst>
                <a:ext uri="{FF2B5EF4-FFF2-40B4-BE49-F238E27FC236}">
                  <a16:creationId xmlns:a16="http://schemas.microsoft.com/office/drawing/2014/main" id="{6502F530-22EE-0556-9965-EF14C4728721}"/>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6" name="Google Shape;5778;p65">
              <a:extLst>
                <a:ext uri="{FF2B5EF4-FFF2-40B4-BE49-F238E27FC236}">
                  <a16:creationId xmlns:a16="http://schemas.microsoft.com/office/drawing/2014/main" id="{3FCE1543-74F0-37ED-63A6-8B798BD7130C}"/>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7" name="Google Shape;5779;p65">
              <a:extLst>
                <a:ext uri="{FF2B5EF4-FFF2-40B4-BE49-F238E27FC236}">
                  <a16:creationId xmlns:a16="http://schemas.microsoft.com/office/drawing/2014/main" id="{9866918F-B4E2-1B92-89DF-109FA3700BEA}"/>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8" name="Google Shape;5780;p65">
              <a:extLst>
                <a:ext uri="{FF2B5EF4-FFF2-40B4-BE49-F238E27FC236}">
                  <a16:creationId xmlns:a16="http://schemas.microsoft.com/office/drawing/2014/main" id="{E5AC3EE8-4587-B9C1-5597-0812DA4D6A9D}"/>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9" name="Google Shape;5781;p65">
              <a:extLst>
                <a:ext uri="{FF2B5EF4-FFF2-40B4-BE49-F238E27FC236}">
                  <a16:creationId xmlns:a16="http://schemas.microsoft.com/office/drawing/2014/main" id="{55B909A8-CF88-7711-3BCA-E71985523581}"/>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0" name="Google Shape;5782;p65">
              <a:extLst>
                <a:ext uri="{FF2B5EF4-FFF2-40B4-BE49-F238E27FC236}">
                  <a16:creationId xmlns:a16="http://schemas.microsoft.com/office/drawing/2014/main" id="{396148AB-81C8-DAE2-D387-8D749FA45582}"/>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1" name="Google Shape;5783;p65">
              <a:extLst>
                <a:ext uri="{FF2B5EF4-FFF2-40B4-BE49-F238E27FC236}">
                  <a16:creationId xmlns:a16="http://schemas.microsoft.com/office/drawing/2014/main" id="{41753935-6283-52BC-C15A-E30F8CE18F8D}"/>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2" name="Google Shape;5784;p65">
              <a:extLst>
                <a:ext uri="{FF2B5EF4-FFF2-40B4-BE49-F238E27FC236}">
                  <a16:creationId xmlns:a16="http://schemas.microsoft.com/office/drawing/2014/main" id="{7F65C58D-4E82-0DCE-1BD0-BE0C96FFAF45}"/>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3" name="Google Shape;5785;p65">
              <a:extLst>
                <a:ext uri="{FF2B5EF4-FFF2-40B4-BE49-F238E27FC236}">
                  <a16:creationId xmlns:a16="http://schemas.microsoft.com/office/drawing/2014/main" id="{C799B6C5-6A68-E104-E48F-C58623787355}"/>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0" name="Google Shape;5786;p65">
              <a:extLst>
                <a:ext uri="{FF2B5EF4-FFF2-40B4-BE49-F238E27FC236}">
                  <a16:creationId xmlns:a16="http://schemas.microsoft.com/office/drawing/2014/main" id="{3E235968-EB05-6B38-D0D4-4DDD56064775}"/>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338EE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1" name="Google Shape;5787;p65">
              <a:extLst>
                <a:ext uri="{FF2B5EF4-FFF2-40B4-BE49-F238E27FC236}">
                  <a16:creationId xmlns:a16="http://schemas.microsoft.com/office/drawing/2014/main" id="{B3473E2B-ECE2-FF34-3F15-195C2E2F1801}"/>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2" name="Google Shape;5788;p65">
              <a:extLst>
                <a:ext uri="{FF2B5EF4-FFF2-40B4-BE49-F238E27FC236}">
                  <a16:creationId xmlns:a16="http://schemas.microsoft.com/office/drawing/2014/main" id="{64777000-9822-D2FE-EC50-9829001B8161}"/>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43" name="Google Shape;5789;p65">
            <a:extLst>
              <a:ext uri="{FF2B5EF4-FFF2-40B4-BE49-F238E27FC236}">
                <a16:creationId xmlns:a16="http://schemas.microsoft.com/office/drawing/2014/main" id="{08484CF9-97D7-3FCF-20F1-B2019E22A5F5}"/>
              </a:ext>
            </a:extLst>
          </p:cNvPr>
          <p:cNvGrpSpPr/>
          <p:nvPr/>
        </p:nvGrpSpPr>
        <p:grpSpPr>
          <a:xfrm>
            <a:off x="1033095" y="5759736"/>
            <a:ext cx="411344" cy="444504"/>
            <a:chOff x="1748310" y="2408601"/>
            <a:chExt cx="308508" cy="333378"/>
          </a:xfrm>
        </p:grpSpPr>
        <p:sp>
          <p:nvSpPr>
            <p:cNvPr id="2244" name="Google Shape;5790;p65">
              <a:extLst>
                <a:ext uri="{FF2B5EF4-FFF2-40B4-BE49-F238E27FC236}">
                  <a16:creationId xmlns:a16="http://schemas.microsoft.com/office/drawing/2014/main" id="{306A4BBC-91CB-0E43-F695-524D1CF94261}"/>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5" name="Google Shape;5791;p65">
              <a:extLst>
                <a:ext uri="{FF2B5EF4-FFF2-40B4-BE49-F238E27FC236}">
                  <a16:creationId xmlns:a16="http://schemas.microsoft.com/office/drawing/2014/main" id="{5D47061D-35E3-3CFB-E71B-933D50D850BD}"/>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6" name="Google Shape;5792;p65">
              <a:extLst>
                <a:ext uri="{FF2B5EF4-FFF2-40B4-BE49-F238E27FC236}">
                  <a16:creationId xmlns:a16="http://schemas.microsoft.com/office/drawing/2014/main" id="{0CDB4376-F7CE-B991-A658-BF0A378CD3AF}"/>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7" name="Google Shape;5793;p65">
              <a:extLst>
                <a:ext uri="{FF2B5EF4-FFF2-40B4-BE49-F238E27FC236}">
                  <a16:creationId xmlns:a16="http://schemas.microsoft.com/office/drawing/2014/main" id="{7AD2E61F-F06F-9ECE-4695-D1A5407BA2F6}"/>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8" name="Google Shape;5794;p65">
              <a:extLst>
                <a:ext uri="{FF2B5EF4-FFF2-40B4-BE49-F238E27FC236}">
                  <a16:creationId xmlns:a16="http://schemas.microsoft.com/office/drawing/2014/main" id="{B439E2FA-47A6-F98B-D59C-CB6E94645137}"/>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9" name="Google Shape;5795;p65">
              <a:extLst>
                <a:ext uri="{FF2B5EF4-FFF2-40B4-BE49-F238E27FC236}">
                  <a16:creationId xmlns:a16="http://schemas.microsoft.com/office/drawing/2014/main" id="{04FA3C22-99B5-0CAD-0D58-B68F6E7A8A27}"/>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0" name="Google Shape;5796;p65">
              <a:extLst>
                <a:ext uri="{FF2B5EF4-FFF2-40B4-BE49-F238E27FC236}">
                  <a16:creationId xmlns:a16="http://schemas.microsoft.com/office/drawing/2014/main" id="{4FC1A91C-B2D1-8D7A-1EDF-B1021819AD39}"/>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1" name="Google Shape;5797;p65">
              <a:extLst>
                <a:ext uri="{FF2B5EF4-FFF2-40B4-BE49-F238E27FC236}">
                  <a16:creationId xmlns:a16="http://schemas.microsoft.com/office/drawing/2014/main" id="{DC1F131C-0ABA-F55F-6ACB-2C758DC9A4AC}"/>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52" name="Google Shape;5798;p65">
            <a:extLst>
              <a:ext uri="{FF2B5EF4-FFF2-40B4-BE49-F238E27FC236}">
                <a16:creationId xmlns:a16="http://schemas.microsoft.com/office/drawing/2014/main" id="{590D9428-D655-2161-1B17-D0977894E91D}"/>
              </a:ext>
            </a:extLst>
          </p:cNvPr>
          <p:cNvGrpSpPr/>
          <p:nvPr/>
        </p:nvGrpSpPr>
        <p:grpSpPr>
          <a:xfrm>
            <a:off x="8485614" y="3200882"/>
            <a:ext cx="404217" cy="469079"/>
            <a:chOff x="2224585" y="1962854"/>
            <a:chExt cx="303163" cy="351809"/>
          </a:xfrm>
        </p:grpSpPr>
        <p:sp>
          <p:nvSpPr>
            <p:cNvPr id="2253" name="Google Shape;5799;p65">
              <a:extLst>
                <a:ext uri="{FF2B5EF4-FFF2-40B4-BE49-F238E27FC236}">
                  <a16:creationId xmlns:a16="http://schemas.microsoft.com/office/drawing/2014/main" id="{0429D54D-A0D7-7800-731D-203C2B0D0AB5}"/>
                </a:ext>
              </a:extLst>
            </p:cNvPr>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4" name="Google Shape;5800;p65">
              <a:extLst>
                <a:ext uri="{FF2B5EF4-FFF2-40B4-BE49-F238E27FC236}">
                  <a16:creationId xmlns:a16="http://schemas.microsoft.com/office/drawing/2014/main" id="{DE060D5A-4FEF-569F-5566-AFDC81281223}"/>
                </a:ext>
              </a:extLst>
            </p:cNvPr>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5" name="Google Shape;5801;p65">
              <a:extLst>
                <a:ext uri="{FF2B5EF4-FFF2-40B4-BE49-F238E27FC236}">
                  <a16:creationId xmlns:a16="http://schemas.microsoft.com/office/drawing/2014/main" id="{BBA622EA-5C87-7DE1-5CB8-248B4A1911FC}"/>
                </a:ext>
              </a:extLst>
            </p:cNvPr>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6" name="Google Shape;5802;p65">
              <a:extLst>
                <a:ext uri="{FF2B5EF4-FFF2-40B4-BE49-F238E27FC236}">
                  <a16:creationId xmlns:a16="http://schemas.microsoft.com/office/drawing/2014/main" id="{0D1E46E0-BC2D-07FA-27E3-08157B35ED19}"/>
                </a:ext>
              </a:extLst>
            </p:cNvPr>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7" name="Google Shape;5803;p65">
              <a:extLst>
                <a:ext uri="{FF2B5EF4-FFF2-40B4-BE49-F238E27FC236}">
                  <a16:creationId xmlns:a16="http://schemas.microsoft.com/office/drawing/2014/main" id="{C4A80502-29D3-A7B8-70FE-0214452615AC}"/>
                </a:ext>
              </a:extLst>
            </p:cNvPr>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8" name="Google Shape;5804;p65">
              <a:extLst>
                <a:ext uri="{FF2B5EF4-FFF2-40B4-BE49-F238E27FC236}">
                  <a16:creationId xmlns:a16="http://schemas.microsoft.com/office/drawing/2014/main" id="{3770910F-DE6E-5667-E2B1-795B2D69FB20}"/>
                </a:ext>
              </a:extLst>
            </p:cNvPr>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9" name="Google Shape;5805;p65">
              <a:extLst>
                <a:ext uri="{FF2B5EF4-FFF2-40B4-BE49-F238E27FC236}">
                  <a16:creationId xmlns:a16="http://schemas.microsoft.com/office/drawing/2014/main" id="{9A4878A5-1EA1-92EF-C443-1EF780D995D7}"/>
                </a:ext>
              </a:extLst>
            </p:cNvPr>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0" name="Google Shape;5806;p65">
              <a:extLst>
                <a:ext uri="{FF2B5EF4-FFF2-40B4-BE49-F238E27FC236}">
                  <a16:creationId xmlns:a16="http://schemas.microsoft.com/office/drawing/2014/main" id="{0EB7C8F7-8426-21A5-47FC-7A5F4F0E8C42}"/>
                </a:ext>
              </a:extLst>
            </p:cNvPr>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61" name="Google Shape;5807;p65">
            <a:extLst>
              <a:ext uri="{FF2B5EF4-FFF2-40B4-BE49-F238E27FC236}">
                <a16:creationId xmlns:a16="http://schemas.microsoft.com/office/drawing/2014/main" id="{BB002540-7A9F-D803-8251-99842B0A75BB}"/>
              </a:ext>
            </a:extLst>
          </p:cNvPr>
          <p:cNvGrpSpPr/>
          <p:nvPr/>
        </p:nvGrpSpPr>
        <p:grpSpPr>
          <a:xfrm>
            <a:off x="6147208" y="5752927"/>
            <a:ext cx="473511" cy="458099"/>
            <a:chOff x="3510094" y="2909281"/>
            <a:chExt cx="355133" cy="343574"/>
          </a:xfrm>
        </p:grpSpPr>
        <p:sp>
          <p:nvSpPr>
            <p:cNvPr id="2262" name="Google Shape;5808;p65">
              <a:extLst>
                <a:ext uri="{FF2B5EF4-FFF2-40B4-BE49-F238E27FC236}">
                  <a16:creationId xmlns:a16="http://schemas.microsoft.com/office/drawing/2014/main" id="{9B0F91D7-999A-04B4-FD39-71E6980CEC9B}"/>
                </a:ext>
              </a:extLst>
            </p:cNvPr>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3" name="Google Shape;5809;p65">
              <a:extLst>
                <a:ext uri="{FF2B5EF4-FFF2-40B4-BE49-F238E27FC236}">
                  <a16:creationId xmlns:a16="http://schemas.microsoft.com/office/drawing/2014/main" id="{78C90663-0C60-A9BB-A996-0E4999BB1E06}"/>
                </a:ext>
              </a:extLst>
            </p:cNvPr>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4" name="Google Shape;5810;p65">
              <a:extLst>
                <a:ext uri="{FF2B5EF4-FFF2-40B4-BE49-F238E27FC236}">
                  <a16:creationId xmlns:a16="http://schemas.microsoft.com/office/drawing/2014/main" id="{A6F19552-A9DE-5A33-B951-B2FA687EAB87}"/>
                </a:ext>
              </a:extLst>
            </p:cNvPr>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5" name="Google Shape;5811;p65">
              <a:extLst>
                <a:ext uri="{FF2B5EF4-FFF2-40B4-BE49-F238E27FC236}">
                  <a16:creationId xmlns:a16="http://schemas.microsoft.com/office/drawing/2014/main" id="{72CAF68C-FADB-059D-01B3-DF88CD99E3D9}"/>
                </a:ext>
              </a:extLst>
            </p:cNvPr>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6" name="Google Shape;5812;p65">
              <a:extLst>
                <a:ext uri="{FF2B5EF4-FFF2-40B4-BE49-F238E27FC236}">
                  <a16:creationId xmlns:a16="http://schemas.microsoft.com/office/drawing/2014/main" id="{E2F15032-A3A9-1A45-6483-6DE3B899DDD1}"/>
                </a:ext>
              </a:extLst>
            </p:cNvPr>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7" name="Google Shape;5813;p65">
              <a:extLst>
                <a:ext uri="{FF2B5EF4-FFF2-40B4-BE49-F238E27FC236}">
                  <a16:creationId xmlns:a16="http://schemas.microsoft.com/office/drawing/2014/main" id="{19591C07-7A42-0726-B721-BDFE2ABAF6D1}"/>
                </a:ext>
              </a:extLst>
            </p:cNvPr>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8" name="Google Shape;5814;p65">
              <a:extLst>
                <a:ext uri="{FF2B5EF4-FFF2-40B4-BE49-F238E27FC236}">
                  <a16:creationId xmlns:a16="http://schemas.microsoft.com/office/drawing/2014/main" id="{FE3D85F9-D82A-2A7D-B4AF-6D77EBA97F3E}"/>
                </a:ext>
              </a:extLst>
            </p:cNvPr>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9" name="Google Shape;5815;p65">
              <a:extLst>
                <a:ext uri="{FF2B5EF4-FFF2-40B4-BE49-F238E27FC236}">
                  <a16:creationId xmlns:a16="http://schemas.microsoft.com/office/drawing/2014/main" id="{5310D91C-DC34-43DE-DA82-358146C4004E}"/>
                </a:ext>
              </a:extLst>
            </p:cNvPr>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0" name="Google Shape;5816;p65">
              <a:extLst>
                <a:ext uri="{FF2B5EF4-FFF2-40B4-BE49-F238E27FC236}">
                  <a16:creationId xmlns:a16="http://schemas.microsoft.com/office/drawing/2014/main" id="{4BEA5DEE-9174-B7BD-BA22-9BC432F65AC1}"/>
                </a:ext>
              </a:extLst>
            </p:cNvPr>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1" name="Google Shape;5817;p65">
              <a:extLst>
                <a:ext uri="{FF2B5EF4-FFF2-40B4-BE49-F238E27FC236}">
                  <a16:creationId xmlns:a16="http://schemas.microsoft.com/office/drawing/2014/main" id="{A12E50D2-8EB7-D51A-85DE-9EEDD7CC2A3C}"/>
                </a:ext>
              </a:extLst>
            </p:cNvPr>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2" name="Google Shape;5818;p65">
              <a:extLst>
                <a:ext uri="{FF2B5EF4-FFF2-40B4-BE49-F238E27FC236}">
                  <a16:creationId xmlns:a16="http://schemas.microsoft.com/office/drawing/2014/main" id="{FD1DC5E7-311C-98BE-3510-7F71A65FCBE8}"/>
                </a:ext>
              </a:extLst>
            </p:cNvPr>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3" name="Google Shape;5819;p65">
              <a:extLst>
                <a:ext uri="{FF2B5EF4-FFF2-40B4-BE49-F238E27FC236}">
                  <a16:creationId xmlns:a16="http://schemas.microsoft.com/office/drawing/2014/main" id="{91AF02F0-7A14-67DB-2DC7-8B1E78AFDB5C}"/>
                </a:ext>
              </a:extLst>
            </p:cNvPr>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4" name="Google Shape;5820;p65">
              <a:extLst>
                <a:ext uri="{FF2B5EF4-FFF2-40B4-BE49-F238E27FC236}">
                  <a16:creationId xmlns:a16="http://schemas.microsoft.com/office/drawing/2014/main" id="{AFF1E0DB-F8ED-5677-137A-65CE794A281C}"/>
                </a:ext>
              </a:extLst>
            </p:cNvPr>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sp>
        <p:nvSpPr>
          <p:cNvPr id="2275" name="Google Shape;5757;p65">
            <a:extLst>
              <a:ext uri="{FF2B5EF4-FFF2-40B4-BE49-F238E27FC236}">
                <a16:creationId xmlns:a16="http://schemas.microsoft.com/office/drawing/2014/main" id="{A99C61AC-C1C1-8477-53C3-161AC9CA37B7}"/>
              </a:ext>
            </a:extLst>
          </p:cNvPr>
          <p:cNvSpPr/>
          <p:nvPr/>
        </p:nvSpPr>
        <p:spPr>
          <a:xfrm flipH="1">
            <a:off x="10771002" y="5360888"/>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6" name="Google Shape;5760;p65">
            <a:extLst>
              <a:ext uri="{FF2B5EF4-FFF2-40B4-BE49-F238E27FC236}">
                <a16:creationId xmlns:a16="http://schemas.microsoft.com/office/drawing/2014/main" id="{CB9E953A-FB4A-D43D-F3A6-B454782D6912}"/>
              </a:ext>
            </a:extLst>
          </p:cNvPr>
          <p:cNvSpPr txBox="1"/>
          <p:nvPr/>
        </p:nvSpPr>
        <p:spPr>
          <a:xfrm>
            <a:off x="10782631" y="4340297"/>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5</a:t>
            </a:r>
            <a:endParaRPr sz="4000" kern="0">
              <a:solidFill>
                <a:srgbClr val="EF4198"/>
              </a:solidFill>
              <a:latin typeface="Atma"/>
              <a:ea typeface="Atma"/>
              <a:cs typeface="Atma"/>
              <a:sym typeface="Atma"/>
            </a:endParaRPr>
          </a:p>
        </p:txBody>
      </p:sp>
      <p:cxnSp>
        <p:nvCxnSpPr>
          <p:cNvPr id="2277" name="Google Shape;5767;p65">
            <a:extLst>
              <a:ext uri="{FF2B5EF4-FFF2-40B4-BE49-F238E27FC236}">
                <a16:creationId xmlns:a16="http://schemas.microsoft.com/office/drawing/2014/main" id="{F806DA45-D83A-DF73-EB83-5D72B541A39E}"/>
              </a:ext>
            </a:extLst>
          </p:cNvPr>
          <p:cNvCxnSpPr>
            <a:stCxn id="2276" idx="0"/>
          </p:cNvCxnSpPr>
          <p:nvPr/>
        </p:nvCxnSpPr>
        <p:spPr>
          <a:xfrm rot="10800000">
            <a:off x="11118231" y="3917897"/>
            <a:ext cx="0" cy="422400"/>
          </a:xfrm>
          <a:prstGeom prst="straightConnector1">
            <a:avLst/>
          </a:prstGeom>
          <a:noFill/>
          <a:ln w="19050" cap="flat" cmpd="sng">
            <a:solidFill>
              <a:srgbClr val="FE5F26"/>
            </a:solidFill>
            <a:prstDash val="solid"/>
            <a:round/>
            <a:headEnd type="none" w="med" len="med"/>
            <a:tailEnd type="none" w="med" len="med"/>
          </a:ln>
        </p:spPr>
      </p:cxnSp>
      <p:grpSp>
        <p:nvGrpSpPr>
          <p:cNvPr id="2279" name="Google Shape;5789;p65">
            <a:extLst>
              <a:ext uri="{FF2B5EF4-FFF2-40B4-BE49-F238E27FC236}">
                <a16:creationId xmlns:a16="http://schemas.microsoft.com/office/drawing/2014/main" id="{4927ED3F-D1AE-2117-403B-2C17FF7E5A00}"/>
              </a:ext>
            </a:extLst>
          </p:cNvPr>
          <p:cNvGrpSpPr/>
          <p:nvPr/>
        </p:nvGrpSpPr>
        <p:grpSpPr>
          <a:xfrm>
            <a:off x="11042487" y="5583677"/>
            <a:ext cx="411344" cy="444504"/>
            <a:chOff x="1748310" y="2408601"/>
            <a:chExt cx="308508" cy="333378"/>
          </a:xfrm>
        </p:grpSpPr>
        <p:sp>
          <p:nvSpPr>
            <p:cNvPr id="2280" name="Google Shape;5790;p65">
              <a:extLst>
                <a:ext uri="{FF2B5EF4-FFF2-40B4-BE49-F238E27FC236}">
                  <a16:creationId xmlns:a16="http://schemas.microsoft.com/office/drawing/2014/main" id="{25766A90-FF59-B482-2C6C-F058BD104146}"/>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1" name="Google Shape;5791;p65">
              <a:extLst>
                <a:ext uri="{FF2B5EF4-FFF2-40B4-BE49-F238E27FC236}">
                  <a16:creationId xmlns:a16="http://schemas.microsoft.com/office/drawing/2014/main" id="{7828416A-06B7-9FD3-C42E-5561DD9F0036}"/>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2" name="Google Shape;5792;p65">
              <a:extLst>
                <a:ext uri="{FF2B5EF4-FFF2-40B4-BE49-F238E27FC236}">
                  <a16:creationId xmlns:a16="http://schemas.microsoft.com/office/drawing/2014/main" id="{EC0AB389-D01A-2C97-68DB-5E0942D2AFF9}"/>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3" name="Google Shape;5793;p65">
              <a:extLst>
                <a:ext uri="{FF2B5EF4-FFF2-40B4-BE49-F238E27FC236}">
                  <a16:creationId xmlns:a16="http://schemas.microsoft.com/office/drawing/2014/main" id="{3B053532-9568-A216-FB27-3A59C5E94811}"/>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4" name="Google Shape;5794;p65">
              <a:extLst>
                <a:ext uri="{FF2B5EF4-FFF2-40B4-BE49-F238E27FC236}">
                  <a16:creationId xmlns:a16="http://schemas.microsoft.com/office/drawing/2014/main" id="{AB6D5D25-D243-66E7-487B-DDDBC6E639E5}"/>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5" name="Google Shape;5795;p65">
              <a:extLst>
                <a:ext uri="{FF2B5EF4-FFF2-40B4-BE49-F238E27FC236}">
                  <a16:creationId xmlns:a16="http://schemas.microsoft.com/office/drawing/2014/main" id="{6DE41478-311E-756A-B339-8CA31F56FB40}"/>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6" name="Google Shape;5796;p65">
              <a:extLst>
                <a:ext uri="{FF2B5EF4-FFF2-40B4-BE49-F238E27FC236}">
                  <a16:creationId xmlns:a16="http://schemas.microsoft.com/office/drawing/2014/main" id="{A95F0E04-9CCD-6BD3-B20B-AFE98FB01B52}"/>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7" name="Google Shape;5797;p65">
              <a:extLst>
                <a:ext uri="{FF2B5EF4-FFF2-40B4-BE49-F238E27FC236}">
                  <a16:creationId xmlns:a16="http://schemas.microsoft.com/office/drawing/2014/main" id="{08A5B8A7-422F-BCB2-20BA-079252D29667}"/>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cxnSp>
        <p:nvCxnSpPr>
          <p:cNvPr id="2288" name="Google Shape;5766;p65">
            <a:extLst>
              <a:ext uri="{FF2B5EF4-FFF2-40B4-BE49-F238E27FC236}">
                <a16:creationId xmlns:a16="http://schemas.microsoft.com/office/drawing/2014/main" id="{C91671E8-C6DA-0D87-2D1A-9C83266CC07D}"/>
              </a:ext>
            </a:extLst>
          </p:cNvPr>
          <p:cNvCxnSpPr/>
          <p:nvPr/>
        </p:nvCxnSpPr>
        <p:spPr>
          <a:xfrm>
            <a:off x="8995586" y="4669712"/>
            <a:ext cx="1901600" cy="0"/>
          </a:xfrm>
          <a:prstGeom prst="straightConnector1">
            <a:avLst/>
          </a:prstGeom>
          <a:noFill/>
          <a:ln w="19050" cap="flat" cmpd="sng">
            <a:solidFill>
              <a:srgbClr val="FE5F26"/>
            </a:solidFill>
            <a:prstDash val="solid"/>
            <a:round/>
            <a:headEnd type="none" w="med" len="med"/>
            <a:tailEnd type="none" w="med" len="med"/>
          </a:ln>
        </p:spPr>
      </p:cxnSp>
      <p:sp>
        <p:nvSpPr>
          <p:cNvPr id="2289" name="TextBox 2288">
            <a:extLst>
              <a:ext uri="{FF2B5EF4-FFF2-40B4-BE49-F238E27FC236}">
                <a16:creationId xmlns:a16="http://schemas.microsoft.com/office/drawing/2014/main" id="{0428B8EA-D7D7-C678-D7E7-F40A5AF47CA6}"/>
              </a:ext>
            </a:extLst>
          </p:cNvPr>
          <p:cNvSpPr txBox="1"/>
          <p:nvPr/>
        </p:nvSpPr>
        <p:spPr>
          <a:xfrm>
            <a:off x="71485" y="966215"/>
            <a:ext cx="3462624" cy="3108543"/>
          </a:xfrm>
          <a:prstGeom prst="rect">
            <a:avLst/>
          </a:prstGeom>
          <a:noFill/>
        </p:spPr>
        <p:txBody>
          <a:bodyPr wrap="square">
            <a:spAutoFit/>
          </a:bodyPr>
          <a:lstStyle/>
          <a:p>
            <a:pPr algn="ctr"/>
            <a:r>
              <a:rPr lang="vi-VN" sz="2800" dirty="0">
                <a:solidFill>
                  <a:schemeClr val="bg1">
                    <a:lumMod val="10000"/>
                  </a:schemeClr>
                </a:solidFill>
                <a:latin typeface="+mj-lt"/>
              </a:rPr>
              <a:t>Chào hỏi người nghe, tự giới thiệu về bản thân, mối quan tâm và sự yêu thích của em dành cho danh lam thắng cảnh hay di tích lịch sử giới thiệu.</a:t>
            </a:r>
            <a:endParaRPr lang="en-SG" sz="2800" dirty="0">
              <a:solidFill>
                <a:schemeClr val="bg1">
                  <a:lumMod val="10000"/>
                </a:schemeClr>
              </a:solidFill>
              <a:latin typeface="+mj-lt"/>
            </a:endParaRPr>
          </a:p>
        </p:txBody>
      </p:sp>
      <p:sp>
        <p:nvSpPr>
          <p:cNvPr id="2290" name="TextBox 2289">
            <a:extLst>
              <a:ext uri="{FF2B5EF4-FFF2-40B4-BE49-F238E27FC236}">
                <a16:creationId xmlns:a16="http://schemas.microsoft.com/office/drawing/2014/main" id="{6A662777-0FFC-8113-1174-4968804BF595}"/>
              </a:ext>
            </a:extLst>
          </p:cNvPr>
          <p:cNvSpPr txBox="1"/>
          <p:nvPr/>
        </p:nvSpPr>
        <p:spPr>
          <a:xfrm>
            <a:off x="2091397" y="5291048"/>
            <a:ext cx="3720212" cy="1384995"/>
          </a:xfrm>
          <a:prstGeom prst="rect">
            <a:avLst/>
          </a:prstGeom>
          <a:noFill/>
        </p:spPr>
        <p:txBody>
          <a:bodyPr wrap="square">
            <a:spAutoFit/>
          </a:bodyPr>
          <a:lstStyle/>
          <a:p>
            <a:pPr algn="ctr"/>
            <a:r>
              <a:rPr lang="vi-VN" sz="2800" dirty="0">
                <a:solidFill>
                  <a:schemeClr val="bg1">
                    <a:lumMod val="10000"/>
                  </a:schemeClr>
                </a:solidFill>
                <a:latin typeface="+mj-lt"/>
              </a:rPr>
              <a:t>Trình bày các thông tin rõ ràng, mạch lạc, chính xác.</a:t>
            </a:r>
            <a:endParaRPr lang="en-SG" sz="2800" dirty="0">
              <a:solidFill>
                <a:schemeClr val="bg1">
                  <a:lumMod val="10000"/>
                </a:schemeClr>
              </a:solidFill>
              <a:latin typeface="+mj-lt"/>
            </a:endParaRPr>
          </a:p>
        </p:txBody>
      </p:sp>
      <p:sp>
        <p:nvSpPr>
          <p:cNvPr id="2291" name="TextBox 2290">
            <a:extLst>
              <a:ext uri="{FF2B5EF4-FFF2-40B4-BE49-F238E27FC236}">
                <a16:creationId xmlns:a16="http://schemas.microsoft.com/office/drawing/2014/main" id="{83961CB3-7619-4E31-D7AB-7DD4CC21B47E}"/>
              </a:ext>
            </a:extLst>
          </p:cNvPr>
          <p:cNvSpPr txBox="1"/>
          <p:nvPr/>
        </p:nvSpPr>
        <p:spPr>
          <a:xfrm>
            <a:off x="4369504" y="1312759"/>
            <a:ext cx="3356590" cy="2677656"/>
          </a:xfrm>
          <a:prstGeom prst="rect">
            <a:avLst/>
          </a:prstGeom>
          <a:noFill/>
        </p:spPr>
        <p:txBody>
          <a:bodyPr wrap="square">
            <a:spAutoFit/>
          </a:bodyPr>
          <a:lstStyle/>
          <a:p>
            <a:pPr algn="ctr"/>
            <a:r>
              <a:rPr lang="vi-VN" sz="2800" dirty="0">
                <a:solidFill>
                  <a:schemeClr val="bg1">
                    <a:lumMod val="10000"/>
                  </a:schemeClr>
                </a:solidFill>
                <a:latin typeface="+mj-lt"/>
              </a:rPr>
              <a:t>Kết hợp sử dụng phương tiện ngôn ngữ và phi ngôn ngữ (hình ảnh, sơ đồ, bảng biểu, đoạn phim, ngôn ngữ hình thể,…).</a:t>
            </a:r>
            <a:endParaRPr lang="en-SG" sz="2800" dirty="0">
              <a:solidFill>
                <a:schemeClr val="bg1">
                  <a:lumMod val="10000"/>
                </a:schemeClr>
              </a:solidFill>
              <a:latin typeface="+mj-lt"/>
            </a:endParaRPr>
          </a:p>
        </p:txBody>
      </p:sp>
      <p:sp>
        <p:nvSpPr>
          <p:cNvPr id="2292" name="TextBox 2291">
            <a:extLst>
              <a:ext uri="{FF2B5EF4-FFF2-40B4-BE49-F238E27FC236}">
                <a16:creationId xmlns:a16="http://schemas.microsoft.com/office/drawing/2014/main" id="{ABAF56B2-BDDF-AFA8-A7F0-1C64E01295A7}"/>
              </a:ext>
            </a:extLst>
          </p:cNvPr>
          <p:cNvSpPr txBox="1"/>
          <p:nvPr/>
        </p:nvSpPr>
        <p:spPr>
          <a:xfrm>
            <a:off x="7230132" y="5459687"/>
            <a:ext cx="3173308" cy="954107"/>
          </a:xfrm>
          <a:prstGeom prst="rect">
            <a:avLst/>
          </a:prstGeom>
          <a:noFill/>
        </p:spPr>
        <p:txBody>
          <a:bodyPr wrap="square">
            <a:spAutoFit/>
          </a:bodyPr>
          <a:lstStyle/>
          <a:p>
            <a:pPr algn="ctr"/>
            <a:r>
              <a:rPr lang="vi-VN" sz="2800" dirty="0">
                <a:solidFill>
                  <a:schemeClr val="bg1">
                    <a:lumMod val="10000"/>
                  </a:schemeClr>
                </a:solidFill>
                <a:latin typeface="+mj-lt"/>
              </a:rPr>
              <a:t>Lựa chọn từ ngữ phù hợp với văn nói.</a:t>
            </a:r>
            <a:endParaRPr lang="en-SG" sz="2800" dirty="0">
              <a:solidFill>
                <a:schemeClr val="bg1">
                  <a:lumMod val="10000"/>
                </a:schemeClr>
              </a:solidFill>
              <a:latin typeface="+mj-lt"/>
            </a:endParaRPr>
          </a:p>
        </p:txBody>
      </p:sp>
      <p:sp>
        <p:nvSpPr>
          <p:cNvPr id="2293" name="TextBox 2292">
            <a:extLst>
              <a:ext uri="{FF2B5EF4-FFF2-40B4-BE49-F238E27FC236}">
                <a16:creationId xmlns:a16="http://schemas.microsoft.com/office/drawing/2014/main" id="{4D8D1D5D-3725-B108-A99D-6305C668F491}"/>
              </a:ext>
            </a:extLst>
          </p:cNvPr>
          <p:cNvSpPr txBox="1"/>
          <p:nvPr/>
        </p:nvSpPr>
        <p:spPr>
          <a:xfrm>
            <a:off x="9501139" y="1371394"/>
            <a:ext cx="2316613" cy="2246769"/>
          </a:xfrm>
          <a:prstGeom prst="rect">
            <a:avLst/>
          </a:prstGeom>
          <a:noFill/>
        </p:spPr>
        <p:txBody>
          <a:bodyPr wrap="square">
            <a:spAutoFit/>
          </a:bodyPr>
          <a:lstStyle/>
          <a:p>
            <a:pPr algn="ctr" defTabSz="1219170"/>
            <a:r>
              <a:rPr lang="vi-VN" sz="2800" dirty="0">
                <a:solidFill>
                  <a:schemeClr val="bg1">
                    <a:lumMod val="10000"/>
                  </a:schemeClr>
                </a:solidFill>
                <a:latin typeface="+mj-lt"/>
              </a:rPr>
              <a:t> Dự kiến các câu hỏi, thắc mắc của người nghe và câu trả lời.</a:t>
            </a:r>
            <a:endParaRPr lang="en-US" sz="4800" kern="0" dirty="0">
              <a:solidFill>
                <a:schemeClr val="bg1">
                  <a:lumMod val="10000"/>
                </a:schemeClr>
              </a:solidFill>
              <a:latin typeface="+mj-lt"/>
              <a:cs typeface="Arial"/>
              <a:sym typeface="Arial"/>
            </a:endParaRPr>
          </a:p>
        </p:txBody>
      </p:sp>
    </p:spTree>
    <p:extLst>
      <p:ext uri="{BB962C8B-B14F-4D97-AF65-F5344CB8AC3E}">
        <p14:creationId xmlns:p14="http://schemas.microsoft.com/office/powerpoint/2010/main" val="394481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89"/>
                                        </p:tgtEl>
                                        <p:attrNameLst>
                                          <p:attrName>style.visibility</p:attrName>
                                        </p:attrNameLst>
                                      </p:cBhvr>
                                      <p:to>
                                        <p:strVal val="visible"/>
                                      </p:to>
                                    </p:set>
                                    <p:animEffect transition="in" filter="barn(inVertical)">
                                      <p:cBhvr>
                                        <p:cTn id="13" dur="500"/>
                                        <p:tgtEl>
                                          <p:spTgt spid="228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2243"/>
                                        </p:tgtEl>
                                        <p:attrNameLst>
                                          <p:attrName>style.visibility</p:attrName>
                                        </p:attrNameLst>
                                      </p:cBhvr>
                                      <p:to>
                                        <p:strVal val="visible"/>
                                      </p:to>
                                    </p:set>
                                    <p:animEffect transition="in" filter="barn(inVertical)">
                                      <p:cBhvr>
                                        <p:cTn id="19" dur="500"/>
                                        <p:tgtEl>
                                          <p:spTgt spid="2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inVertical)">
                                      <p:cBhvr>
                                        <p:cTn id="36" dur="500"/>
                                        <p:tgtEl>
                                          <p:spTgt spid="4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90"/>
                                        </p:tgtEl>
                                        <p:attrNameLst>
                                          <p:attrName>style.visibility</p:attrName>
                                        </p:attrNameLst>
                                      </p:cBhvr>
                                      <p:to>
                                        <p:strVal val="visible"/>
                                      </p:to>
                                    </p:set>
                                    <p:animEffect transition="in" filter="barn(inVertical)">
                                      <p:cBhvr>
                                        <p:cTn id="39" dur="500"/>
                                        <p:tgtEl>
                                          <p:spTgt spid="229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par>
                                <p:cTn id="45" presetID="16" presetClass="entr" presetSubtype="21"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91"/>
                                        </p:tgtEl>
                                        <p:attrNameLst>
                                          <p:attrName>style.visibility</p:attrName>
                                        </p:attrNameLst>
                                      </p:cBhvr>
                                      <p:to>
                                        <p:strVal val="visible"/>
                                      </p:to>
                                    </p:set>
                                    <p:animEffect transition="in" filter="barn(inVertical)">
                                      <p:cBhvr>
                                        <p:cTn id="50" dur="500"/>
                                        <p:tgtEl>
                                          <p:spTgt spid="229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par>
                                <p:cTn id="54" presetID="16" presetClass="entr" presetSubtype="21" fill="hold" nodeType="withEffect">
                                  <p:stCondLst>
                                    <p:cond delay="0"/>
                                  </p:stCondLst>
                                  <p:childTnLst>
                                    <p:set>
                                      <p:cBhvr>
                                        <p:cTn id="55" dur="1" fill="hold">
                                          <p:stCondLst>
                                            <p:cond delay="0"/>
                                          </p:stCondLst>
                                        </p:cTn>
                                        <p:tgtEl>
                                          <p:spTgt spid="2261"/>
                                        </p:tgtEl>
                                        <p:attrNameLst>
                                          <p:attrName>style.visibility</p:attrName>
                                        </p:attrNameLst>
                                      </p:cBhvr>
                                      <p:to>
                                        <p:strVal val="visible"/>
                                      </p:to>
                                    </p:set>
                                    <p:animEffect transition="in" filter="barn(inVertical)">
                                      <p:cBhvr>
                                        <p:cTn id="56" dur="500"/>
                                        <p:tgtEl>
                                          <p:spTgt spid="226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barn(inVertical)">
                                      <p:cBhvr>
                                        <p:cTn id="70" dur="500"/>
                                        <p:tgtEl>
                                          <p:spTgt spid="4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292"/>
                                        </p:tgtEl>
                                        <p:attrNameLst>
                                          <p:attrName>style.visibility</p:attrName>
                                        </p:attrNameLst>
                                      </p:cBhvr>
                                      <p:to>
                                        <p:strVal val="visible"/>
                                      </p:to>
                                    </p:set>
                                    <p:animEffect transition="in" filter="barn(inVertical)">
                                      <p:cBhvr>
                                        <p:cTn id="73" dur="500"/>
                                        <p:tgtEl>
                                          <p:spTgt spid="2292"/>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arn(inVertical)">
                                      <p:cBhvr>
                                        <p:cTn id="76" dur="500"/>
                                        <p:tgtEl>
                                          <p:spTgt spid="4"/>
                                        </p:tgtEl>
                                      </p:cBhvr>
                                    </p:animEffect>
                                  </p:childTnLst>
                                </p:cTn>
                              </p:par>
                              <p:par>
                                <p:cTn id="77" presetID="16" presetClass="entr" presetSubtype="21" fill="hold" nodeType="withEffect">
                                  <p:stCondLst>
                                    <p:cond delay="0"/>
                                  </p:stCondLst>
                                  <p:childTnLst>
                                    <p:set>
                                      <p:cBhvr>
                                        <p:cTn id="78" dur="1" fill="hold">
                                          <p:stCondLst>
                                            <p:cond delay="0"/>
                                          </p:stCondLst>
                                        </p:cTn>
                                        <p:tgtEl>
                                          <p:spTgt spid="2252"/>
                                        </p:tgtEl>
                                        <p:attrNameLst>
                                          <p:attrName>style.visibility</p:attrName>
                                        </p:attrNameLst>
                                      </p:cBhvr>
                                      <p:to>
                                        <p:strVal val="visible"/>
                                      </p:to>
                                    </p:set>
                                    <p:animEffect transition="in" filter="barn(inVertical)">
                                      <p:cBhvr>
                                        <p:cTn id="79" dur="500"/>
                                        <p:tgtEl>
                                          <p:spTgt spid="225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288"/>
                                        </p:tgtEl>
                                        <p:attrNameLst>
                                          <p:attrName>style.visibility</p:attrName>
                                        </p:attrNameLst>
                                      </p:cBhvr>
                                      <p:to>
                                        <p:strVal val="visible"/>
                                      </p:to>
                                    </p:set>
                                    <p:animEffect transition="in" filter="barn(inVertical)">
                                      <p:cBhvr>
                                        <p:cTn id="84" dur="500"/>
                                        <p:tgtEl>
                                          <p:spTgt spid="228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276"/>
                                        </p:tgtEl>
                                        <p:attrNameLst>
                                          <p:attrName>style.visibility</p:attrName>
                                        </p:attrNameLst>
                                      </p:cBhvr>
                                      <p:to>
                                        <p:strVal val="visible"/>
                                      </p:to>
                                    </p:set>
                                    <p:animEffect transition="in" filter="barn(inVertical)">
                                      <p:cBhvr>
                                        <p:cTn id="87" dur="500"/>
                                        <p:tgtEl>
                                          <p:spTgt spid="2276"/>
                                        </p:tgtEl>
                                      </p:cBhvr>
                                    </p:animEffect>
                                  </p:childTnLst>
                                </p:cTn>
                              </p:par>
                              <p:par>
                                <p:cTn id="88" presetID="16" presetClass="entr" presetSubtype="21" fill="hold" nodeType="withEffect">
                                  <p:stCondLst>
                                    <p:cond delay="0"/>
                                  </p:stCondLst>
                                  <p:childTnLst>
                                    <p:set>
                                      <p:cBhvr>
                                        <p:cTn id="89" dur="1" fill="hold">
                                          <p:stCondLst>
                                            <p:cond delay="0"/>
                                          </p:stCondLst>
                                        </p:cTn>
                                        <p:tgtEl>
                                          <p:spTgt spid="2277"/>
                                        </p:tgtEl>
                                        <p:attrNameLst>
                                          <p:attrName>style.visibility</p:attrName>
                                        </p:attrNameLst>
                                      </p:cBhvr>
                                      <p:to>
                                        <p:strVal val="visible"/>
                                      </p:to>
                                    </p:set>
                                    <p:animEffect transition="in" filter="barn(inVertical)">
                                      <p:cBhvr>
                                        <p:cTn id="90" dur="500"/>
                                        <p:tgtEl>
                                          <p:spTgt spid="2277"/>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293"/>
                                        </p:tgtEl>
                                        <p:attrNameLst>
                                          <p:attrName>style.visibility</p:attrName>
                                        </p:attrNameLst>
                                      </p:cBhvr>
                                      <p:to>
                                        <p:strVal val="visible"/>
                                      </p:to>
                                    </p:set>
                                    <p:animEffect transition="in" filter="barn(inVertical)">
                                      <p:cBhvr>
                                        <p:cTn id="93" dur="500"/>
                                        <p:tgtEl>
                                          <p:spTgt spid="2293"/>
                                        </p:tgtEl>
                                      </p:cBhvr>
                                    </p:animEffect>
                                  </p:childTnLst>
                                </p:cTn>
                              </p:par>
                              <p:par>
                                <p:cTn id="94" presetID="16" presetClass="entr" presetSubtype="21" fill="hold" nodeType="withEffect">
                                  <p:stCondLst>
                                    <p:cond delay="0"/>
                                  </p:stCondLst>
                                  <p:childTnLst>
                                    <p:set>
                                      <p:cBhvr>
                                        <p:cTn id="95" dur="1" fill="hold">
                                          <p:stCondLst>
                                            <p:cond delay="0"/>
                                          </p:stCondLst>
                                        </p:cTn>
                                        <p:tgtEl>
                                          <p:spTgt spid="2279"/>
                                        </p:tgtEl>
                                        <p:attrNameLst>
                                          <p:attrName>style.visibility</p:attrName>
                                        </p:attrNameLst>
                                      </p:cBhvr>
                                      <p:to>
                                        <p:strVal val="visible"/>
                                      </p:to>
                                    </p:set>
                                    <p:animEffect transition="in" filter="barn(inVertical)">
                                      <p:cBhvr>
                                        <p:cTn id="96" dur="500"/>
                                        <p:tgtEl>
                                          <p:spTgt spid="2279"/>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275"/>
                                        </p:tgtEl>
                                        <p:attrNameLst>
                                          <p:attrName>style.visibility</p:attrName>
                                        </p:attrNameLst>
                                      </p:cBhvr>
                                      <p:to>
                                        <p:strVal val="visible"/>
                                      </p:to>
                                    </p:set>
                                    <p:animEffect transition="in" filter="barn(inVertical)">
                                      <p:cBhvr>
                                        <p:cTn id="99" dur="500"/>
                                        <p:tgtEl>
                                          <p:spTgt spid="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2275" grpId="0" animBg="1"/>
      <p:bldP spid="2276" grpId="0"/>
      <p:bldP spid="2289" grpId="0"/>
      <p:bldP spid="2290" grpId="0"/>
      <p:bldP spid="2291" grpId="0"/>
      <p:bldP spid="2292" grpId="0"/>
      <p:bldP spid="22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475" y="771928"/>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noProof="0"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4</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068251" y="2274838"/>
            <a:ext cx="8446440" cy="2123658"/>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1" dirty="0">
                <a:solidFill>
                  <a:schemeClr val="bg1"/>
                </a:solidFill>
                <a:latin typeface="+mj-lt"/>
              </a:rPr>
              <a:t>Hoạt động trao đổi, đánh giá </a:t>
            </a:r>
            <a:endParaRPr lang="en-SG" sz="6600" dirty="0">
              <a:solidFill>
                <a:schemeClr val="bg1"/>
              </a:solidFill>
              <a:latin typeface="+mj-lt"/>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
        <p:nvSpPr>
          <p:cNvPr id="45" name="Rectangle 44"/>
          <p:cNvSpPr/>
          <p:nvPr/>
        </p:nvSpPr>
        <p:spPr>
          <a:xfrm>
            <a:off x="2815208" y="5686051"/>
            <a:ext cx="4485924" cy="369332"/>
          </a:xfrm>
          <a:prstGeom prst="rect">
            <a:avLst/>
          </a:prstGeom>
        </p:spPr>
        <p:txBody>
          <a:bodyPr wrap="square">
            <a:spAutoFit/>
          </a:bodyPr>
          <a:lstStyle/>
          <a:p>
            <a:pPr marL="228600" algn="ctr"/>
            <a:r>
              <a:rPr lang="en-US" b="1" dirty="0" err="1">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359</a:t>
            </a:r>
            <a:endParaRPr lang="en-US"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5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10146816" cy="763600"/>
          </a:xfrm>
          <a:prstGeom prst="rect">
            <a:avLst/>
          </a:prstGeom>
        </p:spPr>
        <p:txBody>
          <a:bodyPr spcFirstLastPara="1" wrap="square" lIns="121900" tIns="121900" rIns="121900" bIns="121900" anchor="t" anchorCtr="0">
            <a:noAutofit/>
          </a:bodyPr>
          <a:lstStyle/>
          <a:p>
            <a:pPr algn="just">
              <a:lnSpc>
                <a:spcPct val="150000"/>
              </a:lnSpc>
              <a:spcAft>
                <a:spcPts val="800"/>
              </a:spcAft>
              <a:tabLst>
                <a:tab pos="347345" algn="l"/>
              </a:tabLst>
            </a:pPr>
            <a:r>
              <a:rPr lang="vi-VN" sz="3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4. Hoạt động trao đổi, đánh giá </a:t>
            </a:r>
            <a:endParaRPr lang="en-SG" sz="3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Google Shape;2239;p65">
            <a:extLst>
              <a:ext uri="{FF2B5EF4-FFF2-40B4-BE49-F238E27FC236}">
                <a16:creationId xmlns:a16="http://schemas.microsoft.com/office/drawing/2014/main" id="{263A97B9-CEF6-2B66-3354-A7E330E8A71D}"/>
              </a:ext>
            </a:extLst>
          </p:cNvPr>
          <p:cNvSpPr/>
          <p:nvPr/>
        </p:nvSpPr>
        <p:spPr>
          <a:xfrm rot="10716260">
            <a:off x="669714" y="4274020"/>
            <a:ext cx="1082516" cy="928168"/>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 name="Google Shape;2240;p65">
            <a:extLst>
              <a:ext uri="{FF2B5EF4-FFF2-40B4-BE49-F238E27FC236}">
                <a16:creationId xmlns:a16="http://schemas.microsoft.com/office/drawing/2014/main" id="{EE9F8DB0-B907-A467-68ED-2D4B7DA02D15}"/>
              </a:ext>
            </a:extLst>
          </p:cNvPr>
          <p:cNvSpPr/>
          <p:nvPr/>
        </p:nvSpPr>
        <p:spPr>
          <a:xfrm rot="-504209">
            <a:off x="1010243" y="2291297"/>
            <a:ext cx="1082488" cy="928192"/>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 name="Google Shape;2242;p65">
            <a:extLst>
              <a:ext uri="{FF2B5EF4-FFF2-40B4-BE49-F238E27FC236}">
                <a16:creationId xmlns:a16="http://schemas.microsoft.com/office/drawing/2014/main" id="{C1749D95-5834-9D3A-774D-2BCF17D54D21}"/>
              </a:ext>
            </a:extLst>
          </p:cNvPr>
          <p:cNvSpPr txBox="1">
            <a:spLocks/>
          </p:cNvSpPr>
          <p:nvPr/>
        </p:nvSpPr>
        <p:spPr>
          <a:xfrm>
            <a:off x="2435771" y="1500188"/>
            <a:ext cx="7985120" cy="69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algn="just"/>
            <a:r>
              <a:rPr lang="vi-VN" sz="3600" dirty="0">
                <a:solidFill>
                  <a:schemeClr val="bg1">
                    <a:lumMod val="10000"/>
                  </a:schemeClr>
                </a:solidFill>
                <a:latin typeface="+mj-lt"/>
              </a:rPr>
              <a:t>Đối với HS là người nói, sử dụng bảng kiểm để tự đánh giá kĩ năng thuyết minh về một danh lam thắng cảnh hay di tích lịch sử. </a:t>
            </a:r>
            <a:endParaRPr lang="en-SG" sz="4800" dirty="0">
              <a:solidFill>
                <a:schemeClr val="bg1">
                  <a:lumMod val="10000"/>
                </a:schemeClr>
              </a:solidFill>
              <a:latin typeface="+mj-lt"/>
              <a:cs typeface="Times New Roman" panose="02020603050405020304" pitchFamily="18" charset="0"/>
            </a:endParaRPr>
          </a:p>
        </p:txBody>
      </p:sp>
      <p:sp>
        <p:nvSpPr>
          <p:cNvPr id="8" name="Google Shape;2246;p65">
            <a:extLst>
              <a:ext uri="{FF2B5EF4-FFF2-40B4-BE49-F238E27FC236}">
                <a16:creationId xmlns:a16="http://schemas.microsoft.com/office/drawing/2014/main" id="{4FE69BC6-66DA-C88E-74F5-E557EBD4A6D4}"/>
              </a:ext>
            </a:extLst>
          </p:cNvPr>
          <p:cNvSpPr txBox="1">
            <a:spLocks/>
          </p:cNvSpPr>
          <p:nvPr/>
        </p:nvSpPr>
        <p:spPr>
          <a:xfrm>
            <a:off x="2065048" y="4274948"/>
            <a:ext cx="6511637" cy="69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vi-VN" sz="3600" dirty="0">
                <a:solidFill>
                  <a:schemeClr val="bg1">
                    <a:lumMod val="10000"/>
                  </a:schemeClr>
                </a:solidFill>
                <a:latin typeface="+mj-lt"/>
              </a:rPr>
              <a:t>Đối với HS là người nghe, sử dụng bảng kiểm để nhận xét, đánh giá bài nói của bạn. </a:t>
            </a:r>
            <a:endParaRPr lang="en-SG" sz="3600" dirty="0">
              <a:solidFill>
                <a:schemeClr val="bg1">
                  <a:lumMod val="10000"/>
                </a:schemeClr>
              </a:solidFill>
              <a:latin typeface="+mj-lt"/>
            </a:endParaRPr>
          </a:p>
        </p:txBody>
      </p:sp>
      <p:sp>
        <p:nvSpPr>
          <p:cNvPr id="9" name="Google Shape;2339;p65">
            <a:extLst>
              <a:ext uri="{FF2B5EF4-FFF2-40B4-BE49-F238E27FC236}">
                <a16:creationId xmlns:a16="http://schemas.microsoft.com/office/drawing/2014/main" id="{E2EA5C1A-50C5-EDA4-6BBC-A049D35B8D06}"/>
              </a:ext>
            </a:extLst>
          </p:cNvPr>
          <p:cNvSpPr txBox="1">
            <a:spLocks/>
          </p:cNvSpPr>
          <p:nvPr/>
        </p:nvSpPr>
        <p:spPr>
          <a:xfrm>
            <a:off x="948228" y="2348356"/>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1219170" rtl="0" eaLnBrk="1" fontAlgn="auto" latinLnBrk="0" hangingPunct="1">
              <a:lnSpc>
                <a:spcPct val="100000"/>
              </a:lnSpc>
              <a:spcBef>
                <a:spcPts val="0"/>
              </a:spcBef>
              <a:spcAft>
                <a:spcPts val="0"/>
              </a:spcAft>
              <a:buClr>
                <a:srgbClr val="E32747"/>
              </a:buClr>
              <a:buSzPts val="8000"/>
              <a:buFont typeface="Ranchers"/>
              <a:buNone/>
              <a:tabLst/>
              <a:defRPr/>
            </a:pPr>
            <a:r>
              <a:rPr kumimoji="0" lang="en" sz="3733" b="1" i="0" u="none" strike="noStrike" kern="0" cap="none" spc="0" normalizeH="0" baseline="0" noProof="0">
                <a:ln>
                  <a:noFill/>
                </a:ln>
                <a:solidFill>
                  <a:srgbClr val="79BEE0"/>
                </a:solidFill>
                <a:effectLst/>
                <a:uLnTx/>
                <a:uFillTx/>
                <a:latin typeface="Times New Roman" panose="02020603050405020304" pitchFamily="18" charset="0"/>
                <a:cs typeface="Times New Roman" panose="02020603050405020304" pitchFamily="18" charset="0"/>
                <a:sym typeface="Ranchers"/>
              </a:rPr>
              <a:t>01</a:t>
            </a:r>
          </a:p>
        </p:txBody>
      </p:sp>
      <p:sp>
        <p:nvSpPr>
          <p:cNvPr id="42" name="Google Shape;2340;p65">
            <a:extLst>
              <a:ext uri="{FF2B5EF4-FFF2-40B4-BE49-F238E27FC236}">
                <a16:creationId xmlns:a16="http://schemas.microsoft.com/office/drawing/2014/main" id="{A68F904F-3E29-B7E9-AADC-19B7F2B9A895}"/>
              </a:ext>
            </a:extLst>
          </p:cNvPr>
          <p:cNvSpPr txBox="1">
            <a:spLocks/>
          </p:cNvSpPr>
          <p:nvPr/>
        </p:nvSpPr>
        <p:spPr>
          <a:xfrm>
            <a:off x="638783" y="4329917"/>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1219170" rtl="0" eaLnBrk="1" fontAlgn="auto" latinLnBrk="0" hangingPunct="1">
              <a:lnSpc>
                <a:spcPct val="100000"/>
              </a:lnSpc>
              <a:spcBef>
                <a:spcPts val="0"/>
              </a:spcBef>
              <a:spcAft>
                <a:spcPts val="0"/>
              </a:spcAft>
              <a:buClr>
                <a:srgbClr val="E32747"/>
              </a:buClr>
              <a:buSzPts val="8000"/>
              <a:buFont typeface="Ranchers"/>
              <a:buNone/>
              <a:tabLst/>
              <a:defRPr/>
            </a:pPr>
            <a:r>
              <a:rPr kumimoji="0" lang="en" sz="3733" b="1" i="0" u="none" strike="noStrike" kern="0" cap="none" spc="0" normalizeH="0" baseline="0" noProof="0">
                <a:ln>
                  <a:noFill/>
                </a:ln>
                <a:solidFill>
                  <a:srgbClr val="FF785D"/>
                </a:solidFill>
                <a:effectLst/>
                <a:uLnTx/>
                <a:uFillTx/>
                <a:latin typeface="Times New Roman" panose="02020603050405020304" pitchFamily="18" charset="0"/>
                <a:cs typeface="Times New Roman" panose="02020603050405020304" pitchFamily="18" charset="0"/>
                <a:sym typeface="Ranchers"/>
              </a:rPr>
              <a:t>02</a:t>
            </a:r>
          </a:p>
        </p:txBody>
      </p:sp>
      <p:grpSp>
        <p:nvGrpSpPr>
          <p:cNvPr id="43" name="Google Shape;4210;p81">
            <a:extLst>
              <a:ext uri="{FF2B5EF4-FFF2-40B4-BE49-F238E27FC236}">
                <a16:creationId xmlns:a16="http://schemas.microsoft.com/office/drawing/2014/main" id="{1FEB8555-4076-F64F-A817-96274FC28E79}"/>
              </a:ext>
            </a:extLst>
          </p:cNvPr>
          <p:cNvGrpSpPr/>
          <p:nvPr/>
        </p:nvGrpSpPr>
        <p:grpSpPr>
          <a:xfrm>
            <a:off x="8645829" y="3285065"/>
            <a:ext cx="3363832" cy="3931904"/>
            <a:chOff x="5972575" y="2706600"/>
            <a:chExt cx="1145700" cy="1400625"/>
          </a:xfrm>
        </p:grpSpPr>
        <p:sp>
          <p:nvSpPr>
            <p:cNvPr id="44" name="Google Shape;4211;p81">
              <a:extLst>
                <a:ext uri="{FF2B5EF4-FFF2-40B4-BE49-F238E27FC236}">
                  <a16:creationId xmlns:a16="http://schemas.microsoft.com/office/drawing/2014/main" id="{985D180E-10C6-44D1-28B2-1D36C3BEDF2A}"/>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212;p81">
              <a:extLst>
                <a:ext uri="{FF2B5EF4-FFF2-40B4-BE49-F238E27FC236}">
                  <a16:creationId xmlns:a16="http://schemas.microsoft.com/office/drawing/2014/main" id="{5ECB52A2-09E0-05C7-58E4-E0F5086184D5}"/>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213;p81">
              <a:extLst>
                <a:ext uri="{FF2B5EF4-FFF2-40B4-BE49-F238E27FC236}">
                  <a16:creationId xmlns:a16="http://schemas.microsoft.com/office/drawing/2014/main" id="{769CD74E-89E2-7EA8-2FA8-00FA2B3CA96F}"/>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214;p81">
              <a:extLst>
                <a:ext uri="{FF2B5EF4-FFF2-40B4-BE49-F238E27FC236}">
                  <a16:creationId xmlns:a16="http://schemas.microsoft.com/office/drawing/2014/main" id="{D70F0D6E-72FF-0E16-2C14-DD894D2A0302}"/>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215;p81">
              <a:extLst>
                <a:ext uri="{FF2B5EF4-FFF2-40B4-BE49-F238E27FC236}">
                  <a16:creationId xmlns:a16="http://schemas.microsoft.com/office/drawing/2014/main" id="{AF3C7F4F-2F45-16AA-7D6B-3803BBB9E44E}"/>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216;p81">
              <a:extLst>
                <a:ext uri="{FF2B5EF4-FFF2-40B4-BE49-F238E27FC236}">
                  <a16:creationId xmlns:a16="http://schemas.microsoft.com/office/drawing/2014/main" id="{A18703BB-12B9-D14D-EA8A-76401A06B5EC}"/>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217;p81">
              <a:extLst>
                <a:ext uri="{FF2B5EF4-FFF2-40B4-BE49-F238E27FC236}">
                  <a16:creationId xmlns:a16="http://schemas.microsoft.com/office/drawing/2014/main" id="{4A39FD8F-4FD3-561E-A1DD-B0C7DAE6DA01}"/>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218;p81">
              <a:extLst>
                <a:ext uri="{FF2B5EF4-FFF2-40B4-BE49-F238E27FC236}">
                  <a16:creationId xmlns:a16="http://schemas.microsoft.com/office/drawing/2014/main" id="{CB95E227-FB06-41A8-4F7B-348283B51487}"/>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219;p81">
              <a:extLst>
                <a:ext uri="{FF2B5EF4-FFF2-40B4-BE49-F238E27FC236}">
                  <a16:creationId xmlns:a16="http://schemas.microsoft.com/office/drawing/2014/main" id="{D6B2B9F8-7DC6-1CA9-14B0-8A4B3BE95AF1}"/>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220;p81">
              <a:extLst>
                <a:ext uri="{FF2B5EF4-FFF2-40B4-BE49-F238E27FC236}">
                  <a16:creationId xmlns:a16="http://schemas.microsoft.com/office/drawing/2014/main" id="{5C179094-5D61-9B18-AD75-D37A7521A49B}"/>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221;p81">
              <a:extLst>
                <a:ext uri="{FF2B5EF4-FFF2-40B4-BE49-F238E27FC236}">
                  <a16:creationId xmlns:a16="http://schemas.microsoft.com/office/drawing/2014/main" id="{B7362DEF-FC3B-B17E-8A4A-3B149A890A9A}"/>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222;p81">
              <a:extLst>
                <a:ext uri="{FF2B5EF4-FFF2-40B4-BE49-F238E27FC236}">
                  <a16:creationId xmlns:a16="http://schemas.microsoft.com/office/drawing/2014/main" id="{58B6BBC8-9549-02AF-160B-9CD8A376CA98}"/>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223;p81">
              <a:extLst>
                <a:ext uri="{FF2B5EF4-FFF2-40B4-BE49-F238E27FC236}">
                  <a16:creationId xmlns:a16="http://schemas.microsoft.com/office/drawing/2014/main" id="{731E0924-F39D-D120-3E22-4E30EBCFCBED}"/>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224;p81">
              <a:extLst>
                <a:ext uri="{FF2B5EF4-FFF2-40B4-BE49-F238E27FC236}">
                  <a16:creationId xmlns:a16="http://schemas.microsoft.com/office/drawing/2014/main" id="{D53A811E-9554-D8D0-FAB7-87FEDCD61B0E}"/>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225;p81">
              <a:extLst>
                <a:ext uri="{FF2B5EF4-FFF2-40B4-BE49-F238E27FC236}">
                  <a16:creationId xmlns:a16="http://schemas.microsoft.com/office/drawing/2014/main" id="{F269DEB8-6967-F169-ECE9-410D4978CF25}"/>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226;p81">
              <a:extLst>
                <a:ext uri="{FF2B5EF4-FFF2-40B4-BE49-F238E27FC236}">
                  <a16:creationId xmlns:a16="http://schemas.microsoft.com/office/drawing/2014/main" id="{96D6D635-9285-6A22-C0F7-7B33523E62F3}"/>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227;p81">
              <a:extLst>
                <a:ext uri="{FF2B5EF4-FFF2-40B4-BE49-F238E27FC236}">
                  <a16:creationId xmlns:a16="http://schemas.microsoft.com/office/drawing/2014/main" id="{C23E7E65-8094-C67C-CF9C-84B02F4406C9}"/>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228;p81">
              <a:extLst>
                <a:ext uri="{FF2B5EF4-FFF2-40B4-BE49-F238E27FC236}">
                  <a16:creationId xmlns:a16="http://schemas.microsoft.com/office/drawing/2014/main" id="{C7F0D042-4CE0-78C7-4B5C-505E2B3ED1DA}"/>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229;p81">
              <a:extLst>
                <a:ext uri="{FF2B5EF4-FFF2-40B4-BE49-F238E27FC236}">
                  <a16:creationId xmlns:a16="http://schemas.microsoft.com/office/drawing/2014/main" id="{6396584F-D78E-4B97-04AA-7EAE6DB64FF6}"/>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230;p81">
              <a:extLst>
                <a:ext uri="{FF2B5EF4-FFF2-40B4-BE49-F238E27FC236}">
                  <a16:creationId xmlns:a16="http://schemas.microsoft.com/office/drawing/2014/main" id="{350283ED-C538-0D2D-6881-839C22B02584}"/>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0" name="Google Shape;4231;p81">
              <a:extLst>
                <a:ext uri="{FF2B5EF4-FFF2-40B4-BE49-F238E27FC236}">
                  <a16:creationId xmlns:a16="http://schemas.microsoft.com/office/drawing/2014/main" id="{E14A76BB-2545-894F-331F-7F273FC989E7}"/>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1" name="Google Shape;4232;p81">
              <a:extLst>
                <a:ext uri="{FF2B5EF4-FFF2-40B4-BE49-F238E27FC236}">
                  <a16:creationId xmlns:a16="http://schemas.microsoft.com/office/drawing/2014/main" id="{C25153EF-D113-64AC-622C-5D2F867B83C7}"/>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2" name="Google Shape;4233;p81">
              <a:extLst>
                <a:ext uri="{FF2B5EF4-FFF2-40B4-BE49-F238E27FC236}">
                  <a16:creationId xmlns:a16="http://schemas.microsoft.com/office/drawing/2014/main" id="{B8813ED9-31D6-8501-6CC6-D5A308936035}"/>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3" name="Google Shape;4234;p81">
              <a:extLst>
                <a:ext uri="{FF2B5EF4-FFF2-40B4-BE49-F238E27FC236}">
                  <a16:creationId xmlns:a16="http://schemas.microsoft.com/office/drawing/2014/main" id="{5E6F3422-596A-9EF5-F2E5-2B17515B248B}"/>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4" name="Google Shape;4235;p81">
              <a:extLst>
                <a:ext uri="{FF2B5EF4-FFF2-40B4-BE49-F238E27FC236}">
                  <a16:creationId xmlns:a16="http://schemas.microsoft.com/office/drawing/2014/main" id="{EF1C8662-0FCF-36D2-6FAB-C4DD933C8454}"/>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5" name="Google Shape;4236;p81">
              <a:extLst>
                <a:ext uri="{FF2B5EF4-FFF2-40B4-BE49-F238E27FC236}">
                  <a16:creationId xmlns:a16="http://schemas.microsoft.com/office/drawing/2014/main" id="{70C83EEC-FF13-F6DA-A549-D1766A9DA2DB}"/>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6" name="Google Shape;4237;p81">
              <a:extLst>
                <a:ext uri="{FF2B5EF4-FFF2-40B4-BE49-F238E27FC236}">
                  <a16:creationId xmlns:a16="http://schemas.microsoft.com/office/drawing/2014/main" id="{3A1637AD-D2A3-6594-0696-C47CEA5D62FE}"/>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7" name="Google Shape;4238;p81">
              <a:extLst>
                <a:ext uri="{FF2B5EF4-FFF2-40B4-BE49-F238E27FC236}">
                  <a16:creationId xmlns:a16="http://schemas.microsoft.com/office/drawing/2014/main" id="{2D0BF7B8-97DA-1204-557C-39EF5E0BE7B5}"/>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8" name="Google Shape;4239;p81">
              <a:extLst>
                <a:ext uri="{FF2B5EF4-FFF2-40B4-BE49-F238E27FC236}">
                  <a16:creationId xmlns:a16="http://schemas.microsoft.com/office/drawing/2014/main" id="{C56C856C-4297-1796-C994-216F38C6FC86}"/>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9" name="Google Shape;4240;p81">
              <a:extLst>
                <a:ext uri="{FF2B5EF4-FFF2-40B4-BE49-F238E27FC236}">
                  <a16:creationId xmlns:a16="http://schemas.microsoft.com/office/drawing/2014/main" id="{5A49C4F6-F989-53C8-D672-A389CEA37459}"/>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0" name="Google Shape;4241;p81">
              <a:extLst>
                <a:ext uri="{FF2B5EF4-FFF2-40B4-BE49-F238E27FC236}">
                  <a16:creationId xmlns:a16="http://schemas.microsoft.com/office/drawing/2014/main" id="{E4F52EA6-51E9-709C-8798-51C1B1DEF97B}"/>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1" name="Google Shape;4242;p81">
              <a:extLst>
                <a:ext uri="{FF2B5EF4-FFF2-40B4-BE49-F238E27FC236}">
                  <a16:creationId xmlns:a16="http://schemas.microsoft.com/office/drawing/2014/main" id="{8C8B0E99-C2F0-E6FE-C648-D376DC040D79}"/>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2" name="Google Shape;4243;p81">
              <a:extLst>
                <a:ext uri="{FF2B5EF4-FFF2-40B4-BE49-F238E27FC236}">
                  <a16:creationId xmlns:a16="http://schemas.microsoft.com/office/drawing/2014/main" id="{C7FDE5EE-3002-7E85-F263-26054324868A}"/>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3" name="Google Shape;4244;p81">
              <a:extLst>
                <a:ext uri="{FF2B5EF4-FFF2-40B4-BE49-F238E27FC236}">
                  <a16:creationId xmlns:a16="http://schemas.microsoft.com/office/drawing/2014/main" id="{5273DDC2-217B-8C2C-5F80-E6262B80F777}"/>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4" name="Google Shape;4245;p81">
              <a:extLst>
                <a:ext uri="{FF2B5EF4-FFF2-40B4-BE49-F238E27FC236}">
                  <a16:creationId xmlns:a16="http://schemas.microsoft.com/office/drawing/2014/main" id="{F9F40658-3061-BC33-7CF1-3C101ACA7F50}"/>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5" name="Google Shape;4246;p81">
              <a:extLst>
                <a:ext uri="{FF2B5EF4-FFF2-40B4-BE49-F238E27FC236}">
                  <a16:creationId xmlns:a16="http://schemas.microsoft.com/office/drawing/2014/main" id="{29EA5FD0-5F0D-9F38-AAA6-D722C2E892CA}"/>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6" name="Google Shape;4247;p81">
              <a:extLst>
                <a:ext uri="{FF2B5EF4-FFF2-40B4-BE49-F238E27FC236}">
                  <a16:creationId xmlns:a16="http://schemas.microsoft.com/office/drawing/2014/main" id="{2A1C5A14-A59F-E643-D3C2-3AA797E010F0}"/>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7" name="Google Shape;4248;p81">
              <a:extLst>
                <a:ext uri="{FF2B5EF4-FFF2-40B4-BE49-F238E27FC236}">
                  <a16:creationId xmlns:a16="http://schemas.microsoft.com/office/drawing/2014/main" id="{FC8DB62B-BBDC-4787-B1B7-B2B0A4B04B0E}"/>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8" name="Google Shape;4249;p81">
              <a:extLst>
                <a:ext uri="{FF2B5EF4-FFF2-40B4-BE49-F238E27FC236}">
                  <a16:creationId xmlns:a16="http://schemas.microsoft.com/office/drawing/2014/main" id="{0552E4BA-9066-E494-3B6D-6F0063E77541}"/>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9" name="Google Shape;4250;p81">
              <a:extLst>
                <a:ext uri="{FF2B5EF4-FFF2-40B4-BE49-F238E27FC236}">
                  <a16:creationId xmlns:a16="http://schemas.microsoft.com/office/drawing/2014/main" id="{877C5516-EB60-0070-EE80-5ABF7A762815}"/>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0" name="Google Shape;4251;p81">
              <a:extLst>
                <a:ext uri="{FF2B5EF4-FFF2-40B4-BE49-F238E27FC236}">
                  <a16:creationId xmlns:a16="http://schemas.microsoft.com/office/drawing/2014/main" id="{FBEC787A-3341-516D-B67F-BEE7668973B6}"/>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1" name="Google Shape;4252;p81">
              <a:extLst>
                <a:ext uri="{FF2B5EF4-FFF2-40B4-BE49-F238E27FC236}">
                  <a16:creationId xmlns:a16="http://schemas.microsoft.com/office/drawing/2014/main" id="{8FC15866-8CAE-DF44-7BDB-9531BCDFB71C}"/>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2" name="Google Shape;4253;p81">
              <a:extLst>
                <a:ext uri="{FF2B5EF4-FFF2-40B4-BE49-F238E27FC236}">
                  <a16:creationId xmlns:a16="http://schemas.microsoft.com/office/drawing/2014/main" id="{DB981CA1-6683-AC59-315E-528D2EC7EDCC}"/>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3" name="Google Shape;4254;p81">
              <a:extLst>
                <a:ext uri="{FF2B5EF4-FFF2-40B4-BE49-F238E27FC236}">
                  <a16:creationId xmlns:a16="http://schemas.microsoft.com/office/drawing/2014/main" id="{4AC5EC92-7F25-CF17-875A-D6957E0149A5}"/>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4" name="Google Shape;4255;p81">
              <a:extLst>
                <a:ext uri="{FF2B5EF4-FFF2-40B4-BE49-F238E27FC236}">
                  <a16:creationId xmlns:a16="http://schemas.microsoft.com/office/drawing/2014/main" id="{1EDBC765-276F-AFB5-06B0-C97D793F28F7}"/>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5" name="Google Shape;4256;p81">
              <a:extLst>
                <a:ext uri="{FF2B5EF4-FFF2-40B4-BE49-F238E27FC236}">
                  <a16:creationId xmlns:a16="http://schemas.microsoft.com/office/drawing/2014/main" id="{4D87A20E-D51C-56E4-0179-230A09D8FFA3}"/>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6" name="Google Shape;4257;p81">
              <a:extLst>
                <a:ext uri="{FF2B5EF4-FFF2-40B4-BE49-F238E27FC236}">
                  <a16:creationId xmlns:a16="http://schemas.microsoft.com/office/drawing/2014/main" id="{3BBB6C2E-6424-21CA-58E9-24B1A152755B}"/>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7" name="Google Shape;4258;p81">
              <a:extLst>
                <a:ext uri="{FF2B5EF4-FFF2-40B4-BE49-F238E27FC236}">
                  <a16:creationId xmlns:a16="http://schemas.microsoft.com/office/drawing/2014/main" id="{9FAFDE8C-6D57-60BB-985C-7550D3182D91}"/>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8" name="Google Shape;4259;p81">
              <a:extLst>
                <a:ext uri="{FF2B5EF4-FFF2-40B4-BE49-F238E27FC236}">
                  <a16:creationId xmlns:a16="http://schemas.microsoft.com/office/drawing/2014/main" id="{1E339EAA-5498-4CD1-F7F6-CC7798DA2506}"/>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9" name="Google Shape;4260;p81">
              <a:extLst>
                <a:ext uri="{FF2B5EF4-FFF2-40B4-BE49-F238E27FC236}">
                  <a16:creationId xmlns:a16="http://schemas.microsoft.com/office/drawing/2014/main" id="{39DFB80B-E916-3624-DC84-169E517908D0}"/>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0" name="Google Shape;4261;p81">
              <a:extLst>
                <a:ext uri="{FF2B5EF4-FFF2-40B4-BE49-F238E27FC236}">
                  <a16:creationId xmlns:a16="http://schemas.microsoft.com/office/drawing/2014/main" id="{3D31D44E-6CC9-729E-C266-84E6BA00500E}"/>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1" name="Google Shape;4262;p81">
              <a:extLst>
                <a:ext uri="{FF2B5EF4-FFF2-40B4-BE49-F238E27FC236}">
                  <a16:creationId xmlns:a16="http://schemas.microsoft.com/office/drawing/2014/main" id="{173B6F4A-A6DF-93B9-D251-CF0E3A1DD3ED}"/>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2" name="Google Shape;4263;p81">
              <a:extLst>
                <a:ext uri="{FF2B5EF4-FFF2-40B4-BE49-F238E27FC236}">
                  <a16:creationId xmlns:a16="http://schemas.microsoft.com/office/drawing/2014/main" id="{10A607EC-51AF-72D7-553F-081A6E1CAF37}"/>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3" name="Google Shape;4264;p81">
              <a:extLst>
                <a:ext uri="{FF2B5EF4-FFF2-40B4-BE49-F238E27FC236}">
                  <a16:creationId xmlns:a16="http://schemas.microsoft.com/office/drawing/2014/main" id="{A071FAB6-D5C1-C1A0-8702-470123F28B37}"/>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4" name="Google Shape;4265;p81">
              <a:extLst>
                <a:ext uri="{FF2B5EF4-FFF2-40B4-BE49-F238E27FC236}">
                  <a16:creationId xmlns:a16="http://schemas.microsoft.com/office/drawing/2014/main" id="{D9F44F67-7D05-D2FC-1D0A-468FB0478D12}"/>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5" name="Google Shape;4266;p81">
              <a:extLst>
                <a:ext uri="{FF2B5EF4-FFF2-40B4-BE49-F238E27FC236}">
                  <a16:creationId xmlns:a16="http://schemas.microsoft.com/office/drawing/2014/main" id="{2152197A-BCBA-6DF4-2224-A100F3540D34}"/>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6" name="Google Shape;4267;p81">
              <a:extLst>
                <a:ext uri="{FF2B5EF4-FFF2-40B4-BE49-F238E27FC236}">
                  <a16:creationId xmlns:a16="http://schemas.microsoft.com/office/drawing/2014/main" id="{349A717E-2B84-EEFF-4E77-8E77D30E7C33}"/>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7" name="Google Shape;4268;p81">
              <a:extLst>
                <a:ext uri="{FF2B5EF4-FFF2-40B4-BE49-F238E27FC236}">
                  <a16:creationId xmlns:a16="http://schemas.microsoft.com/office/drawing/2014/main" id="{8C1926E5-36ED-9DF9-FB65-07F67AF81044}"/>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9" name="Google Shape;4269;p81">
              <a:extLst>
                <a:ext uri="{FF2B5EF4-FFF2-40B4-BE49-F238E27FC236}">
                  <a16:creationId xmlns:a16="http://schemas.microsoft.com/office/drawing/2014/main" id="{5990C49F-2CAD-2805-0C28-598D1FCD1112}"/>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0" name="Google Shape;4270;p81">
              <a:extLst>
                <a:ext uri="{FF2B5EF4-FFF2-40B4-BE49-F238E27FC236}">
                  <a16:creationId xmlns:a16="http://schemas.microsoft.com/office/drawing/2014/main" id="{0B2DC1DB-9723-B910-D7E9-5E660C0B856D}"/>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1" name="Google Shape;4271;p81">
              <a:extLst>
                <a:ext uri="{FF2B5EF4-FFF2-40B4-BE49-F238E27FC236}">
                  <a16:creationId xmlns:a16="http://schemas.microsoft.com/office/drawing/2014/main" id="{BD6C6C8D-085F-5CCC-1CB5-9151FAAC5226}"/>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2" name="Google Shape;4272;p81">
              <a:extLst>
                <a:ext uri="{FF2B5EF4-FFF2-40B4-BE49-F238E27FC236}">
                  <a16:creationId xmlns:a16="http://schemas.microsoft.com/office/drawing/2014/main" id="{B8CFDAB6-F6FE-0935-A560-404DC0B2624F}"/>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05536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69" name="AutoShape 12">
            <a:extLst>
              <a:ext uri="{FF2B5EF4-FFF2-40B4-BE49-F238E27FC236}">
                <a16:creationId xmlns:a16="http://schemas.microsoft.com/office/drawing/2014/main" id="{FBEDA0F8-C3E2-8B08-11E4-933B1A2F6C7C}"/>
              </a:ext>
            </a:extLst>
          </p:cNvPr>
          <p:cNvSpPr/>
          <p:nvPr/>
        </p:nvSpPr>
        <p:spPr>
          <a:xfrm>
            <a:off x="830444" y="322985"/>
            <a:ext cx="10820400" cy="0"/>
          </a:xfrm>
          <a:prstGeom prst="line">
            <a:avLst/>
          </a:prstGeom>
          <a:ln w="19050" cap="flat">
            <a:solidFill>
              <a:srgbClr val="000000"/>
            </a:solidFill>
            <a:prstDash val="solid"/>
            <a:headEnd type="none" w="sm" len="sm"/>
            <a:tailEnd type="none" w="sm" len="sm"/>
          </a:ln>
        </p:spPr>
        <p:txBody>
          <a:bodyPr/>
          <a:lstStyle/>
          <a:p>
            <a:pPr defTabSz="609615">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760250" y="84167"/>
            <a:ext cx="6671499" cy="493462"/>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ctr" defTabSz="609615">
              <a:defRPr/>
            </a:pPr>
            <a:r>
              <a:rPr lang="en-US" sz="2800" b="1" kern="0" dirty="0">
                <a:solidFill>
                  <a:srgbClr val="F79646">
                    <a:lumMod val="75000"/>
                  </a:srgbClr>
                </a:solidFill>
                <a:latin typeface="Times New Roman" panose="02020603050405020304" pitchFamily="18" charset="0"/>
                <a:ea typeface="Times New Roman" panose="02020603050405020304" pitchFamily="18" charset="0"/>
                <a:cs typeface="Arial"/>
                <a:sym typeface="Arial"/>
              </a:rPr>
              <a:t>BẢNG KIỂM</a:t>
            </a:r>
            <a:endParaRPr lang="en-SG" sz="3200" b="1" dirty="0">
              <a:solidFill>
                <a:srgbClr val="F79646">
                  <a:lumMod val="75000"/>
                </a:srgbClr>
              </a:solidFill>
              <a:latin typeface="Times New Roman" panose="02020603050405020304" pitchFamily="18" charset="0"/>
              <a:cs typeface="Times New Roman" panose="02020603050405020304" pitchFamily="18" charset="0"/>
              <a:sym typeface="Arial"/>
            </a:endParaRPr>
          </a:p>
        </p:txBody>
      </p:sp>
      <p:sp>
        <p:nvSpPr>
          <p:cNvPr id="40" name="Freeform 13">
            <a:extLst>
              <a:ext uri="{FF2B5EF4-FFF2-40B4-BE49-F238E27FC236}">
                <a16:creationId xmlns:a16="http://schemas.microsoft.com/office/drawing/2014/main" id="{E75B00F4-E692-1640-896A-72379781E410}"/>
              </a:ext>
            </a:extLst>
          </p:cNvPr>
          <p:cNvSpPr/>
          <p:nvPr/>
        </p:nvSpPr>
        <p:spPr>
          <a:xfrm rot="20743588">
            <a:off x="11084472" y="49549"/>
            <a:ext cx="1004202" cy="564577"/>
          </a:xfrm>
          <a:custGeom>
            <a:avLst/>
            <a:gdLst/>
            <a:ahLst/>
            <a:cxnLst/>
            <a:rect l="l" t="t" r="r" b="b"/>
            <a:pathLst>
              <a:path w="2783506" h="1549154">
                <a:moveTo>
                  <a:pt x="0" y="0"/>
                </a:moveTo>
                <a:lnTo>
                  <a:pt x="2783506" y="0"/>
                </a:lnTo>
                <a:lnTo>
                  <a:pt x="2783506" y="1549154"/>
                </a:lnTo>
                <a:lnTo>
                  <a:pt x="0" y="15491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graphicFrame>
        <p:nvGraphicFramePr>
          <p:cNvPr id="2" name="Table 1">
            <a:extLst>
              <a:ext uri="{FF2B5EF4-FFF2-40B4-BE49-F238E27FC236}">
                <a16:creationId xmlns:a16="http://schemas.microsoft.com/office/drawing/2014/main" id="{E5B8C8E6-BB2D-9305-5F17-720B1DEEA29F}"/>
              </a:ext>
            </a:extLst>
          </p:cNvPr>
          <p:cNvGraphicFramePr>
            <a:graphicFrameLocks noGrp="1"/>
          </p:cNvGraphicFramePr>
          <p:nvPr>
            <p:extLst>
              <p:ext uri="{D42A27DB-BD31-4B8C-83A1-F6EECF244321}">
                <p14:modId xmlns:p14="http://schemas.microsoft.com/office/powerpoint/2010/main" val="245911493"/>
              </p:ext>
            </p:extLst>
          </p:nvPr>
        </p:nvGraphicFramePr>
        <p:xfrm>
          <a:off x="160116" y="729206"/>
          <a:ext cx="11854405" cy="6044631"/>
        </p:xfrm>
        <a:graphic>
          <a:graphicData uri="http://schemas.openxmlformats.org/drawingml/2006/table">
            <a:tbl>
              <a:tblPr firstRow="1" firstCol="1" bandRow="1">
                <a:tableStyleId>{10A1B5D5-9B99-4C35-A422-299274C87663}</a:tableStyleId>
              </a:tblPr>
              <a:tblGrid>
                <a:gridCol w="1437190">
                  <a:extLst>
                    <a:ext uri="{9D8B030D-6E8A-4147-A177-3AD203B41FA5}">
                      <a16:colId xmlns:a16="http://schemas.microsoft.com/office/drawing/2014/main" val="3989388031"/>
                    </a:ext>
                  </a:extLst>
                </a:gridCol>
                <a:gridCol w="8634714">
                  <a:extLst>
                    <a:ext uri="{9D8B030D-6E8A-4147-A177-3AD203B41FA5}">
                      <a16:colId xmlns:a16="http://schemas.microsoft.com/office/drawing/2014/main" val="2987034553"/>
                    </a:ext>
                  </a:extLst>
                </a:gridCol>
                <a:gridCol w="856527">
                  <a:extLst>
                    <a:ext uri="{9D8B030D-6E8A-4147-A177-3AD203B41FA5}">
                      <a16:colId xmlns:a16="http://schemas.microsoft.com/office/drawing/2014/main" val="2440584869"/>
                    </a:ext>
                  </a:extLst>
                </a:gridCol>
                <a:gridCol w="925974">
                  <a:extLst>
                    <a:ext uri="{9D8B030D-6E8A-4147-A177-3AD203B41FA5}">
                      <a16:colId xmlns:a16="http://schemas.microsoft.com/office/drawing/2014/main" val="1954013379"/>
                    </a:ext>
                  </a:extLst>
                </a:gridCol>
              </a:tblGrid>
              <a:tr h="760935">
                <a:tc gridSpan="2">
                  <a:txBody>
                    <a:bodyPr/>
                    <a:lstStyle/>
                    <a:p>
                      <a:pPr marL="30480" marR="30480" algn="ctr">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Tiêu</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chí</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SG"/>
                    </a:p>
                  </a:txBody>
                  <a:tcPr/>
                </a:tc>
                <a:tc>
                  <a:txBody>
                    <a:bodyPr/>
                    <a:lstStyle/>
                    <a:p>
                      <a:pPr marL="30480" marR="30480" algn="ctr">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0480" marR="30480" algn="ctr">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Chưa</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33669425"/>
                  </a:ext>
                </a:extLst>
              </a:tr>
              <a:tr h="377407">
                <a:tc rowSpan="3">
                  <a:txBody>
                    <a:bodyPr/>
                    <a:lstStyle/>
                    <a:p>
                      <a:pPr marL="30480" marR="30480" algn="ctr">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Mở</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đầu</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Người nói chào người nghe và tự giới thiệu</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801244"/>
                  </a:ext>
                </a:extLst>
              </a:tr>
              <a:tr h="377407">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Nêu tên của danh lam thắng cảnh hay di tích lịch sử</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127354"/>
                  </a:ext>
                </a:extLst>
              </a:tr>
              <a:tr h="377407">
                <a:tc vMerge="1">
                  <a:txBody>
                    <a:bodyPr/>
                    <a:lstStyle/>
                    <a:p>
                      <a:endParaRPr lang="en-SG"/>
                    </a:p>
                  </a:txBody>
                  <a:tcPr/>
                </a:tc>
                <a:tc>
                  <a:txBody>
                    <a:bodyPr/>
                    <a:lstStyle/>
                    <a:p>
                      <a:pPr marL="30480" marR="30480" algn="just">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Giới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thiệu</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khái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quát</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danh</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lam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thắng</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cảnh</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hay di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tích</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lịch</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sử</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514311"/>
                  </a:ext>
                </a:extLst>
              </a:tr>
              <a:tr h="754813">
                <a:tc>
                  <a:txBody>
                    <a:bodyPr/>
                    <a:lstStyle/>
                    <a:p>
                      <a:pPr marL="30480" marR="30480" algn="ctr">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dung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chính</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Trình bày có hệ thống những thông tin liên quan đến các phương diện khác nhau của danh lam thắng cảnh hay di tích lịch sử</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933121"/>
                  </a:ext>
                </a:extLst>
              </a:tr>
              <a:tr h="377407">
                <a:tc rowSpan="4">
                  <a:txBody>
                    <a:bodyPr/>
                    <a:lstStyle/>
                    <a:p>
                      <a:pPr marL="30480" marR="30480" algn="ctr">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Kết thúc</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Đánh giá khái quát về danh lam thắng cảnh hay di tích lịch sử</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206104"/>
                  </a:ext>
                </a:extLst>
              </a:tr>
              <a:tr h="377407">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Bày tỏ suy nghĩ, tình cảm về danh lam thắng cảnh hay di tích lịch sử</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71266"/>
                  </a:ext>
                </a:extLst>
              </a:tr>
              <a:tr h="377407">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Đưa ra lời mời gọi tham quan</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372791"/>
                  </a:ext>
                </a:extLst>
              </a:tr>
              <a:tr h="377407">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Cảm ơn và chào người nghe</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327659"/>
                  </a:ext>
                </a:extLst>
              </a:tr>
              <a:tr h="377407">
                <a:tc rowSpan="4">
                  <a:txBody>
                    <a:bodyPr/>
                    <a:lstStyle/>
                    <a:p>
                      <a:pPr marL="30480" marR="30480" algn="ctr">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Kĩ</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năng</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tương</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tác</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với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người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nghe</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Tương tác tích cực với người nghe trong khi nói</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142327"/>
                  </a:ext>
                </a:extLst>
              </a:tr>
              <a:tr h="377407">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Diễn đạt rõ ràng, rành mạch, đáp ứng yêu cầu bài nói</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383778"/>
                  </a:ext>
                </a:extLst>
              </a:tr>
              <a:tr h="754813">
                <a:tc vMerge="1">
                  <a:txBody>
                    <a:bodyPr/>
                    <a:lstStyle/>
                    <a:p>
                      <a:endParaRPr lang="en-SG"/>
                    </a:p>
                  </a:txBody>
                  <a:tcPr/>
                </a:tc>
                <a:tc>
                  <a:txBody>
                    <a:bodyPr/>
                    <a:lstStyle/>
                    <a:p>
                      <a:pPr marL="30480" marR="30480" algn="just">
                        <a:lnSpc>
                          <a:spcPct val="100000"/>
                        </a:lnSpc>
                        <a:spcAft>
                          <a:spcPts val="800"/>
                        </a:spcAft>
                      </a:pPr>
                      <a:r>
                        <a:rPr lang="en-US" sz="2200">
                          <a:solidFill>
                            <a:schemeClr val="bg1">
                              <a:lumMod val="10000"/>
                            </a:schemeClr>
                          </a:solidFill>
                          <a:effectLst/>
                          <a:latin typeface="Times New Roman" panose="02020603050405020304" pitchFamily="18" charset="0"/>
                          <a:cs typeface="Times New Roman" panose="02020603050405020304" pitchFamily="18" charset="0"/>
                        </a:rPr>
                        <a:t>Kết hợp sử dụng hiệu quả các phương tiện phi ngôn ngữ để làm rõ nội dung trình bày</a:t>
                      </a:r>
                      <a:endParaRPr lang="en-SG" sz="22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247272"/>
                  </a:ext>
                </a:extLst>
              </a:tr>
              <a:tr h="377407">
                <a:tc vMerge="1">
                  <a:txBody>
                    <a:bodyPr/>
                    <a:lstStyle/>
                    <a:p>
                      <a:endParaRPr lang="en-SG"/>
                    </a:p>
                  </a:txBody>
                  <a:tcPr/>
                </a:tc>
                <a:tc>
                  <a:txBody>
                    <a:bodyPr/>
                    <a:lstStyle/>
                    <a:p>
                      <a:pPr marL="30480" marR="30480" algn="just">
                        <a:lnSpc>
                          <a:spcPct val="100000"/>
                        </a:lnSpc>
                        <a:spcAft>
                          <a:spcPts val="800"/>
                        </a:spcAft>
                      </a:pP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Phản</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hồi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thỏa</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đáng</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những</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câu</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hỏi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ý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kiến</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người</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cs typeface="Times New Roman" panose="02020603050405020304" pitchFamily="18" charset="0"/>
                        </a:rPr>
                        <a:t>nghe</a:t>
                      </a:r>
                      <a:r>
                        <a:rPr lang="en-US" sz="2200" dirty="0">
                          <a:solidFill>
                            <a:schemeClr val="bg1">
                              <a:lumMod val="10000"/>
                            </a:schemeClr>
                          </a:solidFill>
                          <a:effectLst/>
                          <a:latin typeface="Times New Roman" panose="02020603050405020304" pitchFamily="18" charset="0"/>
                          <a:cs typeface="Times New Roman" panose="02020603050405020304" pitchFamily="18" charset="0"/>
                        </a:rPr>
                        <a:t>.</a:t>
                      </a:r>
                      <a:endParaRPr lang="en-SG" sz="2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634229"/>
                  </a:ext>
                </a:extLst>
              </a:tr>
            </a:tbl>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850493" y="1552297"/>
            <a:ext cx="4866150" cy="2800738"/>
          </a:xfrm>
          <a:prstGeom prst="rect">
            <a:avLst/>
          </a:prstGeom>
          <a:noFill/>
        </p:spPr>
        <p:txBody>
          <a:bodyPr wrap="square" lIns="91412" tIns="45706" rIns="91412" bIns="45706"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HOẠT ĐỘNG HƯỚNG DẪN THỰC HIỆN PHẦN ÔN TẬP </a:t>
            </a:r>
            <a:endParaRPr lang="en-SG" sz="4400" dirty="0">
              <a:solidFill>
                <a:schemeClr val="bg1"/>
              </a:solidFill>
              <a:latin typeface="Times New Roman" panose="02020603050405020304" pitchFamily="18" charset="0"/>
              <a:cs typeface="Times New Roman" panose="02020603050405020304" pitchFamily="18" charset="0"/>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64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10146816"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HƯỚNG DẪN THỰC HIỆN PHẦN ÔN TẬP </a:t>
            </a:r>
            <a:endParaRPr lang="en-SG" sz="2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2">
            <a:extLst>
              <a:ext uri="{FF2B5EF4-FFF2-40B4-BE49-F238E27FC236}">
                <a16:creationId xmlns:a16="http://schemas.microsoft.com/office/drawing/2014/main" id="{59FF4916-534C-50AA-8C77-2C11FA2FAFFF}"/>
              </a:ext>
            </a:extLst>
          </p:cNvPr>
          <p:cNvSpPr/>
          <p:nvPr/>
        </p:nvSpPr>
        <p:spPr>
          <a:xfrm flipH="1">
            <a:off x="753569" y="3334319"/>
            <a:ext cx="3348485" cy="3275201"/>
          </a:xfrm>
          <a:custGeom>
            <a:avLst/>
            <a:gdLst/>
            <a:ahLst/>
            <a:cxnLst/>
            <a:rect l="l" t="t" r="r" b="b"/>
            <a:pathLst>
              <a:path w="5610939" h="5386501">
                <a:moveTo>
                  <a:pt x="0" y="0"/>
                </a:moveTo>
                <a:lnTo>
                  <a:pt x="5610938" y="0"/>
                </a:lnTo>
                <a:lnTo>
                  <a:pt x="5610938" y="5386501"/>
                </a:lnTo>
                <a:lnTo>
                  <a:pt x="0" y="53865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SG"/>
          </a:p>
        </p:txBody>
      </p:sp>
      <p:sp>
        <p:nvSpPr>
          <p:cNvPr id="3" name="Freeform 7">
            <a:extLst>
              <a:ext uri="{FF2B5EF4-FFF2-40B4-BE49-F238E27FC236}">
                <a16:creationId xmlns:a16="http://schemas.microsoft.com/office/drawing/2014/main" id="{3695A05D-24D5-6C29-69CC-BDFFC9CA4CE5}"/>
              </a:ext>
            </a:extLst>
          </p:cNvPr>
          <p:cNvSpPr/>
          <p:nvPr/>
        </p:nvSpPr>
        <p:spPr>
          <a:xfrm flipH="1">
            <a:off x="5011420" y="1535559"/>
            <a:ext cx="6192662" cy="4667014"/>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TextBox 3">
            <a:extLst>
              <a:ext uri="{FF2B5EF4-FFF2-40B4-BE49-F238E27FC236}">
                <a16:creationId xmlns:a16="http://schemas.microsoft.com/office/drawing/2014/main" id="{B701D0A8-F983-D4B9-654C-9CBBD6E8BE6E}"/>
              </a:ext>
            </a:extLst>
          </p:cNvPr>
          <p:cNvSpPr txBox="1"/>
          <p:nvPr/>
        </p:nvSpPr>
        <p:spPr>
          <a:xfrm>
            <a:off x="6283716" y="2213846"/>
            <a:ext cx="4213185" cy="2862322"/>
          </a:xfrm>
          <a:prstGeom prst="rect">
            <a:avLst/>
          </a:prstGeom>
          <a:noFill/>
        </p:spPr>
        <p:txBody>
          <a:bodyPr wrap="square">
            <a:spAutoFit/>
          </a:bodyPr>
          <a:lstStyle/>
          <a:p>
            <a:pPr algn="ctr"/>
            <a:r>
              <a:rPr lang="en-US" sz="6000" dirty="0">
                <a:solidFill>
                  <a:schemeClr val="bg1">
                    <a:lumMod val="10000"/>
                  </a:schemeClr>
                </a:solidFill>
                <a:latin typeface="Times New Roman" panose="02020603050405020304" pitchFamily="18" charset="0"/>
                <a:cs typeface="Times New Roman" panose="02020603050405020304" pitchFamily="18" charset="0"/>
              </a:rPr>
              <a:t>HS </a:t>
            </a:r>
            <a:r>
              <a:rPr lang="en-US" sz="6000" dirty="0" err="1">
                <a:solidFill>
                  <a:schemeClr val="bg1">
                    <a:lumMod val="10000"/>
                  </a:schemeClr>
                </a:solidFill>
                <a:latin typeface="Times New Roman" panose="02020603050405020304" pitchFamily="18" charset="0"/>
                <a:cs typeface="Times New Roman" panose="02020603050405020304" pitchFamily="18" charset="0"/>
              </a:rPr>
              <a:t>trả</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lời</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các</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câu</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hỏi</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ôn</a:t>
            </a:r>
            <a:r>
              <a:rPr lang="en-US" sz="6000" dirty="0">
                <a:solidFill>
                  <a:schemeClr val="bg1">
                    <a:lumMod val="10000"/>
                  </a:schemeClr>
                </a:solidFill>
                <a:latin typeface="Times New Roman" panose="02020603050405020304" pitchFamily="18" charset="0"/>
                <a:cs typeface="Times New Roman" panose="02020603050405020304" pitchFamily="18" charset="0"/>
              </a:rPr>
              <a:t> </a:t>
            </a:r>
            <a:r>
              <a:rPr lang="en-US" sz="6000" dirty="0" err="1">
                <a:solidFill>
                  <a:schemeClr val="bg1">
                    <a:lumMod val="10000"/>
                  </a:schemeClr>
                </a:solidFill>
                <a:latin typeface="Times New Roman" panose="02020603050405020304" pitchFamily="18" charset="0"/>
                <a:cs typeface="Times New Roman" panose="02020603050405020304" pitchFamily="18" charset="0"/>
              </a:rPr>
              <a:t>tập</a:t>
            </a:r>
            <a:r>
              <a:rPr lang="en-US" sz="6000" dirty="0">
                <a:solidFill>
                  <a:schemeClr val="bg1">
                    <a:lumMod val="10000"/>
                  </a:schemeClr>
                </a:solidFill>
                <a:latin typeface="Times New Roman" panose="02020603050405020304" pitchFamily="18" charset="0"/>
                <a:cs typeface="Times New Roman" panose="02020603050405020304" pitchFamily="18" charset="0"/>
              </a:rPr>
              <a:t> ở </a:t>
            </a:r>
            <a:r>
              <a:rPr lang="en-US" sz="6000" dirty="0" err="1">
                <a:solidFill>
                  <a:schemeClr val="bg1">
                    <a:lumMod val="10000"/>
                  </a:schemeClr>
                </a:solidFill>
                <a:latin typeface="Times New Roman" panose="02020603050405020304" pitchFamily="18" charset="0"/>
                <a:cs typeface="Times New Roman" panose="02020603050405020304" pitchFamily="18" charset="0"/>
              </a:rPr>
              <a:t>nhà</a:t>
            </a:r>
            <a:r>
              <a:rPr lang="en-US" sz="6000" dirty="0">
                <a:solidFill>
                  <a:schemeClr val="bg1">
                    <a:lumMod val="10000"/>
                  </a:schemeClr>
                </a:solidFill>
                <a:latin typeface="Times New Roman" panose="02020603050405020304" pitchFamily="18" charset="0"/>
                <a:cs typeface="Times New Roman" panose="02020603050405020304" pitchFamily="18" charset="0"/>
              </a:rPr>
              <a:t>. </a:t>
            </a:r>
            <a:endParaRPr lang="en-SG" sz="413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91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314780" y="346705"/>
            <a:ext cx="7195343" cy="763600"/>
          </a:xfrm>
          <a:prstGeom prst="rect">
            <a:avLst/>
          </a:prstGeom>
        </p:spPr>
        <p:txBody>
          <a:bodyPr spcFirstLastPara="1" wrap="square" lIns="121900" tIns="121900" rIns="121900" bIns="121900" anchor="t" anchorCtr="0">
            <a:noAutofit/>
          </a:bodyPr>
          <a:lstStyle/>
          <a:p>
            <a:r>
              <a:rPr lang="en" sz="3600" dirty="0">
                <a:solidFill>
                  <a:schemeClr val="bg2">
                    <a:lumMod val="10000"/>
                  </a:schemeClr>
                </a:solidFill>
                <a:latin typeface="Times New Roman" panose="02020603050405020304" pitchFamily="18" charset="0"/>
                <a:cs typeface="Times New Roman" panose="02020603050405020304" pitchFamily="18" charset="0"/>
              </a:rPr>
              <a:t>1. Hoạt động khởi động</a:t>
            </a:r>
            <a:endParaRPr sz="3600"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16815" y="163901"/>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FF879DE-39A1-3C52-28CB-BFEB5ED14990}"/>
              </a:ext>
            </a:extLst>
          </p:cNvPr>
          <p:cNvGrpSpPr/>
          <p:nvPr/>
        </p:nvGrpSpPr>
        <p:grpSpPr>
          <a:xfrm>
            <a:off x="4975694" y="962719"/>
            <a:ext cx="6081431" cy="5154099"/>
            <a:chOff x="5359078" y="1200436"/>
            <a:chExt cx="5812058" cy="5283963"/>
          </a:xfrm>
        </p:grpSpPr>
        <p:pic>
          <p:nvPicPr>
            <p:cNvPr id="3" name="图片 10245" descr="22">
              <a:extLst>
                <a:ext uri="{FF2B5EF4-FFF2-40B4-BE49-F238E27FC236}">
                  <a16:creationId xmlns:a16="http://schemas.microsoft.com/office/drawing/2014/main" id="{EA2A6F75-3806-696C-5134-214CE13B5C31}"/>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4" name="TextBox 3">
              <a:extLst>
                <a:ext uri="{FF2B5EF4-FFF2-40B4-BE49-F238E27FC236}">
                  <a16:creationId xmlns:a16="http://schemas.microsoft.com/office/drawing/2014/main" id="{D5B70C79-DB34-F64D-1991-930D8CE95E17}"/>
                </a:ext>
              </a:extLst>
            </p:cNvPr>
            <p:cNvSpPr txBox="1"/>
            <p:nvPr/>
          </p:nvSpPr>
          <p:spPr>
            <a:xfrm>
              <a:off x="5780266" y="2603363"/>
              <a:ext cx="5072841" cy="3881036"/>
            </a:xfrm>
            <a:prstGeom prst="rect">
              <a:avLst/>
            </a:prstGeom>
            <a:noFill/>
          </p:spPr>
          <p:txBody>
            <a:bodyPr wrap="square">
              <a:spAutoFit/>
            </a:bodyPr>
            <a:lstStyle/>
            <a:p>
              <a:pPr marR="24765" algn="just">
                <a:spcAft>
                  <a:spcPts val="800"/>
                </a:spcAft>
                <a:tabLst>
                  <a:tab pos="208280" algn="l"/>
                </a:tabLst>
              </a:pP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 minh về một danh lam thắng cảnh hay di tích lịch sử</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F5724B2-50C1-246A-F547-DFAF8EE0418B}"/>
              </a:ext>
            </a:extLst>
          </p:cNvPr>
          <p:cNvPicPr>
            <a:picLocks noChangeAspect="1"/>
          </p:cNvPicPr>
          <p:nvPr/>
        </p:nvPicPr>
        <p:blipFill>
          <a:blip r:embed="rId4"/>
          <a:stretch>
            <a:fillRect/>
          </a:stretch>
        </p:blipFill>
        <p:spPr>
          <a:xfrm>
            <a:off x="437902" y="1787367"/>
            <a:ext cx="3867167" cy="4841395"/>
          </a:xfrm>
          <a:prstGeom prst="rect">
            <a:avLst/>
          </a:prstGeom>
        </p:spPr>
      </p:pic>
    </p:spTree>
    <p:extLst>
      <p:ext uri="{BB962C8B-B14F-4D97-AF65-F5344CB8AC3E}">
        <p14:creationId xmlns:p14="http://schemas.microsoft.com/office/powerpoint/2010/main" val="131357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64023" y="223806"/>
            <a:ext cx="7195343" cy="763600"/>
          </a:xfrm>
          <a:prstGeom prst="rect">
            <a:avLst/>
          </a:prstGeom>
        </p:spPr>
        <p:txBody>
          <a:bodyPr spcFirstLastPara="1" wrap="square" lIns="121900" tIns="121900" rIns="121900" bIns="121900" anchor="t" anchorCtr="0">
            <a:noAutofit/>
          </a:bodyPr>
          <a:lstStyle/>
          <a:p>
            <a:pPr marR="259080" algn="just">
              <a:lnSpc>
                <a:spcPct val="150000"/>
              </a:lnSpc>
              <a:spcAft>
                <a:spcPts val="800"/>
              </a:spcAft>
            </a:pP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16815" y="163901"/>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FF879DE-39A1-3C52-28CB-BFEB5ED14990}"/>
              </a:ext>
            </a:extLst>
          </p:cNvPr>
          <p:cNvGrpSpPr/>
          <p:nvPr/>
        </p:nvGrpSpPr>
        <p:grpSpPr>
          <a:xfrm>
            <a:off x="4846873" y="1239794"/>
            <a:ext cx="6576768" cy="4846322"/>
            <a:chOff x="5359078" y="1200436"/>
            <a:chExt cx="5812058" cy="4968431"/>
          </a:xfrm>
        </p:grpSpPr>
        <p:pic>
          <p:nvPicPr>
            <p:cNvPr id="3" name="图片 10245" descr="22">
              <a:extLst>
                <a:ext uri="{FF2B5EF4-FFF2-40B4-BE49-F238E27FC236}">
                  <a16:creationId xmlns:a16="http://schemas.microsoft.com/office/drawing/2014/main" id="{EA2A6F75-3806-696C-5134-214CE13B5C31}"/>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4" name="TextBox 3">
              <a:extLst>
                <a:ext uri="{FF2B5EF4-FFF2-40B4-BE49-F238E27FC236}">
                  <a16:creationId xmlns:a16="http://schemas.microsoft.com/office/drawing/2014/main" id="{D5B70C79-DB34-F64D-1991-930D8CE95E17}"/>
                </a:ext>
              </a:extLst>
            </p:cNvPr>
            <p:cNvSpPr txBox="1"/>
            <p:nvPr/>
          </p:nvSpPr>
          <p:spPr>
            <a:xfrm>
              <a:off x="5780266" y="2603363"/>
              <a:ext cx="5072841" cy="3565504"/>
            </a:xfrm>
            <a:prstGeom prst="rect">
              <a:avLst/>
            </a:prstGeom>
            <a:noFill/>
          </p:spPr>
          <p:txBody>
            <a:bodyPr wrap="square">
              <a:spAutoFit/>
            </a:bodyPr>
            <a:lstStyle/>
            <a:p>
              <a:pPr marR="24765" algn="just">
                <a:spcAft>
                  <a:spcPts val="800"/>
                </a:spcAft>
                <a:tabLst>
                  <a:tab pos="208280" algn="l"/>
                </a:tabLst>
              </a:pP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SGK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4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4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4400" b="1"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Freeform 21">
            <a:extLst>
              <a:ext uri="{FF2B5EF4-FFF2-40B4-BE49-F238E27FC236}">
                <a16:creationId xmlns:a16="http://schemas.microsoft.com/office/drawing/2014/main" id="{5F194D6A-733A-9D45-FE9B-2765D91FBF08}"/>
              </a:ext>
            </a:extLst>
          </p:cNvPr>
          <p:cNvSpPr/>
          <p:nvPr/>
        </p:nvSpPr>
        <p:spPr>
          <a:xfrm>
            <a:off x="637346" y="3429000"/>
            <a:ext cx="3818907" cy="3189367"/>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4">
              <a:extLst>
                <a:ext uri="{96DAC541-7B7A-43D3-8B79-37D633B846F1}">
                  <asvg:svgBlip xmlns:asvg="http://schemas.microsoft.com/office/drawing/2016/SVG/main" xmlns="" r:embed="rId5"/>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2669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64023" y="223806"/>
            <a:ext cx="7195343" cy="763600"/>
          </a:xfrm>
          <a:prstGeom prst="rect">
            <a:avLst/>
          </a:prstGeom>
        </p:spPr>
        <p:txBody>
          <a:bodyPr spcFirstLastPara="1" wrap="square" lIns="121900" tIns="121900" rIns="121900" bIns="121900" anchor="t" anchorCtr="0">
            <a:noAutofit/>
          </a:bodyPr>
          <a:lstStyle/>
          <a:p>
            <a:pPr marR="259080" algn="just">
              <a:lnSpc>
                <a:spcPct val="150000"/>
              </a:lnSpc>
              <a:spcAft>
                <a:spcPts val="800"/>
              </a:spcAft>
            </a:pP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16815" y="163901"/>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Freeform 5">
            <a:extLst>
              <a:ext uri="{FF2B5EF4-FFF2-40B4-BE49-F238E27FC236}">
                <a16:creationId xmlns:a16="http://schemas.microsoft.com/office/drawing/2014/main" id="{7A5A3BD8-C85A-53F1-842A-52031B48D8FB}"/>
              </a:ext>
            </a:extLst>
          </p:cNvPr>
          <p:cNvSpPr/>
          <p:nvPr/>
        </p:nvSpPr>
        <p:spPr>
          <a:xfrm flipH="1">
            <a:off x="468487" y="3609142"/>
            <a:ext cx="3624892" cy="3397151"/>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3">
              <a:extLst>
                <a:ext uri="{96DAC541-7B7A-43D3-8B79-37D633B846F1}">
                  <asvg:svgBlip xmlns:asvg="http://schemas.microsoft.com/office/drawing/2016/SVG/main" xmlns="" r:embed="rId4"/>
                </a:ext>
              </a:extLst>
            </a:blip>
            <a:stretch>
              <a:fillRect r="4276" b="-81316"/>
            </a:stretch>
          </a:blipFill>
        </p:spPr>
        <p:txBody>
          <a:bodyPr/>
          <a:lstStyle/>
          <a:p>
            <a:endParaRPr lang="en-SG"/>
          </a:p>
        </p:txBody>
      </p:sp>
      <p:sp>
        <p:nvSpPr>
          <p:cNvPr id="6" name="Freeform 20">
            <a:extLst>
              <a:ext uri="{FF2B5EF4-FFF2-40B4-BE49-F238E27FC236}">
                <a16:creationId xmlns:a16="http://schemas.microsoft.com/office/drawing/2014/main" id="{82A38165-92D7-80C7-02EC-95C1BB3172CE}"/>
              </a:ext>
            </a:extLst>
          </p:cNvPr>
          <p:cNvSpPr/>
          <p:nvPr/>
        </p:nvSpPr>
        <p:spPr>
          <a:xfrm>
            <a:off x="1289710" y="1881765"/>
            <a:ext cx="2584578" cy="1599702"/>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nchor="t"/>
          <a:lstStyle/>
          <a:p>
            <a:pPr algn="just">
              <a:buClr>
                <a:srgbClr val="000000"/>
              </a:buClr>
              <a:buFont typeface="Arial"/>
              <a:buNone/>
              <a:defRPr/>
            </a:pPr>
            <a:r>
              <a:rPr lang="en-US" sz="4000" b="1" dirty="0" err="1">
                <a:solidFill>
                  <a:schemeClr val="bg1">
                    <a:lumMod val="10000"/>
                  </a:schemeClr>
                </a:solidFill>
                <a:latin typeface="Times New Roman" panose="02020603050405020304" pitchFamily="18" charset="0"/>
                <a:cs typeface="Times New Roman" panose="02020603050405020304" pitchFamily="18" charset="0"/>
              </a:rPr>
              <a:t>Nhiệm</a:t>
            </a:r>
            <a:r>
              <a:rPr lang="en-US" sz="4000" b="1" dirty="0">
                <a:solidFill>
                  <a:schemeClr val="bg1">
                    <a:lumMod val="10000"/>
                  </a:schemeClr>
                </a:solidFill>
                <a:latin typeface="Times New Roman" panose="02020603050405020304" pitchFamily="18" charset="0"/>
                <a:cs typeface="Times New Roman" panose="02020603050405020304" pitchFamily="18" charset="0"/>
              </a:rPr>
              <a:t> </a:t>
            </a:r>
            <a:r>
              <a:rPr lang="en-US" sz="4000" b="1" dirty="0" err="1">
                <a:solidFill>
                  <a:schemeClr val="bg1">
                    <a:lumMod val="10000"/>
                  </a:schemeClr>
                </a:solidFill>
                <a:latin typeface="Times New Roman" panose="02020603050405020304" pitchFamily="18" charset="0"/>
                <a:cs typeface="Times New Roman" panose="02020603050405020304" pitchFamily="18" charset="0"/>
              </a:rPr>
              <a:t>vụ</a:t>
            </a:r>
            <a:endParaRPr lang="en-SG" sz="4000" b="1"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grpSp>
        <p:nvGrpSpPr>
          <p:cNvPr id="43" name="组合 1">
            <a:extLst>
              <a:ext uri="{FF2B5EF4-FFF2-40B4-BE49-F238E27FC236}">
                <a16:creationId xmlns:a16="http://schemas.microsoft.com/office/drawing/2014/main" id="{22047500-5589-4523-1E94-5592289C4F5E}"/>
              </a:ext>
            </a:extLst>
          </p:cNvPr>
          <p:cNvGrpSpPr/>
          <p:nvPr/>
        </p:nvGrpSpPr>
        <p:grpSpPr>
          <a:xfrm>
            <a:off x="4563839" y="1678329"/>
            <a:ext cx="7419487" cy="4129917"/>
            <a:chOff x="1274762" y="4119138"/>
            <a:chExt cx="6737209" cy="2269485"/>
          </a:xfrm>
        </p:grpSpPr>
        <p:grpSp>
          <p:nvGrpSpPr>
            <p:cNvPr id="44" name="组合 6">
              <a:extLst>
                <a:ext uri="{FF2B5EF4-FFF2-40B4-BE49-F238E27FC236}">
                  <a16:creationId xmlns:a16="http://schemas.microsoft.com/office/drawing/2014/main" id="{17996237-8202-C809-1D3D-818AADA956A7}"/>
                </a:ext>
              </a:extLst>
            </p:cNvPr>
            <p:cNvGrpSpPr/>
            <p:nvPr/>
          </p:nvGrpSpPr>
          <p:grpSpPr>
            <a:xfrm>
              <a:off x="1274762" y="4119138"/>
              <a:ext cx="6737209" cy="2269485"/>
              <a:chOff x="1019174" y="2105954"/>
              <a:chExt cx="6737209" cy="2269485"/>
            </a:xfrm>
          </p:grpSpPr>
          <p:pic>
            <p:nvPicPr>
              <p:cNvPr id="46" name="图片 3">
                <a:extLst>
                  <a:ext uri="{FF2B5EF4-FFF2-40B4-BE49-F238E27FC236}">
                    <a16:creationId xmlns:a16="http://schemas.microsoft.com/office/drawing/2014/main" id="{BF5891FE-5BFD-48C2-1D55-58572C974D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174" y="2134556"/>
                <a:ext cx="5881688" cy="2240883"/>
              </a:xfrm>
              <a:prstGeom prst="rect">
                <a:avLst/>
              </a:prstGeom>
            </p:spPr>
          </p:pic>
          <p:pic>
            <p:nvPicPr>
              <p:cNvPr id="47" name="图片 5">
                <a:extLst>
                  <a:ext uri="{FF2B5EF4-FFF2-40B4-BE49-F238E27FC236}">
                    <a16:creationId xmlns:a16="http://schemas.microsoft.com/office/drawing/2014/main" id="{56F98966-8140-7DAA-2236-01E593FC82B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19012" y="2105954"/>
                <a:ext cx="1637371" cy="1252380"/>
              </a:xfrm>
              <a:prstGeom prst="rect">
                <a:avLst/>
              </a:prstGeom>
            </p:spPr>
          </p:pic>
        </p:grpSp>
        <p:sp>
          <p:nvSpPr>
            <p:cNvPr id="45" name="文本框 10">
              <a:extLst>
                <a:ext uri="{FF2B5EF4-FFF2-40B4-BE49-F238E27FC236}">
                  <a16:creationId xmlns:a16="http://schemas.microsoft.com/office/drawing/2014/main" id="{79D96886-D66C-7392-1CDC-062B09823DAD}"/>
                </a:ext>
              </a:extLst>
            </p:cNvPr>
            <p:cNvSpPr txBox="1"/>
            <p:nvPr/>
          </p:nvSpPr>
          <p:spPr>
            <a:xfrm>
              <a:off x="1581820" y="4745328"/>
              <a:ext cx="5078434" cy="12684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r>
                <a:rPr lang="vi-VN" sz="3600" dirty="0">
                  <a:effectLst/>
                  <a:latin typeface="Times New Roman" panose="02020603050405020304" pitchFamily="18" charset="0"/>
                  <a:ea typeface="Calibri" panose="020F0502020204030204" pitchFamily="34" charset="0"/>
                </a:rPr>
                <a:t>C</a:t>
              </a:r>
              <a:r>
                <a:rPr lang="en-US" sz="3600" dirty="0" err="1">
                  <a:effectLst/>
                  <a:latin typeface="Times New Roman" panose="02020603050405020304" pitchFamily="18" charset="0"/>
                  <a:ea typeface="Calibri" panose="020F0502020204030204" pitchFamily="34" charset="0"/>
                </a:rPr>
                <a:t>huyển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thành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nói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thuyết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minh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danh</a:t>
              </a:r>
              <a:r>
                <a:rPr lang="en-US" sz="3600" dirty="0">
                  <a:effectLst/>
                  <a:latin typeface="Times New Roman" panose="02020603050405020304" pitchFamily="18" charset="0"/>
                  <a:ea typeface="Calibri" panose="020F0502020204030204" pitchFamily="34" charset="0"/>
                </a:rPr>
                <a:t> lam </a:t>
              </a:r>
              <a:r>
                <a:rPr lang="en-US" sz="3600" dirty="0" err="1">
                  <a:effectLst/>
                  <a:latin typeface="Times New Roman" panose="02020603050405020304" pitchFamily="18" charset="0"/>
                  <a:ea typeface="Calibri" panose="020F0502020204030204" pitchFamily="34" charset="0"/>
                </a:rPr>
                <a:t>thắng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cảnh</a:t>
              </a:r>
              <a:r>
                <a:rPr lang="en-US" sz="3600" dirty="0">
                  <a:effectLst/>
                  <a:latin typeface="Times New Roman" panose="02020603050405020304" pitchFamily="18" charset="0"/>
                  <a:ea typeface="Calibri" panose="020F0502020204030204" pitchFamily="34" charset="0"/>
                </a:rPr>
                <a:t> hay di </a:t>
              </a:r>
              <a:r>
                <a:rPr lang="en-US" sz="3600" dirty="0" err="1">
                  <a:effectLst/>
                  <a:latin typeface="Times New Roman" panose="02020603050405020304" pitchFamily="18" charset="0"/>
                  <a:ea typeface="Calibri" panose="020F0502020204030204" pitchFamily="34" charset="0"/>
                </a:rPr>
                <a:t>tích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lịch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sử</a:t>
              </a:r>
              <a:r>
                <a:rPr lang="en-US" sz="3600" dirty="0">
                  <a:effectLst/>
                  <a:latin typeface="Times New Roman" panose="02020603050405020304" pitchFamily="18" charset="0"/>
                  <a:ea typeface="Calibri" panose="020F0502020204030204" pitchFamily="34" charset="0"/>
                </a:rPr>
                <a:t>. </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06237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953897" y="1690020"/>
            <a:ext cx="4866150"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altLang="zh-CN" sz="7200" b="1" noProof="0" dirty="0" err="1">
                <a:solidFill>
                  <a:prstClr val="white"/>
                </a:solidFill>
                <a:latin typeface="Times New Roman" panose="02020603050405020304" pitchFamily="18" charset="0"/>
                <a:ea typeface="问藏书房" pitchFamily="2" charset="-122"/>
                <a:cs typeface="+mn-ea"/>
                <a:sym typeface="+mn-lt"/>
              </a:rPr>
              <a:t>Hình</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thành</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kiến</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thức</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7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I. </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842084" y="1925369"/>
            <a:ext cx="7340457" cy="280076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err="1">
                <a:solidFill>
                  <a:schemeClr val="bg1"/>
                </a:solidFill>
                <a:latin typeface="Times New Roman" panose="02020603050405020304" pitchFamily="18" charset="0"/>
                <a:cs typeface="Times New Roman" panose="02020603050405020304" pitchFamily="18" charset="0"/>
              </a:rPr>
              <a:t>Hoạt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động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tìm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hiểu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thức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thực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kĩ</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năng</a:t>
            </a:r>
            <a:r>
              <a:rPr lang="en-US" sz="4400" b="1" dirty="0">
                <a:solidFill>
                  <a:schemeClr val="bg1"/>
                </a:solidFill>
                <a:latin typeface="Times New Roman" panose="02020603050405020304" pitchFamily="18" charset="0"/>
                <a:cs typeface="Times New Roman" panose="02020603050405020304" pitchFamily="18" charset="0"/>
              </a:rPr>
              <a:t> </a:t>
            </a:r>
            <a:r>
              <a:rPr lang="vi-VN" sz="4400" b="1" dirty="0">
                <a:solidFill>
                  <a:schemeClr val="bg1"/>
                </a:solidFill>
                <a:latin typeface="Times New Roman" panose="02020603050405020304" pitchFamily="18" charset="0"/>
                <a:cs typeface="Times New Roman" panose="02020603050405020304" pitchFamily="18" charset="0"/>
              </a:rPr>
              <a:t>thuyết minh về một danh lam </a:t>
            </a:r>
            <a:r>
              <a:rPr lang="en-US" sz="4400" b="1" dirty="0">
                <a:solidFill>
                  <a:schemeClr val="bg1"/>
                </a:solidFill>
                <a:latin typeface="Times New Roman" panose="02020603050405020304" pitchFamily="18" charset="0"/>
                <a:cs typeface="Times New Roman" panose="02020603050405020304" pitchFamily="18" charset="0"/>
              </a:rPr>
              <a:t>t</a:t>
            </a:r>
            <a:r>
              <a:rPr lang="vi-VN" sz="4400" b="1" dirty="0">
                <a:solidFill>
                  <a:schemeClr val="bg1"/>
                </a:solidFill>
                <a:latin typeface="Times New Roman" panose="02020603050405020304" pitchFamily="18" charset="0"/>
                <a:cs typeface="Times New Roman" panose="02020603050405020304" pitchFamily="18" charset="0"/>
              </a:rPr>
              <a:t>hắng cảnh hay di tích lịch sử</a:t>
            </a:r>
            <a:endParaRPr lang="en-SG" sz="44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asvg="http://schemas.microsoft.com/office/drawing/2016/SVG/main" xmlns=""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asvg="http://schemas.microsoft.com/office/drawing/2016/SVG/main" xmlns="" r:embed="rId7"/>
                </a:ext>
              </a:extLst>
            </a:blip>
            <a:stretch>
              <a:fillRect t="1" r="2704" b="-94662"/>
            </a:stretch>
          </a:blipFill>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10146816" cy="763600"/>
          </a:xfrm>
          <a:prstGeom prst="rect">
            <a:avLst/>
          </a:prstGeom>
        </p:spPr>
        <p:txBody>
          <a:bodyPr spcFirstLastPara="1" wrap="square" lIns="121900" tIns="121900" rIns="121900" bIns="121900" anchor="t" anchorCtr="0">
            <a:noAutofit/>
          </a:bodyPr>
          <a:lstStyle/>
          <a:p>
            <a:pPr algn="just">
              <a:spcAft>
                <a:spcPts val="800"/>
              </a:spcAft>
            </a:pP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 minh về một danh lam </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hắng cảnh hay di tích lịch sử</a:t>
            </a:r>
            <a:endParaRPr lang="en-SG" sz="2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Google Shape;2239;p65">
            <a:extLst>
              <a:ext uri="{FF2B5EF4-FFF2-40B4-BE49-F238E27FC236}">
                <a16:creationId xmlns:a16="http://schemas.microsoft.com/office/drawing/2014/main" id="{263A97B9-CEF6-2B66-3354-A7E330E8A71D}"/>
              </a:ext>
            </a:extLst>
          </p:cNvPr>
          <p:cNvSpPr/>
          <p:nvPr/>
        </p:nvSpPr>
        <p:spPr>
          <a:xfrm rot="10716260">
            <a:off x="669714" y="4274020"/>
            <a:ext cx="1082516" cy="928168"/>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 name="Google Shape;2240;p65">
            <a:extLst>
              <a:ext uri="{FF2B5EF4-FFF2-40B4-BE49-F238E27FC236}">
                <a16:creationId xmlns:a16="http://schemas.microsoft.com/office/drawing/2014/main" id="{EE9F8DB0-B907-A467-68ED-2D4B7DA02D15}"/>
              </a:ext>
            </a:extLst>
          </p:cNvPr>
          <p:cNvSpPr/>
          <p:nvPr/>
        </p:nvSpPr>
        <p:spPr>
          <a:xfrm rot="-504209">
            <a:off x="1010243" y="2291297"/>
            <a:ext cx="1082488" cy="928192"/>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 name="Google Shape;2242;p65">
            <a:extLst>
              <a:ext uri="{FF2B5EF4-FFF2-40B4-BE49-F238E27FC236}">
                <a16:creationId xmlns:a16="http://schemas.microsoft.com/office/drawing/2014/main" id="{C1749D95-5834-9D3A-774D-2BCF17D54D21}"/>
              </a:ext>
            </a:extLst>
          </p:cNvPr>
          <p:cNvSpPr txBox="1">
            <a:spLocks/>
          </p:cNvSpPr>
          <p:nvPr/>
        </p:nvSpPr>
        <p:spPr>
          <a:xfrm>
            <a:off x="2473279" y="1745542"/>
            <a:ext cx="7985120" cy="69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algn="just"/>
            <a:r>
              <a:rPr lang="en-US" sz="3600" dirty="0">
                <a:solidFill>
                  <a:schemeClr val="bg1">
                    <a:lumMod val="10000"/>
                  </a:schemeClr>
                </a:solidFill>
                <a:latin typeface="Times New Roman" panose="02020603050405020304" pitchFamily="18" charset="0"/>
                <a:cs typeface="Times New Roman" panose="02020603050405020304" pitchFamily="18" charset="0"/>
              </a:rPr>
              <a:t>Quy </a:t>
            </a:r>
            <a:r>
              <a:rPr lang="en-US" sz="3600" dirty="0" err="1">
                <a:solidFill>
                  <a:schemeClr val="bg1">
                    <a:lumMod val="10000"/>
                  </a:schemeClr>
                </a:solidFill>
                <a:latin typeface="Times New Roman" panose="02020603050405020304" pitchFamily="18" charset="0"/>
                <a:cs typeface="Times New Roman" panose="02020603050405020304" pitchFamily="18" charset="0"/>
              </a:rPr>
              <a:t>trình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thực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kĩ</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năng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vi-VN" sz="3600" dirty="0">
                <a:solidFill>
                  <a:schemeClr val="bg1">
                    <a:lumMod val="10000"/>
                  </a:schemeClr>
                </a:solidFill>
                <a:latin typeface="Times New Roman" panose="02020603050405020304" pitchFamily="18" charset="0"/>
                <a:cs typeface="Times New Roman" panose="02020603050405020304" pitchFamily="18" charset="0"/>
              </a:rPr>
              <a:t>thuyết minh về một danh lam thắng cảnh hay di tích lịch sử</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gồm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mấy</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bước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4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Google Shape;2246;p65">
            <a:extLst>
              <a:ext uri="{FF2B5EF4-FFF2-40B4-BE49-F238E27FC236}">
                <a16:creationId xmlns:a16="http://schemas.microsoft.com/office/drawing/2014/main" id="{4FE69BC6-66DA-C88E-74F5-E557EBD4A6D4}"/>
              </a:ext>
            </a:extLst>
          </p:cNvPr>
          <p:cNvSpPr txBox="1">
            <a:spLocks/>
          </p:cNvSpPr>
          <p:nvPr/>
        </p:nvSpPr>
        <p:spPr>
          <a:xfrm>
            <a:off x="2065048" y="4274948"/>
            <a:ext cx="6511637" cy="69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lvl="0" algn="just">
              <a:buClr>
                <a:srgbClr val="FBBEE6"/>
              </a:buClr>
              <a:defRPr/>
            </a:pPr>
            <a:r>
              <a:rPr lang="en-US" sz="3600" dirty="0" err="1">
                <a:solidFill>
                  <a:schemeClr val="bg1">
                    <a:lumMod val="10000"/>
                  </a:schemeClr>
                </a:solidFill>
                <a:latin typeface="Times New Roman" panose="02020603050405020304" pitchFamily="18" charset="0"/>
                <a:cs typeface="Times New Roman" panose="02020603050405020304" pitchFamily="18" charset="0"/>
              </a:rPr>
              <a:t>Trình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bày</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cách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thức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thực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3600" dirty="0">
                <a:solidFill>
                  <a:schemeClr val="bg1">
                    <a:lumMod val="10000"/>
                  </a:schemeClr>
                </a:solidFill>
                <a:latin typeface="Times New Roman" panose="02020603050405020304" pitchFamily="18" charset="0"/>
                <a:cs typeface="Times New Roman" panose="02020603050405020304" pitchFamily="18" charset="0"/>
              </a:rPr>
              <a:t> ở </a:t>
            </a:r>
            <a:r>
              <a:rPr lang="en-US" sz="3600" dirty="0" err="1">
                <a:solidFill>
                  <a:schemeClr val="bg1">
                    <a:lumMod val="10000"/>
                  </a:schemeClr>
                </a:solidFill>
                <a:latin typeface="Times New Roman" panose="02020603050405020304" pitchFamily="18" charset="0"/>
                <a:cs typeface="Times New Roman" panose="02020603050405020304" pitchFamily="18" charset="0"/>
              </a:rPr>
              <a:t>từng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bước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kumimoji="0" lang="en-SG" sz="4400" b="0" i="0" u="none" strike="noStrike" kern="120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Ranchers"/>
            </a:endParaRPr>
          </a:p>
        </p:txBody>
      </p:sp>
      <p:sp>
        <p:nvSpPr>
          <p:cNvPr id="9" name="Google Shape;2339;p65">
            <a:extLst>
              <a:ext uri="{FF2B5EF4-FFF2-40B4-BE49-F238E27FC236}">
                <a16:creationId xmlns:a16="http://schemas.microsoft.com/office/drawing/2014/main" id="{E2EA5C1A-50C5-EDA4-6BBC-A049D35B8D06}"/>
              </a:ext>
            </a:extLst>
          </p:cNvPr>
          <p:cNvSpPr txBox="1">
            <a:spLocks/>
          </p:cNvSpPr>
          <p:nvPr/>
        </p:nvSpPr>
        <p:spPr>
          <a:xfrm>
            <a:off x="948228" y="2348356"/>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1219170" rtl="0" eaLnBrk="1" fontAlgn="auto" latinLnBrk="0" hangingPunct="1">
              <a:lnSpc>
                <a:spcPct val="100000"/>
              </a:lnSpc>
              <a:spcBef>
                <a:spcPts val="0"/>
              </a:spcBef>
              <a:spcAft>
                <a:spcPts val="0"/>
              </a:spcAft>
              <a:buClr>
                <a:srgbClr val="E32747"/>
              </a:buClr>
              <a:buSzPts val="8000"/>
              <a:buFont typeface="Ranchers"/>
              <a:buNone/>
              <a:tabLst/>
              <a:defRPr/>
            </a:pPr>
            <a:r>
              <a:rPr kumimoji="0" lang="en" sz="3733" b="1" i="0" u="none" strike="noStrike" kern="0" cap="none" spc="0" normalizeH="0" baseline="0" noProof="0">
                <a:ln>
                  <a:noFill/>
                </a:ln>
                <a:solidFill>
                  <a:srgbClr val="79BEE0"/>
                </a:solidFill>
                <a:effectLst/>
                <a:uLnTx/>
                <a:uFillTx/>
                <a:latin typeface="Times New Roman" panose="02020603050405020304" pitchFamily="18" charset="0"/>
                <a:cs typeface="Times New Roman" panose="02020603050405020304" pitchFamily="18" charset="0"/>
                <a:sym typeface="Ranchers"/>
              </a:rPr>
              <a:t>01</a:t>
            </a:r>
          </a:p>
        </p:txBody>
      </p:sp>
      <p:sp>
        <p:nvSpPr>
          <p:cNvPr id="42" name="Google Shape;2340;p65">
            <a:extLst>
              <a:ext uri="{FF2B5EF4-FFF2-40B4-BE49-F238E27FC236}">
                <a16:creationId xmlns:a16="http://schemas.microsoft.com/office/drawing/2014/main" id="{A68F904F-3E29-B7E9-AADC-19B7F2B9A895}"/>
              </a:ext>
            </a:extLst>
          </p:cNvPr>
          <p:cNvSpPr txBox="1">
            <a:spLocks/>
          </p:cNvSpPr>
          <p:nvPr/>
        </p:nvSpPr>
        <p:spPr>
          <a:xfrm>
            <a:off x="638783" y="4329917"/>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1219170" rtl="0" eaLnBrk="1" fontAlgn="auto" latinLnBrk="0" hangingPunct="1">
              <a:lnSpc>
                <a:spcPct val="100000"/>
              </a:lnSpc>
              <a:spcBef>
                <a:spcPts val="0"/>
              </a:spcBef>
              <a:spcAft>
                <a:spcPts val="0"/>
              </a:spcAft>
              <a:buClr>
                <a:srgbClr val="E32747"/>
              </a:buClr>
              <a:buSzPts val="8000"/>
              <a:buFont typeface="Ranchers"/>
              <a:buNone/>
              <a:tabLst/>
              <a:defRPr/>
            </a:pPr>
            <a:r>
              <a:rPr kumimoji="0" lang="en" sz="3733" b="1" i="0" u="none" strike="noStrike" kern="0" cap="none" spc="0" normalizeH="0" baseline="0" noProof="0">
                <a:ln>
                  <a:noFill/>
                </a:ln>
                <a:solidFill>
                  <a:srgbClr val="FF785D"/>
                </a:solidFill>
                <a:effectLst/>
                <a:uLnTx/>
                <a:uFillTx/>
                <a:latin typeface="Times New Roman" panose="02020603050405020304" pitchFamily="18" charset="0"/>
                <a:cs typeface="Times New Roman" panose="02020603050405020304" pitchFamily="18" charset="0"/>
                <a:sym typeface="Ranchers"/>
              </a:rPr>
              <a:t>02</a:t>
            </a:r>
          </a:p>
        </p:txBody>
      </p:sp>
      <p:grpSp>
        <p:nvGrpSpPr>
          <p:cNvPr id="43" name="Google Shape;4210;p81">
            <a:extLst>
              <a:ext uri="{FF2B5EF4-FFF2-40B4-BE49-F238E27FC236}">
                <a16:creationId xmlns:a16="http://schemas.microsoft.com/office/drawing/2014/main" id="{1FEB8555-4076-F64F-A817-96274FC28E79}"/>
              </a:ext>
            </a:extLst>
          </p:cNvPr>
          <p:cNvGrpSpPr/>
          <p:nvPr/>
        </p:nvGrpSpPr>
        <p:grpSpPr>
          <a:xfrm>
            <a:off x="8645829" y="3285065"/>
            <a:ext cx="3363832" cy="3931904"/>
            <a:chOff x="5972575" y="2706600"/>
            <a:chExt cx="1145700" cy="1400625"/>
          </a:xfrm>
        </p:grpSpPr>
        <p:sp>
          <p:nvSpPr>
            <p:cNvPr id="44" name="Google Shape;4211;p81">
              <a:extLst>
                <a:ext uri="{FF2B5EF4-FFF2-40B4-BE49-F238E27FC236}">
                  <a16:creationId xmlns:a16="http://schemas.microsoft.com/office/drawing/2014/main" id="{985D180E-10C6-44D1-28B2-1D36C3BEDF2A}"/>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212;p81">
              <a:extLst>
                <a:ext uri="{FF2B5EF4-FFF2-40B4-BE49-F238E27FC236}">
                  <a16:creationId xmlns:a16="http://schemas.microsoft.com/office/drawing/2014/main" id="{5ECB52A2-09E0-05C7-58E4-E0F5086184D5}"/>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213;p81">
              <a:extLst>
                <a:ext uri="{FF2B5EF4-FFF2-40B4-BE49-F238E27FC236}">
                  <a16:creationId xmlns:a16="http://schemas.microsoft.com/office/drawing/2014/main" id="{769CD74E-89E2-7EA8-2FA8-00FA2B3CA96F}"/>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214;p81">
              <a:extLst>
                <a:ext uri="{FF2B5EF4-FFF2-40B4-BE49-F238E27FC236}">
                  <a16:creationId xmlns:a16="http://schemas.microsoft.com/office/drawing/2014/main" id="{D70F0D6E-72FF-0E16-2C14-DD894D2A0302}"/>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215;p81">
              <a:extLst>
                <a:ext uri="{FF2B5EF4-FFF2-40B4-BE49-F238E27FC236}">
                  <a16:creationId xmlns:a16="http://schemas.microsoft.com/office/drawing/2014/main" id="{AF3C7F4F-2F45-16AA-7D6B-3803BBB9E44E}"/>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216;p81">
              <a:extLst>
                <a:ext uri="{FF2B5EF4-FFF2-40B4-BE49-F238E27FC236}">
                  <a16:creationId xmlns:a16="http://schemas.microsoft.com/office/drawing/2014/main" id="{A18703BB-12B9-D14D-EA8A-76401A06B5EC}"/>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217;p81">
              <a:extLst>
                <a:ext uri="{FF2B5EF4-FFF2-40B4-BE49-F238E27FC236}">
                  <a16:creationId xmlns:a16="http://schemas.microsoft.com/office/drawing/2014/main" id="{4A39FD8F-4FD3-561E-A1DD-B0C7DAE6DA01}"/>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218;p81">
              <a:extLst>
                <a:ext uri="{FF2B5EF4-FFF2-40B4-BE49-F238E27FC236}">
                  <a16:creationId xmlns:a16="http://schemas.microsoft.com/office/drawing/2014/main" id="{CB95E227-FB06-41A8-4F7B-348283B51487}"/>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219;p81">
              <a:extLst>
                <a:ext uri="{FF2B5EF4-FFF2-40B4-BE49-F238E27FC236}">
                  <a16:creationId xmlns:a16="http://schemas.microsoft.com/office/drawing/2014/main" id="{D6B2B9F8-7DC6-1CA9-14B0-8A4B3BE95AF1}"/>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220;p81">
              <a:extLst>
                <a:ext uri="{FF2B5EF4-FFF2-40B4-BE49-F238E27FC236}">
                  <a16:creationId xmlns:a16="http://schemas.microsoft.com/office/drawing/2014/main" id="{5C179094-5D61-9B18-AD75-D37A7521A49B}"/>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221;p81">
              <a:extLst>
                <a:ext uri="{FF2B5EF4-FFF2-40B4-BE49-F238E27FC236}">
                  <a16:creationId xmlns:a16="http://schemas.microsoft.com/office/drawing/2014/main" id="{B7362DEF-FC3B-B17E-8A4A-3B149A890A9A}"/>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222;p81">
              <a:extLst>
                <a:ext uri="{FF2B5EF4-FFF2-40B4-BE49-F238E27FC236}">
                  <a16:creationId xmlns:a16="http://schemas.microsoft.com/office/drawing/2014/main" id="{58B6BBC8-9549-02AF-160B-9CD8A376CA98}"/>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223;p81">
              <a:extLst>
                <a:ext uri="{FF2B5EF4-FFF2-40B4-BE49-F238E27FC236}">
                  <a16:creationId xmlns:a16="http://schemas.microsoft.com/office/drawing/2014/main" id="{731E0924-F39D-D120-3E22-4E30EBCFCBED}"/>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224;p81">
              <a:extLst>
                <a:ext uri="{FF2B5EF4-FFF2-40B4-BE49-F238E27FC236}">
                  <a16:creationId xmlns:a16="http://schemas.microsoft.com/office/drawing/2014/main" id="{D53A811E-9554-D8D0-FAB7-87FEDCD61B0E}"/>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225;p81">
              <a:extLst>
                <a:ext uri="{FF2B5EF4-FFF2-40B4-BE49-F238E27FC236}">
                  <a16:creationId xmlns:a16="http://schemas.microsoft.com/office/drawing/2014/main" id="{F269DEB8-6967-F169-ECE9-410D4978CF25}"/>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226;p81">
              <a:extLst>
                <a:ext uri="{FF2B5EF4-FFF2-40B4-BE49-F238E27FC236}">
                  <a16:creationId xmlns:a16="http://schemas.microsoft.com/office/drawing/2014/main" id="{96D6D635-9285-6A22-C0F7-7B33523E62F3}"/>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227;p81">
              <a:extLst>
                <a:ext uri="{FF2B5EF4-FFF2-40B4-BE49-F238E27FC236}">
                  <a16:creationId xmlns:a16="http://schemas.microsoft.com/office/drawing/2014/main" id="{C23E7E65-8094-C67C-CF9C-84B02F4406C9}"/>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228;p81">
              <a:extLst>
                <a:ext uri="{FF2B5EF4-FFF2-40B4-BE49-F238E27FC236}">
                  <a16:creationId xmlns:a16="http://schemas.microsoft.com/office/drawing/2014/main" id="{C7F0D042-4CE0-78C7-4B5C-505E2B3ED1DA}"/>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229;p81">
              <a:extLst>
                <a:ext uri="{FF2B5EF4-FFF2-40B4-BE49-F238E27FC236}">
                  <a16:creationId xmlns:a16="http://schemas.microsoft.com/office/drawing/2014/main" id="{6396584F-D78E-4B97-04AA-7EAE6DB64FF6}"/>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230;p81">
              <a:extLst>
                <a:ext uri="{FF2B5EF4-FFF2-40B4-BE49-F238E27FC236}">
                  <a16:creationId xmlns:a16="http://schemas.microsoft.com/office/drawing/2014/main" id="{350283ED-C538-0D2D-6881-839C22B02584}"/>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0" name="Google Shape;4231;p81">
              <a:extLst>
                <a:ext uri="{FF2B5EF4-FFF2-40B4-BE49-F238E27FC236}">
                  <a16:creationId xmlns:a16="http://schemas.microsoft.com/office/drawing/2014/main" id="{E14A76BB-2545-894F-331F-7F273FC989E7}"/>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1" name="Google Shape;4232;p81">
              <a:extLst>
                <a:ext uri="{FF2B5EF4-FFF2-40B4-BE49-F238E27FC236}">
                  <a16:creationId xmlns:a16="http://schemas.microsoft.com/office/drawing/2014/main" id="{C25153EF-D113-64AC-622C-5D2F867B83C7}"/>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2" name="Google Shape;4233;p81">
              <a:extLst>
                <a:ext uri="{FF2B5EF4-FFF2-40B4-BE49-F238E27FC236}">
                  <a16:creationId xmlns:a16="http://schemas.microsoft.com/office/drawing/2014/main" id="{B8813ED9-31D6-8501-6CC6-D5A308936035}"/>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3" name="Google Shape;4234;p81">
              <a:extLst>
                <a:ext uri="{FF2B5EF4-FFF2-40B4-BE49-F238E27FC236}">
                  <a16:creationId xmlns:a16="http://schemas.microsoft.com/office/drawing/2014/main" id="{5E6F3422-596A-9EF5-F2E5-2B17515B248B}"/>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4" name="Google Shape;4235;p81">
              <a:extLst>
                <a:ext uri="{FF2B5EF4-FFF2-40B4-BE49-F238E27FC236}">
                  <a16:creationId xmlns:a16="http://schemas.microsoft.com/office/drawing/2014/main" id="{EF1C8662-0FCF-36D2-6FAB-C4DD933C8454}"/>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5" name="Google Shape;4236;p81">
              <a:extLst>
                <a:ext uri="{FF2B5EF4-FFF2-40B4-BE49-F238E27FC236}">
                  <a16:creationId xmlns:a16="http://schemas.microsoft.com/office/drawing/2014/main" id="{70C83EEC-FF13-F6DA-A549-D1766A9DA2DB}"/>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6" name="Google Shape;4237;p81">
              <a:extLst>
                <a:ext uri="{FF2B5EF4-FFF2-40B4-BE49-F238E27FC236}">
                  <a16:creationId xmlns:a16="http://schemas.microsoft.com/office/drawing/2014/main" id="{3A1637AD-D2A3-6594-0696-C47CEA5D62FE}"/>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7" name="Google Shape;4238;p81">
              <a:extLst>
                <a:ext uri="{FF2B5EF4-FFF2-40B4-BE49-F238E27FC236}">
                  <a16:creationId xmlns:a16="http://schemas.microsoft.com/office/drawing/2014/main" id="{2D0BF7B8-97DA-1204-557C-39EF5E0BE7B5}"/>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8" name="Google Shape;4239;p81">
              <a:extLst>
                <a:ext uri="{FF2B5EF4-FFF2-40B4-BE49-F238E27FC236}">
                  <a16:creationId xmlns:a16="http://schemas.microsoft.com/office/drawing/2014/main" id="{C56C856C-4297-1796-C994-216F38C6FC86}"/>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49" name="Google Shape;4240;p81">
              <a:extLst>
                <a:ext uri="{FF2B5EF4-FFF2-40B4-BE49-F238E27FC236}">
                  <a16:creationId xmlns:a16="http://schemas.microsoft.com/office/drawing/2014/main" id="{5A49C4F6-F989-53C8-D672-A389CEA37459}"/>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0" name="Google Shape;4241;p81">
              <a:extLst>
                <a:ext uri="{FF2B5EF4-FFF2-40B4-BE49-F238E27FC236}">
                  <a16:creationId xmlns:a16="http://schemas.microsoft.com/office/drawing/2014/main" id="{E4F52EA6-51E9-709C-8798-51C1B1DEF97B}"/>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1" name="Google Shape;4242;p81">
              <a:extLst>
                <a:ext uri="{FF2B5EF4-FFF2-40B4-BE49-F238E27FC236}">
                  <a16:creationId xmlns:a16="http://schemas.microsoft.com/office/drawing/2014/main" id="{8C8B0E99-C2F0-E6FE-C648-D376DC040D79}"/>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2" name="Google Shape;4243;p81">
              <a:extLst>
                <a:ext uri="{FF2B5EF4-FFF2-40B4-BE49-F238E27FC236}">
                  <a16:creationId xmlns:a16="http://schemas.microsoft.com/office/drawing/2014/main" id="{C7FDE5EE-3002-7E85-F263-26054324868A}"/>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3" name="Google Shape;4244;p81">
              <a:extLst>
                <a:ext uri="{FF2B5EF4-FFF2-40B4-BE49-F238E27FC236}">
                  <a16:creationId xmlns:a16="http://schemas.microsoft.com/office/drawing/2014/main" id="{5273DDC2-217B-8C2C-5F80-E6262B80F777}"/>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4" name="Google Shape;4245;p81">
              <a:extLst>
                <a:ext uri="{FF2B5EF4-FFF2-40B4-BE49-F238E27FC236}">
                  <a16:creationId xmlns:a16="http://schemas.microsoft.com/office/drawing/2014/main" id="{F9F40658-3061-BC33-7CF1-3C101ACA7F50}"/>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5" name="Google Shape;4246;p81">
              <a:extLst>
                <a:ext uri="{FF2B5EF4-FFF2-40B4-BE49-F238E27FC236}">
                  <a16:creationId xmlns:a16="http://schemas.microsoft.com/office/drawing/2014/main" id="{29EA5FD0-5F0D-9F38-AAA6-D722C2E892CA}"/>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6" name="Google Shape;4247;p81">
              <a:extLst>
                <a:ext uri="{FF2B5EF4-FFF2-40B4-BE49-F238E27FC236}">
                  <a16:creationId xmlns:a16="http://schemas.microsoft.com/office/drawing/2014/main" id="{2A1C5A14-A59F-E643-D3C2-3AA797E010F0}"/>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7" name="Google Shape;4248;p81">
              <a:extLst>
                <a:ext uri="{FF2B5EF4-FFF2-40B4-BE49-F238E27FC236}">
                  <a16:creationId xmlns:a16="http://schemas.microsoft.com/office/drawing/2014/main" id="{FC8DB62B-BBDC-4787-B1B7-B2B0A4B04B0E}"/>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8" name="Google Shape;4249;p81">
              <a:extLst>
                <a:ext uri="{FF2B5EF4-FFF2-40B4-BE49-F238E27FC236}">
                  <a16:creationId xmlns:a16="http://schemas.microsoft.com/office/drawing/2014/main" id="{0552E4BA-9066-E494-3B6D-6F0063E77541}"/>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59" name="Google Shape;4250;p81">
              <a:extLst>
                <a:ext uri="{FF2B5EF4-FFF2-40B4-BE49-F238E27FC236}">
                  <a16:creationId xmlns:a16="http://schemas.microsoft.com/office/drawing/2014/main" id="{877C5516-EB60-0070-EE80-5ABF7A762815}"/>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0" name="Google Shape;4251;p81">
              <a:extLst>
                <a:ext uri="{FF2B5EF4-FFF2-40B4-BE49-F238E27FC236}">
                  <a16:creationId xmlns:a16="http://schemas.microsoft.com/office/drawing/2014/main" id="{FBEC787A-3341-516D-B67F-BEE7668973B6}"/>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1" name="Google Shape;4252;p81">
              <a:extLst>
                <a:ext uri="{FF2B5EF4-FFF2-40B4-BE49-F238E27FC236}">
                  <a16:creationId xmlns:a16="http://schemas.microsoft.com/office/drawing/2014/main" id="{8FC15866-8CAE-DF44-7BDB-9531BCDFB71C}"/>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2" name="Google Shape;4253;p81">
              <a:extLst>
                <a:ext uri="{FF2B5EF4-FFF2-40B4-BE49-F238E27FC236}">
                  <a16:creationId xmlns:a16="http://schemas.microsoft.com/office/drawing/2014/main" id="{DB981CA1-6683-AC59-315E-528D2EC7EDCC}"/>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3" name="Google Shape;4254;p81">
              <a:extLst>
                <a:ext uri="{FF2B5EF4-FFF2-40B4-BE49-F238E27FC236}">
                  <a16:creationId xmlns:a16="http://schemas.microsoft.com/office/drawing/2014/main" id="{4AC5EC92-7F25-CF17-875A-D6957E0149A5}"/>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4" name="Google Shape;4255;p81">
              <a:extLst>
                <a:ext uri="{FF2B5EF4-FFF2-40B4-BE49-F238E27FC236}">
                  <a16:creationId xmlns:a16="http://schemas.microsoft.com/office/drawing/2014/main" id="{1EDBC765-276F-AFB5-06B0-C97D793F28F7}"/>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5" name="Google Shape;4256;p81">
              <a:extLst>
                <a:ext uri="{FF2B5EF4-FFF2-40B4-BE49-F238E27FC236}">
                  <a16:creationId xmlns:a16="http://schemas.microsoft.com/office/drawing/2014/main" id="{4D87A20E-D51C-56E4-0179-230A09D8FFA3}"/>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6" name="Google Shape;4257;p81">
              <a:extLst>
                <a:ext uri="{FF2B5EF4-FFF2-40B4-BE49-F238E27FC236}">
                  <a16:creationId xmlns:a16="http://schemas.microsoft.com/office/drawing/2014/main" id="{3BBB6C2E-6424-21CA-58E9-24B1A152755B}"/>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7" name="Google Shape;4258;p81">
              <a:extLst>
                <a:ext uri="{FF2B5EF4-FFF2-40B4-BE49-F238E27FC236}">
                  <a16:creationId xmlns:a16="http://schemas.microsoft.com/office/drawing/2014/main" id="{9FAFDE8C-6D57-60BB-985C-7550D3182D91}"/>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8" name="Google Shape;4259;p81">
              <a:extLst>
                <a:ext uri="{FF2B5EF4-FFF2-40B4-BE49-F238E27FC236}">
                  <a16:creationId xmlns:a16="http://schemas.microsoft.com/office/drawing/2014/main" id="{1E339EAA-5498-4CD1-F7F6-CC7798DA2506}"/>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69" name="Google Shape;4260;p81">
              <a:extLst>
                <a:ext uri="{FF2B5EF4-FFF2-40B4-BE49-F238E27FC236}">
                  <a16:creationId xmlns:a16="http://schemas.microsoft.com/office/drawing/2014/main" id="{39DFB80B-E916-3624-DC84-169E517908D0}"/>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0" name="Google Shape;4261;p81">
              <a:extLst>
                <a:ext uri="{FF2B5EF4-FFF2-40B4-BE49-F238E27FC236}">
                  <a16:creationId xmlns:a16="http://schemas.microsoft.com/office/drawing/2014/main" id="{3D31D44E-6CC9-729E-C266-84E6BA00500E}"/>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1" name="Google Shape;4262;p81">
              <a:extLst>
                <a:ext uri="{FF2B5EF4-FFF2-40B4-BE49-F238E27FC236}">
                  <a16:creationId xmlns:a16="http://schemas.microsoft.com/office/drawing/2014/main" id="{173B6F4A-A6DF-93B9-D251-CF0E3A1DD3ED}"/>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2" name="Google Shape;4263;p81">
              <a:extLst>
                <a:ext uri="{FF2B5EF4-FFF2-40B4-BE49-F238E27FC236}">
                  <a16:creationId xmlns:a16="http://schemas.microsoft.com/office/drawing/2014/main" id="{10A607EC-51AF-72D7-553F-081A6E1CAF37}"/>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3" name="Google Shape;4264;p81">
              <a:extLst>
                <a:ext uri="{FF2B5EF4-FFF2-40B4-BE49-F238E27FC236}">
                  <a16:creationId xmlns:a16="http://schemas.microsoft.com/office/drawing/2014/main" id="{A071FAB6-D5C1-C1A0-8702-470123F28B37}"/>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4" name="Google Shape;4265;p81">
              <a:extLst>
                <a:ext uri="{FF2B5EF4-FFF2-40B4-BE49-F238E27FC236}">
                  <a16:creationId xmlns:a16="http://schemas.microsoft.com/office/drawing/2014/main" id="{D9F44F67-7D05-D2FC-1D0A-468FB0478D12}"/>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5" name="Google Shape;4266;p81">
              <a:extLst>
                <a:ext uri="{FF2B5EF4-FFF2-40B4-BE49-F238E27FC236}">
                  <a16:creationId xmlns:a16="http://schemas.microsoft.com/office/drawing/2014/main" id="{2152197A-BCBA-6DF4-2224-A100F3540D34}"/>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6" name="Google Shape;4267;p81">
              <a:extLst>
                <a:ext uri="{FF2B5EF4-FFF2-40B4-BE49-F238E27FC236}">
                  <a16:creationId xmlns:a16="http://schemas.microsoft.com/office/drawing/2014/main" id="{349A717E-2B84-EEFF-4E77-8E77D30E7C33}"/>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7" name="Google Shape;4268;p81">
              <a:extLst>
                <a:ext uri="{FF2B5EF4-FFF2-40B4-BE49-F238E27FC236}">
                  <a16:creationId xmlns:a16="http://schemas.microsoft.com/office/drawing/2014/main" id="{8C1926E5-36ED-9DF9-FB65-07F67AF81044}"/>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79" name="Google Shape;4269;p81">
              <a:extLst>
                <a:ext uri="{FF2B5EF4-FFF2-40B4-BE49-F238E27FC236}">
                  <a16:creationId xmlns:a16="http://schemas.microsoft.com/office/drawing/2014/main" id="{5990C49F-2CAD-2805-0C28-598D1FCD1112}"/>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0" name="Google Shape;4270;p81">
              <a:extLst>
                <a:ext uri="{FF2B5EF4-FFF2-40B4-BE49-F238E27FC236}">
                  <a16:creationId xmlns:a16="http://schemas.microsoft.com/office/drawing/2014/main" id="{0B2DC1DB-9723-B910-D7E9-5E660C0B856D}"/>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1" name="Google Shape;4271;p81">
              <a:extLst>
                <a:ext uri="{FF2B5EF4-FFF2-40B4-BE49-F238E27FC236}">
                  <a16:creationId xmlns:a16="http://schemas.microsoft.com/office/drawing/2014/main" id="{BD6C6C8D-085F-5CCC-1CB5-9151FAAC5226}"/>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82" name="Google Shape;4272;p81">
              <a:extLst>
                <a:ext uri="{FF2B5EF4-FFF2-40B4-BE49-F238E27FC236}">
                  <a16:creationId xmlns:a16="http://schemas.microsoft.com/office/drawing/2014/main" id="{B8CFDAB6-F6FE-0935-A560-404DC0B2624F}"/>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13358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10146816" cy="763600"/>
          </a:xfrm>
          <a:prstGeom prst="rect">
            <a:avLst/>
          </a:prstGeom>
        </p:spPr>
        <p:txBody>
          <a:bodyPr spcFirstLastPara="1" wrap="square" lIns="121900" tIns="121900" rIns="121900" bIns="121900" anchor="t" anchorCtr="0">
            <a:noAutofit/>
          </a:bodyPr>
          <a:lstStyle/>
          <a:p>
            <a:pPr algn="just">
              <a:spcAft>
                <a:spcPts val="800"/>
              </a:spcAft>
            </a:pP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 minh về một danh lam </a:t>
            </a:r>
            <a:r>
              <a:rPr lang="en-US"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t>
            </a:r>
            <a:r>
              <a:rPr lang="vi-VN" sz="28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hắng cảnh hay di tích lịch sử</a:t>
            </a:r>
            <a:endParaRPr lang="en-SG" sz="2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27" name="Google Shape;5390;p69">
            <a:extLst>
              <a:ext uri="{FF2B5EF4-FFF2-40B4-BE49-F238E27FC236}">
                <a16:creationId xmlns:a16="http://schemas.microsoft.com/office/drawing/2014/main" id="{C0D168D7-C28B-52C9-662C-1446048F4B50}"/>
              </a:ext>
            </a:extLst>
          </p:cNvPr>
          <p:cNvSpPr/>
          <p:nvPr/>
        </p:nvSpPr>
        <p:spPr>
          <a:xfrm>
            <a:off x="1255299" y="294378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cs typeface="Arial"/>
              <a:sym typeface="Arial"/>
            </a:endParaRPr>
          </a:p>
        </p:txBody>
      </p:sp>
      <p:sp>
        <p:nvSpPr>
          <p:cNvPr id="2328" name="Google Shape;5391;p69">
            <a:extLst>
              <a:ext uri="{FF2B5EF4-FFF2-40B4-BE49-F238E27FC236}">
                <a16:creationId xmlns:a16="http://schemas.microsoft.com/office/drawing/2014/main" id="{FE8C99A6-3E96-5E04-0E78-6F9E4D089CD5}"/>
              </a:ext>
            </a:extLst>
          </p:cNvPr>
          <p:cNvSpPr txBox="1"/>
          <p:nvPr/>
        </p:nvSpPr>
        <p:spPr>
          <a:xfrm>
            <a:off x="1560050" y="1576855"/>
            <a:ext cx="9071896" cy="945613"/>
          </a:xfrm>
          <a:prstGeom prst="rect">
            <a:avLst/>
          </a:prstGeom>
          <a:solidFill>
            <a:srgbClr val="55C2BC">
              <a:lumMod val="20000"/>
              <a:lumOff val="80000"/>
            </a:srgbClr>
          </a:solidFill>
          <a:ln>
            <a:noFill/>
          </a:ln>
        </p:spPr>
        <p:txBody>
          <a:bodyPr spcFirstLastPara="1" wrap="square" lIns="121900" tIns="121900" rIns="121900" bIns="121900" anchor="ctr" anchorCtr="0">
            <a:noAutofit/>
          </a:bodyPr>
          <a:lstStyle/>
          <a:p>
            <a:pPr lvl="0" algn="ctr" defTabSz="1219170">
              <a:buClr>
                <a:srgbClr val="000000"/>
              </a:buClr>
            </a:pPr>
            <a:r>
              <a:rPr lang="en-US" sz="2800" b="1" dirty="0">
                <a:solidFill>
                  <a:schemeClr val="bg1">
                    <a:lumMod val="10000"/>
                  </a:schemeClr>
                </a:solidFill>
                <a:latin typeface="Times New Roman" panose="02020603050405020304" pitchFamily="18" charset="0"/>
                <a:cs typeface="Times New Roman" panose="02020603050405020304" pitchFamily="18" charset="0"/>
              </a:rPr>
              <a:t>Quy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trình</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thực</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hiện</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kĩ</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năng</a:t>
            </a:r>
            <a:r>
              <a:rPr lang="vi-VN" sz="2800" b="1" dirty="0">
                <a:solidFill>
                  <a:schemeClr val="bg1">
                    <a:lumMod val="10000"/>
                  </a:schemeClr>
                </a:solidFill>
                <a:latin typeface="Times New Roman" panose="02020603050405020304" pitchFamily="18" charset="0"/>
                <a:cs typeface="Times New Roman" panose="02020603050405020304" pitchFamily="18" charset="0"/>
              </a:rPr>
              <a:t> thuyết minh về một danh lam thắng cảnh hay di tích lịch sử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gồm</a:t>
            </a:r>
            <a:r>
              <a:rPr lang="en-US" sz="2800" b="1" dirty="0">
                <a:solidFill>
                  <a:schemeClr val="bg1">
                    <a:lumMod val="10000"/>
                  </a:schemeClr>
                </a:solidFill>
                <a:latin typeface="Times New Roman" panose="02020603050405020304" pitchFamily="18" charset="0"/>
                <a:cs typeface="Times New Roman" panose="02020603050405020304" pitchFamily="18" charset="0"/>
              </a:rPr>
              <a:t> 4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bước</a:t>
            </a:r>
            <a:endParaRPr kumimoji="0" sz="5400" b="1" i="0" u="none" strike="noStrike" kern="0" cap="none" spc="0" normalizeH="0" baseline="0" noProof="0" dirty="0">
              <a:ln>
                <a:noFill/>
              </a:ln>
              <a:solidFill>
                <a:schemeClr val="bg1">
                  <a:lumMod val="10000"/>
                </a:schemeClr>
              </a:solidFill>
              <a:effectLst/>
              <a:uLnTx/>
              <a:uFillTx/>
              <a:latin typeface="Times New Roman" panose="02020603050405020304" pitchFamily="18" charset="0"/>
              <a:ea typeface="Tajawal"/>
              <a:cs typeface="Times New Roman" panose="02020603050405020304" pitchFamily="18" charset="0"/>
              <a:sym typeface="Tajawal"/>
            </a:endParaRPr>
          </a:p>
        </p:txBody>
      </p:sp>
      <p:sp>
        <p:nvSpPr>
          <p:cNvPr id="2329" name="Google Shape;5392;p69">
            <a:extLst>
              <a:ext uri="{FF2B5EF4-FFF2-40B4-BE49-F238E27FC236}">
                <a16:creationId xmlns:a16="http://schemas.microsoft.com/office/drawing/2014/main" id="{B93B2DCE-168D-211C-32DF-C8F7A3B294B3}"/>
              </a:ext>
            </a:extLst>
          </p:cNvPr>
          <p:cNvSpPr/>
          <p:nvPr/>
        </p:nvSpPr>
        <p:spPr>
          <a:xfrm>
            <a:off x="4097109" y="294378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cs typeface="Arial"/>
              <a:sym typeface="Arial"/>
            </a:endParaRPr>
          </a:p>
        </p:txBody>
      </p:sp>
      <p:sp>
        <p:nvSpPr>
          <p:cNvPr id="2330" name="Google Shape;5393;p69">
            <a:extLst>
              <a:ext uri="{FF2B5EF4-FFF2-40B4-BE49-F238E27FC236}">
                <a16:creationId xmlns:a16="http://schemas.microsoft.com/office/drawing/2014/main" id="{B0299611-786C-0006-29B5-0727F404983F}"/>
              </a:ext>
            </a:extLst>
          </p:cNvPr>
          <p:cNvSpPr/>
          <p:nvPr/>
        </p:nvSpPr>
        <p:spPr>
          <a:xfrm>
            <a:off x="6939359" y="294378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cs typeface="Arial"/>
              <a:sym typeface="Arial"/>
            </a:endParaRPr>
          </a:p>
        </p:txBody>
      </p:sp>
      <p:sp>
        <p:nvSpPr>
          <p:cNvPr id="2331" name="Google Shape;5394;p69">
            <a:extLst>
              <a:ext uri="{FF2B5EF4-FFF2-40B4-BE49-F238E27FC236}">
                <a16:creationId xmlns:a16="http://schemas.microsoft.com/office/drawing/2014/main" id="{CE29872A-4D12-8D53-CF97-703F58756C7C}"/>
              </a:ext>
            </a:extLst>
          </p:cNvPr>
          <p:cNvSpPr/>
          <p:nvPr/>
        </p:nvSpPr>
        <p:spPr>
          <a:xfrm>
            <a:off x="9782041" y="294378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cs typeface="Arial"/>
              <a:sym typeface="Arial"/>
            </a:endParaRPr>
          </a:p>
        </p:txBody>
      </p:sp>
      <p:cxnSp>
        <p:nvCxnSpPr>
          <p:cNvPr id="2332" name="Google Shape;5411;p69">
            <a:extLst>
              <a:ext uri="{FF2B5EF4-FFF2-40B4-BE49-F238E27FC236}">
                <a16:creationId xmlns:a16="http://schemas.microsoft.com/office/drawing/2014/main" id="{619FCE7D-5540-DEAA-9BEB-4F650A0FCE81}"/>
              </a:ext>
            </a:extLst>
          </p:cNvPr>
          <p:cNvCxnSpPr>
            <a:stCxn id="2327" idx="2"/>
          </p:cNvCxnSpPr>
          <p:nvPr/>
        </p:nvCxnSpPr>
        <p:spPr>
          <a:xfrm>
            <a:off x="1749705" y="373345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2333" name="Google Shape;5412;p69">
            <a:extLst>
              <a:ext uri="{FF2B5EF4-FFF2-40B4-BE49-F238E27FC236}">
                <a16:creationId xmlns:a16="http://schemas.microsoft.com/office/drawing/2014/main" id="{C8374AA6-752A-B32F-486E-1883964972B3}"/>
              </a:ext>
            </a:extLst>
          </p:cNvPr>
          <p:cNvCxnSpPr>
            <a:stCxn id="2329" idx="2"/>
          </p:cNvCxnSpPr>
          <p:nvPr/>
        </p:nvCxnSpPr>
        <p:spPr>
          <a:xfrm>
            <a:off x="4591515" y="373345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2334" name="Google Shape;5413;p69">
            <a:extLst>
              <a:ext uri="{FF2B5EF4-FFF2-40B4-BE49-F238E27FC236}">
                <a16:creationId xmlns:a16="http://schemas.microsoft.com/office/drawing/2014/main" id="{FB1D8E19-0DB4-310D-F9F0-2D87A642E418}"/>
              </a:ext>
            </a:extLst>
          </p:cNvPr>
          <p:cNvCxnSpPr>
            <a:stCxn id="2330" idx="2"/>
          </p:cNvCxnSpPr>
          <p:nvPr/>
        </p:nvCxnSpPr>
        <p:spPr>
          <a:xfrm>
            <a:off x="7433763" y="373345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2335" name="Google Shape;5414;p69">
            <a:extLst>
              <a:ext uri="{FF2B5EF4-FFF2-40B4-BE49-F238E27FC236}">
                <a16:creationId xmlns:a16="http://schemas.microsoft.com/office/drawing/2014/main" id="{97B5D13F-E84A-EFE6-1FFF-9FE3F0A95D69}"/>
              </a:ext>
            </a:extLst>
          </p:cNvPr>
          <p:cNvCxnSpPr>
            <a:stCxn id="2331" idx="2"/>
          </p:cNvCxnSpPr>
          <p:nvPr/>
        </p:nvCxnSpPr>
        <p:spPr>
          <a:xfrm>
            <a:off x="10276446" y="3733453"/>
            <a:ext cx="0" cy="308752"/>
          </a:xfrm>
          <a:prstGeom prst="straightConnector1">
            <a:avLst/>
          </a:prstGeom>
          <a:noFill/>
          <a:ln w="9525" cap="flat" cmpd="sng">
            <a:solidFill>
              <a:srgbClr val="FD4C20"/>
            </a:solidFill>
            <a:prstDash val="solid"/>
            <a:round/>
            <a:headEnd type="none" w="med" len="med"/>
            <a:tailEnd type="oval" w="med" len="med"/>
          </a:ln>
        </p:spPr>
      </p:cxnSp>
      <p:cxnSp>
        <p:nvCxnSpPr>
          <p:cNvPr id="2336" name="Google Shape;5415;p69">
            <a:extLst>
              <a:ext uri="{FF2B5EF4-FFF2-40B4-BE49-F238E27FC236}">
                <a16:creationId xmlns:a16="http://schemas.microsoft.com/office/drawing/2014/main" id="{CB9E766A-B4AC-C019-8E4B-921EA59E6E64}"/>
              </a:ext>
            </a:extLst>
          </p:cNvPr>
          <p:cNvCxnSpPr>
            <a:cxnSpLocks/>
            <a:stCxn id="2328" idx="2"/>
            <a:endCxn id="2327" idx="0"/>
          </p:cNvCxnSpPr>
          <p:nvPr/>
        </p:nvCxnSpPr>
        <p:spPr>
          <a:xfrm rot="5400000">
            <a:off x="3712193" y="559981"/>
            <a:ext cx="421319" cy="4346293"/>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2337" name="Google Shape;5416;p69">
            <a:extLst>
              <a:ext uri="{FF2B5EF4-FFF2-40B4-BE49-F238E27FC236}">
                <a16:creationId xmlns:a16="http://schemas.microsoft.com/office/drawing/2014/main" id="{79873C33-B511-1EA3-0BE8-1713C10A7BD1}"/>
              </a:ext>
            </a:extLst>
          </p:cNvPr>
          <p:cNvCxnSpPr>
            <a:cxnSpLocks/>
            <a:stCxn id="2328" idx="2"/>
            <a:endCxn id="2329" idx="0"/>
          </p:cNvCxnSpPr>
          <p:nvPr/>
        </p:nvCxnSpPr>
        <p:spPr>
          <a:xfrm rot="5400000">
            <a:off x="5133098" y="1980886"/>
            <a:ext cx="421319" cy="1504483"/>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2338" name="Google Shape;5417;p69">
            <a:extLst>
              <a:ext uri="{FF2B5EF4-FFF2-40B4-BE49-F238E27FC236}">
                <a16:creationId xmlns:a16="http://schemas.microsoft.com/office/drawing/2014/main" id="{239A6A9F-7165-EEB7-A552-24904CFBE61F}"/>
              </a:ext>
            </a:extLst>
          </p:cNvPr>
          <p:cNvCxnSpPr>
            <a:cxnSpLocks/>
            <a:stCxn id="2328" idx="2"/>
            <a:endCxn id="2330" idx="0"/>
          </p:cNvCxnSpPr>
          <p:nvPr/>
        </p:nvCxnSpPr>
        <p:spPr>
          <a:xfrm rot="16200000" flipH="1">
            <a:off x="6554222" y="2064243"/>
            <a:ext cx="421319" cy="1337767"/>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2339" name="Google Shape;5418;p69">
            <a:extLst>
              <a:ext uri="{FF2B5EF4-FFF2-40B4-BE49-F238E27FC236}">
                <a16:creationId xmlns:a16="http://schemas.microsoft.com/office/drawing/2014/main" id="{7B502848-55EB-E9FF-DAA3-F8926EBFE363}"/>
              </a:ext>
            </a:extLst>
          </p:cNvPr>
          <p:cNvCxnSpPr>
            <a:cxnSpLocks/>
            <a:stCxn id="2328" idx="2"/>
            <a:endCxn id="2331" idx="0"/>
          </p:cNvCxnSpPr>
          <p:nvPr/>
        </p:nvCxnSpPr>
        <p:spPr>
          <a:xfrm rot="16200000" flipH="1">
            <a:off x="7975563" y="642902"/>
            <a:ext cx="421319" cy="4180449"/>
          </a:xfrm>
          <a:prstGeom prst="bentConnector3">
            <a:avLst>
              <a:gd name="adj1" fmla="val 50000"/>
            </a:avLst>
          </a:prstGeom>
          <a:noFill/>
          <a:ln w="9525" cap="flat" cmpd="sng">
            <a:solidFill>
              <a:srgbClr val="FD4C20"/>
            </a:solidFill>
            <a:prstDash val="solid"/>
            <a:round/>
            <a:headEnd type="none" w="med" len="med"/>
            <a:tailEnd type="oval" w="med" len="med"/>
          </a:ln>
        </p:spPr>
      </p:cxnSp>
      <p:grpSp>
        <p:nvGrpSpPr>
          <p:cNvPr id="2340" name="Google Shape;5419;p69">
            <a:extLst>
              <a:ext uri="{FF2B5EF4-FFF2-40B4-BE49-F238E27FC236}">
                <a16:creationId xmlns:a16="http://schemas.microsoft.com/office/drawing/2014/main" id="{17DB4E3A-FBB2-959A-F3A1-018186910204}"/>
              </a:ext>
            </a:extLst>
          </p:cNvPr>
          <p:cNvGrpSpPr/>
          <p:nvPr/>
        </p:nvGrpSpPr>
        <p:grpSpPr>
          <a:xfrm>
            <a:off x="1456599" y="3112622"/>
            <a:ext cx="586249" cy="451808"/>
            <a:chOff x="6131798" y="2284669"/>
            <a:chExt cx="634652" cy="485323"/>
          </a:xfrm>
        </p:grpSpPr>
        <p:sp>
          <p:nvSpPr>
            <p:cNvPr id="2341" name="Google Shape;5420;p69">
              <a:extLst>
                <a:ext uri="{FF2B5EF4-FFF2-40B4-BE49-F238E27FC236}">
                  <a16:creationId xmlns:a16="http://schemas.microsoft.com/office/drawing/2014/main" id="{B242CFCF-BCB2-9430-136E-2DF6F1529BFA}"/>
                </a:ext>
              </a:extLst>
            </p:cNvPr>
            <p:cNvSpPr/>
            <p:nvPr/>
          </p:nvSpPr>
          <p:spPr>
            <a:xfrm>
              <a:off x="6243792" y="2396675"/>
              <a:ext cx="410664" cy="261335"/>
            </a:xfrm>
            <a:custGeom>
              <a:avLst/>
              <a:gdLst/>
              <a:ahLst/>
              <a:cxnLst/>
              <a:rect l="l" t="t" r="r" b="b"/>
              <a:pathLst>
                <a:path w="410664" h="261335" extrusionOk="0">
                  <a:moveTo>
                    <a:pt x="376527" y="0"/>
                  </a:moveTo>
                  <a:lnTo>
                    <a:pt x="34137" y="0"/>
                  </a:lnTo>
                  <a:cubicBezTo>
                    <a:pt x="28510" y="15891"/>
                    <a:pt x="15891" y="28497"/>
                    <a:pt x="0" y="34137"/>
                  </a:cubicBezTo>
                  <a:lnTo>
                    <a:pt x="0" y="227198"/>
                  </a:lnTo>
                  <a:cubicBezTo>
                    <a:pt x="15891" y="232826"/>
                    <a:pt x="28497" y="245444"/>
                    <a:pt x="34137" y="261335"/>
                  </a:cubicBezTo>
                  <a:lnTo>
                    <a:pt x="376527" y="261335"/>
                  </a:lnTo>
                  <a:cubicBezTo>
                    <a:pt x="382155" y="245444"/>
                    <a:pt x="394774" y="232838"/>
                    <a:pt x="410665" y="227198"/>
                  </a:cubicBezTo>
                  <a:lnTo>
                    <a:pt x="410665" y="34137"/>
                  </a:lnTo>
                  <a:cubicBezTo>
                    <a:pt x="394774" y="28497"/>
                    <a:pt x="382167" y="15891"/>
                    <a:pt x="376527" y="0"/>
                  </a:cubicBezTo>
                  <a:close/>
                  <a:moveTo>
                    <a:pt x="130674" y="37323"/>
                  </a:moveTo>
                  <a:lnTo>
                    <a:pt x="280003" y="37323"/>
                  </a:lnTo>
                  <a:lnTo>
                    <a:pt x="280003" y="74658"/>
                  </a:lnTo>
                  <a:lnTo>
                    <a:pt x="130674" y="74658"/>
                  </a:lnTo>
                  <a:lnTo>
                    <a:pt x="130674" y="37323"/>
                  </a:lnTo>
                  <a:close/>
                  <a:moveTo>
                    <a:pt x="167997" y="223988"/>
                  </a:moveTo>
                  <a:lnTo>
                    <a:pt x="93326" y="223988"/>
                  </a:lnTo>
                  <a:lnTo>
                    <a:pt x="93326" y="186652"/>
                  </a:lnTo>
                  <a:lnTo>
                    <a:pt x="167997" y="186652"/>
                  </a:lnTo>
                  <a:lnTo>
                    <a:pt x="167997" y="223988"/>
                  </a:lnTo>
                  <a:close/>
                  <a:moveTo>
                    <a:pt x="317338" y="223988"/>
                  </a:moveTo>
                  <a:lnTo>
                    <a:pt x="205344" y="223988"/>
                  </a:lnTo>
                  <a:lnTo>
                    <a:pt x="205344" y="186652"/>
                  </a:lnTo>
                  <a:lnTo>
                    <a:pt x="317338" y="186652"/>
                  </a:lnTo>
                  <a:lnTo>
                    <a:pt x="317338" y="223988"/>
                  </a:lnTo>
                  <a:close/>
                  <a:moveTo>
                    <a:pt x="354661" y="149329"/>
                  </a:moveTo>
                  <a:lnTo>
                    <a:pt x="56003" y="149329"/>
                  </a:lnTo>
                  <a:lnTo>
                    <a:pt x="56003" y="111994"/>
                  </a:lnTo>
                  <a:lnTo>
                    <a:pt x="354661" y="111994"/>
                  </a:lnTo>
                  <a:lnTo>
                    <a:pt x="354661" y="149329"/>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2" name="Google Shape;5421;p69">
              <a:extLst>
                <a:ext uri="{FF2B5EF4-FFF2-40B4-BE49-F238E27FC236}">
                  <a16:creationId xmlns:a16="http://schemas.microsoft.com/office/drawing/2014/main" id="{1CEECD23-7082-47E3-5759-C85C17CAC601}"/>
                </a:ext>
              </a:extLst>
            </p:cNvPr>
            <p:cNvSpPr/>
            <p:nvPr/>
          </p:nvSpPr>
          <p:spPr>
            <a:xfrm>
              <a:off x="6131798" y="2284669"/>
              <a:ext cx="634652" cy="485323"/>
            </a:xfrm>
            <a:custGeom>
              <a:avLst/>
              <a:gdLst/>
              <a:ahLst/>
              <a:cxnLst/>
              <a:rect l="l" t="t" r="r" b="b"/>
              <a:pathLst>
                <a:path w="634652" h="485323" extrusionOk="0">
                  <a:moveTo>
                    <a:pt x="0" y="0"/>
                  </a:moveTo>
                  <a:lnTo>
                    <a:pt x="0" y="485323"/>
                  </a:lnTo>
                  <a:lnTo>
                    <a:pt x="634652" y="485323"/>
                  </a:lnTo>
                  <a:lnTo>
                    <a:pt x="634652" y="0"/>
                  </a:lnTo>
                  <a:lnTo>
                    <a:pt x="0" y="0"/>
                  </a:lnTo>
                  <a:close/>
                  <a:moveTo>
                    <a:pt x="559994" y="373329"/>
                  </a:moveTo>
                  <a:lnTo>
                    <a:pt x="541326" y="373329"/>
                  </a:lnTo>
                  <a:cubicBezTo>
                    <a:pt x="531038" y="373329"/>
                    <a:pt x="522658" y="381696"/>
                    <a:pt x="522658" y="391997"/>
                  </a:cubicBezTo>
                  <a:lnTo>
                    <a:pt x="522658" y="410665"/>
                  </a:lnTo>
                  <a:lnTo>
                    <a:pt x="112006" y="410665"/>
                  </a:lnTo>
                  <a:lnTo>
                    <a:pt x="112006" y="391997"/>
                  </a:lnTo>
                  <a:cubicBezTo>
                    <a:pt x="112006" y="381709"/>
                    <a:pt x="103627" y="373329"/>
                    <a:pt x="93338" y="373329"/>
                  </a:cubicBezTo>
                  <a:lnTo>
                    <a:pt x="74671" y="373329"/>
                  </a:lnTo>
                  <a:lnTo>
                    <a:pt x="74671" y="112006"/>
                  </a:lnTo>
                  <a:lnTo>
                    <a:pt x="93338" y="112006"/>
                  </a:lnTo>
                  <a:cubicBezTo>
                    <a:pt x="103627" y="112006"/>
                    <a:pt x="112006" y="103627"/>
                    <a:pt x="112006" y="93339"/>
                  </a:cubicBezTo>
                  <a:lnTo>
                    <a:pt x="112006" y="74671"/>
                  </a:lnTo>
                  <a:lnTo>
                    <a:pt x="522658" y="74671"/>
                  </a:lnTo>
                  <a:lnTo>
                    <a:pt x="522658" y="93339"/>
                  </a:lnTo>
                  <a:cubicBezTo>
                    <a:pt x="522658" y="103627"/>
                    <a:pt x="531025" y="112006"/>
                    <a:pt x="541326" y="112006"/>
                  </a:cubicBezTo>
                  <a:lnTo>
                    <a:pt x="559994" y="112006"/>
                  </a:lnTo>
                  <a:lnTo>
                    <a:pt x="559994" y="373329"/>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343" name="Google Shape;5422;p69">
            <a:extLst>
              <a:ext uri="{FF2B5EF4-FFF2-40B4-BE49-F238E27FC236}">
                <a16:creationId xmlns:a16="http://schemas.microsoft.com/office/drawing/2014/main" id="{CA829E3D-2BB5-ED15-C69B-3155C719412B}"/>
              </a:ext>
            </a:extLst>
          </p:cNvPr>
          <p:cNvGrpSpPr/>
          <p:nvPr/>
        </p:nvGrpSpPr>
        <p:grpSpPr>
          <a:xfrm>
            <a:off x="4315858" y="3043110"/>
            <a:ext cx="551760" cy="590824"/>
            <a:chOff x="7339547" y="3216840"/>
            <a:chExt cx="597316" cy="634652"/>
          </a:xfrm>
        </p:grpSpPr>
        <p:sp>
          <p:nvSpPr>
            <p:cNvPr id="2344" name="Google Shape;5423;p69">
              <a:extLst>
                <a:ext uri="{FF2B5EF4-FFF2-40B4-BE49-F238E27FC236}">
                  <a16:creationId xmlns:a16="http://schemas.microsoft.com/office/drawing/2014/main" id="{80C1FD4A-85FF-87ED-7C1D-82293E884311}"/>
                </a:ext>
              </a:extLst>
            </p:cNvPr>
            <p:cNvSpPr/>
            <p:nvPr/>
          </p:nvSpPr>
          <p:spPr>
            <a:xfrm>
              <a:off x="7339547" y="3534166"/>
              <a:ext cx="112006" cy="317326"/>
            </a:xfrm>
            <a:custGeom>
              <a:avLst/>
              <a:gdLst/>
              <a:ahLst/>
              <a:cxnLst/>
              <a:rect l="l" t="t" r="r" b="b"/>
              <a:pathLst>
                <a:path w="112006" h="317326" extrusionOk="0">
                  <a:moveTo>
                    <a:pt x="0" y="0"/>
                  </a:moveTo>
                  <a:lnTo>
                    <a:pt x="0" y="261323"/>
                  </a:lnTo>
                  <a:cubicBezTo>
                    <a:pt x="0" y="292250"/>
                    <a:pt x="25076" y="317326"/>
                    <a:pt x="56003" y="317326"/>
                  </a:cubicBezTo>
                  <a:cubicBezTo>
                    <a:pt x="86930" y="317326"/>
                    <a:pt x="112006" y="292250"/>
                    <a:pt x="112006" y="261323"/>
                  </a:cubicBezTo>
                  <a:lnTo>
                    <a:pt x="112006" y="0"/>
                  </a:lnTo>
                  <a:lnTo>
                    <a:pt x="13" y="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5" name="Google Shape;5424;p69">
              <a:extLst>
                <a:ext uri="{FF2B5EF4-FFF2-40B4-BE49-F238E27FC236}">
                  <a16:creationId xmlns:a16="http://schemas.microsoft.com/office/drawing/2014/main" id="{BC11E949-CC7B-0FDC-BBE1-2BD9D96CB49F}"/>
                </a:ext>
              </a:extLst>
            </p:cNvPr>
            <p:cNvSpPr/>
            <p:nvPr/>
          </p:nvSpPr>
          <p:spPr>
            <a:xfrm>
              <a:off x="7787535" y="3552833"/>
              <a:ext cx="37335" cy="74670"/>
            </a:xfrm>
            <a:custGeom>
              <a:avLst/>
              <a:gdLst/>
              <a:ahLst/>
              <a:cxnLst/>
              <a:rect l="l" t="t" r="r" b="b"/>
              <a:pathLst>
                <a:path w="37335" h="74670" extrusionOk="0">
                  <a:moveTo>
                    <a:pt x="0" y="0"/>
                  </a:moveTo>
                  <a:lnTo>
                    <a:pt x="37336" y="0"/>
                  </a:lnTo>
                  <a:lnTo>
                    <a:pt x="37336" y="74671"/>
                  </a:lnTo>
                  <a:lnTo>
                    <a:pt x="0" y="74671"/>
                  </a:lnTo>
                  <a:lnTo>
                    <a:pt x="0" y="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6" name="Google Shape;5425;p69">
              <a:extLst>
                <a:ext uri="{FF2B5EF4-FFF2-40B4-BE49-F238E27FC236}">
                  <a16:creationId xmlns:a16="http://schemas.microsoft.com/office/drawing/2014/main" id="{B8A444D7-8889-EEAA-53D8-A05FB61205B7}"/>
                </a:ext>
              </a:extLst>
            </p:cNvPr>
            <p:cNvSpPr/>
            <p:nvPr/>
          </p:nvSpPr>
          <p:spPr>
            <a:xfrm>
              <a:off x="7600870" y="3328833"/>
              <a:ext cx="224000" cy="111993"/>
            </a:xfrm>
            <a:custGeom>
              <a:avLst/>
              <a:gdLst/>
              <a:ahLst/>
              <a:cxnLst/>
              <a:rect l="l" t="t" r="r" b="b"/>
              <a:pathLst>
                <a:path w="224000" h="111993" extrusionOk="0">
                  <a:moveTo>
                    <a:pt x="0" y="0"/>
                  </a:moveTo>
                  <a:lnTo>
                    <a:pt x="224001" y="0"/>
                  </a:lnTo>
                  <a:lnTo>
                    <a:pt x="224001" y="111994"/>
                  </a:lnTo>
                  <a:lnTo>
                    <a:pt x="0" y="111994"/>
                  </a:lnTo>
                  <a:lnTo>
                    <a:pt x="0" y="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7" name="Google Shape;5426;p69">
              <a:extLst>
                <a:ext uri="{FF2B5EF4-FFF2-40B4-BE49-F238E27FC236}">
                  <a16:creationId xmlns:a16="http://schemas.microsoft.com/office/drawing/2014/main" id="{B3BAE14C-505E-BF90-628A-A2434D6CD5C4}"/>
                </a:ext>
              </a:extLst>
            </p:cNvPr>
            <p:cNvSpPr/>
            <p:nvPr/>
          </p:nvSpPr>
          <p:spPr>
            <a:xfrm>
              <a:off x="7470159" y="3216840"/>
              <a:ext cx="466704" cy="634652"/>
            </a:xfrm>
            <a:custGeom>
              <a:avLst/>
              <a:gdLst/>
              <a:ahLst/>
              <a:cxnLst/>
              <a:rect l="l" t="t" r="r" b="b"/>
              <a:pathLst>
                <a:path w="466704" h="634652" extrusionOk="0">
                  <a:moveTo>
                    <a:pt x="18717" y="0"/>
                  </a:moveTo>
                  <a:lnTo>
                    <a:pt x="18717" y="578649"/>
                  </a:lnTo>
                  <a:cubicBezTo>
                    <a:pt x="18717" y="599647"/>
                    <a:pt x="11751" y="619034"/>
                    <a:pt x="0" y="634652"/>
                  </a:cubicBezTo>
                  <a:lnTo>
                    <a:pt x="373379" y="634652"/>
                  </a:lnTo>
                  <a:cubicBezTo>
                    <a:pt x="424845" y="634652"/>
                    <a:pt x="466705" y="592780"/>
                    <a:pt x="466705" y="541326"/>
                  </a:cubicBezTo>
                  <a:lnTo>
                    <a:pt x="466705" y="0"/>
                  </a:lnTo>
                  <a:lnTo>
                    <a:pt x="18717" y="0"/>
                  </a:lnTo>
                  <a:close/>
                  <a:moveTo>
                    <a:pt x="242705" y="485323"/>
                  </a:moveTo>
                  <a:lnTo>
                    <a:pt x="93376" y="485323"/>
                  </a:lnTo>
                  <a:lnTo>
                    <a:pt x="93376" y="447988"/>
                  </a:lnTo>
                  <a:lnTo>
                    <a:pt x="242705" y="447988"/>
                  </a:lnTo>
                  <a:lnTo>
                    <a:pt x="242705" y="485323"/>
                  </a:lnTo>
                  <a:close/>
                  <a:moveTo>
                    <a:pt x="242705" y="410652"/>
                  </a:moveTo>
                  <a:lnTo>
                    <a:pt x="93376" y="410652"/>
                  </a:lnTo>
                  <a:lnTo>
                    <a:pt x="93376" y="373317"/>
                  </a:lnTo>
                  <a:lnTo>
                    <a:pt x="242705" y="373317"/>
                  </a:lnTo>
                  <a:lnTo>
                    <a:pt x="242705" y="410652"/>
                  </a:lnTo>
                  <a:close/>
                  <a:moveTo>
                    <a:pt x="242705" y="335994"/>
                  </a:moveTo>
                  <a:lnTo>
                    <a:pt x="93376" y="335994"/>
                  </a:lnTo>
                  <a:lnTo>
                    <a:pt x="93376" y="298658"/>
                  </a:lnTo>
                  <a:lnTo>
                    <a:pt x="242705" y="298658"/>
                  </a:lnTo>
                  <a:lnTo>
                    <a:pt x="242705" y="335994"/>
                  </a:lnTo>
                  <a:close/>
                  <a:moveTo>
                    <a:pt x="392034" y="447988"/>
                  </a:moveTo>
                  <a:lnTo>
                    <a:pt x="280040" y="447988"/>
                  </a:lnTo>
                  <a:lnTo>
                    <a:pt x="280040" y="298658"/>
                  </a:lnTo>
                  <a:lnTo>
                    <a:pt x="392034" y="298658"/>
                  </a:lnTo>
                  <a:lnTo>
                    <a:pt x="392034" y="447988"/>
                  </a:lnTo>
                  <a:close/>
                  <a:moveTo>
                    <a:pt x="392034" y="261323"/>
                  </a:moveTo>
                  <a:lnTo>
                    <a:pt x="93376" y="261323"/>
                  </a:lnTo>
                  <a:lnTo>
                    <a:pt x="93376" y="74658"/>
                  </a:lnTo>
                  <a:lnTo>
                    <a:pt x="392034" y="74658"/>
                  </a:lnTo>
                  <a:lnTo>
                    <a:pt x="392034" y="261323"/>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48" name="Google Shape;5427;p69">
            <a:extLst>
              <a:ext uri="{FF2B5EF4-FFF2-40B4-BE49-F238E27FC236}">
                <a16:creationId xmlns:a16="http://schemas.microsoft.com/office/drawing/2014/main" id="{7E7CAF2B-C808-E226-DBC1-B89818A75C2C}"/>
              </a:ext>
            </a:extLst>
          </p:cNvPr>
          <p:cNvSpPr/>
          <p:nvPr/>
        </p:nvSpPr>
        <p:spPr>
          <a:xfrm>
            <a:off x="7140115" y="3181737"/>
            <a:ext cx="587737" cy="313589"/>
          </a:xfrm>
          <a:custGeom>
            <a:avLst/>
            <a:gdLst/>
            <a:ahLst/>
            <a:cxnLst/>
            <a:rect l="l" t="t" r="r" b="b"/>
            <a:pathLst>
              <a:path w="634665" h="336006" extrusionOk="0">
                <a:moveTo>
                  <a:pt x="597317" y="224012"/>
                </a:moveTo>
                <a:lnTo>
                  <a:pt x="597317" y="149342"/>
                </a:lnTo>
                <a:lnTo>
                  <a:pt x="393832" y="149342"/>
                </a:lnTo>
                <a:cubicBezTo>
                  <a:pt x="380779" y="149342"/>
                  <a:pt x="368483" y="152626"/>
                  <a:pt x="357736" y="158390"/>
                </a:cubicBezTo>
                <a:cubicBezTo>
                  <a:pt x="378288" y="130302"/>
                  <a:pt x="411496" y="112006"/>
                  <a:pt x="448893" y="112006"/>
                </a:cubicBezTo>
                <a:lnTo>
                  <a:pt x="597317" y="112006"/>
                </a:lnTo>
                <a:lnTo>
                  <a:pt x="597317" y="74671"/>
                </a:lnTo>
                <a:lnTo>
                  <a:pt x="448893" y="74671"/>
                </a:lnTo>
                <a:cubicBezTo>
                  <a:pt x="403946" y="74671"/>
                  <a:pt x="363549" y="94516"/>
                  <a:pt x="335994" y="125902"/>
                </a:cubicBezTo>
                <a:lnTo>
                  <a:pt x="335994" y="110110"/>
                </a:lnTo>
                <a:cubicBezTo>
                  <a:pt x="335994" y="49396"/>
                  <a:pt x="286598" y="0"/>
                  <a:pt x="225884" y="0"/>
                </a:cubicBezTo>
                <a:lnTo>
                  <a:pt x="130662" y="0"/>
                </a:lnTo>
                <a:lnTo>
                  <a:pt x="130662" y="37335"/>
                </a:lnTo>
                <a:lnTo>
                  <a:pt x="225884" y="37335"/>
                </a:lnTo>
                <a:cubicBezTo>
                  <a:pt x="266009" y="37335"/>
                  <a:pt x="298658" y="69985"/>
                  <a:pt x="298658" y="110110"/>
                </a:cubicBezTo>
                <a:lnTo>
                  <a:pt x="298658" y="125902"/>
                </a:lnTo>
                <a:cubicBezTo>
                  <a:pt x="271103" y="94516"/>
                  <a:pt x="230706" y="74671"/>
                  <a:pt x="185760" y="74671"/>
                </a:cubicBezTo>
                <a:lnTo>
                  <a:pt x="37336" y="74671"/>
                </a:lnTo>
                <a:lnTo>
                  <a:pt x="37336" y="112006"/>
                </a:lnTo>
                <a:lnTo>
                  <a:pt x="185760" y="112006"/>
                </a:lnTo>
                <a:cubicBezTo>
                  <a:pt x="223158" y="112006"/>
                  <a:pt x="256365" y="130290"/>
                  <a:pt x="276917" y="158390"/>
                </a:cubicBezTo>
                <a:cubicBezTo>
                  <a:pt x="266158" y="152626"/>
                  <a:pt x="253873" y="149342"/>
                  <a:pt x="240821" y="149342"/>
                </a:cubicBezTo>
                <a:lnTo>
                  <a:pt x="37336" y="149342"/>
                </a:lnTo>
                <a:lnTo>
                  <a:pt x="37336" y="224112"/>
                </a:lnTo>
                <a:lnTo>
                  <a:pt x="0" y="224112"/>
                </a:lnTo>
                <a:lnTo>
                  <a:pt x="0" y="261447"/>
                </a:lnTo>
                <a:lnTo>
                  <a:pt x="205332" y="261447"/>
                </a:lnTo>
                <a:cubicBezTo>
                  <a:pt x="215621" y="261447"/>
                  <a:pt x="224000" y="269814"/>
                  <a:pt x="224000" y="280115"/>
                </a:cubicBezTo>
                <a:lnTo>
                  <a:pt x="224000" y="336006"/>
                </a:lnTo>
                <a:lnTo>
                  <a:pt x="410665" y="336006"/>
                </a:lnTo>
                <a:lnTo>
                  <a:pt x="410665" y="280003"/>
                </a:lnTo>
                <a:cubicBezTo>
                  <a:pt x="410665" y="269715"/>
                  <a:pt x="419032" y="261335"/>
                  <a:pt x="429332" y="261335"/>
                </a:cubicBezTo>
                <a:lnTo>
                  <a:pt x="634665" y="261335"/>
                </a:lnTo>
                <a:lnTo>
                  <a:pt x="634665" y="224000"/>
                </a:lnTo>
                <a:lnTo>
                  <a:pt x="597330" y="22400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349" name="Google Shape;5428;p69">
            <a:extLst>
              <a:ext uri="{FF2B5EF4-FFF2-40B4-BE49-F238E27FC236}">
                <a16:creationId xmlns:a16="http://schemas.microsoft.com/office/drawing/2014/main" id="{6C1D96C1-1681-2259-8693-9C169006EDC1}"/>
              </a:ext>
            </a:extLst>
          </p:cNvPr>
          <p:cNvGrpSpPr/>
          <p:nvPr/>
        </p:nvGrpSpPr>
        <p:grpSpPr>
          <a:xfrm>
            <a:off x="10035050" y="3043120"/>
            <a:ext cx="482808" cy="590825"/>
            <a:chOff x="10944087" y="2210010"/>
            <a:chExt cx="522670" cy="634653"/>
          </a:xfrm>
        </p:grpSpPr>
        <p:sp>
          <p:nvSpPr>
            <p:cNvPr id="2350" name="Google Shape;5429;p69">
              <a:extLst>
                <a:ext uri="{FF2B5EF4-FFF2-40B4-BE49-F238E27FC236}">
                  <a16:creationId xmlns:a16="http://schemas.microsoft.com/office/drawing/2014/main" id="{7698BF45-22A8-D5FC-87B9-548854954942}"/>
                </a:ext>
              </a:extLst>
            </p:cNvPr>
            <p:cNvSpPr/>
            <p:nvPr/>
          </p:nvSpPr>
          <p:spPr>
            <a:xfrm>
              <a:off x="10944100" y="2732657"/>
              <a:ext cx="522657" cy="112006"/>
            </a:xfrm>
            <a:custGeom>
              <a:avLst/>
              <a:gdLst/>
              <a:ahLst/>
              <a:cxnLst/>
              <a:rect l="l" t="t" r="r" b="b"/>
              <a:pathLst>
                <a:path w="522657" h="112006" extrusionOk="0">
                  <a:moveTo>
                    <a:pt x="0" y="56003"/>
                  </a:moveTo>
                  <a:cubicBezTo>
                    <a:pt x="0" y="86930"/>
                    <a:pt x="25076" y="112006"/>
                    <a:pt x="56003" y="112006"/>
                  </a:cubicBezTo>
                  <a:lnTo>
                    <a:pt x="522658" y="112006"/>
                  </a:lnTo>
                  <a:lnTo>
                    <a:pt x="522658" y="74671"/>
                  </a:lnTo>
                  <a:lnTo>
                    <a:pt x="485322" y="74671"/>
                  </a:lnTo>
                  <a:lnTo>
                    <a:pt x="485322" y="37335"/>
                  </a:lnTo>
                  <a:lnTo>
                    <a:pt x="522658" y="37335"/>
                  </a:lnTo>
                  <a:lnTo>
                    <a:pt x="522658" y="0"/>
                  </a:lnTo>
                  <a:lnTo>
                    <a:pt x="56003" y="0"/>
                  </a:lnTo>
                  <a:cubicBezTo>
                    <a:pt x="25076" y="0"/>
                    <a:pt x="0" y="25076"/>
                    <a:pt x="0" y="56003"/>
                  </a:cubicBez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1" name="Google Shape;5430;p69">
              <a:extLst>
                <a:ext uri="{FF2B5EF4-FFF2-40B4-BE49-F238E27FC236}">
                  <a16:creationId xmlns:a16="http://schemas.microsoft.com/office/drawing/2014/main" id="{B348CC42-66F6-DC0A-3945-15D16AA50A65}"/>
                </a:ext>
              </a:extLst>
            </p:cNvPr>
            <p:cNvSpPr/>
            <p:nvPr/>
          </p:nvSpPr>
          <p:spPr>
            <a:xfrm>
              <a:off x="10944087" y="2471334"/>
              <a:ext cx="74671" cy="242717"/>
            </a:xfrm>
            <a:custGeom>
              <a:avLst/>
              <a:gdLst/>
              <a:ahLst/>
              <a:cxnLst/>
              <a:rect l="l" t="t" r="r" b="b"/>
              <a:pathLst>
                <a:path w="74671" h="242717" extrusionOk="0">
                  <a:moveTo>
                    <a:pt x="74671" y="224000"/>
                  </a:moveTo>
                  <a:lnTo>
                    <a:pt x="74671" y="0"/>
                  </a:lnTo>
                  <a:lnTo>
                    <a:pt x="0" y="0"/>
                  </a:lnTo>
                  <a:lnTo>
                    <a:pt x="0" y="242717"/>
                  </a:lnTo>
                  <a:cubicBezTo>
                    <a:pt x="15607" y="230966"/>
                    <a:pt x="35005" y="224000"/>
                    <a:pt x="56004" y="224000"/>
                  </a:cubicBezTo>
                  <a:lnTo>
                    <a:pt x="74671" y="22400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2" name="Google Shape;5431;p69">
              <a:extLst>
                <a:ext uri="{FF2B5EF4-FFF2-40B4-BE49-F238E27FC236}">
                  <a16:creationId xmlns:a16="http://schemas.microsoft.com/office/drawing/2014/main" id="{D5789049-1523-658F-E03D-3A6D9B262B75}"/>
                </a:ext>
              </a:extLst>
            </p:cNvPr>
            <p:cNvSpPr/>
            <p:nvPr/>
          </p:nvSpPr>
          <p:spPr>
            <a:xfrm>
              <a:off x="10944087" y="2211882"/>
              <a:ext cx="74671" cy="147457"/>
            </a:xfrm>
            <a:custGeom>
              <a:avLst/>
              <a:gdLst/>
              <a:ahLst/>
              <a:cxnLst/>
              <a:rect l="l" t="t" r="r" b="b"/>
              <a:pathLst>
                <a:path w="74671" h="147457" extrusionOk="0">
                  <a:moveTo>
                    <a:pt x="74671" y="0"/>
                  </a:moveTo>
                  <a:cubicBezTo>
                    <a:pt x="32117" y="8664"/>
                    <a:pt x="0" y="46384"/>
                    <a:pt x="0" y="91454"/>
                  </a:cubicBezTo>
                  <a:lnTo>
                    <a:pt x="0" y="147458"/>
                  </a:lnTo>
                  <a:lnTo>
                    <a:pt x="74671" y="147458"/>
                  </a:lnTo>
                  <a:lnTo>
                    <a:pt x="74671" y="12"/>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3" name="Google Shape;5432;p69">
              <a:extLst>
                <a:ext uri="{FF2B5EF4-FFF2-40B4-BE49-F238E27FC236}">
                  <a16:creationId xmlns:a16="http://schemas.microsoft.com/office/drawing/2014/main" id="{40C5C36B-8549-2A40-02AD-9D11E4E8BD10}"/>
                </a:ext>
              </a:extLst>
            </p:cNvPr>
            <p:cNvSpPr/>
            <p:nvPr/>
          </p:nvSpPr>
          <p:spPr>
            <a:xfrm>
              <a:off x="10944100" y="2396675"/>
              <a:ext cx="74669" cy="37335"/>
            </a:xfrm>
            <a:custGeom>
              <a:avLst/>
              <a:gdLst/>
              <a:ahLst/>
              <a:cxnLst/>
              <a:rect l="l" t="t" r="r" b="b"/>
              <a:pathLst>
                <a:path w="74669" h="37335" extrusionOk="0">
                  <a:moveTo>
                    <a:pt x="0" y="0"/>
                  </a:moveTo>
                  <a:lnTo>
                    <a:pt x="74670" y="0"/>
                  </a:lnTo>
                  <a:lnTo>
                    <a:pt x="74670" y="37335"/>
                  </a:lnTo>
                  <a:lnTo>
                    <a:pt x="0" y="37335"/>
                  </a:lnTo>
                  <a:lnTo>
                    <a:pt x="0" y="0"/>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4" name="Google Shape;5433;p69">
              <a:extLst>
                <a:ext uri="{FF2B5EF4-FFF2-40B4-BE49-F238E27FC236}">
                  <a16:creationId xmlns:a16="http://schemas.microsoft.com/office/drawing/2014/main" id="{5900FFA8-75D4-26F1-5747-B576B3EC5DA6}"/>
                </a:ext>
              </a:extLst>
            </p:cNvPr>
            <p:cNvSpPr/>
            <p:nvPr/>
          </p:nvSpPr>
          <p:spPr>
            <a:xfrm>
              <a:off x="11056082" y="2210010"/>
              <a:ext cx="410652" cy="485323"/>
            </a:xfrm>
            <a:custGeom>
              <a:avLst/>
              <a:gdLst/>
              <a:ahLst/>
              <a:cxnLst/>
              <a:rect l="l" t="t" r="r" b="b"/>
              <a:pathLst>
                <a:path w="410652" h="485323" extrusionOk="0">
                  <a:moveTo>
                    <a:pt x="323560" y="0"/>
                  </a:moveTo>
                  <a:lnTo>
                    <a:pt x="323560" y="221546"/>
                  </a:lnTo>
                  <a:lnTo>
                    <a:pt x="248890" y="171765"/>
                  </a:lnTo>
                  <a:lnTo>
                    <a:pt x="174219" y="221546"/>
                  </a:lnTo>
                  <a:lnTo>
                    <a:pt x="174219" y="0"/>
                  </a:lnTo>
                  <a:lnTo>
                    <a:pt x="0" y="0"/>
                  </a:lnTo>
                  <a:lnTo>
                    <a:pt x="0" y="485323"/>
                  </a:lnTo>
                  <a:lnTo>
                    <a:pt x="410652" y="485323"/>
                  </a:lnTo>
                  <a:lnTo>
                    <a:pt x="410652" y="0"/>
                  </a:lnTo>
                  <a:lnTo>
                    <a:pt x="323548" y="0"/>
                  </a:lnTo>
                  <a:close/>
                  <a:moveTo>
                    <a:pt x="323560" y="447988"/>
                  </a:moveTo>
                  <a:lnTo>
                    <a:pt x="80905" y="447988"/>
                  </a:lnTo>
                  <a:lnTo>
                    <a:pt x="80905" y="410652"/>
                  </a:lnTo>
                  <a:lnTo>
                    <a:pt x="323560" y="410652"/>
                  </a:lnTo>
                  <a:lnTo>
                    <a:pt x="323560" y="447988"/>
                  </a:lnTo>
                  <a:close/>
                  <a:moveTo>
                    <a:pt x="323560" y="373317"/>
                  </a:moveTo>
                  <a:lnTo>
                    <a:pt x="80905" y="373317"/>
                  </a:lnTo>
                  <a:lnTo>
                    <a:pt x="80905" y="335982"/>
                  </a:lnTo>
                  <a:lnTo>
                    <a:pt x="323560" y="335982"/>
                  </a:lnTo>
                  <a:lnTo>
                    <a:pt x="323560" y="373317"/>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5" name="Google Shape;5434;p69">
              <a:extLst>
                <a:ext uri="{FF2B5EF4-FFF2-40B4-BE49-F238E27FC236}">
                  <a16:creationId xmlns:a16="http://schemas.microsoft.com/office/drawing/2014/main" id="{67C94E7E-3064-F4E1-C847-084514E95F2D}"/>
                </a:ext>
              </a:extLst>
            </p:cNvPr>
            <p:cNvSpPr/>
            <p:nvPr/>
          </p:nvSpPr>
          <p:spPr>
            <a:xfrm>
              <a:off x="11267636" y="2210010"/>
              <a:ext cx="74671" cy="151783"/>
            </a:xfrm>
            <a:custGeom>
              <a:avLst/>
              <a:gdLst/>
              <a:ahLst/>
              <a:cxnLst/>
              <a:rect l="l" t="t" r="r" b="b"/>
              <a:pathLst>
                <a:path w="74671" h="151783" extrusionOk="0">
                  <a:moveTo>
                    <a:pt x="74671" y="151784"/>
                  </a:moveTo>
                  <a:lnTo>
                    <a:pt x="74671" y="0"/>
                  </a:lnTo>
                  <a:lnTo>
                    <a:pt x="0" y="0"/>
                  </a:lnTo>
                  <a:lnTo>
                    <a:pt x="0" y="151784"/>
                  </a:lnTo>
                  <a:lnTo>
                    <a:pt x="37336" y="126893"/>
                  </a:lnTo>
                  <a:lnTo>
                    <a:pt x="74671" y="151784"/>
                  </a:lnTo>
                  <a:close/>
                </a:path>
              </a:pathLst>
            </a:custGeom>
            <a:solidFill>
              <a:srgbClr val="66241B"/>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56" name="TextBox 2355">
            <a:extLst>
              <a:ext uri="{FF2B5EF4-FFF2-40B4-BE49-F238E27FC236}">
                <a16:creationId xmlns:a16="http://schemas.microsoft.com/office/drawing/2014/main" id="{C83E7211-0F61-02DA-C48E-23D2D2AB6FD3}"/>
              </a:ext>
            </a:extLst>
          </p:cNvPr>
          <p:cNvSpPr txBox="1"/>
          <p:nvPr/>
        </p:nvSpPr>
        <p:spPr>
          <a:xfrm>
            <a:off x="451793" y="4183699"/>
            <a:ext cx="2294646" cy="1200329"/>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Chuẩn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bị</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nói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357" name="TextBox 2356">
            <a:extLst>
              <a:ext uri="{FF2B5EF4-FFF2-40B4-BE49-F238E27FC236}">
                <a16:creationId xmlns:a16="http://schemas.microsoft.com/office/drawing/2014/main" id="{C319A4DB-A661-FBBB-5444-59B16D07A551}"/>
              </a:ext>
            </a:extLst>
          </p:cNvPr>
          <p:cNvSpPr txBox="1"/>
          <p:nvPr/>
        </p:nvSpPr>
        <p:spPr>
          <a:xfrm>
            <a:off x="2746439" y="4179756"/>
            <a:ext cx="3773337" cy="2308324"/>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Tìm</a:t>
            </a:r>
            <a:r>
              <a:rPr lang="en-US" sz="3600" dirty="0">
                <a:solidFill>
                  <a:schemeClr val="bg1">
                    <a:lumMod val="10000"/>
                  </a:schemeClr>
                </a:solidFill>
                <a:latin typeface="Times New Roman" panose="02020603050405020304" pitchFamily="18" charset="0"/>
                <a:cs typeface="Times New Roman" panose="02020603050405020304" pitchFamily="18" charset="0"/>
              </a:rPr>
              <a:t> ý, </a:t>
            </a:r>
            <a:r>
              <a:rPr lang="en-US" sz="3600" dirty="0" err="1">
                <a:solidFill>
                  <a:schemeClr val="bg1">
                    <a:lumMod val="10000"/>
                  </a:schemeClr>
                </a:solidFill>
                <a:latin typeface="Times New Roman" panose="02020603050405020304" pitchFamily="18" charset="0"/>
                <a:cs typeface="Times New Roman" panose="02020603050405020304" pitchFamily="18" charset="0"/>
              </a:rPr>
              <a:t>lập</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dàn</a:t>
            </a:r>
            <a:r>
              <a:rPr lang="en-US" sz="3600" dirty="0">
                <a:solidFill>
                  <a:schemeClr val="bg1">
                    <a:lumMod val="10000"/>
                  </a:schemeClr>
                </a:solidFill>
                <a:latin typeface="Times New Roman" panose="02020603050405020304" pitchFamily="18" charset="0"/>
                <a:cs typeface="Times New Roman" panose="02020603050405020304" pitchFamily="18" charset="0"/>
              </a:rPr>
              <a:t> ý (</a:t>
            </a:r>
            <a:r>
              <a:rPr lang="en-US" sz="3600" dirty="0" err="1">
                <a:solidFill>
                  <a:schemeClr val="bg1">
                    <a:lumMod val="10000"/>
                  </a:schemeClr>
                </a:solidFill>
                <a:latin typeface="Times New Roman" panose="02020603050405020304" pitchFamily="18" charset="0"/>
                <a:cs typeface="Times New Roman" panose="02020603050405020304" pitchFamily="18" charset="0"/>
              </a:rPr>
              <a:t>chuyển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hoá</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nội</a:t>
            </a:r>
            <a:r>
              <a:rPr lang="en-US" sz="3600" dirty="0">
                <a:solidFill>
                  <a:schemeClr val="bg1">
                    <a:lumMod val="10000"/>
                  </a:schemeClr>
                </a:solidFill>
                <a:latin typeface="Times New Roman" panose="02020603050405020304" pitchFamily="18" charset="0"/>
                <a:cs typeface="Times New Roman" panose="02020603050405020304" pitchFamily="18" charset="0"/>
              </a:rPr>
              <a:t> dung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dàn</a:t>
            </a:r>
            <a:r>
              <a:rPr lang="en-US" sz="3600" dirty="0">
                <a:solidFill>
                  <a:schemeClr val="bg1">
                    <a:lumMod val="10000"/>
                  </a:schemeClr>
                </a:solidFill>
                <a:latin typeface="Times New Roman" panose="02020603050405020304" pitchFamily="18" charset="0"/>
                <a:cs typeface="Times New Roman" panose="02020603050405020304" pitchFamily="18" charset="0"/>
              </a:rPr>
              <a:t> ý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nói</a:t>
            </a:r>
            <a:r>
              <a:rPr lang="en-US" sz="3600" dirty="0">
                <a:solidFill>
                  <a:schemeClr val="bg1">
                    <a:lumMod val="10000"/>
                  </a:schemeClr>
                </a:solidFill>
                <a:latin typeface="Times New Roman" panose="02020603050405020304" pitchFamily="18" charset="0"/>
                <a:cs typeface="Times New Roman" panose="02020603050405020304" pitchFamily="18" charset="0"/>
              </a:rPr>
              <a:t>);</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358" name="TextBox 2357">
            <a:extLst>
              <a:ext uri="{FF2B5EF4-FFF2-40B4-BE49-F238E27FC236}">
                <a16:creationId xmlns:a16="http://schemas.microsoft.com/office/drawing/2014/main" id="{21D99EDF-1DBB-5832-1BB5-0F24EE2CF49E}"/>
              </a:ext>
            </a:extLst>
          </p:cNvPr>
          <p:cNvSpPr txBox="1"/>
          <p:nvPr/>
        </p:nvSpPr>
        <p:spPr>
          <a:xfrm>
            <a:off x="6310591" y="4139794"/>
            <a:ext cx="2492299" cy="1200329"/>
          </a:xfrm>
          <a:prstGeom prst="rect">
            <a:avLst/>
          </a:prstGeom>
          <a:noFill/>
        </p:spPr>
        <p:txBody>
          <a:bodyPr wrap="square">
            <a:spAutoFit/>
          </a:bodyPr>
          <a:lstStyle/>
          <a:p>
            <a:pPr algn="ctr" defTabSz="1219170">
              <a:spcAft>
                <a:spcPts val="1067"/>
              </a:spcAft>
              <a:buClr>
                <a:srgbClr val="000000"/>
              </a:buClr>
            </a:pPr>
            <a:r>
              <a:rPr lang="en-US" sz="3600" dirty="0" err="1">
                <a:solidFill>
                  <a:schemeClr val="bg1">
                    <a:lumMod val="10000"/>
                  </a:schemeClr>
                </a:solidFill>
                <a:latin typeface="Times New Roman" panose="02020603050405020304" pitchFamily="18" charset="0"/>
                <a:cs typeface="Times New Roman" panose="02020603050405020304" pitchFamily="18" charset="0"/>
              </a:rPr>
              <a:t>Luyện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tập</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trình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bày</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4400" kern="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359" name="TextBox 2358">
            <a:extLst>
              <a:ext uri="{FF2B5EF4-FFF2-40B4-BE49-F238E27FC236}">
                <a16:creationId xmlns:a16="http://schemas.microsoft.com/office/drawing/2014/main" id="{51FB50D2-84E7-0C08-C312-3839912196CD}"/>
              </a:ext>
            </a:extLst>
          </p:cNvPr>
          <p:cNvSpPr txBox="1"/>
          <p:nvPr/>
        </p:nvSpPr>
        <p:spPr>
          <a:xfrm>
            <a:off x="9153274" y="4080816"/>
            <a:ext cx="2619304" cy="1200329"/>
          </a:xfrm>
          <a:prstGeom prst="rect">
            <a:avLst/>
          </a:prstGeom>
          <a:noFill/>
        </p:spPr>
        <p:txBody>
          <a:bodyPr wrap="square">
            <a:spAutoFit/>
          </a:bodyPr>
          <a:lstStyle/>
          <a:p>
            <a:pPr algn="ctr" defTabSz="1219170">
              <a:buClr>
                <a:srgbClr val="000000"/>
              </a:buClr>
            </a:pPr>
            <a:r>
              <a:rPr lang="en-US" sz="3600" dirty="0">
                <a:solidFill>
                  <a:schemeClr val="bg1">
                    <a:lumMod val="10000"/>
                  </a:schemeClr>
                </a:solidFill>
                <a:latin typeface="Times New Roman" panose="02020603050405020304" pitchFamily="18" charset="0"/>
                <a:cs typeface="Times New Roman" panose="02020603050405020304" pitchFamily="18" charset="0"/>
              </a:rPr>
              <a:t>Trao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đổi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đánh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giá</a:t>
            </a:r>
            <a:r>
              <a:rPr lang="en-US" sz="3600" dirty="0">
                <a:solidFill>
                  <a:schemeClr val="bg1">
                    <a:lumMod val="10000"/>
                  </a:schemeClr>
                </a:solidFill>
                <a:latin typeface="Times New Roman" panose="02020603050405020304" pitchFamily="18" charset="0"/>
                <a:cs typeface="Times New Roman" panose="02020603050405020304" pitchFamily="18" charset="0"/>
              </a:rPr>
              <a:t>.</a:t>
            </a:r>
            <a:endParaRPr lang="en-SG" sz="44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
        <p:nvSpPr>
          <p:cNvPr id="2364" name="Freeform 6">
            <a:extLst>
              <a:ext uri="{FF2B5EF4-FFF2-40B4-BE49-F238E27FC236}">
                <a16:creationId xmlns:a16="http://schemas.microsoft.com/office/drawing/2014/main" id="{239BBBC6-0D77-9A14-51AA-ED4D524FEC48}"/>
              </a:ext>
            </a:extLst>
          </p:cNvPr>
          <p:cNvSpPr/>
          <p:nvPr/>
        </p:nvSpPr>
        <p:spPr>
          <a:xfrm>
            <a:off x="-104172" y="5349199"/>
            <a:ext cx="1853877" cy="1492678"/>
          </a:xfrm>
          <a:custGeom>
            <a:avLst/>
            <a:gdLst/>
            <a:ahLst/>
            <a:cxnLst/>
            <a:rect l="l" t="t" r="r" b="b"/>
            <a:pathLst>
              <a:path w="2364282" h="2196633">
                <a:moveTo>
                  <a:pt x="0" y="0"/>
                </a:moveTo>
                <a:lnTo>
                  <a:pt x="2364282" y="0"/>
                </a:lnTo>
                <a:lnTo>
                  <a:pt x="2364282" y="2196633"/>
                </a:lnTo>
                <a:lnTo>
                  <a:pt x="0" y="2196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SG" dirty="0"/>
          </a:p>
        </p:txBody>
      </p:sp>
    </p:spTree>
    <p:extLst>
      <p:ext uri="{BB962C8B-B14F-4D97-AF65-F5344CB8AC3E}">
        <p14:creationId xmlns:p14="http://schemas.microsoft.com/office/powerpoint/2010/main" val="2091500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28"/>
                                        </p:tgtEl>
                                        <p:attrNameLst>
                                          <p:attrName>style.visibility</p:attrName>
                                        </p:attrNameLst>
                                      </p:cBhvr>
                                      <p:to>
                                        <p:strVal val="visible"/>
                                      </p:to>
                                    </p:set>
                                    <p:animEffect transition="in" filter="barn(inVertical)">
                                      <p:cBhvr>
                                        <p:cTn id="7" dur="500"/>
                                        <p:tgtEl>
                                          <p:spTgt spid="23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36"/>
                                        </p:tgtEl>
                                        <p:attrNameLst>
                                          <p:attrName>style.visibility</p:attrName>
                                        </p:attrNameLst>
                                      </p:cBhvr>
                                      <p:to>
                                        <p:strVal val="visible"/>
                                      </p:to>
                                    </p:set>
                                    <p:animEffect transition="in" filter="barn(inVertical)">
                                      <p:cBhvr>
                                        <p:cTn id="12" dur="500"/>
                                        <p:tgtEl>
                                          <p:spTgt spid="233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27"/>
                                        </p:tgtEl>
                                        <p:attrNameLst>
                                          <p:attrName>style.visibility</p:attrName>
                                        </p:attrNameLst>
                                      </p:cBhvr>
                                      <p:to>
                                        <p:strVal val="visible"/>
                                      </p:to>
                                    </p:set>
                                    <p:animEffect transition="in" filter="barn(inVertical)">
                                      <p:cBhvr>
                                        <p:cTn id="15" dur="500"/>
                                        <p:tgtEl>
                                          <p:spTgt spid="2327"/>
                                        </p:tgtEl>
                                      </p:cBhvr>
                                    </p:animEffect>
                                  </p:childTnLst>
                                </p:cTn>
                              </p:par>
                              <p:par>
                                <p:cTn id="16" presetID="16" presetClass="entr" presetSubtype="21" fill="hold" nodeType="withEffect">
                                  <p:stCondLst>
                                    <p:cond delay="0"/>
                                  </p:stCondLst>
                                  <p:childTnLst>
                                    <p:set>
                                      <p:cBhvr>
                                        <p:cTn id="17" dur="1" fill="hold">
                                          <p:stCondLst>
                                            <p:cond delay="0"/>
                                          </p:stCondLst>
                                        </p:cTn>
                                        <p:tgtEl>
                                          <p:spTgt spid="2332"/>
                                        </p:tgtEl>
                                        <p:attrNameLst>
                                          <p:attrName>style.visibility</p:attrName>
                                        </p:attrNameLst>
                                      </p:cBhvr>
                                      <p:to>
                                        <p:strVal val="visible"/>
                                      </p:to>
                                    </p:set>
                                    <p:animEffect transition="in" filter="barn(inVertical)">
                                      <p:cBhvr>
                                        <p:cTn id="18" dur="500"/>
                                        <p:tgtEl>
                                          <p:spTgt spid="2332"/>
                                        </p:tgtEl>
                                      </p:cBhvr>
                                    </p:animEffect>
                                  </p:childTnLst>
                                </p:cTn>
                              </p:par>
                              <p:par>
                                <p:cTn id="19" presetID="16" presetClass="entr" presetSubtype="21" fill="hold" nodeType="withEffect">
                                  <p:stCondLst>
                                    <p:cond delay="0"/>
                                  </p:stCondLst>
                                  <p:childTnLst>
                                    <p:set>
                                      <p:cBhvr>
                                        <p:cTn id="20" dur="1" fill="hold">
                                          <p:stCondLst>
                                            <p:cond delay="0"/>
                                          </p:stCondLst>
                                        </p:cTn>
                                        <p:tgtEl>
                                          <p:spTgt spid="2340"/>
                                        </p:tgtEl>
                                        <p:attrNameLst>
                                          <p:attrName>style.visibility</p:attrName>
                                        </p:attrNameLst>
                                      </p:cBhvr>
                                      <p:to>
                                        <p:strVal val="visible"/>
                                      </p:to>
                                    </p:set>
                                    <p:animEffect transition="in" filter="barn(inVertical)">
                                      <p:cBhvr>
                                        <p:cTn id="21" dur="500"/>
                                        <p:tgtEl>
                                          <p:spTgt spid="23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56"/>
                                        </p:tgtEl>
                                        <p:attrNameLst>
                                          <p:attrName>style.visibility</p:attrName>
                                        </p:attrNameLst>
                                      </p:cBhvr>
                                      <p:to>
                                        <p:strVal val="visible"/>
                                      </p:to>
                                    </p:set>
                                    <p:animEffect transition="in" filter="barn(inVertical)">
                                      <p:cBhvr>
                                        <p:cTn id="24" dur="500"/>
                                        <p:tgtEl>
                                          <p:spTgt spid="23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37"/>
                                        </p:tgtEl>
                                        <p:attrNameLst>
                                          <p:attrName>style.visibility</p:attrName>
                                        </p:attrNameLst>
                                      </p:cBhvr>
                                      <p:to>
                                        <p:strVal val="visible"/>
                                      </p:to>
                                    </p:set>
                                    <p:animEffect transition="in" filter="barn(inVertical)">
                                      <p:cBhvr>
                                        <p:cTn id="29" dur="500"/>
                                        <p:tgtEl>
                                          <p:spTgt spid="23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29"/>
                                        </p:tgtEl>
                                        <p:attrNameLst>
                                          <p:attrName>style.visibility</p:attrName>
                                        </p:attrNameLst>
                                      </p:cBhvr>
                                      <p:to>
                                        <p:strVal val="visible"/>
                                      </p:to>
                                    </p:set>
                                    <p:animEffect transition="in" filter="barn(inVertical)">
                                      <p:cBhvr>
                                        <p:cTn id="32" dur="500"/>
                                        <p:tgtEl>
                                          <p:spTgt spid="2329"/>
                                        </p:tgtEl>
                                      </p:cBhvr>
                                    </p:animEffect>
                                  </p:childTnLst>
                                </p:cTn>
                              </p:par>
                              <p:par>
                                <p:cTn id="33" presetID="16" presetClass="entr" presetSubtype="21" fill="hold" nodeType="withEffect">
                                  <p:stCondLst>
                                    <p:cond delay="0"/>
                                  </p:stCondLst>
                                  <p:childTnLst>
                                    <p:set>
                                      <p:cBhvr>
                                        <p:cTn id="34" dur="1" fill="hold">
                                          <p:stCondLst>
                                            <p:cond delay="0"/>
                                          </p:stCondLst>
                                        </p:cTn>
                                        <p:tgtEl>
                                          <p:spTgt spid="2333"/>
                                        </p:tgtEl>
                                        <p:attrNameLst>
                                          <p:attrName>style.visibility</p:attrName>
                                        </p:attrNameLst>
                                      </p:cBhvr>
                                      <p:to>
                                        <p:strVal val="visible"/>
                                      </p:to>
                                    </p:set>
                                    <p:animEffect transition="in" filter="barn(inVertical)">
                                      <p:cBhvr>
                                        <p:cTn id="35" dur="500"/>
                                        <p:tgtEl>
                                          <p:spTgt spid="2333"/>
                                        </p:tgtEl>
                                      </p:cBhvr>
                                    </p:animEffect>
                                  </p:childTnLst>
                                </p:cTn>
                              </p:par>
                              <p:par>
                                <p:cTn id="36" presetID="16" presetClass="entr" presetSubtype="21" fill="hold" nodeType="withEffect">
                                  <p:stCondLst>
                                    <p:cond delay="0"/>
                                  </p:stCondLst>
                                  <p:childTnLst>
                                    <p:set>
                                      <p:cBhvr>
                                        <p:cTn id="37" dur="1" fill="hold">
                                          <p:stCondLst>
                                            <p:cond delay="0"/>
                                          </p:stCondLst>
                                        </p:cTn>
                                        <p:tgtEl>
                                          <p:spTgt spid="2343"/>
                                        </p:tgtEl>
                                        <p:attrNameLst>
                                          <p:attrName>style.visibility</p:attrName>
                                        </p:attrNameLst>
                                      </p:cBhvr>
                                      <p:to>
                                        <p:strVal val="visible"/>
                                      </p:to>
                                    </p:set>
                                    <p:animEffect transition="in" filter="barn(inVertical)">
                                      <p:cBhvr>
                                        <p:cTn id="38" dur="500"/>
                                        <p:tgtEl>
                                          <p:spTgt spid="234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57"/>
                                        </p:tgtEl>
                                        <p:attrNameLst>
                                          <p:attrName>style.visibility</p:attrName>
                                        </p:attrNameLst>
                                      </p:cBhvr>
                                      <p:to>
                                        <p:strVal val="visible"/>
                                      </p:to>
                                    </p:set>
                                    <p:animEffect transition="in" filter="barn(inVertical)">
                                      <p:cBhvr>
                                        <p:cTn id="41" dur="500"/>
                                        <p:tgtEl>
                                          <p:spTgt spid="235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330"/>
                                        </p:tgtEl>
                                        <p:attrNameLst>
                                          <p:attrName>style.visibility</p:attrName>
                                        </p:attrNameLst>
                                      </p:cBhvr>
                                      <p:to>
                                        <p:strVal val="visible"/>
                                      </p:to>
                                    </p:set>
                                    <p:animEffect transition="in" filter="barn(inVertical)">
                                      <p:cBhvr>
                                        <p:cTn id="46" dur="500"/>
                                        <p:tgtEl>
                                          <p:spTgt spid="2330"/>
                                        </p:tgtEl>
                                      </p:cBhvr>
                                    </p:animEffect>
                                  </p:childTnLst>
                                </p:cTn>
                              </p:par>
                              <p:par>
                                <p:cTn id="47" presetID="16" presetClass="entr" presetSubtype="21" fill="hold" nodeType="withEffect">
                                  <p:stCondLst>
                                    <p:cond delay="0"/>
                                  </p:stCondLst>
                                  <p:childTnLst>
                                    <p:set>
                                      <p:cBhvr>
                                        <p:cTn id="48" dur="1" fill="hold">
                                          <p:stCondLst>
                                            <p:cond delay="0"/>
                                          </p:stCondLst>
                                        </p:cTn>
                                        <p:tgtEl>
                                          <p:spTgt spid="2334"/>
                                        </p:tgtEl>
                                        <p:attrNameLst>
                                          <p:attrName>style.visibility</p:attrName>
                                        </p:attrNameLst>
                                      </p:cBhvr>
                                      <p:to>
                                        <p:strVal val="visible"/>
                                      </p:to>
                                    </p:set>
                                    <p:animEffect transition="in" filter="barn(inVertical)">
                                      <p:cBhvr>
                                        <p:cTn id="49" dur="500"/>
                                        <p:tgtEl>
                                          <p:spTgt spid="2334"/>
                                        </p:tgtEl>
                                      </p:cBhvr>
                                    </p:animEffect>
                                  </p:childTnLst>
                                </p:cTn>
                              </p:par>
                              <p:par>
                                <p:cTn id="50" presetID="16" presetClass="entr" presetSubtype="21" fill="hold" nodeType="withEffect">
                                  <p:stCondLst>
                                    <p:cond delay="0"/>
                                  </p:stCondLst>
                                  <p:childTnLst>
                                    <p:set>
                                      <p:cBhvr>
                                        <p:cTn id="51" dur="1" fill="hold">
                                          <p:stCondLst>
                                            <p:cond delay="0"/>
                                          </p:stCondLst>
                                        </p:cTn>
                                        <p:tgtEl>
                                          <p:spTgt spid="2338"/>
                                        </p:tgtEl>
                                        <p:attrNameLst>
                                          <p:attrName>style.visibility</p:attrName>
                                        </p:attrNameLst>
                                      </p:cBhvr>
                                      <p:to>
                                        <p:strVal val="visible"/>
                                      </p:to>
                                    </p:set>
                                    <p:animEffect transition="in" filter="barn(inVertical)">
                                      <p:cBhvr>
                                        <p:cTn id="52" dur="500"/>
                                        <p:tgtEl>
                                          <p:spTgt spid="233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48"/>
                                        </p:tgtEl>
                                        <p:attrNameLst>
                                          <p:attrName>style.visibility</p:attrName>
                                        </p:attrNameLst>
                                      </p:cBhvr>
                                      <p:to>
                                        <p:strVal val="visible"/>
                                      </p:to>
                                    </p:set>
                                    <p:animEffect transition="in" filter="barn(inVertical)">
                                      <p:cBhvr>
                                        <p:cTn id="55" dur="500"/>
                                        <p:tgtEl>
                                          <p:spTgt spid="234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58"/>
                                        </p:tgtEl>
                                        <p:attrNameLst>
                                          <p:attrName>style.visibility</p:attrName>
                                        </p:attrNameLst>
                                      </p:cBhvr>
                                      <p:to>
                                        <p:strVal val="visible"/>
                                      </p:to>
                                    </p:set>
                                    <p:animEffect transition="in" filter="barn(inVertical)">
                                      <p:cBhvr>
                                        <p:cTn id="58" dur="500"/>
                                        <p:tgtEl>
                                          <p:spTgt spid="235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339"/>
                                        </p:tgtEl>
                                        <p:attrNameLst>
                                          <p:attrName>style.visibility</p:attrName>
                                        </p:attrNameLst>
                                      </p:cBhvr>
                                      <p:to>
                                        <p:strVal val="visible"/>
                                      </p:to>
                                    </p:set>
                                    <p:animEffect transition="in" filter="barn(inVertical)">
                                      <p:cBhvr>
                                        <p:cTn id="63" dur="500"/>
                                        <p:tgtEl>
                                          <p:spTgt spid="233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31"/>
                                        </p:tgtEl>
                                        <p:attrNameLst>
                                          <p:attrName>style.visibility</p:attrName>
                                        </p:attrNameLst>
                                      </p:cBhvr>
                                      <p:to>
                                        <p:strVal val="visible"/>
                                      </p:to>
                                    </p:set>
                                    <p:animEffect transition="in" filter="barn(inVertical)">
                                      <p:cBhvr>
                                        <p:cTn id="66" dur="500"/>
                                        <p:tgtEl>
                                          <p:spTgt spid="2331"/>
                                        </p:tgtEl>
                                      </p:cBhvr>
                                    </p:animEffect>
                                  </p:childTnLst>
                                </p:cTn>
                              </p:par>
                              <p:par>
                                <p:cTn id="67" presetID="16" presetClass="entr" presetSubtype="21" fill="hold" nodeType="withEffect">
                                  <p:stCondLst>
                                    <p:cond delay="0"/>
                                  </p:stCondLst>
                                  <p:childTnLst>
                                    <p:set>
                                      <p:cBhvr>
                                        <p:cTn id="68" dur="1" fill="hold">
                                          <p:stCondLst>
                                            <p:cond delay="0"/>
                                          </p:stCondLst>
                                        </p:cTn>
                                        <p:tgtEl>
                                          <p:spTgt spid="2335"/>
                                        </p:tgtEl>
                                        <p:attrNameLst>
                                          <p:attrName>style.visibility</p:attrName>
                                        </p:attrNameLst>
                                      </p:cBhvr>
                                      <p:to>
                                        <p:strVal val="visible"/>
                                      </p:to>
                                    </p:set>
                                    <p:animEffect transition="in" filter="barn(inVertical)">
                                      <p:cBhvr>
                                        <p:cTn id="69" dur="500"/>
                                        <p:tgtEl>
                                          <p:spTgt spid="2335"/>
                                        </p:tgtEl>
                                      </p:cBhvr>
                                    </p:animEffect>
                                  </p:childTnLst>
                                </p:cTn>
                              </p:par>
                              <p:par>
                                <p:cTn id="70" presetID="16" presetClass="entr" presetSubtype="21" fill="hold" nodeType="withEffect">
                                  <p:stCondLst>
                                    <p:cond delay="0"/>
                                  </p:stCondLst>
                                  <p:childTnLst>
                                    <p:set>
                                      <p:cBhvr>
                                        <p:cTn id="71" dur="1" fill="hold">
                                          <p:stCondLst>
                                            <p:cond delay="0"/>
                                          </p:stCondLst>
                                        </p:cTn>
                                        <p:tgtEl>
                                          <p:spTgt spid="2349"/>
                                        </p:tgtEl>
                                        <p:attrNameLst>
                                          <p:attrName>style.visibility</p:attrName>
                                        </p:attrNameLst>
                                      </p:cBhvr>
                                      <p:to>
                                        <p:strVal val="visible"/>
                                      </p:to>
                                    </p:set>
                                    <p:animEffect transition="in" filter="barn(inVertical)">
                                      <p:cBhvr>
                                        <p:cTn id="72" dur="500"/>
                                        <p:tgtEl>
                                          <p:spTgt spid="234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59"/>
                                        </p:tgtEl>
                                        <p:attrNameLst>
                                          <p:attrName>style.visibility</p:attrName>
                                        </p:attrNameLst>
                                      </p:cBhvr>
                                      <p:to>
                                        <p:strVal val="visible"/>
                                      </p:to>
                                    </p:set>
                                    <p:animEffect transition="in" filter="barn(inVertical)">
                                      <p:cBhvr>
                                        <p:cTn id="75" dur="500"/>
                                        <p:tgtEl>
                                          <p:spTgt spid="2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7" grpId="0" animBg="1"/>
      <p:bldP spid="2328" grpId="0" animBg="1"/>
      <p:bldP spid="2329" grpId="0" animBg="1"/>
      <p:bldP spid="2330" grpId="0" animBg="1"/>
      <p:bldP spid="2331" grpId="0" animBg="1"/>
      <p:bldP spid="2348" grpId="0" animBg="1"/>
      <p:bldP spid="2356" grpId="0"/>
      <p:bldP spid="2357" grpId="0"/>
      <p:bldP spid="2358" grpId="0"/>
      <p:bldP spid="235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TotalTime>
  <Words>1298</Words>
  <Application>Microsoft Office PowerPoint</Application>
  <PresentationFormat>Widescreen</PresentationFormat>
  <Paragraphs>130</Paragraphs>
  <Slides>28</Slides>
  <Notes>27</Notes>
  <HiddenSlides>0</HiddenSlides>
  <MMClips>0</MMClips>
  <ScaleCrop>false</ScaleCrop>
  <HeadingPairs>
    <vt:vector size="6" baseType="variant">
      <vt:variant>
        <vt:lpstr>Fonts Used</vt:lpstr>
      </vt:variant>
      <vt:variant>
        <vt:i4>26</vt:i4>
      </vt:variant>
      <vt:variant>
        <vt:lpstr>Theme</vt:lpstr>
      </vt:variant>
      <vt:variant>
        <vt:i4>4</vt:i4>
      </vt:variant>
      <vt:variant>
        <vt:lpstr>Slide Titles</vt:lpstr>
      </vt:variant>
      <vt:variant>
        <vt:i4>28</vt:i4>
      </vt:variant>
    </vt:vector>
  </HeadingPairs>
  <TitlesOfParts>
    <vt:vector size="58" baseType="lpstr">
      <vt:lpstr>宋体</vt:lpstr>
      <vt:lpstr>Anaheim</vt:lpstr>
      <vt:lpstr>Aptos</vt:lpstr>
      <vt:lpstr>Arial</vt:lpstr>
      <vt:lpstr>Arial Black</vt:lpstr>
      <vt:lpstr>Atma</vt:lpstr>
      <vt:lpstr>Bebas Neue</vt:lpstr>
      <vt:lpstr>Calibri</vt:lpstr>
      <vt:lpstr>DM Sans</vt:lpstr>
      <vt:lpstr>Fredoka</vt:lpstr>
      <vt:lpstr>Josefin Sans</vt:lpstr>
      <vt:lpstr>Microsoft YaHei</vt:lpstr>
      <vt:lpstr>Montserrat</vt:lpstr>
      <vt:lpstr>Nunito Light</vt:lpstr>
      <vt:lpstr>Ranchers</vt:lpstr>
      <vt:lpstr>Roboto Condensed Light</vt:lpstr>
      <vt:lpstr>黑体</vt:lpstr>
      <vt:lpstr>Sniglet</vt:lpstr>
      <vt:lpstr>Source Han Sans SC</vt:lpstr>
      <vt:lpstr>Tajawal</vt:lpstr>
      <vt:lpstr>Times New Roman</vt:lpstr>
      <vt:lpstr>Varela Round</vt:lpstr>
      <vt:lpstr>字魂189号-星岩乐黑体</vt:lpstr>
      <vt:lpstr>字魂59号-创粗黑</vt:lpstr>
      <vt:lpstr>字魂86号-杨任东楷书</vt:lpstr>
      <vt:lpstr>问藏书房</vt:lpstr>
      <vt:lpstr>Career Day for Elementary Students Infographics by Slidesgo</vt:lpstr>
      <vt:lpstr>Office Theme</vt:lpstr>
      <vt:lpstr>Study Guide to Middle School Students by Slidesgo</vt:lpstr>
      <vt:lpstr>2_Office 主题​​</vt:lpstr>
      <vt:lpstr>PowerPoint Presentation</vt:lpstr>
      <vt:lpstr>PowerPoint Presentation</vt:lpstr>
      <vt:lpstr>1. Hoạt động khởi động</vt:lpstr>
      <vt:lpstr>2. Hoạt động xác định nhiệm vụ nói</vt:lpstr>
      <vt:lpstr>2. Hoạt động xác định nhiệm vụ nói</vt:lpstr>
      <vt:lpstr>PowerPoint Presentation</vt:lpstr>
      <vt:lpstr>PowerPoint Presentation</vt:lpstr>
      <vt:lpstr>1. Hoạt động tìm hiểu cách thức thực hiện kĩ năng thuyết minh về một danh lam thắng cảnh hay di tích lịch sử</vt:lpstr>
      <vt:lpstr>1. Hoạt động tìm hiểu cách thức thực hiện kĩ năng thuyết minh về một danh lam thắng cảnh hay di tích lịch sử</vt:lpstr>
      <vt:lpstr>PowerPoint Presentation</vt:lpstr>
      <vt:lpstr>2. Hoạt động tìm hiểu cách đánh giá kĩ năng thuyết minh về một danh lam thắng cảnh hay di tích lịch sử</vt:lpstr>
      <vt:lpstr>2. Hoạt động tìm hiểu cách đánh giá kĩ năng thuyết minh về một danh lam thắng cảnh hay di tích lịch sử</vt:lpstr>
      <vt:lpstr>PowerPoint Presentation</vt:lpstr>
      <vt:lpstr>PowerPoint Presentation</vt:lpstr>
      <vt:lpstr>1. Hoạt động chuẩn bị bài nói</vt:lpstr>
      <vt:lpstr>1. Hoạt động chuẩn bị bài nói</vt:lpstr>
      <vt:lpstr>PowerPoint Presentation</vt:lpstr>
      <vt:lpstr>2. Hoạt động tìm ý, lập dàn ý</vt:lpstr>
      <vt:lpstr>PowerPoint Presentation</vt:lpstr>
      <vt:lpstr>2. Hoạt động tìm ý, lập dàn ý</vt:lpstr>
      <vt:lpstr>PowerPoint Presentation</vt:lpstr>
      <vt:lpstr>Hoạt động vận dụng</vt:lpstr>
      <vt:lpstr>3. Hoạt động luyện tập, trình bày </vt:lpstr>
      <vt:lpstr>PowerPoint Presentation</vt:lpstr>
      <vt:lpstr>4. Hoạt động trao đổi, đánh giá </vt:lpstr>
      <vt:lpstr>PowerPoint Presentation</vt:lpstr>
      <vt:lpstr>PowerPoint Presentation</vt:lpstr>
      <vt:lpstr>HOẠT ĐỘNG HƯỚNG DẪN THỰC HIỆN PHẦN ÔN TẬP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2024-05-25T09:07:13Z</dcterms:created>
  <dcterms:modified xsi:type="dcterms:W3CDTF">2024-08-27T06:13:47Z</dcterms:modified>
</cp:coreProperties>
</file>