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media/image48.svg" ContentType="image/svg"/>
  <Override PartName="/ppt/media/image50.svg" ContentType="image/svg"/>
  <Override PartName="/ppt/media/image52.svg" ContentType="image/sv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95" r:id="rId3"/>
    <p:sldMasterId id="2147483783" r:id="rId4"/>
    <p:sldMasterId id="2147483797" r:id="rId5"/>
    <p:sldMasterId id="2147483809" r:id="rId6"/>
  </p:sldMasterIdLst>
  <p:notesMasterIdLst>
    <p:notesMasterId r:id="rId53"/>
  </p:notesMasterIdLst>
  <p:sldIdLst>
    <p:sldId id="2007577857" r:id="rId7"/>
    <p:sldId id="2007577855" r:id="rId8"/>
    <p:sldId id="2007578481" r:id="rId9"/>
    <p:sldId id="2007579049" r:id="rId10"/>
    <p:sldId id="2007579050" r:id="rId11"/>
    <p:sldId id="2007579051" r:id="rId12"/>
    <p:sldId id="2007577859" r:id="rId13"/>
    <p:sldId id="2007577856" r:id="rId14"/>
    <p:sldId id="2007578483" r:id="rId15"/>
    <p:sldId id="2007579052" r:id="rId16"/>
    <p:sldId id="2007579053" r:id="rId17"/>
    <p:sldId id="2007579054" r:id="rId18"/>
    <p:sldId id="2007579055" r:id="rId19"/>
    <p:sldId id="2007579027" r:id="rId20"/>
    <p:sldId id="2007578485" r:id="rId21"/>
    <p:sldId id="2007579057" r:id="rId22"/>
    <p:sldId id="2007579056" r:id="rId23"/>
    <p:sldId id="2007579058" r:id="rId24"/>
    <p:sldId id="2007579059" r:id="rId25"/>
    <p:sldId id="2007579060" r:id="rId26"/>
    <p:sldId id="2007579062" r:id="rId27"/>
    <p:sldId id="2007579065" r:id="rId28"/>
    <p:sldId id="2007579061" r:id="rId29"/>
    <p:sldId id="2007579066" r:id="rId30"/>
    <p:sldId id="2007579064" r:id="rId31"/>
    <p:sldId id="2007579035" r:id="rId32"/>
    <p:sldId id="2007577972" r:id="rId33"/>
    <p:sldId id="2007579067" r:id="rId34"/>
    <p:sldId id="2007577998" r:id="rId35"/>
    <p:sldId id="2007579069" r:id="rId36"/>
    <p:sldId id="2007579030" r:id="rId37"/>
    <p:sldId id="2007578487" r:id="rId38"/>
    <p:sldId id="2007579068" r:id="rId39"/>
    <p:sldId id="2007577961" r:id="rId40"/>
    <p:sldId id="2007579071" r:id="rId41"/>
    <p:sldId id="2007579032" r:id="rId42"/>
    <p:sldId id="2007578486" r:id="rId43"/>
    <p:sldId id="2007579072" r:id="rId44"/>
    <p:sldId id="2007579073" r:id="rId45"/>
    <p:sldId id="2007579075" r:id="rId46"/>
    <p:sldId id="2007579033" r:id="rId47"/>
    <p:sldId id="2007579037" r:id="rId48"/>
    <p:sldId id="2007579074" r:id="rId49"/>
    <p:sldId id="2007577971" r:id="rId50"/>
    <p:sldId id="2007579031" r:id="rId51"/>
    <p:sldId id="2007579042" r:id="rId52"/>
  </p:sldIdLst>
  <p:sldSz cx="9144000" cy="5143500" type="screen16x9"/>
  <p:notesSz cx="6858000" cy="9144000"/>
  <p:embeddedFontLst>
    <p:embeddedFont>
      <p:font typeface="Arial Black" panose="020B0A04020102020204" pitchFamily="34" charset="0"/>
      <p:bold r:id="rId54"/>
    </p:embeddedFont>
    <p:embeddedFont>
      <p:font typeface="DengXian" panose="02010600030101010101" pitchFamily="2" charset="-122"/>
      <p:regular r:id="rId55"/>
      <p:bold r:id="rId56"/>
    </p:embeddedFont>
    <p:embeddedFont>
      <p:font typeface="Fira Sans Extra Condensed" panose="020B0503050000020004" pitchFamily="34" charset="0"/>
      <p:regular r:id="rId57"/>
      <p:bold r:id="rId58"/>
      <p:italic r:id="rId59"/>
      <p:boldItalic r:id="rId60"/>
    </p:embeddedFont>
    <p:embeddedFont>
      <p:font typeface="Microsoft YaHei" panose="020B0503020204020204" pitchFamily="34" charset="-122"/>
      <p:regular r:id="rId61"/>
      <p:bold r:id="rId62"/>
    </p:embeddedFont>
    <p:embeddedFont>
      <p:font typeface="Poppins" panose="000005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AE3"/>
    <a:srgbClr val="F8A4A4"/>
    <a:srgbClr val="F8DF8C"/>
    <a:srgbClr val="B0A8CB"/>
    <a:srgbClr val="CFAD8A"/>
    <a:srgbClr val="A8CBBD"/>
    <a:srgbClr val="FDEFE9"/>
    <a:srgbClr val="EDEAF0"/>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E13EBF-5F39-411C-95E8-8B96B0340AA9}">
  <a:tblStyle styleId="{2CE13EBF-5F39-411C-95E8-8B96B0340A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4FE1C3-F209-4F54-996B-F64417ED03C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86454" autoAdjust="0"/>
  </p:normalViewPr>
  <p:slideViewPr>
    <p:cSldViewPr snapToGrid="0">
      <p:cViewPr varScale="1">
        <p:scale>
          <a:sx n="113" d="100"/>
          <a:sy n="113" d="100"/>
        </p:scale>
        <p:origin x="379"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Master" Target="slideMasters/slideMaster5.xml"/><Relationship Id="rId61" Type="http://schemas.openxmlformats.org/officeDocument/2006/relationships/font" Target="fonts/font8.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4.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363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875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671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939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363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73120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497578" y="5055478"/>
            <a:ext cx="918102" cy="118302"/>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101835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81889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375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234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6954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621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2659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0992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2514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4313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735"/>
        <p:cNvGrpSpPr/>
        <p:nvPr/>
      </p:nvGrpSpPr>
      <p:grpSpPr>
        <a:xfrm>
          <a:off x="0" y="0"/>
          <a:ext cx="0" cy="0"/>
          <a:chOff x="0" y="0"/>
          <a:chExt cx="0" cy="0"/>
        </a:xfrm>
      </p:grpSpPr>
      <p:sp>
        <p:nvSpPr>
          <p:cNvPr id="736" name="Google Shape;736;p27"/>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userDrawn="1"/>
        </p:nvSpPr>
        <p:spPr>
          <a:xfrm flipH="1">
            <a:off x="-758283" y="-1092820"/>
            <a:ext cx="10314877" cy="6824547"/>
          </a:xfrm>
          <a:custGeom>
            <a:avLst/>
            <a:gdLst/>
            <a:ahLst/>
            <a:cxnLst/>
            <a:rect l="l" t="t" r="r" b="b"/>
            <a:pathLst>
              <a:path w="64133" h="33071" extrusionOk="0">
                <a:moveTo>
                  <a:pt x="31401" y="1"/>
                </a:moveTo>
                <a:cubicBezTo>
                  <a:pt x="29873" y="1"/>
                  <a:pt x="28338" y="317"/>
                  <a:pt x="26830" y="931"/>
                </a:cubicBezTo>
                <a:cubicBezTo>
                  <a:pt x="24293" y="1958"/>
                  <a:pt x="21955" y="3484"/>
                  <a:pt x="19356" y="4388"/>
                </a:cubicBezTo>
                <a:cubicBezTo>
                  <a:pt x="15960" y="5569"/>
                  <a:pt x="12204" y="5653"/>
                  <a:pt x="9007" y="7301"/>
                </a:cubicBezTo>
                <a:cubicBezTo>
                  <a:pt x="5282" y="9218"/>
                  <a:pt x="2852" y="12997"/>
                  <a:pt x="1395" y="16922"/>
                </a:cubicBezTo>
                <a:cubicBezTo>
                  <a:pt x="567" y="19160"/>
                  <a:pt x="0" y="21629"/>
                  <a:pt x="667" y="23921"/>
                </a:cubicBezTo>
                <a:cubicBezTo>
                  <a:pt x="1372" y="26351"/>
                  <a:pt x="3411" y="28229"/>
                  <a:pt x="5734" y="29241"/>
                </a:cubicBezTo>
                <a:cubicBezTo>
                  <a:pt x="7956" y="30209"/>
                  <a:pt x="10423" y="30461"/>
                  <a:pt x="12847" y="30461"/>
                </a:cubicBezTo>
                <a:cubicBezTo>
                  <a:pt x="12958" y="30461"/>
                  <a:pt x="13068" y="30460"/>
                  <a:pt x="13178" y="30459"/>
                </a:cubicBezTo>
                <a:cubicBezTo>
                  <a:pt x="18470" y="30419"/>
                  <a:pt x="23733" y="29346"/>
                  <a:pt x="29008" y="29346"/>
                </a:cubicBezTo>
                <a:cubicBezTo>
                  <a:pt x="29677" y="29346"/>
                  <a:pt x="30346" y="29363"/>
                  <a:pt x="31016" y="29402"/>
                </a:cubicBezTo>
                <a:cubicBezTo>
                  <a:pt x="37018" y="29747"/>
                  <a:pt x="42775" y="31809"/>
                  <a:pt x="48716" y="32736"/>
                </a:cubicBezTo>
                <a:cubicBezTo>
                  <a:pt x="49963" y="32931"/>
                  <a:pt x="51244" y="33071"/>
                  <a:pt x="52512" y="33071"/>
                </a:cubicBezTo>
                <a:cubicBezTo>
                  <a:pt x="54143" y="33071"/>
                  <a:pt x="55753" y="32839"/>
                  <a:pt x="57241" y="32192"/>
                </a:cubicBezTo>
                <a:cubicBezTo>
                  <a:pt x="59954" y="31004"/>
                  <a:pt x="61963" y="28520"/>
                  <a:pt x="62998" y="25753"/>
                </a:cubicBezTo>
                <a:cubicBezTo>
                  <a:pt x="64132" y="22717"/>
                  <a:pt x="64017" y="19198"/>
                  <a:pt x="62591" y="16278"/>
                </a:cubicBezTo>
                <a:cubicBezTo>
                  <a:pt x="62469" y="16040"/>
                  <a:pt x="62346" y="15810"/>
                  <a:pt x="62216" y="15580"/>
                </a:cubicBezTo>
                <a:cubicBezTo>
                  <a:pt x="60085" y="11939"/>
                  <a:pt x="55899" y="10092"/>
                  <a:pt x="52081" y="8765"/>
                </a:cubicBezTo>
                <a:cubicBezTo>
                  <a:pt x="49230" y="7769"/>
                  <a:pt x="46301" y="6941"/>
                  <a:pt x="43611" y="5546"/>
                </a:cubicBezTo>
                <a:cubicBezTo>
                  <a:pt x="41050" y="4212"/>
                  <a:pt x="38812" y="2303"/>
                  <a:pt x="36190" y="1084"/>
                </a:cubicBezTo>
                <a:cubicBezTo>
                  <a:pt x="34629" y="355"/>
                  <a:pt x="33019" y="1"/>
                  <a:pt x="31401" y="1"/>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39" name="Google Shape;739;p27"/>
          <p:cNvSpPr/>
          <p:nvPr/>
        </p:nvSpPr>
        <p:spPr>
          <a:xfrm>
            <a:off x="25" y="4965000"/>
            <a:ext cx="9144000" cy="1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02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180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713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396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7444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437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2941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349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2024/11/25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37735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209853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77"/>
        <p:cNvGrpSpPr/>
        <p:nvPr/>
      </p:nvGrpSpPr>
      <p:grpSpPr>
        <a:xfrm>
          <a:off x="0" y="0"/>
          <a:ext cx="0" cy="0"/>
          <a:chOff x="0" y="0"/>
          <a:chExt cx="0" cy="0"/>
        </a:xfrm>
      </p:grpSpPr>
      <p:sp>
        <p:nvSpPr>
          <p:cNvPr id="778" name="Google Shape;778;p31"/>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63723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31278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498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629841" y="273844"/>
            <a:ext cx="7886700" cy="994172"/>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283155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75676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220106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920823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7987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505590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25/11/2024</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01581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81"/>
        <p:cNvGrpSpPr/>
        <p:nvPr/>
      </p:nvGrpSpPr>
      <p:grpSpPr>
        <a:xfrm>
          <a:off x="0" y="0"/>
          <a:ext cx="0" cy="0"/>
          <a:chOff x="0" y="0"/>
          <a:chExt cx="0" cy="0"/>
        </a:xfrm>
      </p:grpSpPr>
      <p:sp>
        <p:nvSpPr>
          <p:cNvPr id="782" name="Google Shape;782;p32"/>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rot="10800000">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2"/>
          <p:cNvGrpSpPr/>
          <p:nvPr/>
        </p:nvGrpSpPr>
        <p:grpSpPr>
          <a:xfrm>
            <a:off x="620000" y="4746700"/>
            <a:ext cx="7903999" cy="396800"/>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992223"/>
            <a:ext cx="6858000" cy="1640251"/>
          </a:xfrm>
        </p:spPr>
        <p:txBody>
          <a:bodyPr anchor="b">
            <a:normAutofit/>
          </a:bodyPr>
          <a:lstStyle>
            <a:lvl1pPr algn="ctr">
              <a:lnSpc>
                <a:spcPct val="130000"/>
              </a:lnSpc>
              <a:defRPr sz="45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143000" y="2701528"/>
            <a:ext cx="6858000" cy="1241822"/>
          </a:xfrm>
        </p:spPr>
        <p:txBody>
          <a:bodyPr>
            <a:normAutofit/>
          </a:bodyPr>
          <a:lstStyle>
            <a:lvl1pPr marL="0" indent="0" algn="ctr">
              <a:buNone/>
              <a:defRPr sz="1350">
                <a:solidFill>
                  <a:schemeClr val="tx1">
                    <a:lumMod val="75000"/>
                    <a:lumOff val="25000"/>
                  </a:schemeClr>
                </a:solidFill>
                <a:effectLst/>
                <a:latin typeface="+mj-lt"/>
                <a:ea typeface="+mj-ea"/>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dirty="0"/>
              <a:t>单击此处添加副标题</a:t>
            </a:r>
          </a:p>
        </p:txBody>
      </p:sp>
    </p:spTree>
    <p:extLst>
      <p:ext uri="{BB962C8B-B14F-4D97-AF65-F5344CB8AC3E}">
        <p14:creationId xmlns:p14="http://schemas.microsoft.com/office/powerpoint/2010/main" val="498058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193834"/>
            <a:ext cx="7886700" cy="994172"/>
          </a:xfrm>
        </p:spPr>
        <p:txBody>
          <a:bodyPr anchor="ctr" anchorCtr="0">
            <a:normAutofit/>
          </a:bodyPr>
          <a:lstStyle>
            <a:lvl1pPr>
              <a:defRPr sz="18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485775" y="1369219"/>
            <a:ext cx="7886700" cy="3263504"/>
          </a:xfrm>
        </p:spPr>
        <p:txBody>
          <a:bodyPr>
            <a:normAutofit/>
          </a:bodyPr>
          <a:lstStyle>
            <a:lvl1pPr>
              <a:defRPr sz="1500">
                <a:solidFill>
                  <a:schemeClr val="tx1">
                    <a:lumMod val="75000"/>
                    <a:lumOff val="25000"/>
                  </a:schemeClr>
                </a:solidFill>
              </a:defRPr>
            </a:lvl1pPr>
            <a:lvl2pPr>
              <a:defRPr sz="135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3950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2813338"/>
            <a:ext cx="5491163" cy="608518"/>
          </a:xfrm>
        </p:spPr>
        <p:txBody>
          <a:bodyPr anchor="b">
            <a:normAutofit/>
          </a:bodyPr>
          <a:lstStyle>
            <a:lvl1pPr>
              <a:defRPr sz="3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623888" y="3457522"/>
            <a:ext cx="5491163" cy="485666"/>
          </a:xfrm>
        </p:spPr>
        <p:txBody>
          <a:bodyPr>
            <a:normAutofit/>
          </a:bodyPr>
          <a:lstStyle>
            <a:lvl1pPr marL="0" indent="0">
              <a:buNone/>
              <a:defRPr sz="135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9197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193834"/>
            <a:ext cx="7886700" cy="994172"/>
          </a:xfrm>
        </p:spPr>
        <p:txBody>
          <a:bodyPr>
            <a:normAutofit/>
          </a:bodyPr>
          <a:lstStyle>
            <a:lvl1pPr>
              <a:defRPr sz="18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485775" y="1369219"/>
            <a:ext cx="3886200" cy="3263504"/>
          </a:xfrm>
        </p:spPr>
        <p:txBody>
          <a:bodyPr>
            <a:normAutofit/>
          </a:bodyPr>
          <a:lstStyle>
            <a:lvl1pPr>
              <a:lnSpc>
                <a:spcPct val="150000"/>
              </a:lnSpc>
              <a:defRPr sz="1500">
                <a:solidFill>
                  <a:schemeClr val="tx1">
                    <a:lumMod val="75000"/>
                    <a:lumOff val="25000"/>
                  </a:schemeClr>
                </a:solidFill>
              </a:defRPr>
            </a:lvl1pPr>
            <a:lvl2pPr>
              <a:lnSpc>
                <a:spcPct val="150000"/>
              </a:lnSpc>
              <a:defRPr sz="1350">
                <a:solidFill>
                  <a:schemeClr val="tx1">
                    <a:lumMod val="75000"/>
                    <a:lumOff val="25000"/>
                  </a:schemeClr>
                </a:solidFill>
              </a:defRPr>
            </a:lvl2pPr>
            <a:lvl3pPr>
              <a:lnSpc>
                <a:spcPct val="150000"/>
              </a:lnSpc>
              <a:defRPr sz="1200">
                <a:solidFill>
                  <a:schemeClr val="tx1">
                    <a:lumMod val="75000"/>
                    <a:lumOff val="25000"/>
                  </a:schemeClr>
                </a:solidFill>
              </a:defRPr>
            </a:lvl3pPr>
            <a:lvl4pPr>
              <a:lnSpc>
                <a:spcPct val="150000"/>
              </a:lnSpc>
              <a:defRPr sz="1200">
                <a:solidFill>
                  <a:schemeClr val="tx1">
                    <a:lumMod val="75000"/>
                    <a:lumOff val="25000"/>
                  </a:schemeClr>
                </a:solidFill>
              </a:defRPr>
            </a:lvl4pPr>
            <a:lvl5pPr>
              <a:lnSpc>
                <a:spcPct val="150000"/>
              </a:lnSpc>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486275" y="1369219"/>
            <a:ext cx="3886200" cy="3263504"/>
          </a:xfrm>
        </p:spPr>
        <p:txBody>
          <a:bodyPr>
            <a:normAutofit/>
          </a:bodyPr>
          <a:lstStyle>
            <a:lvl1pPr>
              <a:lnSpc>
                <a:spcPct val="150000"/>
              </a:lnSpc>
              <a:defRPr sz="1500">
                <a:solidFill>
                  <a:schemeClr val="tx1">
                    <a:lumMod val="75000"/>
                    <a:lumOff val="25000"/>
                  </a:schemeClr>
                </a:solidFill>
              </a:defRPr>
            </a:lvl1pPr>
            <a:lvl2pPr>
              <a:lnSpc>
                <a:spcPct val="150000"/>
              </a:lnSpc>
              <a:defRPr sz="1350">
                <a:solidFill>
                  <a:schemeClr val="tx1">
                    <a:lumMod val="75000"/>
                    <a:lumOff val="25000"/>
                  </a:schemeClr>
                </a:solidFill>
              </a:defRPr>
            </a:lvl2pPr>
            <a:lvl3pPr>
              <a:lnSpc>
                <a:spcPct val="150000"/>
              </a:lnSpc>
              <a:defRPr sz="1200">
                <a:solidFill>
                  <a:schemeClr val="tx1">
                    <a:lumMod val="75000"/>
                    <a:lumOff val="25000"/>
                  </a:schemeClr>
                </a:solidFill>
              </a:defRPr>
            </a:lvl3pPr>
            <a:lvl4pPr>
              <a:lnSpc>
                <a:spcPct val="150000"/>
              </a:lnSpc>
              <a:defRPr sz="1200">
                <a:solidFill>
                  <a:schemeClr val="tx1">
                    <a:lumMod val="75000"/>
                    <a:lumOff val="25000"/>
                  </a:schemeClr>
                </a:solidFill>
              </a:defRPr>
            </a:lvl4pPr>
            <a:lvl5pPr>
              <a:lnSpc>
                <a:spcPct val="150000"/>
              </a:lnSpc>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258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8"/>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1" y="1308721"/>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1" y="1961708"/>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55897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074666"/>
            <a:ext cx="7886700" cy="994172"/>
          </a:xfrm>
        </p:spPr>
        <p:txBody>
          <a:bodyPr>
            <a:normAutofit/>
          </a:bodyPr>
          <a:lstStyle>
            <a:lvl1pPr algn="ctr">
              <a:defRPr sz="36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56295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41914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85060" y="95250"/>
            <a:ext cx="3123900" cy="1200150"/>
          </a:xfrm>
        </p:spPr>
        <p:txBody>
          <a:bodyPr anchor="ctr" anchorCtr="0">
            <a:normAutofit/>
          </a:bodyPr>
          <a:lstStyle>
            <a:lvl1pPr>
              <a:defRPr sz="18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3888002" y="574766"/>
            <a:ext cx="4363031" cy="382083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zh-CN" altLang="en-US" dirty="0"/>
          </a:p>
        </p:txBody>
      </p:sp>
      <p:sp>
        <p:nvSpPr>
          <p:cNvPr id="4" name="文本占位符 3"/>
          <p:cNvSpPr>
            <a:spLocks noGrp="1"/>
          </p:cNvSpPr>
          <p:nvPr>
            <p:ph type="body" sz="half" idx="2"/>
          </p:nvPr>
        </p:nvSpPr>
        <p:spPr>
          <a:xfrm>
            <a:off x="488870" y="1543051"/>
            <a:ext cx="3123900" cy="2858691"/>
          </a:xfrm>
        </p:spPr>
        <p:txBody>
          <a:bodyPr>
            <a:normAutofit/>
          </a:bodyPr>
          <a:lstStyle>
            <a:lvl1pPr marL="0" indent="0">
              <a:lnSpc>
                <a:spcPct val="150000"/>
              </a:lnSpc>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2024/11/25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870462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4" y="273845"/>
            <a:ext cx="1146987" cy="4358879"/>
          </a:xfrm>
        </p:spPr>
        <p:txBody>
          <a:bodyPr vert="eaVert">
            <a:normAutofit/>
          </a:bodyPr>
          <a:lstStyle>
            <a:lvl1pPr>
              <a:defRPr sz="2700"/>
            </a:lvl1pPr>
          </a:lstStyle>
          <a:p>
            <a:r>
              <a:rPr lang="zh-CN" altLang="en-US"/>
              <a:t>单击此处编辑母版标题样式</a:t>
            </a:r>
          </a:p>
        </p:txBody>
      </p:sp>
      <p:sp>
        <p:nvSpPr>
          <p:cNvPr id="3" name="竖排文字占位符 2"/>
          <p:cNvSpPr>
            <a:spLocks noGrp="1"/>
          </p:cNvSpPr>
          <p:nvPr>
            <p:ph type="body" orient="vert" idx="1"/>
          </p:nvPr>
        </p:nvSpPr>
        <p:spPr>
          <a:xfrm>
            <a:off x="628651" y="273845"/>
            <a:ext cx="6659969"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23836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9"/>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6537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3622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095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920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8359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8255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ags" Target="../tags/tag1.xml"/><Relationship Id="rId7" Type="http://schemas.openxmlformats.org/officeDocument/2006/relationships/tags" Target="../tags/tag5.xml"/><Relationship Id="rId2"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tags" Target="../tags/tag4.xml"/><Relationship Id="rId5" Type="http://schemas.openxmlformats.org/officeDocument/2006/relationships/tags" Target="../tags/tag3.xml"/><Relationship Id="rId10" Type="http://schemas.openxmlformats.org/officeDocument/2006/relationships/image" Target="../media/image2.png"/><Relationship Id="rId4" Type="http://schemas.openxmlformats.org/officeDocument/2006/relationships/tags" Target="../tags/tag2.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6.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3" r:id="rId2"/>
    <p:sldLayoutId id="2147483677" r:id="rId3"/>
    <p:sldLayoutId id="2147483678"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2024/11/25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53921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97847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2024/11/25</a:t>
            </a:fld>
            <a:endParaRPr lang="zh-CN" altLang="en-US"/>
          </a:p>
        </p:txBody>
      </p:sp>
      <p:sp>
        <p:nvSpPr>
          <p:cNvPr id="5" name="页脚占位符 4"/>
          <p:cNvSpPr>
            <a:spLocks noGrp="1"/>
          </p:cNvSpPr>
          <p:nvPr>
            <p:ph type="ftr" sz="quarter" idx="3"/>
            <p:custDataLst>
              <p:tags r:id="rId7"/>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图片 6" descr="组 7"/>
          <p:cNvPicPr>
            <a:picLocks noChangeAspect="1"/>
          </p:cNvPicPr>
          <p:nvPr userDrawn="1"/>
        </p:nvPicPr>
        <p:blipFill>
          <a:blip r:embed="rId10"/>
          <a:stretch>
            <a:fillRect/>
          </a:stretch>
        </p:blipFill>
        <p:spPr>
          <a:xfrm>
            <a:off x="0" y="0"/>
            <a:ext cx="9144000" cy="5143500"/>
          </a:xfrm>
          <a:prstGeom prst="rect">
            <a:avLst/>
          </a:prstGeom>
        </p:spPr>
      </p:pic>
      <p:sp>
        <p:nvSpPr>
          <p:cNvPr id="8" name="矩形 7"/>
          <p:cNvSpPr/>
          <p:nvPr userDrawn="1"/>
        </p:nvSpPr>
        <p:spPr>
          <a:xfrm>
            <a:off x="365284" y="316469"/>
            <a:ext cx="8413433" cy="451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custDataLst>
      <p:tags r:id="rId3"/>
    </p:custDataLst>
    <p:extLst>
      <p:ext uri="{BB962C8B-B14F-4D97-AF65-F5344CB8AC3E}">
        <p14:creationId xmlns:p14="http://schemas.microsoft.com/office/powerpoint/2010/main" val="1624363273"/>
      </p:ext>
    </p:extLst>
  </p:cSld>
  <p:clrMap bg1="lt1" tx1="dk1" bg2="lt2" tx2="dk2" accent1="accent1" accent2="accent2" accent3="accent3" accent4="accent4" accent5="accent5" accent6="accent6" hlink="hlink" folHlink="folHlink"/>
  <p:sldLayoutIdLst>
    <p:sldLayoutId id="214748378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350" u="none" strike="noStrike" kern="1200" cap="none" spc="113"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294" algn="l"/>
          <a:tab pos="1207294" algn="l"/>
          <a:tab pos="1207294" algn="l"/>
          <a:tab pos="1207294" algn="l"/>
        </a:tabLst>
        <a:defRPr sz="1200" u="none" strike="noStrike" kern="1200" cap="none" spc="113"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225"/>
        </a:spcAft>
        <a:buFont typeface="Wingdings" panose="05000000000000000000" charset="0"/>
        <a:buChar char=""/>
        <a:defRPr sz="1050" u="none" strike="noStrike" kern="1200" cap="none" spc="113"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225"/>
        </a:spcAft>
        <a:buFont typeface="Arial" panose="020B0604020202020204" pitchFamily="34" charset="0"/>
        <a:buChar char="•"/>
        <a:defRPr sz="1050" u="none" strike="noStrike" kern="1200" cap="none" spc="113"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5F0B88C-C49B-4EB2-822F-740654588B07}" type="datetimeFigureOut">
              <a:rPr lang="en-SG" smtClean="0"/>
              <a:t>25/11/2024</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401384110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2024/11/25</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7267818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783"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7.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0.sv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59.svg"/></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70163-F60F-DA8E-796F-466270A7C888}"/>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362;p27">
            <a:extLst>
              <a:ext uri="{FF2B5EF4-FFF2-40B4-BE49-F238E27FC236}">
                <a16:creationId xmlns:a16="http://schemas.microsoft.com/office/drawing/2014/main" id="{B7DE836E-6379-EA68-3B0E-A43FB9A721E3}"/>
              </a:ext>
            </a:extLst>
          </p:cNvPr>
          <p:cNvSpPr/>
          <p:nvPr/>
        </p:nvSpPr>
        <p:spPr>
          <a:xfrm>
            <a:off x="1036649" y="591176"/>
            <a:ext cx="2319088"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chemeClr val="bg1"/>
                </a:solidFill>
                <a:effectLst/>
                <a:uLnTx/>
                <a:uFillTx/>
                <a:latin typeface="Fira Sans Extra Condensed"/>
                <a:ea typeface="Fira Sans Extra Condensed"/>
                <a:cs typeface="Fira Sans Extra Condensed"/>
                <a:sym typeface="Fira Sans Extra Condensed"/>
              </a:rPr>
              <a:t>Viết</a:t>
            </a:r>
            <a:endParaRPr kumimoji="0" sz="3600" b="1" i="0" u="none" strike="noStrike" kern="0" cap="none" spc="0" normalizeH="0" baseline="0" noProof="0" dirty="0">
              <a:ln>
                <a:noFill/>
              </a:ln>
              <a:solidFill>
                <a:schemeClr val="bg1"/>
              </a:solidFill>
              <a:effectLst/>
              <a:uLnTx/>
              <a:uFillTx/>
              <a:latin typeface="Fira Sans Extra Condensed"/>
              <a:ea typeface="Fira Sans Extra Condensed"/>
              <a:cs typeface="Fira Sans Extra Condensed"/>
              <a:sym typeface="Fira Sans Extra Condensed"/>
            </a:endParaRPr>
          </a:p>
        </p:txBody>
      </p:sp>
      <p:pic>
        <p:nvPicPr>
          <p:cNvPr id="5" name="Picture 4">
            <a:extLst>
              <a:ext uri="{FF2B5EF4-FFF2-40B4-BE49-F238E27FC236}">
                <a16:creationId xmlns:a16="http://schemas.microsoft.com/office/drawing/2014/main" id="{9A41012E-A11D-6234-3962-E2EB2FF71EE4}"/>
              </a:ext>
            </a:extLst>
          </p:cNvPr>
          <p:cNvPicPr>
            <a:picLocks noChangeAspect="1"/>
          </p:cNvPicPr>
          <p:nvPr/>
        </p:nvPicPr>
        <p:blipFill rotWithShape="1">
          <a:blip r:embed="rId3">
            <a:clrChange>
              <a:clrFrom>
                <a:srgbClr val="FFFFFF"/>
              </a:clrFrom>
              <a:clrTo>
                <a:srgbClr val="FFFFFF">
                  <a:alpha val="0"/>
                </a:srgbClr>
              </a:clrTo>
            </a:clrChange>
          </a:blip>
          <a:srcRect l="30268" t="3174"/>
          <a:stretch/>
        </p:blipFill>
        <p:spPr>
          <a:xfrm>
            <a:off x="146956" y="424542"/>
            <a:ext cx="6376307" cy="4980215"/>
          </a:xfrm>
          <a:prstGeom prst="rect">
            <a:avLst/>
          </a:prstGeom>
        </p:spPr>
      </p:pic>
    </p:spTree>
    <p:extLst>
      <p:ext uri="{BB962C8B-B14F-4D97-AF65-F5344CB8AC3E}">
        <p14:creationId xmlns:p14="http://schemas.microsoft.com/office/powerpoint/2010/main" val="208883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82305" y="-43544"/>
            <a:ext cx="4572000" cy="587148"/>
          </a:xfrm>
          <a:prstGeom prst="rect">
            <a:avLst/>
          </a:prstGeom>
          <a:noFill/>
        </p:spPr>
        <p:txBody>
          <a:bodyPr wrap="square">
            <a:spAutoFit/>
          </a:bodyPr>
          <a:lstStyle/>
          <a:p>
            <a:pPr algn="ctr" defTabSz="914378">
              <a:lnSpc>
                <a:spcPct val="150000"/>
              </a:lnSpc>
              <a:spcAft>
                <a:spcPts val="800"/>
              </a:spcAft>
              <a:defRPr/>
            </a:pP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a:t>
            </a:r>
            <a:r>
              <a:rPr lang="en-US" sz="2400" b="1" dirty="0">
                <a:latin typeface="Times New Roman" panose="02020603050405020304" pitchFamily="18" charset="0"/>
                <a:ea typeface="Calibri" panose="020F0502020204030204" pitchFamily="34" charset="0"/>
                <a:cs typeface="Times New Roman" panose="02020603050405020304" pitchFamily="18" charset="0"/>
              </a:rPr>
              <a:t>1</a:t>
            </a:r>
            <a:endParaRPr lang="en-SG" sz="1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8BE2E2A-2CE1-DB5D-415D-6AB691CD9D55}"/>
              </a:ext>
            </a:extLst>
          </p:cNvPr>
          <p:cNvGraphicFramePr>
            <a:graphicFrameLocks noGrp="1"/>
          </p:cNvGraphicFramePr>
          <p:nvPr>
            <p:extLst>
              <p:ext uri="{D42A27DB-BD31-4B8C-83A1-F6EECF244321}">
                <p14:modId xmlns:p14="http://schemas.microsoft.com/office/powerpoint/2010/main" val="3103273710"/>
              </p:ext>
            </p:extLst>
          </p:nvPr>
        </p:nvGraphicFramePr>
        <p:xfrm>
          <a:off x="124843" y="684213"/>
          <a:ext cx="8921186" cy="4346750"/>
        </p:xfrm>
        <a:graphic>
          <a:graphicData uri="http://schemas.openxmlformats.org/drawingml/2006/table">
            <a:tbl>
              <a:tblPr firstRow="1" firstCol="1" bandRow="1">
                <a:tableStyleId>{1E171933-4619-4E11-9A3F-F7608DF75F80}</a:tableStyleId>
              </a:tblPr>
              <a:tblGrid>
                <a:gridCol w="3491936">
                  <a:extLst>
                    <a:ext uri="{9D8B030D-6E8A-4147-A177-3AD203B41FA5}">
                      <a16:colId xmlns:a16="http://schemas.microsoft.com/office/drawing/2014/main" val="1695053121"/>
                    </a:ext>
                  </a:extLst>
                </a:gridCol>
                <a:gridCol w="5429250">
                  <a:extLst>
                    <a:ext uri="{9D8B030D-6E8A-4147-A177-3AD203B41FA5}">
                      <a16:colId xmlns:a16="http://schemas.microsoft.com/office/drawing/2014/main" val="3893825136"/>
                    </a:ext>
                  </a:extLst>
                </a:gridCol>
              </a:tblGrid>
              <a:tr h="388163">
                <a:tc>
                  <a:txBody>
                    <a:bodyPr/>
                    <a:lstStyle/>
                    <a:p>
                      <a:pPr algn="ctr">
                        <a:lnSpc>
                          <a:spcPct val="100000"/>
                        </a:lnSpc>
                        <a:spcAft>
                          <a:spcPts val="800"/>
                        </a:spcAft>
                      </a:pPr>
                      <a:r>
                        <a:rPr lang="vi-VN" sz="2400" b="1" i="1" dirty="0">
                          <a:solidFill>
                            <a:schemeClr val="tx1"/>
                          </a:solidFill>
                          <a:effectLst/>
                          <a:latin typeface="Times New Roman" panose="02020603050405020304" pitchFamily="18" charset="0"/>
                          <a:cs typeface="Times New Roman" panose="02020603050405020304" pitchFamily="18" charset="0"/>
                        </a:rPr>
                        <a:t>Câu hỏi</a:t>
                      </a:r>
                      <a:endParaRPr lang="en-SG" sz="20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400" b="1" i="1" dirty="0">
                          <a:solidFill>
                            <a:schemeClr val="tx1"/>
                          </a:solidFill>
                          <a:effectLst/>
                          <a:latin typeface="Times New Roman" panose="02020603050405020304" pitchFamily="18" charset="0"/>
                          <a:cs typeface="Times New Roman" panose="02020603050405020304" pitchFamily="18" charset="0"/>
                        </a:rPr>
                        <a:t>Câu trả lời</a:t>
                      </a:r>
                      <a:endParaRPr lang="en-SG" sz="20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79628090"/>
                  </a:ext>
                </a:extLst>
              </a:tr>
              <a:tr h="503331">
                <a:tc>
                  <a:txBody>
                    <a:bodyPr/>
                    <a:lstStyle/>
                    <a:p>
                      <a:pPr algn="just">
                        <a:lnSpc>
                          <a:spcPct val="100000"/>
                        </a:lnSpc>
                        <a:spcAft>
                          <a:spcPts val="800"/>
                        </a:spcAft>
                      </a:pPr>
                      <a:r>
                        <a:rPr lang="vi-VN" sz="2400" b="0" i="1" dirty="0">
                          <a:solidFill>
                            <a:schemeClr val="tx1"/>
                          </a:solidFill>
                          <a:effectLst/>
                          <a:latin typeface="Times New Roman" panose="02020603050405020304" pitchFamily="18" charset="0"/>
                          <a:cs typeface="Times New Roman" panose="02020603050405020304" pitchFamily="18" charset="0"/>
                        </a:rPr>
                        <a:t>Nêu khái niệm về kiểu bài</a:t>
                      </a:r>
                      <a:endParaRPr lang="en-SG"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400" b="1" i="1">
                          <a:solidFill>
                            <a:schemeClr val="tx1"/>
                          </a:solidFill>
                          <a:effectLst/>
                          <a:latin typeface="Times New Roman" panose="02020603050405020304" pitchFamily="18" charset="0"/>
                          <a:cs typeface="Times New Roman" panose="02020603050405020304" pitchFamily="18" charset="0"/>
                        </a:rPr>
                        <a:t> </a:t>
                      </a:r>
                      <a:endParaRPr lang="en-SG" sz="20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61238"/>
                  </a:ext>
                </a:extLst>
              </a:tr>
              <a:tr h="1779814">
                <a:tc>
                  <a:txBody>
                    <a:bodyPr/>
                    <a:lstStyle/>
                    <a:p>
                      <a:pPr algn="just">
                        <a:lnSpc>
                          <a:spcPct val="100000"/>
                        </a:lnSpc>
                        <a:spcAft>
                          <a:spcPts val="800"/>
                        </a:spcAft>
                      </a:pPr>
                      <a:r>
                        <a:rPr lang="vi-VN" sz="2400" b="0" i="1" dirty="0">
                          <a:solidFill>
                            <a:schemeClr val="tx1"/>
                          </a:solidFill>
                          <a:effectLst/>
                          <a:latin typeface="Times New Roman" panose="02020603050405020304" pitchFamily="18" charset="0"/>
                          <a:cs typeface="Times New Roman" panose="02020603050405020304" pitchFamily="18" charset="0"/>
                        </a:rPr>
                        <a:t>Bài văn thuyết minh về một danh lam thắng cảnh hay di tích lịch sử có yêu cầu gì về nội dung và hình thức?</a:t>
                      </a:r>
                      <a:endParaRPr lang="en-SG"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400" b="1" i="1">
                          <a:solidFill>
                            <a:schemeClr val="tx1"/>
                          </a:solidFill>
                          <a:effectLst/>
                          <a:latin typeface="Times New Roman" panose="02020603050405020304" pitchFamily="18" charset="0"/>
                          <a:cs typeface="Times New Roman" panose="02020603050405020304" pitchFamily="18" charset="0"/>
                        </a:rPr>
                        <a:t> </a:t>
                      </a:r>
                      <a:endParaRPr lang="en-SG" sz="20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698734"/>
                  </a:ext>
                </a:extLst>
              </a:tr>
              <a:tr h="1675442">
                <a:tc>
                  <a:txBody>
                    <a:bodyPr/>
                    <a:lstStyle/>
                    <a:p>
                      <a:pPr algn="just">
                        <a:lnSpc>
                          <a:spcPct val="100000"/>
                        </a:lnSpc>
                        <a:spcAft>
                          <a:spcPts val="800"/>
                        </a:spcAft>
                      </a:pPr>
                      <a:r>
                        <a:rPr lang="vi-VN" sz="2400" b="0" i="1" dirty="0">
                          <a:solidFill>
                            <a:schemeClr val="tx1"/>
                          </a:solidFill>
                          <a:effectLst/>
                          <a:latin typeface="Times New Roman" panose="02020603050405020304" pitchFamily="18" charset="0"/>
                          <a:cs typeface="Times New Roman" panose="02020603050405020304" pitchFamily="18" charset="0"/>
                        </a:rPr>
                        <a:t>Trình bày bố cục của bài văn thuyết minh về một danh lam thắng cảnh hay di tích lịch sử.</a:t>
                      </a:r>
                      <a:endParaRPr lang="en-SG"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400" b="1" i="1" dirty="0">
                          <a:solidFill>
                            <a:schemeClr val="tx1"/>
                          </a:solidFill>
                          <a:effectLst/>
                          <a:latin typeface="Times New Roman" panose="02020603050405020304" pitchFamily="18" charset="0"/>
                          <a:cs typeface="Times New Roman" panose="02020603050405020304" pitchFamily="18" charset="0"/>
                        </a:rPr>
                        <a:t> </a:t>
                      </a:r>
                      <a:endParaRPr lang="en-SG" sz="20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323678"/>
                  </a:ext>
                </a:extLst>
              </a:tr>
            </a:tbl>
          </a:graphicData>
        </a:graphic>
      </p:graphicFrame>
    </p:spTree>
    <p:extLst>
      <p:ext uri="{BB962C8B-B14F-4D97-AF65-F5344CB8AC3E}">
        <p14:creationId xmlns:p14="http://schemas.microsoft.com/office/powerpoint/2010/main" val="2227377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82305" y="-43544"/>
            <a:ext cx="4572000" cy="587148"/>
          </a:xfrm>
          <a:prstGeom prst="rect">
            <a:avLst/>
          </a:prstGeom>
          <a:noFill/>
        </p:spPr>
        <p:txBody>
          <a:bodyPr wrap="square">
            <a:spAutoFit/>
          </a:bodyPr>
          <a:lstStyle/>
          <a:p>
            <a:pPr algn="ctr" defTabSz="914378">
              <a:lnSpc>
                <a:spcPct val="150000"/>
              </a:lnSpc>
              <a:spcAft>
                <a:spcPts val="800"/>
              </a:spcAft>
              <a:defRPr/>
            </a:pP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a:t>
            </a:r>
            <a:r>
              <a:rPr lang="en-US" sz="2400" b="1" dirty="0">
                <a:latin typeface="Times New Roman" panose="02020603050405020304" pitchFamily="18" charset="0"/>
                <a:ea typeface="Calibri" panose="020F0502020204030204" pitchFamily="34" charset="0"/>
                <a:cs typeface="Times New Roman" panose="02020603050405020304" pitchFamily="18" charset="0"/>
              </a:rPr>
              <a:t>1</a:t>
            </a:r>
            <a:endParaRPr lang="en-SG" sz="1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8BE2E2A-2CE1-DB5D-415D-6AB691CD9D55}"/>
              </a:ext>
            </a:extLst>
          </p:cNvPr>
          <p:cNvGraphicFramePr>
            <a:graphicFrameLocks noGrp="1"/>
          </p:cNvGraphicFramePr>
          <p:nvPr>
            <p:extLst>
              <p:ext uri="{D42A27DB-BD31-4B8C-83A1-F6EECF244321}">
                <p14:modId xmlns:p14="http://schemas.microsoft.com/office/powerpoint/2010/main" val="3550637236"/>
              </p:ext>
            </p:extLst>
          </p:nvPr>
        </p:nvGraphicFramePr>
        <p:xfrm>
          <a:off x="124843" y="749528"/>
          <a:ext cx="8855871" cy="4263345"/>
        </p:xfrm>
        <a:graphic>
          <a:graphicData uri="http://schemas.openxmlformats.org/drawingml/2006/table">
            <a:tbl>
              <a:tblPr firstRow="1" firstCol="1" bandRow="1">
                <a:tableStyleId>{1E171933-4619-4E11-9A3F-F7608DF75F80}</a:tableStyleId>
              </a:tblPr>
              <a:tblGrid>
                <a:gridCol w="2440873">
                  <a:extLst>
                    <a:ext uri="{9D8B030D-6E8A-4147-A177-3AD203B41FA5}">
                      <a16:colId xmlns:a16="http://schemas.microsoft.com/office/drawing/2014/main" val="1695053121"/>
                    </a:ext>
                  </a:extLst>
                </a:gridCol>
                <a:gridCol w="6414998">
                  <a:extLst>
                    <a:ext uri="{9D8B030D-6E8A-4147-A177-3AD203B41FA5}">
                      <a16:colId xmlns:a16="http://schemas.microsoft.com/office/drawing/2014/main" val="3893825136"/>
                    </a:ext>
                  </a:extLst>
                </a:gridCol>
              </a:tblGrid>
              <a:tr h="473706">
                <a:tc>
                  <a:txBody>
                    <a:bodyPr/>
                    <a:lstStyle/>
                    <a:p>
                      <a:pPr algn="ctr">
                        <a:lnSpc>
                          <a:spcPct val="100000"/>
                        </a:lnSpc>
                        <a:spcAft>
                          <a:spcPts val="800"/>
                        </a:spcAft>
                      </a:pPr>
                      <a:r>
                        <a:rPr lang="vi-VN" sz="2800" b="1" i="1" dirty="0">
                          <a:solidFill>
                            <a:schemeClr val="tx1"/>
                          </a:solidFill>
                          <a:effectLst/>
                          <a:latin typeface="Times New Roman" panose="02020603050405020304" pitchFamily="18" charset="0"/>
                          <a:cs typeface="Times New Roman" panose="02020603050405020304" pitchFamily="18" charset="0"/>
                        </a:rPr>
                        <a:t>Câu hỏi</a:t>
                      </a:r>
                      <a:endParaRPr lang="en-SG" sz="2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800" b="1" i="1" dirty="0">
                          <a:solidFill>
                            <a:schemeClr val="tx1"/>
                          </a:solidFill>
                          <a:effectLst/>
                          <a:latin typeface="Times New Roman" panose="02020603050405020304" pitchFamily="18" charset="0"/>
                          <a:cs typeface="Times New Roman" panose="02020603050405020304" pitchFamily="18" charset="0"/>
                        </a:rPr>
                        <a:t>Câu trả lời</a:t>
                      </a:r>
                      <a:endParaRPr lang="en-SG" sz="2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79628090"/>
                  </a:ext>
                </a:extLst>
              </a:tr>
              <a:tr h="3789639">
                <a:tc>
                  <a:txBody>
                    <a:bodyPr/>
                    <a:lstStyle/>
                    <a:p>
                      <a:pPr algn="just">
                        <a:lnSpc>
                          <a:spcPct val="100000"/>
                        </a:lnSpc>
                        <a:spcAft>
                          <a:spcPts val="800"/>
                        </a:spcAft>
                      </a:pPr>
                      <a:r>
                        <a:rPr lang="vi-VN" sz="2800" b="0" i="1" dirty="0">
                          <a:solidFill>
                            <a:schemeClr val="tx1"/>
                          </a:solidFill>
                          <a:effectLst/>
                          <a:latin typeface="Times New Roman" panose="02020603050405020304" pitchFamily="18" charset="0"/>
                          <a:cs typeface="Times New Roman" panose="02020603050405020304" pitchFamily="18" charset="0"/>
                        </a:rPr>
                        <a:t>Nêu khái niệm về kiểu bài</a:t>
                      </a:r>
                      <a:endParaRPr lang="en-SG" sz="28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783" rtl="0" eaLnBrk="1" fontAlgn="auto" latinLnBrk="0" hangingPunct="1">
                        <a:lnSpc>
                          <a:spcPct val="100000"/>
                        </a:lnSpc>
                        <a:spcBef>
                          <a:spcPts val="0"/>
                        </a:spcBef>
                        <a:spcAft>
                          <a:spcPts val="800"/>
                        </a:spcAft>
                        <a:buClrTx/>
                        <a:buSzTx/>
                        <a:buFontTx/>
                        <a:buNone/>
                        <a:tabLst/>
                        <a:defRPr/>
                      </a:pPr>
                      <a:endParaRPr lang="en-SG"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61238"/>
                  </a:ext>
                </a:extLst>
              </a:tr>
            </a:tbl>
          </a:graphicData>
        </a:graphic>
      </p:graphicFrame>
      <p:sp>
        <p:nvSpPr>
          <p:cNvPr id="4" name="TextBox 3">
            <a:extLst>
              <a:ext uri="{FF2B5EF4-FFF2-40B4-BE49-F238E27FC236}">
                <a16:creationId xmlns:a16="http://schemas.microsoft.com/office/drawing/2014/main" id="{57E01A4D-E7B4-550E-8C1A-D97A22D6E973}"/>
              </a:ext>
            </a:extLst>
          </p:cNvPr>
          <p:cNvSpPr txBox="1"/>
          <p:nvPr/>
        </p:nvSpPr>
        <p:spPr>
          <a:xfrm>
            <a:off x="2596242" y="1293132"/>
            <a:ext cx="6384471" cy="3539430"/>
          </a:xfrm>
          <a:prstGeom prst="rect">
            <a:avLst/>
          </a:prstGeom>
          <a:noFill/>
        </p:spPr>
        <p:txBody>
          <a:bodyPr wrap="square">
            <a:spAutoFit/>
          </a:bodyPr>
          <a:lstStyle/>
          <a:p>
            <a:pPr marL="0" marR="0" lvl="0" indent="0" algn="just" defTabSz="685783" rtl="0" eaLnBrk="1" fontAlgn="auto" latinLnBrk="0" hangingPunct="1">
              <a:lnSpc>
                <a:spcPct val="100000"/>
              </a:lnSpc>
              <a:spcBef>
                <a:spcPts val="0"/>
              </a:spcBef>
              <a:spcAft>
                <a:spcPts val="80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Thuyết minh về một danh lam thắng cảnh hay di tích lịch sử thuộc loại văn bản thông tin, được viết nhằm cung cấp thông tin cho người đọc về một danh lam thắng cảnh hay một di tích lịch sử trên các phương diện: vị trí tọa lạc, lịch sử hình thành, đặc điểm kiến trúc, cảnh quan, …; giá trị văn hóa, lịch sử, cách thức tham quan…</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3433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82305" y="-43544"/>
            <a:ext cx="4572000" cy="587148"/>
          </a:xfrm>
          <a:prstGeom prst="rect">
            <a:avLst/>
          </a:prstGeom>
          <a:noFill/>
        </p:spPr>
        <p:txBody>
          <a:bodyPr wrap="square">
            <a:spAutoFit/>
          </a:bodyPr>
          <a:lstStyle/>
          <a:p>
            <a:pPr algn="ctr" defTabSz="914378">
              <a:lnSpc>
                <a:spcPct val="150000"/>
              </a:lnSpc>
              <a:spcAft>
                <a:spcPts val="800"/>
              </a:spcAft>
              <a:defRPr/>
            </a:pP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a:t>
            </a:r>
            <a:r>
              <a:rPr lang="en-US" sz="2400" b="1" dirty="0">
                <a:latin typeface="Times New Roman" panose="02020603050405020304" pitchFamily="18" charset="0"/>
                <a:ea typeface="Calibri" panose="020F0502020204030204" pitchFamily="34" charset="0"/>
                <a:cs typeface="Times New Roman" panose="02020603050405020304" pitchFamily="18" charset="0"/>
              </a:rPr>
              <a:t>1</a:t>
            </a:r>
            <a:endParaRPr lang="en-SG" sz="1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8BE2E2A-2CE1-DB5D-415D-6AB691CD9D55}"/>
              </a:ext>
            </a:extLst>
          </p:cNvPr>
          <p:cNvGraphicFramePr>
            <a:graphicFrameLocks noGrp="1"/>
          </p:cNvGraphicFramePr>
          <p:nvPr>
            <p:extLst>
              <p:ext uri="{D42A27DB-BD31-4B8C-83A1-F6EECF244321}">
                <p14:modId xmlns:p14="http://schemas.microsoft.com/office/powerpoint/2010/main" val="2636012125"/>
              </p:ext>
            </p:extLst>
          </p:nvPr>
        </p:nvGraphicFramePr>
        <p:xfrm>
          <a:off x="7711" y="0"/>
          <a:ext cx="9136289" cy="5143043"/>
        </p:xfrm>
        <a:graphic>
          <a:graphicData uri="http://schemas.openxmlformats.org/drawingml/2006/table">
            <a:tbl>
              <a:tblPr firstRow="1" firstCol="1" bandRow="1">
                <a:tableStyleId>{1E171933-4619-4E11-9A3F-F7608DF75F80}</a:tableStyleId>
              </a:tblPr>
              <a:tblGrid>
                <a:gridCol w="1706789">
                  <a:extLst>
                    <a:ext uri="{9D8B030D-6E8A-4147-A177-3AD203B41FA5}">
                      <a16:colId xmlns:a16="http://schemas.microsoft.com/office/drawing/2014/main" val="1695053121"/>
                    </a:ext>
                  </a:extLst>
                </a:gridCol>
                <a:gridCol w="7429500">
                  <a:extLst>
                    <a:ext uri="{9D8B030D-6E8A-4147-A177-3AD203B41FA5}">
                      <a16:colId xmlns:a16="http://schemas.microsoft.com/office/drawing/2014/main" val="3893825136"/>
                    </a:ext>
                  </a:extLst>
                </a:gridCol>
              </a:tblGrid>
              <a:tr h="388163">
                <a:tc>
                  <a:txBody>
                    <a:bodyPr/>
                    <a:lstStyle/>
                    <a:p>
                      <a:pPr algn="ctr">
                        <a:lnSpc>
                          <a:spcPct val="100000"/>
                        </a:lnSpc>
                        <a:spcAft>
                          <a:spcPts val="800"/>
                        </a:spcAft>
                      </a:pPr>
                      <a:r>
                        <a:rPr lang="vi-VN" sz="2400" b="1" i="1" dirty="0">
                          <a:solidFill>
                            <a:schemeClr val="tx1"/>
                          </a:solidFill>
                          <a:effectLst/>
                          <a:latin typeface="Times New Roman" panose="02020603050405020304" pitchFamily="18" charset="0"/>
                          <a:cs typeface="Times New Roman" panose="02020603050405020304" pitchFamily="18" charset="0"/>
                        </a:rPr>
                        <a:t>Câu hỏi</a:t>
                      </a:r>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400" b="1" i="1" dirty="0">
                          <a:solidFill>
                            <a:schemeClr val="tx1"/>
                          </a:solidFill>
                          <a:effectLst/>
                          <a:latin typeface="Times New Roman" panose="02020603050405020304" pitchFamily="18" charset="0"/>
                          <a:cs typeface="Times New Roman" panose="02020603050405020304" pitchFamily="18" charset="0"/>
                        </a:rPr>
                        <a:t>Câu trả lời</a:t>
                      </a:r>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79628090"/>
                  </a:ext>
                </a:extLst>
              </a:tr>
              <a:tr h="1779814">
                <a:tc>
                  <a:txBody>
                    <a:bodyPr/>
                    <a:lstStyle/>
                    <a:p>
                      <a:pPr algn="just">
                        <a:lnSpc>
                          <a:spcPct val="100000"/>
                        </a:lnSpc>
                        <a:spcAft>
                          <a:spcPts val="800"/>
                        </a:spcAft>
                      </a:pPr>
                      <a:r>
                        <a:rPr lang="vi-VN" sz="2400" b="0" i="1" dirty="0">
                          <a:solidFill>
                            <a:schemeClr val="tx1"/>
                          </a:solidFill>
                          <a:effectLst/>
                          <a:latin typeface="Times New Roman" panose="02020603050405020304" pitchFamily="18" charset="0"/>
                          <a:cs typeface="Times New Roman" panose="02020603050405020304" pitchFamily="18" charset="0"/>
                        </a:rPr>
                        <a:t>Bài văn thuyết minh về một danh lam thắng cảnh hay di tích lịch sử có yêu cầu gì về nội dung và hình thức?</a:t>
                      </a:r>
                      <a:endParaRPr lang="en-SG" sz="2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698734"/>
                  </a:ext>
                </a:extLst>
              </a:tr>
            </a:tbl>
          </a:graphicData>
        </a:graphic>
      </p:graphicFrame>
      <p:sp>
        <p:nvSpPr>
          <p:cNvPr id="4" name="TextBox 3">
            <a:extLst>
              <a:ext uri="{FF2B5EF4-FFF2-40B4-BE49-F238E27FC236}">
                <a16:creationId xmlns:a16="http://schemas.microsoft.com/office/drawing/2014/main" id="{877CE88D-27EF-F9A6-7EC1-0CFD75FEBE8E}"/>
              </a:ext>
            </a:extLst>
          </p:cNvPr>
          <p:cNvSpPr txBox="1"/>
          <p:nvPr/>
        </p:nvSpPr>
        <p:spPr>
          <a:xfrm>
            <a:off x="1734911" y="344597"/>
            <a:ext cx="7401378" cy="4893647"/>
          </a:xfrm>
          <a:prstGeom prst="rect">
            <a:avLst/>
          </a:prstGeom>
          <a:noFill/>
        </p:spPr>
        <p:txBody>
          <a:bodyPr wrap="square">
            <a:spAutoFit/>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Giới thiệu rõ ràng, cụ thể về danh lam thắng cảnh hay di tích lịch sử.</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Trình bày thông tin theo một số kiểu cấu trúc như: trật tự không gian, trật tự thời gian, quan hệ nhân quả, phân loại đối tượng…</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Dùng đề mục và các dấu hiệu hình thức để làm nổi bật thông tin quan trọng.</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Sử dụng kết hợp một số phương tiện phi ngôn ngữ (sơ đồ, bảng biểu, hình ảnh…) để minh họa và làm nổi bật thông tin.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Có thể kết hợp thuyết minh với miêu tả, biểu cảm, tự sự để hấp dẫn, thu hút người đọc.</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Trình bày thông tin chính xác, rõ ràng, hấp dẫn.</a:t>
            </a: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SG" dirty="0"/>
          </a:p>
        </p:txBody>
      </p:sp>
    </p:spTree>
    <p:extLst>
      <p:ext uri="{BB962C8B-B14F-4D97-AF65-F5344CB8AC3E}">
        <p14:creationId xmlns:p14="http://schemas.microsoft.com/office/powerpoint/2010/main" val="3923899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82305" y="-43544"/>
            <a:ext cx="4572000" cy="587148"/>
          </a:xfrm>
          <a:prstGeom prst="rect">
            <a:avLst/>
          </a:prstGeom>
          <a:noFill/>
        </p:spPr>
        <p:txBody>
          <a:bodyPr wrap="square">
            <a:spAutoFit/>
          </a:bodyPr>
          <a:lstStyle/>
          <a:p>
            <a:pPr algn="ctr" defTabSz="914378">
              <a:lnSpc>
                <a:spcPct val="150000"/>
              </a:lnSpc>
              <a:spcAft>
                <a:spcPts val="800"/>
              </a:spcAft>
              <a:defRPr/>
            </a:pP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a:t>
            </a:r>
            <a:r>
              <a:rPr lang="en-US" sz="2400" b="1" dirty="0">
                <a:latin typeface="Times New Roman" panose="02020603050405020304" pitchFamily="18" charset="0"/>
                <a:ea typeface="Calibri" panose="020F0502020204030204" pitchFamily="34" charset="0"/>
                <a:cs typeface="Times New Roman" panose="02020603050405020304" pitchFamily="18" charset="0"/>
              </a:rPr>
              <a:t>1</a:t>
            </a:r>
            <a:endParaRPr lang="en-SG" sz="1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8BE2E2A-2CE1-DB5D-415D-6AB691CD9D55}"/>
              </a:ext>
            </a:extLst>
          </p:cNvPr>
          <p:cNvGraphicFramePr>
            <a:graphicFrameLocks noGrp="1"/>
          </p:cNvGraphicFramePr>
          <p:nvPr>
            <p:extLst>
              <p:ext uri="{D42A27DB-BD31-4B8C-83A1-F6EECF244321}">
                <p14:modId xmlns:p14="http://schemas.microsoft.com/office/powerpoint/2010/main" val="500352520"/>
              </p:ext>
            </p:extLst>
          </p:nvPr>
        </p:nvGraphicFramePr>
        <p:xfrm>
          <a:off x="124843" y="717780"/>
          <a:ext cx="8921186" cy="4312330"/>
        </p:xfrm>
        <a:graphic>
          <a:graphicData uri="http://schemas.openxmlformats.org/drawingml/2006/table">
            <a:tbl>
              <a:tblPr firstRow="1" firstCol="1" bandRow="1">
                <a:tableStyleId>{1E171933-4619-4E11-9A3F-F7608DF75F80}</a:tableStyleId>
              </a:tblPr>
              <a:tblGrid>
                <a:gridCol w="1870074">
                  <a:extLst>
                    <a:ext uri="{9D8B030D-6E8A-4147-A177-3AD203B41FA5}">
                      <a16:colId xmlns:a16="http://schemas.microsoft.com/office/drawing/2014/main" val="1695053121"/>
                    </a:ext>
                  </a:extLst>
                </a:gridCol>
                <a:gridCol w="7051112">
                  <a:extLst>
                    <a:ext uri="{9D8B030D-6E8A-4147-A177-3AD203B41FA5}">
                      <a16:colId xmlns:a16="http://schemas.microsoft.com/office/drawing/2014/main" val="3893825136"/>
                    </a:ext>
                  </a:extLst>
                </a:gridCol>
              </a:tblGrid>
              <a:tr h="413738">
                <a:tc>
                  <a:txBody>
                    <a:bodyPr/>
                    <a:lstStyle/>
                    <a:p>
                      <a:pPr algn="ctr">
                        <a:lnSpc>
                          <a:spcPct val="100000"/>
                        </a:lnSpc>
                        <a:spcAft>
                          <a:spcPts val="800"/>
                        </a:spcAft>
                      </a:pPr>
                      <a:r>
                        <a:rPr lang="vi-VN" sz="2400" b="1" i="1" dirty="0">
                          <a:solidFill>
                            <a:schemeClr val="tx1"/>
                          </a:solidFill>
                          <a:effectLst/>
                          <a:latin typeface="Times New Roman" panose="02020603050405020304" pitchFamily="18" charset="0"/>
                          <a:cs typeface="Times New Roman" panose="02020603050405020304" pitchFamily="18" charset="0"/>
                        </a:rPr>
                        <a:t>Câu hỏi</a:t>
                      </a:r>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400" b="1" i="1" dirty="0">
                          <a:solidFill>
                            <a:schemeClr val="tx1"/>
                          </a:solidFill>
                          <a:effectLst/>
                          <a:latin typeface="Times New Roman" panose="02020603050405020304" pitchFamily="18" charset="0"/>
                          <a:cs typeface="Times New Roman" panose="02020603050405020304" pitchFamily="18" charset="0"/>
                        </a:rPr>
                        <a:t>Câu trả lời</a:t>
                      </a:r>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79628090"/>
                  </a:ext>
                </a:extLst>
              </a:tr>
              <a:tr h="3898592">
                <a:tc>
                  <a:txBody>
                    <a:bodyPr/>
                    <a:lstStyle/>
                    <a:p>
                      <a:pPr algn="just">
                        <a:lnSpc>
                          <a:spcPct val="100000"/>
                        </a:lnSpc>
                        <a:spcAft>
                          <a:spcPts val="800"/>
                        </a:spcAft>
                      </a:pPr>
                      <a:r>
                        <a:rPr lang="vi-VN" sz="2400" b="0" i="1" dirty="0">
                          <a:solidFill>
                            <a:schemeClr val="tx1"/>
                          </a:solidFill>
                          <a:effectLst/>
                          <a:latin typeface="Times New Roman" panose="02020603050405020304" pitchFamily="18" charset="0"/>
                          <a:cs typeface="Times New Roman" panose="02020603050405020304" pitchFamily="18" charset="0"/>
                        </a:rPr>
                        <a:t>Trình bày bố cục của bài văn thuyết minh về một danh lam thắng cảnh hay di tích lịch sử.</a:t>
                      </a:r>
                      <a:endParaRPr lang="en-SG" sz="2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SG"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7" marR="3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323678"/>
                  </a:ext>
                </a:extLst>
              </a:tr>
            </a:tbl>
          </a:graphicData>
        </a:graphic>
      </p:graphicFrame>
      <p:sp>
        <p:nvSpPr>
          <p:cNvPr id="4" name="TextBox 3">
            <a:extLst>
              <a:ext uri="{FF2B5EF4-FFF2-40B4-BE49-F238E27FC236}">
                <a16:creationId xmlns:a16="http://schemas.microsoft.com/office/drawing/2014/main" id="{B60AB0FF-706A-9BAF-24D0-87B05699D8A1}"/>
              </a:ext>
            </a:extLst>
          </p:cNvPr>
          <p:cNvSpPr txBox="1"/>
          <p:nvPr/>
        </p:nvSpPr>
        <p:spPr>
          <a:xfrm>
            <a:off x="2057400" y="1211953"/>
            <a:ext cx="6988629" cy="3785652"/>
          </a:xfrm>
          <a:prstGeom prst="rect">
            <a:avLst/>
          </a:prstGeom>
          <a:noFill/>
        </p:spPr>
        <p:txBody>
          <a:bodyPr wrap="square">
            <a:spAutoFit/>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Mở bài: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giới thiệu khái quát về danh lam thắng cảnh hay di tích lịch sử.</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Thân bài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lần lượt trình bày các thông tin về đặc điểm của danh lam thắng cảnh hay di tích lịch sử: vị trí tọa lạc, lịch sử hình thành, đặc điểm kiến trúc, cảnh quan…; giá trị văn hóa, lịch sử, cách thức tham quan…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Kết bài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đánh giá khái quát về danh lam thắng cảnh hoặc di tích lịch sử; bày tỏ suy nghĩ, tình cảm về danh lam thắng cảnh hay di tích lịch sử (có thể đưa ra lời mời tham quan). </a:t>
            </a: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SG" dirty="0"/>
          </a:p>
        </p:txBody>
      </p:sp>
    </p:spTree>
    <p:extLst>
      <p:ext uri="{BB962C8B-B14F-4D97-AF65-F5344CB8AC3E}">
        <p14:creationId xmlns:p14="http://schemas.microsoft.com/office/powerpoint/2010/main" val="727255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0" y="2305099"/>
            <a:ext cx="5031868"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800" b="1" dirty="0">
                <a:latin typeface="+mj-lt"/>
              </a:rPr>
              <a:t>Hoạt động hướng dẫn phân tích kiểu văn bản</a:t>
            </a:r>
            <a:endParaRPr lang="en-SG" sz="4800" dirty="0">
              <a:latin typeface="+mj-lt"/>
            </a:endParaRPr>
          </a:p>
          <a:p>
            <a:pPr marL="133350" indent="0" algn="ctr">
              <a:lnSpc>
                <a:spcPct val="100000"/>
              </a:lnSpc>
              <a:spcAft>
                <a:spcPts val="800"/>
              </a:spcAft>
              <a:buNone/>
              <a:tabLst>
                <a:tab pos="347345" algn="l"/>
              </a:tabLst>
            </a:pPr>
            <a:endParaRPr lang="en-SG" sz="277800" dirty="0">
              <a:effectLst/>
              <a:latin typeface="+mj-lt"/>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7200" b="1" dirty="0">
                <a:solidFill>
                  <a:srgbClr val="FFFFFF"/>
                </a:solidFill>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38865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1</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0D91895D-5DC7-D4A1-D7D4-1D5E69C6EA2A}"/>
              </a:ext>
            </a:extLst>
          </p:cNvPr>
          <p:cNvGrpSpPr/>
          <p:nvPr/>
        </p:nvGrpSpPr>
        <p:grpSpPr>
          <a:xfrm>
            <a:off x="3121794" y="1216186"/>
            <a:ext cx="5670152" cy="3070583"/>
            <a:chOff x="4557820" y="1639032"/>
            <a:chExt cx="6879004" cy="3437936"/>
          </a:xfrm>
        </p:grpSpPr>
        <p:sp>
          <p:nvSpPr>
            <p:cNvPr id="11" name="Google Shape;1486;p46">
              <a:extLst>
                <a:ext uri="{FF2B5EF4-FFF2-40B4-BE49-F238E27FC236}">
                  <a16:creationId xmlns:a16="http://schemas.microsoft.com/office/drawing/2014/main" id="{5D459F69-3B89-4E01-6362-737ABC503D10}"/>
                </a:ext>
              </a:extLst>
            </p:cNvPr>
            <p:cNvSpPr/>
            <p:nvPr/>
          </p:nvSpPr>
          <p:spPr>
            <a:xfrm>
              <a:off x="4557820" y="1639032"/>
              <a:ext cx="6879004" cy="343793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D7C4"/>
            </a:solidFill>
            <a:ln w="12700" cmpd="sng">
              <a:solidFill>
                <a:srgbClr val="682F2D"/>
              </a:solidFill>
              <a:prstDash val="dash"/>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字魂86号-杨任东楷书"/>
                <a:cs typeface="Arial"/>
              </a:endParaRPr>
            </a:p>
          </p:txBody>
        </p:sp>
        <p:sp>
          <p:nvSpPr>
            <p:cNvPr id="12" name="TextBox 11">
              <a:extLst>
                <a:ext uri="{FF2B5EF4-FFF2-40B4-BE49-F238E27FC236}">
                  <a16:creationId xmlns:a16="http://schemas.microsoft.com/office/drawing/2014/main" id="{CBFA740C-B183-7C13-D77F-463E7ED7C243}"/>
                </a:ext>
              </a:extLst>
            </p:cNvPr>
            <p:cNvSpPr txBox="1"/>
            <p:nvPr/>
          </p:nvSpPr>
          <p:spPr>
            <a:xfrm flipH="1">
              <a:off x="4895325" y="1829145"/>
              <a:ext cx="6203993" cy="2170966"/>
            </a:xfrm>
            <a:prstGeom prst="rect">
              <a:avLst/>
            </a:prstGeom>
            <a:noFill/>
          </p:spPr>
          <p:txBody>
            <a:bodyPr wrap="square">
              <a:spAutoFit/>
            </a:bodyPr>
            <a:lstStyle/>
            <a:p>
              <a:pPr algn="ctr">
                <a:spcBef>
                  <a:spcPts val="1200"/>
                </a:spcBef>
                <a:spcAft>
                  <a:spcPts val="800"/>
                </a:spcAft>
                <a:tabLst>
                  <a:tab pos="347345" algn="l"/>
                </a:tabLst>
              </a:pPr>
              <a:r>
                <a:rPr lang="vi-VN" sz="4000" dirty="0">
                  <a:effectLst/>
                  <a:latin typeface="Times New Roman" panose="02020603050405020304" pitchFamily="18" charset="0"/>
                  <a:ea typeface="Calibri" panose="020F0502020204030204" pitchFamily="34" charset="0"/>
                </a:rPr>
                <a:t>Xác định bố cục của bài viết và nội dung chính của từng phần.</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그림 3">
            <a:extLst>
              <a:ext uri="{FF2B5EF4-FFF2-40B4-BE49-F238E27FC236}">
                <a16:creationId xmlns:a16="http://schemas.microsoft.com/office/drawing/2014/main" id="{8F7D7BDC-0751-5617-79D5-CE490C4DA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306" y="3085991"/>
            <a:ext cx="3278553" cy="2042102"/>
          </a:xfrm>
          <a:prstGeom prst="rect">
            <a:avLst/>
          </a:prstGeom>
        </p:spPr>
      </p:pic>
    </p:spTree>
    <p:extLst>
      <p:ext uri="{BB962C8B-B14F-4D97-AF65-F5344CB8AC3E}">
        <p14:creationId xmlns:p14="http://schemas.microsoft.com/office/powerpoint/2010/main" val="400078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1</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1" name="PA-任意多边形 17">
            <a:extLst>
              <a:ext uri="{FF2B5EF4-FFF2-40B4-BE49-F238E27FC236}">
                <a16:creationId xmlns:a16="http://schemas.microsoft.com/office/drawing/2014/main" id="{A2BEEB7D-FF10-A6B1-A6E2-33D5FA2554D0}"/>
              </a:ext>
            </a:extLst>
          </p:cNvPr>
          <p:cNvSpPr/>
          <p:nvPr/>
        </p:nvSpPr>
        <p:spPr>
          <a:xfrm>
            <a:off x="226606" y="1336166"/>
            <a:ext cx="1890389" cy="2784021"/>
          </a:xfrm>
          <a:custGeom>
            <a:avLst/>
            <a:gdLst>
              <a:gd name="connsiteX0" fmla="*/ 0 w 3111146"/>
              <a:gd name="connsiteY0" fmla="*/ 0 h 3268371"/>
              <a:gd name="connsiteX1" fmla="*/ 3111146 w 3111146"/>
              <a:gd name="connsiteY1" fmla="*/ 0 h 3268371"/>
              <a:gd name="connsiteX2" fmla="*/ 3111146 w 3111146"/>
              <a:gd name="connsiteY2" fmla="*/ 675124 h 3268371"/>
              <a:gd name="connsiteX3" fmla="*/ 3027296 w 3111146"/>
              <a:gd name="connsiteY3" fmla="*/ 670890 h 3268371"/>
              <a:gd name="connsiteX4" fmla="*/ 1968317 w 3111146"/>
              <a:gd name="connsiteY4" fmla="*/ 1729869 h 3268371"/>
              <a:gd name="connsiteX5" fmla="*/ 3027296 w 3111146"/>
              <a:gd name="connsiteY5" fmla="*/ 2788848 h 3268371"/>
              <a:gd name="connsiteX6" fmla="*/ 3111146 w 3111146"/>
              <a:gd name="connsiteY6" fmla="*/ 2784614 h 3268371"/>
              <a:gd name="connsiteX7" fmla="*/ 3111146 w 3111146"/>
              <a:gd name="connsiteY7" fmla="*/ 3268371 h 3268371"/>
              <a:gd name="connsiteX8" fmla="*/ 0 w 3111146"/>
              <a:gd name="connsiteY8" fmla="*/ 3268371 h 326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146" h="3268371">
                <a:moveTo>
                  <a:pt x="0" y="0"/>
                </a:moveTo>
                <a:lnTo>
                  <a:pt x="3111146" y="0"/>
                </a:lnTo>
                <a:lnTo>
                  <a:pt x="3111146" y="675124"/>
                </a:lnTo>
                <a:lnTo>
                  <a:pt x="3027296" y="670890"/>
                </a:lnTo>
                <a:cubicBezTo>
                  <a:pt x="2442438" y="670890"/>
                  <a:pt x="1968317" y="1145011"/>
                  <a:pt x="1968317" y="1729869"/>
                </a:cubicBezTo>
                <a:cubicBezTo>
                  <a:pt x="1968317" y="2314727"/>
                  <a:pt x="2442438" y="2788848"/>
                  <a:pt x="3027296" y="2788848"/>
                </a:cubicBezTo>
                <a:lnTo>
                  <a:pt x="3111146" y="2784614"/>
                </a:lnTo>
                <a:lnTo>
                  <a:pt x="3111146" y="3268371"/>
                </a:lnTo>
                <a:lnTo>
                  <a:pt x="0" y="3268371"/>
                </a:lnTo>
                <a:close/>
              </a:path>
            </a:pathLst>
          </a:custGeom>
          <a:solidFill>
            <a:srgbClr val="C4CD6E">
              <a:lumMod val="90000"/>
            </a:srgbClr>
          </a:solidFill>
          <a:ln w="12700" cap="flat" cmpd="sng" algn="ctr">
            <a:noFill/>
            <a:prstDash val="solid"/>
            <a:miter lim="800000"/>
          </a:ln>
          <a:effectLst/>
        </p:spPr>
        <p:txBody>
          <a:bodyPr wrap="square"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ct val="0"/>
              </a:spcBef>
              <a:spcAft>
                <a:spcPct val="0"/>
              </a:spcAft>
              <a:buClrTx/>
              <a:buSzTx/>
              <a:buFont typeface="Arial"/>
              <a:buNone/>
              <a:tabLst/>
              <a:defRPr/>
            </a:pPr>
            <a:endParaRPr kumimoji="0" sz="1800" b="0" i="0" u="none" strike="noStrike" kern="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Arial"/>
              <a:sym typeface="Arial"/>
            </a:endParaRPr>
          </a:p>
        </p:txBody>
      </p:sp>
      <p:sp>
        <p:nvSpPr>
          <p:cNvPr id="42" name="PA-椭圆 49">
            <a:extLst>
              <a:ext uri="{FF2B5EF4-FFF2-40B4-BE49-F238E27FC236}">
                <a16:creationId xmlns:a16="http://schemas.microsoft.com/office/drawing/2014/main" id="{F228A3D6-A69A-B90B-4B3C-D73B04994C67}"/>
              </a:ext>
            </a:extLst>
          </p:cNvPr>
          <p:cNvSpPr/>
          <p:nvPr/>
        </p:nvSpPr>
        <p:spPr>
          <a:xfrm>
            <a:off x="2609874" y="1067654"/>
            <a:ext cx="548256" cy="515226"/>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spcBef>
                <a:spcPct val="0"/>
              </a:spcBef>
              <a:spcAft>
                <a:spcPct val="0"/>
              </a:spcAft>
              <a:buClrTx/>
              <a:defRPr/>
            </a:pPr>
            <a:r>
              <a:rPr lang="en-US" altLang="zh-CN" sz="2800" b="1" dirty="0">
                <a:solidFill>
                  <a:prstClr val="black"/>
                </a:solidFill>
                <a:latin typeface="Source Han Sans SC"/>
                <a:ea typeface="Source Han Sans SC"/>
              </a:rPr>
              <a:t>1</a:t>
            </a:r>
            <a:endParaRPr sz="2800" b="1" dirty="0">
              <a:solidFill>
                <a:prstClr val="black"/>
              </a:solidFill>
              <a:latin typeface="字魂59号-创粗黑" panose="00000500000000000000" pitchFamily="2" charset="-122"/>
              <a:ea typeface="字魂59号-创粗黑" panose="00000500000000000000" pitchFamily="2" charset="-122"/>
            </a:endParaRPr>
          </a:p>
        </p:txBody>
      </p:sp>
      <p:sp>
        <p:nvSpPr>
          <p:cNvPr id="43" name="PA-椭圆 47">
            <a:extLst>
              <a:ext uri="{FF2B5EF4-FFF2-40B4-BE49-F238E27FC236}">
                <a16:creationId xmlns:a16="http://schemas.microsoft.com/office/drawing/2014/main" id="{177DC311-68E8-59BF-B5B6-3E4CC79CEB2A}"/>
              </a:ext>
            </a:extLst>
          </p:cNvPr>
          <p:cNvSpPr/>
          <p:nvPr/>
        </p:nvSpPr>
        <p:spPr>
          <a:xfrm>
            <a:off x="2680702" y="2440607"/>
            <a:ext cx="548256" cy="515226"/>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spcBef>
                <a:spcPct val="0"/>
              </a:spcBef>
              <a:spcAft>
                <a:spcPct val="0"/>
              </a:spcAft>
              <a:buClrTx/>
              <a:defRPr/>
            </a:pPr>
            <a:r>
              <a:rPr lang="en-US" altLang="zh-CN" sz="2800" b="1" dirty="0">
                <a:solidFill>
                  <a:prstClr val="black"/>
                </a:solidFill>
                <a:latin typeface="Source Han Sans SC"/>
                <a:ea typeface="Source Han Sans SC"/>
              </a:rPr>
              <a:t>2</a:t>
            </a:r>
            <a:endParaRPr sz="2800" b="1" dirty="0">
              <a:solidFill>
                <a:prstClr val="black"/>
              </a:solidFill>
              <a:latin typeface="字魂59号-创粗黑" panose="00000500000000000000" pitchFamily="2" charset="-122"/>
              <a:ea typeface="字魂59号-创粗黑" panose="00000500000000000000" pitchFamily="2" charset="-122"/>
            </a:endParaRPr>
          </a:p>
        </p:txBody>
      </p:sp>
      <p:sp>
        <p:nvSpPr>
          <p:cNvPr id="44" name="PA-椭圆 45">
            <a:extLst>
              <a:ext uri="{FF2B5EF4-FFF2-40B4-BE49-F238E27FC236}">
                <a16:creationId xmlns:a16="http://schemas.microsoft.com/office/drawing/2014/main" id="{2A3D18A8-127C-49BE-C257-C1991EDBE61D}"/>
              </a:ext>
            </a:extLst>
          </p:cNvPr>
          <p:cNvSpPr/>
          <p:nvPr/>
        </p:nvSpPr>
        <p:spPr>
          <a:xfrm>
            <a:off x="2723282" y="4153098"/>
            <a:ext cx="548256" cy="515226"/>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spcBef>
                <a:spcPct val="0"/>
              </a:spcBef>
              <a:spcAft>
                <a:spcPct val="0"/>
              </a:spcAft>
              <a:buClrTx/>
              <a:defRPr/>
            </a:pPr>
            <a:r>
              <a:rPr lang="en-US" altLang="zh-CN" sz="2800" b="1">
                <a:solidFill>
                  <a:prstClr val="black"/>
                </a:solidFill>
                <a:latin typeface="Source Han Sans SC"/>
                <a:ea typeface="Source Han Sans SC"/>
              </a:rPr>
              <a:t>3</a:t>
            </a:r>
            <a:endParaRPr sz="2800" b="1">
              <a:solidFill>
                <a:prstClr val="black"/>
              </a:solidFill>
              <a:latin typeface="字魂59号-创粗黑" panose="00000500000000000000" pitchFamily="2" charset="-122"/>
              <a:ea typeface="字魂59号-创粗黑" panose="00000500000000000000" pitchFamily="2" charset="-122"/>
            </a:endParaRPr>
          </a:p>
        </p:txBody>
      </p:sp>
      <p:sp>
        <p:nvSpPr>
          <p:cNvPr id="45" name="PA-矩形 28">
            <a:extLst>
              <a:ext uri="{FF2B5EF4-FFF2-40B4-BE49-F238E27FC236}">
                <a16:creationId xmlns:a16="http://schemas.microsoft.com/office/drawing/2014/main" id="{F315A34D-5111-EED6-4985-FA7B54D4354A}"/>
              </a:ext>
            </a:extLst>
          </p:cNvPr>
          <p:cNvSpPr/>
          <p:nvPr/>
        </p:nvSpPr>
        <p:spPr>
          <a:xfrm flipH="1">
            <a:off x="3271538" y="838359"/>
            <a:ext cx="5575028" cy="666956"/>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b="1" dirty="0">
                <a:latin typeface="+mj-lt"/>
              </a:rPr>
              <a:t>Mở bài: </a:t>
            </a:r>
            <a:r>
              <a:rPr lang="vi-VN" sz="2400" dirty="0">
                <a:latin typeface="+mj-lt"/>
              </a:rPr>
              <a:t>giới thiệu khái quát về Vườn Quốc gia Tràm Chim.</a:t>
            </a:r>
            <a:endParaRPr lang="en-SG" sz="2400" dirty="0">
              <a:latin typeface="+mj-lt"/>
            </a:endParaRPr>
          </a:p>
        </p:txBody>
      </p:sp>
      <p:sp>
        <p:nvSpPr>
          <p:cNvPr id="46" name="PA-矩形 28">
            <a:extLst>
              <a:ext uri="{FF2B5EF4-FFF2-40B4-BE49-F238E27FC236}">
                <a16:creationId xmlns:a16="http://schemas.microsoft.com/office/drawing/2014/main" id="{AAC9826C-9502-F0B3-32EF-8D9612B6D600}"/>
              </a:ext>
            </a:extLst>
          </p:cNvPr>
          <p:cNvSpPr/>
          <p:nvPr/>
        </p:nvSpPr>
        <p:spPr>
          <a:xfrm flipH="1">
            <a:off x="3228956" y="1740984"/>
            <a:ext cx="5759264" cy="1372953"/>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b="1" dirty="0">
                <a:latin typeface="+mj-lt"/>
              </a:rPr>
              <a:t>Thân bài: </a:t>
            </a:r>
            <a:r>
              <a:rPr lang="vi-VN" sz="2400" dirty="0">
                <a:latin typeface="+mj-lt"/>
              </a:rPr>
              <a:t>lần lượt trình bày các thông tin về đặc điểm của Vườn Quốc gia Tràm Chim như: vị trí toạ lạc và lịch sử hình thành, đa dạng sinh học, giá trị của Vườn Quốc gia Tràm Chim và cách thức tham quan Vườn Quốc gia Tràm Chim. </a:t>
            </a:r>
            <a:endParaRPr lang="en-SG" sz="2400" dirty="0">
              <a:latin typeface="+mj-lt"/>
            </a:endParaRPr>
          </a:p>
        </p:txBody>
      </p:sp>
      <p:sp>
        <p:nvSpPr>
          <p:cNvPr id="47" name="TextBox 19">
            <a:extLst>
              <a:ext uri="{FF2B5EF4-FFF2-40B4-BE49-F238E27FC236}">
                <a16:creationId xmlns:a16="http://schemas.microsoft.com/office/drawing/2014/main" id="{D8E90854-0C54-489F-532E-E3C4F1BA2E01}"/>
              </a:ext>
            </a:extLst>
          </p:cNvPr>
          <p:cNvSpPr txBox="1"/>
          <p:nvPr/>
        </p:nvSpPr>
        <p:spPr>
          <a:xfrm>
            <a:off x="155779" y="1413117"/>
            <a:ext cx="1412962" cy="267765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defRPr/>
            </a:pPr>
            <a:r>
              <a:rPr lang="vi-VN" sz="2400" b="1" dirty="0">
                <a:latin typeface="+mj-lt"/>
              </a:rPr>
              <a:t>Bố cục của bài viết và nội dung chính của từng phần</a:t>
            </a:r>
            <a:endParaRPr lang="en-SG" sz="11500" b="1" dirty="0">
              <a:latin typeface="+mj-lt"/>
              <a:cs typeface="Times New Roman" panose="02020603050405020304" pitchFamily="18" charset="0"/>
            </a:endParaRPr>
          </a:p>
        </p:txBody>
      </p:sp>
      <p:sp>
        <p:nvSpPr>
          <p:cNvPr id="48" name="PA-矩形 28">
            <a:extLst>
              <a:ext uri="{FF2B5EF4-FFF2-40B4-BE49-F238E27FC236}">
                <a16:creationId xmlns:a16="http://schemas.microsoft.com/office/drawing/2014/main" id="{E5B90B15-9628-F8AE-7310-2EA2309C66CB}"/>
              </a:ext>
            </a:extLst>
          </p:cNvPr>
          <p:cNvSpPr/>
          <p:nvPr/>
        </p:nvSpPr>
        <p:spPr>
          <a:xfrm flipH="1">
            <a:off x="3228957" y="4043713"/>
            <a:ext cx="5915042" cy="959564"/>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b="1" dirty="0">
                <a:latin typeface="+mj-lt"/>
              </a:rPr>
              <a:t>Kết bài: </a:t>
            </a:r>
            <a:r>
              <a:rPr lang="vi-VN" sz="2400" dirty="0">
                <a:latin typeface="+mj-lt"/>
              </a:rPr>
              <a:t>Đánh giá khái quát về Vườn Quốc gia Tràm Chim, đưa ra lời mời gọi tham quan. </a:t>
            </a:r>
            <a:endParaRPr lang="en-SG" sz="2400" dirty="0">
              <a:latin typeface="+mj-lt"/>
            </a:endParaRPr>
          </a:p>
        </p:txBody>
      </p:sp>
      <p:sp>
        <p:nvSpPr>
          <p:cNvPr id="49" name="Freeform 21">
            <a:extLst>
              <a:ext uri="{FF2B5EF4-FFF2-40B4-BE49-F238E27FC236}">
                <a16:creationId xmlns:a16="http://schemas.microsoft.com/office/drawing/2014/main" id="{75EE8DE4-888F-AB21-B0E6-C1BA392AAAFA}"/>
              </a:ext>
            </a:extLst>
          </p:cNvPr>
          <p:cNvSpPr/>
          <p:nvPr/>
        </p:nvSpPr>
        <p:spPr>
          <a:xfrm>
            <a:off x="1255585" y="2221734"/>
            <a:ext cx="2215699" cy="174271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3">
              <a:extLst>
                <a:ext uri="{96DAC541-7B7A-43D3-8B79-37D633B846F1}">
                  <asvg:svgBlip xmlns:asvg="http://schemas.microsoft.com/office/drawing/2016/SVG/main" r:embed="rId4"/>
                </a:ext>
              </a:extLst>
            </a:blip>
            <a:stretch>
              <a:fillRect r="-69273" b="-52568"/>
            </a:stretch>
          </a:blipFill>
          <a:ln cap="sq">
            <a:noFill/>
            <a:prstDash val="solid"/>
            <a:miter/>
          </a:ln>
        </p:spPr>
        <p:txBody>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ysClr val="windowText" lastClr="000000"/>
              </a:solidFill>
              <a:effectLst/>
              <a:uLnTx/>
              <a:uFillTx/>
              <a:ea typeface="+mn-ea"/>
            </a:endParaRPr>
          </a:p>
        </p:txBody>
      </p:sp>
    </p:spTree>
    <p:extLst>
      <p:ext uri="{BB962C8B-B14F-4D97-AF65-F5344CB8AC3E}">
        <p14:creationId xmlns:p14="http://schemas.microsoft.com/office/powerpoint/2010/main" val="3599515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barn(inVertical)">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p:bldP spid="46" grpId="0"/>
      <p:bldP spid="47" grpId="0"/>
      <p:bldP spid="48" grpId="0"/>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2</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10">
            <a:extLst>
              <a:ext uri="{FF2B5EF4-FFF2-40B4-BE49-F238E27FC236}">
                <a16:creationId xmlns:a16="http://schemas.microsoft.com/office/drawing/2014/main" id="{6E16BD8E-9855-9877-EFC5-15407C7F2120}"/>
              </a:ext>
            </a:extLst>
          </p:cNvPr>
          <p:cNvGrpSpPr/>
          <p:nvPr/>
        </p:nvGrpSpPr>
        <p:grpSpPr>
          <a:xfrm>
            <a:off x="1177667" y="1294274"/>
            <a:ext cx="6467883" cy="1569831"/>
            <a:chOff x="2522" y="5610"/>
            <a:chExt cx="13584" cy="3297"/>
          </a:xfrm>
        </p:grpSpPr>
        <p:grpSp>
          <p:nvGrpSpPr>
            <p:cNvPr id="5" name="组合 11">
              <a:extLst>
                <a:ext uri="{FF2B5EF4-FFF2-40B4-BE49-F238E27FC236}">
                  <a16:creationId xmlns:a16="http://schemas.microsoft.com/office/drawing/2014/main" id="{BD90C7B6-A119-E91D-DB4E-75E03F0A5245}"/>
                </a:ext>
              </a:extLst>
            </p:cNvPr>
            <p:cNvGrpSpPr/>
            <p:nvPr/>
          </p:nvGrpSpPr>
          <p:grpSpPr>
            <a:xfrm>
              <a:off x="2522" y="6427"/>
              <a:ext cx="1182" cy="1146"/>
              <a:chOff x="3250" y="6121"/>
              <a:chExt cx="1182" cy="1146"/>
            </a:xfrm>
          </p:grpSpPr>
          <p:sp>
            <p:nvSpPr>
              <p:cNvPr id="7" name="椭圆 1">
                <a:extLst>
                  <a:ext uri="{FF2B5EF4-FFF2-40B4-BE49-F238E27FC236}">
                    <a16:creationId xmlns:a16="http://schemas.microsoft.com/office/drawing/2014/main" id="{0DF1B386-E19F-8C51-401B-F97790FD8FD2}"/>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685663"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8" name="TextBox 32">
                <a:extLst>
                  <a:ext uri="{FF2B5EF4-FFF2-40B4-BE49-F238E27FC236}">
                    <a16:creationId xmlns:a16="http://schemas.microsoft.com/office/drawing/2014/main" id="{98F864B2-C5A2-0F61-338F-382DAB160AB4}"/>
                  </a:ext>
                </a:extLst>
              </p:cNvPr>
              <p:cNvSpPr txBox="1">
                <a:spLocks noChangeArrowheads="1"/>
              </p:cNvSpPr>
              <p:nvPr/>
            </p:nvSpPr>
            <p:spPr bwMode="auto">
              <a:xfrm>
                <a:off x="3398" y="6227"/>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685663" eaLnBrk="1" hangingPunct="1">
                  <a:buClrTx/>
                  <a:defRPr/>
                </a:pPr>
                <a:r>
                  <a:rPr lang="en-US" altLang="zh-CN" sz="2399"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01</a:t>
                </a:r>
              </a:p>
            </p:txBody>
          </p:sp>
        </p:grpSp>
        <p:sp>
          <p:nvSpPr>
            <p:cNvPr id="6" name="TextBox 76">
              <a:extLst>
                <a:ext uri="{FF2B5EF4-FFF2-40B4-BE49-F238E27FC236}">
                  <a16:creationId xmlns:a16="http://schemas.microsoft.com/office/drawing/2014/main" id="{C11300F6-9F39-46D2-5025-AC5133FD8327}"/>
                </a:ext>
              </a:extLst>
            </p:cNvPr>
            <p:cNvSpPr txBox="1"/>
            <p:nvPr/>
          </p:nvSpPr>
          <p:spPr>
            <a:xfrm>
              <a:off x="3999" y="5610"/>
              <a:ext cx="12107" cy="3297"/>
            </a:xfrm>
            <a:prstGeom prst="rect">
              <a:avLst/>
            </a:prstGeom>
            <a:noFill/>
          </p:spPr>
          <p:txBody>
            <a:bodyPr wrap="square" rtlCol="0">
              <a:spAutoFit/>
            </a:bodyPr>
            <a:lstStyle/>
            <a:p>
              <a:pPr algn="just">
                <a:spcAft>
                  <a:spcPts val="800"/>
                </a:spcAft>
              </a:pPr>
              <a:r>
                <a:rPr lang="vi-VN" sz="3200" dirty="0">
                  <a:effectLst/>
                  <a:latin typeface="Times New Roman" panose="02020603050405020304" pitchFamily="18" charset="0"/>
                  <a:ea typeface="Calibri" panose="020F0502020204030204" pitchFamily="34" charset="0"/>
                </a:rPr>
                <a:t>Nhan đề và các đề mục trong văn bản có mối quan hệ với nhau như thế nào? </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组合 33">
            <a:extLst>
              <a:ext uri="{FF2B5EF4-FFF2-40B4-BE49-F238E27FC236}">
                <a16:creationId xmlns:a16="http://schemas.microsoft.com/office/drawing/2014/main" id="{4523351A-9ECD-9465-F43F-51F4E7505A71}"/>
              </a:ext>
            </a:extLst>
          </p:cNvPr>
          <p:cNvGrpSpPr/>
          <p:nvPr/>
        </p:nvGrpSpPr>
        <p:grpSpPr>
          <a:xfrm>
            <a:off x="677328" y="3416747"/>
            <a:ext cx="6022692" cy="1077032"/>
            <a:chOff x="6744" y="6053"/>
            <a:chExt cx="12649" cy="2262"/>
          </a:xfrm>
        </p:grpSpPr>
        <p:grpSp>
          <p:nvGrpSpPr>
            <p:cNvPr id="10" name="组合 34">
              <a:extLst>
                <a:ext uri="{FF2B5EF4-FFF2-40B4-BE49-F238E27FC236}">
                  <a16:creationId xmlns:a16="http://schemas.microsoft.com/office/drawing/2014/main" id="{8A0A5C01-BB3C-AD74-4E15-4624FFB9A171}"/>
                </a:ext>
              </a:extLst>
            </p:cNvPr>
            <p:cNvGrpSpPr/>
            <p:nvPr/>
          </p:nvGrpSpPr>
          <p:grpSpPr>
            <a:xfrm>
              <a:off x="6744" y="6427"/>
              <a:ext cx="1146" cy="1146"/>
              <a:chOff x="11167" y="6123"/>
              <a:chExt cx="1146" cy="1146"/>
            </a:xfrm>
          </p:grpSpPr>
          <p:sp>
            <p:nvSpPr>
              <p:cNvPr id="12" name="椭圆 1">
                <a:extLst>
                  <a:ext uri="{FF2B5EF4-FFF2-40B4-BE49-F238E27FC236}">
                    <a16:creationId xmlns:a16="http://schemas.microsoft.com/office/drawing/2014/main" id="{8DBA967C-EFA2-913F-2B75-97DE90FC18B6}"/>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685663"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3" name="TextBox 32">
                <a:extLst>
                  <a:ext uri="{FF2B5EF4-FFF2-40B4-BE49-F238E27FC236}">
                    <a16:creationId xmlns:a16="http://schemas.microsoft.com/office/drawing/2014/main" id="{B4C2FF20-1E9E-4B90-38CF-A91574401C58}"/>
                  </a:ext>
                </a:extLst>
              </p:cNvPr>
              <p:cNvSpPr txBox="1">
                <a:spLocks noChangeArrowheads="1"/>
              </p:cNvSpPr>
              <p:nvPr/>
            </p:nvSpPr>
            <p:spPr bwMode="auto">
              <a:xfrm>
                <a:off x="11266" y="6236"/>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685663" eaLnBrk="1" hangingPunct="1">
                  <a:buClrTx/>
                  <a:defRPr/>
                </a:pPr>
                <a:r>
                  <a:rPr lang="en-US" altLang="zh-CN" sz="2399"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02</a:t>
                </a:r>
              </a:p>
            </p:txBody>
          </p:sp>
        </p:grpSp>
        <p:sp>
          <p:nvSpPr>
            <p:cNvPr id="11" name="TextBox 76">
              <a:extLst>
                <a:ext uri="{FF2B5EF4-FFF2-40B4-BE49-F238E27FC236}">
                  <a16:creationId xmlns:a16="http://schemas.microsoft.com/office/drawing/2014/main" id="{FC299662-50F5-D8CD-07C6-1BBEADF4B910}"/>
                </a:ext>
              </a:extLst>
            </p:cNvPr>
            <p:cNvSpPr txBox="1"/>
            <p:nvPr/>
          </p:nvSpPr>
          <p:spPr>
            <a:xfrm>
              <a:off x="9349" y="6053"/>
              <a:ext cx="10044" cy="2262"/>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spcAft>
                  <a:spcPts val="80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 vai trò của các đề mục trong văn bản.</a:t>
              </a:r>
              <a:endParaRPr lang="en-SG"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4" name="图片 40">
            <a:extLst>
              <a:ext uri="{FF2B5EF4-FFF2-40B4-BE49-F238E27FC236}">
                <a16:creationId xmlns:a16="http://schemas.microsoft.com/office/drawing/2014/main" id="{FC068647-9783-2CB0-8A18-087A85D70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98" y="2939761"/>
            <a:ext cx="1275962" cy="1275962"/>
          </a:xfrm>
          <a:prstGeom prst="rect">
            <a:avLst/>
          </a:prstGeom>
        </p:spPr>
      </p:pic>
      <p:grpSp>
        <p:nvGrpSpPr>
          <p:cNvPr id="15" name="Google Shape;2089;p51">
            <a:extLst>
              <a:ext uri="{FF2B5EF4-FFF2-40B4-BE49-F238E27FC236}">
                <a16:creationId xmlns:a16="http://schemas.microsoft.com/office/drawing/2014/main" id="{EF6C8DAB-B34B-9A4A-3210-91BDBD3DE3A0}"/>
              </a:ext>
            </a:extLst>
          </p:cNvPr>
          <p:cNvGrpSpPr/>
          <p:nvPr/>
        </p:nvGrpSpPr>
        <p:grpSpPr>
          <a:xfrm>
            <a:off x="6543825" y="2650808"/>
            <a:ext cx="2518653" cy="2339916"/>
            <a:chOff x="6576348" y="2449711"/>
            <a:chExt cx="2518653" cy="2339916"/>
          </a:xfrm>
        </p:grpSpPr>
        <p:sp>
          <p:nvSpPr>
            <p:cNvPr id="16" name="Google Shape;2090;p51">
              <a:extLst>
                <a:ext uri="{FF2B5EF4-FFF2-40B4-BE49-F238E27FC236}">
                  <a16:creationId xmlns:a16="http://schemas.microsoft.com/office/drawing/2014/main" id="{220761A4-638D-A4CE-8A2B-F4157C9C1E50}"/>
                </a:ext>
              </a:extLst>
            </p:cNvPr>
            <p:cNvSpPr/>
            <p:nvPr/>
          </p:nvSpPr>
          <p:spPr>
            <a:xfrm>
              <a:off x="7370075" y="2710575"/>
              <a:ext cx="202800" cy="743100"/>
            </a:xfrm>
            <a:prstGeom prst="roundRect">
              <a:avLst>
                <a:gd name="adj" fmla="val 50000"/>
              </a:avLst>
            </a:pr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091;p51">
              <a:extLst>
                <a:ext uri="{FF2B5EF4-FFF2-40B4-BE49-F238E27FC236}">
                  <a16:creationId xmlns:a16="http://schemas.microsoft.com/office/drawing/2014/main" id="{A110E3FC-5B8E-DCB9-C24C-CA256808175D}"/>
                </a:ext>
              </a:extLst>
            </p:cNvPr>
            <p:cNvSpPr/>
            <p:nvPr/>
          </p:nvSpPr>
          <p:spPr>
            <a:xfrm>
              <a:off x="7893449" y="2710575"/>
              <a:ext cx="202800" cy="743100"/>
            </a:xfrm>
            <a:prstGeom prst="roundRect">
              <a:avLst>
                <a:gd name="adj" fmla="val 50000"/>
              </a:avLst>
            </a:pr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8" name="Google Shape;2092;p51">
              <a:extLst>
                <a:ext uri="{FF2B5EF4-FFF2-40B4-BE49-F238E27FC236}">
                  <a16:creationId xmlns:a16="http://schemas.microsoft.com/office/drawing/2014/main" id="{6BCE74B5-BB62-B134-C9D2-C033A446D583}"/>
                </a:ext>
              </a:extLst>
            </p:cNvPr>
            <p:cNvGrpSpPr/>
            <p:nvPr/>
          </p:nvGrpSpPr>
          <p:grpSpPr>
            <a:xfrm>
              <a:off x="6576348" y="2449711"/>
              <a:ext cx="2518653" cy="2339916"/>
              <a:chOff x="698048" y="2449711"/>
              <a:chExt cx="2518653" cy="2339916"/>
            </a:xfrm>
          </p:grpSpPr>
          <p:sp>
            <p:nvSpPr>
              <p:cNvPr id="19" name="Google Shape;2093;p51">
                <a:extLst>
                  <a:ext uri="{FF2B5EF4-FFF2-40B4-BE49-F238E27FC236}">
                    <a16:creationId xmlns:a16="http://schemas.microsoft.com/office/drawing/2014/main" id="{86345B0C-B994-91B5-EC30-4F6CEF1E2A1F}"/>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094;p51">
                <a:extLst>
                  <a:ext uri="{FF2B5EF4-FFF2-40B4-BE49-F238E27FC236}">
                    <a16:creationId xmlns:a16="http://schemas.microsoft.com/office/drawing/2014/main" id="{69CFB71A-6F3D-B797-546F-A7B3F113E7B0}"/>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095;p51">
                <a:extLst>
                  <a:ext uri="{FF2B5EF4-FFF2-40B4-BE49-F238E27FC236}">
                    <a16:creationId xmlns:a16="http://schemas.microsoft.com/office/drawing/2014/main" id="{15CF1BB5-9DC1-3BD6-BBC1-A4D6CE94FA73}"/>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FCE5CD"/>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096;p51">
                <a:extLst>
                  <a:ext uri="{FF2B5EF4-FFF2-40B4-BE49-F238E27FC236}">
                    <a16:creationId xmlns:a16="http://schemas.microsoft.com/office/drawing/2014/main" id="{FE773DF4-B392-BFA6-690A-405BD9F455FA}"/>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097;p51">
                <a:extLst>
                  <a:ext uri="{FF2B5EF4-FFF2-40B4-BE49-F238E27FC236}">
                    <a16:creationId xmlns:a16="http://schemas.microsoft.com/office/drawing/2014/main" id="{42B1795C-4D2B-B2DF-4650-686B1E1DFA32}"/>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098;p51">
                <a:extLst>
                  <a:ext uri="{FF2B5EF4-FFF2-40B4-BE49-F238E27FC236}">
                    <a16:creationId xmlns:a16="http://schemas.microsoft.com/office/drawing/2014/main" id="{EBE7C7B1-4090-D194-69B4-193126CBEC06}"/>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099;p51">
                <a:extLst>
                  <a:ext uri="{FF2B5EF4-FFF2-40B4-BE49-F238E27FC236}">
                    <a16:creationId xmlns:a16="http://schemas.microsoft.com/office/drawing/2014/main" id="{8B141ECB-E2A3-ABCE-2E9C-D917F522A04E}"/>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101;p51">
                <a:extLst>
                  <a:ext uri="{FF2B5EF4-FFF2-40B4-BE49-F238E27FC236}">
                    <a16:creationId xmlns:a16="http://schemas.microsoft.com/office/drawing/2014/main" id="{1F15EBE8-0D51-7BF7-2950-68B0067FF70C}"/>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102;p51">
                <a:extLst>
                  <a:ext uri="{FF2B5EF4-FFF2-40B4-BE49-F238E27FC236}">
                    <a16:creationId xmlns:a16="http://schemas.microsoft.com/office/drawing/2014/main" id="{BC38B8A9-1A3D-EDAB-3CE7-E182410C41B5}"/>
                  </a:ext>
                </a:extLst>
              </p:cNvPr>
              <p:cNvSpPr/>
              <p:nvPr/>
            </p:nvSpPr>
            <p:spPr>
              <a:xfrm rot="10800000">
                <a:off x="1848969" y="3206253"/>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103;p51">
                <a:extLst>
                  <a:ext uri="{FF2B5EF4-FFF2-40B4-BE49-F238E27FC236}">
                    <a16:creationId xmlns:a16="http://schemas.microsoft.com/office/drawing/2014/main" id="{1ABA6A71-A219-210C-D91D-333B7F669EBD}"/>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104;p51">
                <a:extLst>
                  <a:ext uri="{FF2B5EF4-FFF2-40B4-BE49-F238E27FC236}">
                    <a16:creationId xmlns:a16="http://schemas.microsoft.com/office/drawing/2014/main" id="{2BF881A3-796C-724C-616A-863234065AAA}"/>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105;p51">
                <a:extLst>
                  <a:ext uri="{FF2B5EF4-FFF2-40B4-BE49-F238E27FC236}">
                    <a16:creationId xmlns:a16="http://schemas.microsoft.com/office/drawing/2014/main" id="{0F2D0EEE-5475-8AD7-601C-F76E27BA83F2}"/>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106;p51">
                <a:extLst>
                  <a:ext uri="{FF2B5EF4-FFF2-40B4-BE49-F238E27FC236}">
                    <a16:creationId xmlns:a16="http://schemas.microsoft.com/office/drawing/2014/main" id="{7E553D43-FB34-BA6D-ACD3-918FF7CD23B2}"/>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107;p51">
                <a:extLst>
                  <a:ext uri="{FF2B5EF4-FFF2-40B4-BE49-F238E27FC236}">
                    <a16:creationId xmlns:a16="http://schemas.microsoft.com/office/drawing/2014/main" id="{9E0FC80E-8D0A-9C12-13B7-E2AD29687D6C}"/>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108;p51">
                <a:extLst>
                  <a:ext uri="{FF2B5EF4-FFF2-40B4-BE49-F238E27FC236}">
                    <a16:creationId xmlns:a16="http://schemas.microsoft.com/office/drawing/2014/main" id="{A789BB97-1F48-FC60-9B42-BAD328D35D86}"/>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109;p51">
                <a:extLst>
                  <a:ext uri="{FF2B5EF4-FFF2-40B4-BE49-F238E27FC236}">
                    <a16:creationId xmlns:a16="http://schemas.microsoft.com/office/drawing/2014/main" id="{0116743E-DD1B-5290-9C4B-1E710A0FEBE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110;p51">
                <a:extLst>
                  <a:ext uri="{FF2B5EF4-FFF2-40B4-BE49-F238E27FC236}">
                    <a16:creationId xmlns:a16="http://schemas.microsoft.com/office/drawing/2014/main" id="{12803F66-D8C2-DEE1-5A75-715AF96DA777}"/>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111;p51">
                <a:extLst>
                  <a:ext uri="{FF2B5EF4-FFF2-40B4-BE49-F238E27FC236}">
                    <a16:creationId xmlns:a16="http://schemas.microsoft.com/office/drawing/2014/main" id="{EFE79C69-E622-0763-6D89-7A6D3D5D2288}"/>
                  </a:ext>
                </a:extLst>
              </p:cNvPr>
              <p:cNvSpPr/>
              <p:nvPr/>
            </p:nvSpPr>
            <p:spPr>
              <a:xfrm>
                <a:off x="1543723" y="2635637"/>
                <a:ext cx="676345" cy="158592"/>
              </a:xfrm>
              <a:custGeom>
                <a:avLst/>
                <a:gdLst/>
                <a:ahLst/>
                <a:cxnLst/>
                <a:rect l="l" t="t" r="r" b="b"/>
                <a:pathLst>
                  <a:path w="7621" h="1787" fill="none" extrusionOk="0">
                    <a:moveTo>
                      <a:pt x="0" y="1"/>
                    </a:moveTo>
                    <a:cubicBezTo>
                      <a:pt x="1564" y="1779"/>
                      <a:pt x="4577" y="1787"/>
                      <a:pt x="6616" y="928"/>
                    </a:cubicBezTo>
                    <a:cubicBezTo>
                      <a:pt x="6976" y="790"/>
                      <a:pt x="7313" y="599"/>
                      <a:pt x="7620" y="36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112;p51">
                <a:extLst>
                  <a:ext uri="{FF2B5EF4-FFF2-40B4-BE49-F238E27FC236}">
                    <a16:creationId xmlns:a16="http://schemas.microsoft.com/office/drawing/2014/main" id="{8CFB399F-2947-0DF1-CA3E-D27ED15F669C}"/>
                  </a:ext>
                </a:extLst>
              </p:cNvPr>
              <p:cNvSpPr/>
              <p:nvPr/>
            </p:nvSpPr>
            <p:spPr>
              <a:xfrm>
                <a:off x="1598835" y="2581944"/>
                <a:ext cx="597359" cy="119809"/>
              </a:xfrm>
              <a:custGeom>
                <a:avLst/>
                <a:gdLst/>
                <a:ahLst/>
                <a:cxnLst/>
                <a:rect l="l" t="t" r="r" b="b"/>
                <a:pathLst>
                  <a:path w="6731" h="1350" fill="none" extrusionOk="0">
                    <a:moveTo>
                      <a:pt x="0" y="0"/>
                    </a:moveTo>
                    <a:cubicBezTo>
                      <a:pt x="0" y="0"/>
                      <a:pt x="690" y="1066"/>
                      <a:pt x="3166" y="1204"/>
                    </a:cubicBezTo>
                    <a:cubicBezTo>
                      <a:pt x="5796" y="1349"/>
                      <a:pt x="6731" y="368"/>
                      <a:pt x="6731" y="36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113;p51">
                <a:extLst>
                  <a:ext uri="{FF2B5EF4-FFF2-40B4-BE49-F238E27FC236}">
                    <a16:creationId xmlns:a16="http://schemas.microsoft.com/office/drawing/2014/main" id="{D06C78C1-3D14-8A1F-4F8F-E08C24FF5186}"/>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EEF6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114;p51">
                <a:extLst>
                  <a:ext uri="{FF2B5EF4-FFF2-40B4-BE49-F238E27FC236}">
                    <a16:creationId xmlns:a16="http://schemas.microsoft.com/office/drawing/2014/main" id="{BF4D22DE-5BF9-6E27-12F6-ECB42D04B8AD}"/>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115;p51">
                <a:extLst>
                  <a:ext uri="{FF2B5EF4-FFF2-40B4-BE49-F238E27FC236}">
                    <a16:creationId xmlns:a16="http://schemas.microsoft.com/office/drawing/2014/main" id="{08ED1C92-A232-2BC1-BFAD-3D7C810B8720}"/>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116;p51">
                <a:extLst>
                  <a:ext uri="{FF2B5EF4-FFF2-40B4-BE49-F238E27FC236}">
                    <a16:creationId xmlns:a16="http://schemas.microsoft.com/office/drawing/2014/main" id="{C41637CA-FA62-1C9C-558D-D3365AAF4B01}"/>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117;p51">
                <a:extLst>
                  <a:ext uri="{FF2B5EF4-FFF2-40B4-BE49-F238E27FC236}">
                    <a16:creationId xmlns:a16="http://schemas.microsoft.com/office/drawing/2014/main" id="{91EA69EA-BA55-C4C7-1A74-82CDE33717CC}"/>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118;p51">
                <a:extLst>
                  <a:ext uri="{FF2B5EF4-FFF2-40B4-BE49-F238E27FC236}">
                    <a16:creationId xmlns:a16="http://schemas.microsoft.com/office/drawing/2014/main" id="{9BCB876E-D7BD-F05D-24D4-7EE8279AD057}"/>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119;p51">
                <a:extLst>
                  <a:ext uri="{FF2B5EF4-FFF2-40B4-BE49-F238E27FC236}">
                    <a16:creationId xmlns:a16="http://schemas.microsoft.com/office/drawing/2014/main" id="{29FE8FFE-61F7-6EDA-C378-93673932A0D9}"/>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120;p51">
                <a:extLst>
                  <a:ext uri="{FF2B5EF4-FFF2-40B4-BE49-F238E27FC236}">
                    <a16:creationId xmlns:a16="http://schemas.microsoft.com/office/drawing/2014/main" id="{8E26889B-6475-B2F7-4A30-BDC5B87406EB}"/>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121;p51">
                <a:extLst>
                  <a:ext uri="{FF2B5EF4-FFF2-40B4-BE49-F238E27FC236}">
                    <a16:creationId xmlns:a16="http://schemas.microsoft.com/office/drawing/2014/main" id="{9E0ABDFD-77B9-028F-FED2-AA37B63E4B06}"/>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122;p51">
                <a:extLst>
                  <a:ext uri="{FF2B5EF4-FFF2-40B4-BE49-F238E27FC236}">
                    <a16:creationId xmlns:a16="http://schemas.microsoft.com/office/drawing/2014/main" id="{2A02124A-83F2-42A3-E659-0638574117BC}"/>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123;p51">
                <a:extLst>
                  <a:ext uri="{FF2B5EF4-FFF2-40B4-BE49-F238E27FC236}">
                    <a16:creationId xmlns:a16="http://schemas.microsoft.com/office/drawing/2014/main" id="{D0E470AA-E9A2-099B-46BF-5B2DCF632927}"/>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124;p51">
                <a:extLst>
                  <a:ext uri="{FF2B5EF4-FFF2-40B4-BE49-F238E27FC236}">
                    <a16:creationId xmlns:a16="http://schemas.microsoft.com/office/drawing/2014/main" id="{AB87CA4A-561A-6B44-A740-61A68B2450D0}"/>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125;p51">
                <a:extLst>
                  <a:ext uri="{FF2B5EF4-FFF2-40B4-BE49-F238E27FC236}">
                    <a16:creationId xmlns:a16="http://schemas.microsoft.com/office/drawing/2014/main" id="{196A445C-1B69-C812-5147-C4D99CB8208C}"/>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126;p51">
                <a:extLst>
                  <a:ext uri="{FF2B5EF4-FFF2-40B4-BE49-F238E27FC236}">
                    <a16:creationId xmlns:a16="http://schemas.microsoft.com/office/drawing/2014/main" id="{7F151D28-93C8-5F12-AC58-82CEA81042D5}"/>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3C38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127;p51">
                <a:extLst>
                  <a:ext uri="{FF2B5EF4-FFF2-40B4-BE49-F238E27FC236}">
                    <a16:creationId xmlns:a16="http://schemas.microsoft.com/office/drawing/2014/main" id="{6823BE1E-251F-4920-2802-7B5FBEF75746}"/>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128;p51">
                <a:extLst>
                  <a:ext uri="{FF2B5EF4-FFF2-40B4-BE49-F238E27FC236}">
                    <a16:creationId xmlns:a16="http://schemas.microsoft.com/office/drawing/2014/main" id="{574819E8-1720-BB2C-757B-3A4E1D7CE510}"/>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129;p51">
                <a:extLst>
                  <a:ext uri="{FF2B5EF4-FFF2-40B4-BE49-F238E27FC236}">
                    <a16:creationId xmlns:a16="http://schemas.microsoft.com/office/drawing/2014/main" id="{7C2AA3B0-0170-F6F2-9935-36929D5E05B4}"/>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130;p51">
                <a:extLst>
                  <a:ext uri="{FF2B5EF4-FFF2-40B4-BE49-F238E27FC236}">
                    <a16:creationId xmlns:a16="http://schemas.microsoft.com/office/drawing/2014/main" id="{0DDF4B6A-B329-EBE5-22D5-6B28FB09428E}"/>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131;p51">
                <a:extLst>
                  <a:ext uri="{FF2B5EF4-FFF2-40B4-BE49-F238E27FC236}">
                    <a16:creationId xmlns:a16="http://schemas.microsoft.com/office/drawing/2014/main" id="{23685959-E223-FCF3-4F32-E1E04804AB46}"/>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132;p51">
                <a:extLst>
                  <a:ext uri="{FF2B5EF4-FFF2-40B4-BE49-F238E27FC236}">
                    <a16:creationId xmlns:a16="http://schemas.microsoft.com/office/drawing/2014/main" id="{7948204E-F083-4949-C87A-2B3894B0FC13}"/>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133;p51">
                <a:extLst>
                  <a:ext uri="{FF2B5EF4-FFF2-40B4-BE49-F238E27FC236}">
                    <a16:creationId xmlns:a16="http://schemas.microsoft.com/office/drawing/2014/main" id="{1CCFF537-6AF0-6BD0-1D41-61DBEADB6031}"/>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134;p51">
                <a:extLst>
                  <a:ext uri="{FF2B5EF4-FFF2-40B4-BE49-F238E27FC236}">
                    <a16:creationId xmlns:a16="http://schemas.microsoft.com/office/drawing/2014/main" id="{AA80FDF6-A747-B944-69CC-7C63DA4652E2}"/>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135;p51">
                <a:extLst>
                  <a:ext uri="{FF2B5EF4-FFF2-40B4-BE49-F238E27FC236}">
                    <a16:creationId xmlns:a16="http://schemas.microsoft.com/office/drawing/2014/main" id="{0D49C2B8-96DA-5855-73D3-FFC5C93C6C31}"/>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136;p51">
                <a:extLst>
                  <a:ext uri="{FF2B5EF4-FFF2-40B4-BE49-F238E27FC236}">
                    <a16:creationId xmlns:a16="http://schemas.microsoft.com/office/drawing/2014/main" id="{B1691A60-9785-EAF3-908C-841CC1F8A511}"/>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137;p51">
                <a:extLst>
                  <a:ext uri="{FF2B5EF4-FFF2-40B4-BE49-F238E27FC236}">
                    <a16:creationId xmlns:a16="http://schemas.microsoft.com/office/drawing/2014/main" id="{86D1A229-85D6-8B30-3AD4-8100245AAADA}"/>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138;p51">
                <a:extLst>
                  <a:ext uri="{FF2B5EF4-FFF2-40B4-BE49-F238E27FC236}">
                    <a16:creationId xmlns:a16="http://schemas.microsoft.com/office/drawing/2014/main" id="{259F61D0-B34B-B93E-E988-A259072A559B}"/>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139;p51">
                <a:extLst>
                  <a:ext uri="{FF2B5EF4-FFF2-40B4-BE49-F238E27FC236}">
                    <a16:creationId xmlns:a16="http://schemas.microsoft.com/office/drawing/2014/main" id="{14C1A801-1F7F-E77C-7253-2E493167A85B}"/>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140;p51">
                <a:extLst>
                  <a:ext uri="{FF2B5EF4-FFF2-40B4-BE49-F238E27FC236}">
                    <a16:creationId xmlns:a16="http://schemas.microsoft.com/office/drawing/2014/main" id="{AD1245AA-5F18-6FB8-0453-70BC19D9B9A5}"/>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141;p51">
                <a:extLst>
                  <a:ext uri="{FF2B5EF4-FFF2-40B4-BE49-F238E27FC236}">
                    <a16:creationId xmlns:a16="http://schemas.microsoft.com/office/drawing/2014/main" id="{9922DD3B-063B-63E8-0988-EDD5E2EC0665}"/>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142;p51">
                <a:extLst>
                  <a:ext uri="{FF2B5EF4-FFF2-40B4-BE49-F238E27FC236}">
                    <a16:creationId xmlns:a16="http://schemas.microsoft.com/office/drawing/2014/main" id="{42FFB959-B6C6-EE40-870B-9B92DD1298E7}"/>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143;p51">
                <a:extLst>
                  <a:ext uri="{FF2B5EF4-FFF2-40B4-BE49-F238E27FC236}">
                    <a16:creationId xmlns:a16="http://schemas.microsoft.com/office/drawing/2014/main" id="{824A5AE1-5C97-E75B-CE27-8069DAA755B4}"/>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144;p51">
                <a:extLst>
                  <a:ext uri="{FF2B5EF4-FFF2-40B4-BE49-F238E27FC236}">
                    <a16:creationId xmlns:a16="http://schemas.microsoft.com/office/drawing/2014/main" id="{14A05166-A131-8AAF-FB3A-220F20161E84}"/>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145;p51">
                <a:extLst>
                  <a:ext uri="{FF2B5EF4-FFF2-40B4-BE49-F238E27FC236}">
                    <a16:creationId xmlns:a16="http://schemas.microsoft.com/office/drawing/2014/main" id="{7D9F323C-F140-9A82-6255-D7DE1AE82BC8}"/>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146;p51">
                <a:extLst>
                  <a:ext uri="{FF2B5EF4-FFF2-40B4-BE49-F238E27FC236}">
                    <a16:creationId xmlns:a16="http://schemas.microsoft.com/office/drawing/2014/main" id="{69B13EFC-142F-1848-EA94-8FB824AB69BF}"/>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147;p51">
                <a:extLst>
                  <a:ext uri="{FF2B5EF4-FFF2-40B4-BE49-F238E27FC236}">
                    <a16:creationId xmlns:a16="http://schemas.microsoft.com/office/drawing/2014/main" id="{2BF249C6-7A96-9CB4-2068-04D17CB7752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148;p51">
                <a:extLst>
                  <a:ext uri="{FF2B5EF4-FFF2-40B4-BE49-F238E27FC236}">
                    <a16:creationId xmlns:a16="http://schemas.microsoft.com/office/drawing/2014/main" id="{2CE741B9-5E69-ECAC-40D2-CE046536D25A}"/>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pic>
        <p:nvPicPr>
          <p:cNvPr id="74" name="图片 40">
            <a:extLst>
              <a:ext uri="{FF2B5EF4-FFF2-40B4-BE49-F238E27FC236}">
                <a16:creationId xmlns:a16="http://schemas.microsoft.com/office/drawing/2014/main" id="{F8029DA4-3D7A-C87B-1BCD-A59472EF7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514" y="927777"/>
            <a:ext cx="1275962" cy="1275962"/>
          </a:xfrm>
          <a:prstGeom prst="rect">
            <a:avLst/>
          </a:prstGeom>
        </p:spPr>
      </p:pic>
    </p:spTree>
    <p:extLst>
      <p:ext uri="{BB962C8B-B14F-4D97-AF65-F5344CB8AC3E}">
        <p14:creationId xmlns:p14="http://schemas.microsoft.com/office/powerpoint/2010/main" val="196782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1+#ppt_w/2"/>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ppt_x"/>
                                          </p:val>
                                        </p:tav>
                                        <p:tav tm="100000">
                                          <p:val>
                                            <p:strVal val="#ppt_x"/>
                                          </p:val>
                                        </p:tav>
                                      </p:tavLst>
                                    </p:anim>
                                    <p:anim calcmode="lin" valueType="num">
                                      <p:cBhvr additive="base">
                                        <p:cTn id="26"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2</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D914FC37-FA4A-C972-F8B9-9230655A2B0C}"/>
              </a:ext>
            </a:extLst>
          </p:cNvPr>
          <p:cNvGrpSpPr/>
          <p:nvPr/>
        </p:nvGrpSpPr>
        <p:grpSpPr>
          <a:xfrm>
            <a:off x="2658868" y="2625563"/>
            <a:ext cx="2897256" cy="1868390"/>
            <a:chOff x="6977270" y="1567952"/>
            <a:chExt cx="5340626" cy="3560417"/>
          </a:xfrm>
        </p:grpSpPr>
        <p:sp>
          <p:nvSpPr>
            <p:cNvPr id="5" name="Rectangle: Rounded Corners 4">
              <a:extLst>
                <a:ext uri="{FF2B5EF4-FFF2-40B4-BE49-F238E27FC236}">
                  <a16:creationId xmlns:a16="http://schemas.microsoft.com/office/drawing/2014/main" id="{3945ED00-E27A-DB55-21AF-1D5347E6CDE4}"/>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SG" sz="1350" kern="1200" dirty="0">
                <a:solidFill>
                  <a:prstClr val="white"/>
                </a:solidFill>
                <a:latin typeface="Arial"/>
                <a:ea typeface="微软雅黑"/>
              </a:endParaRPr>
            </a:p>
          </p:txBody>
        </p:sp>
        <p:pic>
          <p:nvPicPr>
            <p:cNvPr id="6" name="Picture 5" descr="A hand holding a pen over a book&#10;&#10;Description automatically generated">
              <a:extLst>
                <a:ext uri="{FF2B5EF4-FFF2-40B4-BE49-F238E27FC236}">
                  <a16:creationId xmlns:a16="http://schemas.microsoft.com/office/drawing/2014/main" id="{AA1A8AF7-2ECA-6EAA-6CA9-96C245035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7" name="Google Shape;660;p56">
            <a:extLst>
              <a:ext uri="{FF2B5EF4-FFF2-40B4-BE49-F238E27FC236}">
                <a16:creationId xmlns:a16="http://schemas.microsoft.com/office/drawing/2014/main" id="{11C64544-8193-E4C9-4F6E-29770DE8A50B}"/>
              </a:ext>
            </a:extLst>
          </p:cNvPr>
          <p:cNvCxnSpPr>
            <a:cxnSpLocks/>
          </p:cNvCxnSpPr>
          <p:nvPr/>
        </p:nvCxnSpPr>
        <p:spPr>
          <a:xfrm flipH="1">
            <a:off x="1679992" y="1263942"/>
            <a:ext cx="1682700" cy="603900"/>
          </a:xfrm>
          <a:prstGeom prst="bentConnector2">
            <a:avLst/>
          </a:prstGeom>
          <a:noFill/>
          <a:ln w="19050" cap="flat" cmpd="sng">
            <a:solidFill>
              <a:srgbClr val="373579"/>
            </a:solidFill>
            <a:prstDash val="solid"/>
            <a:round/>
            <a:headEnd type="none" w="med" len="med"/>
            <a:tailEnd type="none" w="med" len="med"/>
          </a:ln>
        </p:spPr>
      </p:cxnSp>
      <p:cxnSp>
        <p:nvCxnSpPr>
          <p:cNvPr id="8" name="Google Shape;660;p56">
            <a:extLst>
              <a:ext uri="{FF2B5EF4-FFF2-40B4-BE49-F238E27FC236}">
                <a16:creationId xmlns:a16="http://schemas.microsoft.com/office/drawing/2014/main" id="{EBC26968-F76A-3F0A-7301-A470FB122E03}"/>
              </a:ext>
            </a:extLst>
          </p:cNvPr>
          <p:cNvCxnSpPr>
            <a:cxnSpLocks/>
          </p:cNvCxnSpPr>
          <p:nvPr/>
        </p:nvCxnSpPr>
        <p:spPr>
          <a:xfrm>
            <a:off x="6593188" y="1173966"/>
            <a:ext cx="870820" cy="693000"/>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9" name="Google Shape;676;p56">
            <a:extLst>
              <a:ext uri="{FF2B5EF4-FFF2-40B4-BE49-F238E27FC236}">
                <a16:creationId xmlns:a16="http://schemas.microsoft.com/office/drawing/2014/main" id="{697DB35F-D99A-1A0C-7787-2957BB00D0CF}"/>
              </a:ext>
            </a:extLst>
          </p:cNvPr>
          <p:cNvSpPr/>
          <p:nvPr/>
        </p:nvSpPr>
        <p:spPr>
          <a:xfrm>
            <a:off x="2320585" y="863948"/>
            <a:ext cx="4272218" cy="7524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defTabSz="914378">
              <a:defRPr/>
            </a:pPr>
            <a:endParaRPr lang="en-US">
              <a:ea typeface="等线" panose="020F0502020204030204"/>
            </a:endParaRPr>
          </a:p>
        </p:txBody>
      </p:sp>
      <p:sp>
        <p:nvSpPr>
          <p:cNvPr id="10" name="Google Shape;661;p56">
            <a:extLst>
              <a:ext uri="{FF2B5EF4-FFF2-40B4-BE49-F238E27FC236}">
                <a16:creationId xmlns:a16="http://schemas.microsoft.com/office/drawing/2014/main" id="{D5144687-431C-7BF5-0F63-5E2E5F4AC076}"/>
              </a:ext>
            </a:extLst>
          </p:cNvPr>
          <p:cNvSpPr txBox="1"/>
          <p:nvPr/>
        </p:nvSpPr>
        <p:spPr>
          <a:xfrm>
            <a:off x="2295713" y="954580"/>
            <a:ext cx="4432257" cy="523200"/>
          </a:xfrm>
          <a:prstGeom prst="rect">
            <a:avLst/>
          </a:prstGeom>
          <a:noFill/>
          <a:ln>
            <a:noFill/>
          </a:ln>
        </p:spPr>
        <p:txBody>
          <a:bodyPr spcFirstLastPara="1" wrap="square" lIns="91425" tIns="91425" rIns="91425" bIns="91425" anchor="ctr" anchorCtr="0">
            <a:noAutofit/>
          </a:bodyPr>
          <a:lstStyle/>
          <a:p>
            <a:pPr algn="ctr" defTabSz="914378">
              <a:defRPr/>
            </a:pPr>
            <a:r>
              <a:rPr lang="vi-VN" sz="2400" dirty="0">
                <a:solidFill>
                  <a:schemeClr val="bg1"/>
                </a:solidFill>
                <a:latin typeface="+mj-lt"/>
              </a:rPr>
              <a:t>Nhan đề và các đề mục trong VB có mối quan hệ chặt chẽ với nhau</a:t>
            </a:r>
            <a:endParaRPr sz="4400" b="1" dirty="0">
              <a:solidFill>
                <a:schemeClr val="bg1"/>
              </a:solidFill>
              <a:latin typeface="+mj-lt"/>
              <a:ea typeface="Reggae One"/>
              <a:cs typeface="Times New Roman" panose="02020603050405020304" pitchFamily="18" charset="0"/>
              <a:sym typeface="Reggae One"/>
            </a:endParaRPr>
          </a:p>
        </p:txBody>
      </p:sp>
      <p:sp>
        <p:nvSpPr>
          <p:cNvPr id="11" name="Google Shape;678;p56">
            <a:extLst>
              <a:ext uri="{FF2B5EF4-FFF2-40B4-BE49-F238E27FC236}">
                <a16:creationId xmlns:a16="http://schemas.microsoft.com/office/drawing/2014/main" id="{9123EC1F-E9C9-BB67-34D1-78A620B376BB}"/>
              </a:ext>
            </a:extLst>
          </p:cNvPr>
          <p:cNvSpPr/>
          <p:nvPr/>
        </p:nvSpPr>
        <p:spPr>
          <a:xfrm>
            <a:off x="5970029" y="1693672"/>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914378">
              <a:defRPr/>
            </a:pPr>
            <a:endParaRPr lang="en-US">
              <a:ea typeface="等线" panose="020F0502020204030204"/>
            </a:endParaRPr>
          </a:p>
        </p:txBody>
      </p:sp>
      <p:sp>
        <p:nvSpPr>
          <p:cNvPr id="12" name="Google Shape;670;p56">
            <a:extLst>
              <a:ext uri="{FF2B5EF4-FFF2-40B4-BE49-F238E27FC236}">
                <a16:creationId xmlns:a16="http://schemas.microsoft.com/office/drawing/2014/main" id="{59E5C351-6F24-CBBC-A128-C460CE47D31B}"/>
              </a:ext>
            </a:extLst>
          </p:cNvPr>
          <p:cNvSpPr txBox="1"/>
          <p:nvPr/>
        </p:nvSpPr>
        <p:spPr>
          <a:xfrm>
            <a:off x="6146705" y="1748130"/>
            <a:ext cx="2019000" cy="452762"/>
          </a:xfrm>
          <a:prstGeom prst="rect">
            <a:avLst/>
          </a:prstGeom>
          <a:noFill/>
          <a:ln>
            <a:noFill/>
          </a:ln>
        </p:spPr>
        <p:txBody>
          <a:bodyPr spcFirstLastPara="1" wrap="square" lIns="91425" tIns="91425" rIns="91425" bIns="91425" anchor="ctr" anchorCtr="0">
            <a:noAutofit/>
          </a:bodyPr>
          <a:lstStyle/>
          <a:p>
            <a:pPr algn="ctr" defTabSz="914378">
              <a:defRPr/>
            </a:pPr>
            <a:r>
              <a:rPr lang="en" sz="2400" b="1" dirty="0">
                <a:solidFill>
                  <a:srgbClr val="FFFFFF"/>
                </a:solidFill>
                <a:latin typeface="Times New Roman" panose="02020603050405020304" pitchFamily="18" charset="0"/>
                <a:ea typeface="Reggae One"/>
                <a:cs typeface="Times New Roman" panose="02020603050405020304" pitchFamily="18" charset="0"/>
                <a:sym typeface="Reggae One"/>
              </a:rPr>
              <a:t>02</a:t>
            </a:r>
            <a:endParaRPr sz="2400" b="1" dirty="0">
              <a:solidFill>
                <a:srgbClr val="FFFFFF"/>
              </a:solidFill>
              <a:latin typeface="Times New Roman" panose="02020603050405020304" pitchFamily="18" charset="0"/>
              <a:ea typeface="Reggae One"/>
              <a:cs typeface="Times New Roman" panose="02020603050405020304" pitchFamily="18" charset="0"/>
              <a:sym typeface="Reggae One"/>
            </a:endParaRPr>
          </a:p>
        </p:txBody>
      </p:sp>
      <p:sp>
        <p:nvSpPr>
          <p:cNvPr id="13" name="Google Shape;682;p56">
            <a:extLst>
              <a:ext uri="{FF2B5EF4-FFF2-40B4-BE49-F238E27FC236}">
                <a16:creationId xmlns:a16="http://schemas.microsoft.com/office/drawing/2014/main" id="{B02BE3C9-B644-763B-E8BD-8D06E8F03E37}"/>
              </a:ext>
            </a:extLst>
          </p:cNvPr>
          <p:cNvSpPr/>
          <p:nvPr/>
        </p:nvSpPr>
        <p:spPr>
          <a:xfrm>
            <a:off x="585991" y="1693668"/>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914378">
              <a:defRPr/>
            </a:pPr>
            <a:endParaRPr lang="en-US">
              <a:ea typeface="等线" panose="020F0502020204030204"/>
            </a:endParaRPr>
          </a:p>
        </p:txBody>
      </p:sp>
      <p:sp>
        <p:nvSpPr>
          <p:cNvPr id="14" name="Google Shape;664;p56">
            <a:extLst>
              <a:ext uri="{FF2B5EF4-FFF2-40B4-BE49-F238E27FC236}">
                <a16:creationId xmlns:a16="http://schemas.microsoft.com/office/drawing/2014/main" id="{670AC2BC-8FCD-72F6-94C5-6A83609DF2A9}"/>
              </a:ext>
            </a:extLst>
          </p:cNvPr>
          <p:cNvSpPr txBox="1"/>
          <p:nvPr/>
        </p:nvSpPr>
        <p:spPr>
          <a:xfrm>
            <a:off x="606523" y="1735005"/>
            <a:ext cx="2019000" cy="523200"/>
          </a:xfrm>
          <a:prstGeom prst="rect">
            <a:avLst/>
          </a:prstGeom>
          <a:noFill/>
          <a:ln>
            <a:noFill/>
          </a:ln>
        </p:spPr>
        <p:txBody>
          <a:bodyPr spcFirstLastPara="1" wrap="square" lIns="91425" tIns="91425" rIns="91425" bIns="91425" anchor="ctr" anchorCtr="0">
            <a:noAutofit/>
          </a:bodyPr>
          <a:lstStyle/>
          <a:p>
            <a:pPr algn="ctr" defTabSz="914378">
              <a:defRPr/>
            </a:pPr>
            <a:r>
              <a:rPr lang="en-US" sz="2400" b="1" dirty="0">
                <a:solidFill>
                  <a:srgbClr val="FFFFFF"/>
                </a:solidFill>
                <a:latin typeface="Times New Roman" panose="02020603050405020304" pitchFamily="18" charset="0"/>
                <a:ea typeface="Reggae One"/>
                <a:cs typeface="Times New Roman" panose="02020603050405020304" pitchFamily="18" charset="0"/>
                <a:sym typeface="Reggae One"/>
              </a:rPr>
              <a:t>01</a:t>
            </a:r>
            <a:endParaRPr sz="2400" b="1" dirty="0">
              <a:solidFill>
                <a:srgbClr val="FFFFFF"/>
              </a:solidFill>
              <a:latin typeface="Times New Roman" panose="02020603050405020304" pitchFamily="18" charset="0"/>
              <a:ea typeface="Reggae One"/>
              <a:cs typeface="Times New Roman" panose="02020603050405020304" pitchFamily="18" charset="0"/>
              <a:sym typeface="Reggae One"/>
            </a:endParaRPr>
          </a:p>
        </p:txBody>
      </p:sp>
      <p:sp>
        <p:nvSpPr>
          <p:cNvPr id="15" name="TextBox 14">
            <a:extLst>
              <a:ext uri="{FF2B5EF4-FFF2-40B4-BE49-F238E27FC236}">
                <a16:creationId xmlns:a16="http://schemas.microsoft.com/office/drawing/2014/main" id="{660EFA92-AEA9-BFDD-E1BC-69833D4B94D4}"/>
              </a:ext>
            </a:extLst>
          </p:cNvPr>
          <p:cNvSpPr txBox="1"/>
          <p:nvPr/>
        </p:nvSpPr>
        <p:spPr>
          <a:xfrm>
            <a:off x="207898" y="2367940"/>
            <a:ext cx="2715989" cy="1569660"/>
          </a:xfrm>
          <a:prstGeom prst="rect">
            <a:avLst/>
          </a:prstGeom>
          <a:noFill/>
        </p:spPr>
        <p:txBody>
          <a:bodyPr wrap="square">
            <a:spAutoFit/>
          </a:bodyPr>
          <a:lstStyle/>
          <a:p>
            <a:pPr algn="ctr"/>
            <a:r>
              <a:rPr lang="vi-VN" sz="2400" dirty="0">
                <a:latin typeface="+mj-lt"/>
              </a:rPr>
              <a:t>Nhan đề nêu đối tượng thuyết minh là Vườn Quốc gia Tràm Chim</a:t>
            </a:r>
            <a:endParaRPr lang="en-SG" sz="4400" dirty="0">
              <a:latin typeface="+mj-lt"/>
              <a:cs typeface="Times New Roman" panose="02020603050405020304" pitchFamily="18" charset="0"/>
            </a:endParaRPr>
          </a:p>
        </p:txBody>
      </p:sp>
      <p:sp>
        <p:nvSpPr>
          <p:cNvPr id="16" name="TextBox 15">
            <a:extLst>
              <a:ext uri="{FF2B5EF4-FFF2-40B4-BE49-F238E27FC236}">
                <a16:creationId xmlns:a16="http://schemas.microsoft.com/office/drawing/2014/main" id="{E3BB47AA-0B0B-B43D-80C5-9704529C0B6D}"/>
              </a:ext>
            </a:extLst>
          </p:cNvPr>
          <p:cNvSpPr txBox="1"/>
          <p:nvPr/>
        </p:nvSpPr>
        <p:spPr>
          <a:xfrm>
            <a:off x="5256648" y="2162442"/>
            <a:ext cx="3799113" cy="2677656"/>
          </a:xfrm>
          <a:prstGeom prst="rect">
            <a:avLst/>
          </a:prstGeom>
          <a:noFill/>
        </p:spPr>
        <p:txBody>
          <a:bodyPr wrap="square">
            <a:spAutoFit/>
          </a:bodyPr>
          <a:lstStyle/>
          <a:p>
            <a:pPr algn="ctr"/>
            <a:r>
              <a:rPr lang="vi-VN" sz="2400" dirty="0">
                <a:latin typeface="+mj-lt"/>
              </a:rPr>
              <a:t>các đề mục có vai trò làm nổi bật các thông tin quan trọng liên quan đến Vườn Quốc gia Tràm Chim như: vị trí toạ lạc và lịch sử hình thành, đa dạng sinh học, giá trị và cách thức tham quan. </a:t>
            </a:r>
            <a:endParaRPr lang="en-SG" sz="2400" dirty="0">
              <a:latin typeface="+mj-lt"/>
            </a:endParaRPr>
          </a:p>
        </p:txBody>
      </p:sp>
    </p:spTree>
    <p:extLst>
      <p:ext uri="{BB962C8B-B14F-4D97-AF65-F5344CB8AC3E}">
        <p14:creationId xmlns:p14="http://schemas.microsoft.com/office/powerpoint/2010/main" val="3701390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3</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Freeform 11">
            <a:extLst>
              <a:ext uri="{FF2B5EF4-FFF2-40B4-BE49-F238E27FC236}">
                <a16:creationId xmlns:a16="http://schemas.microsoft.com/office/drawing/2014/main" id="{58F0AE6E-F0FC-BA89-B7C7-680C0CA978AD}"/>
              </a:ext>
            </a:extLst>
          </p:cNvPr>
          <p:cNvSpPr/>
          <p:nvPr/>
        </p:nvSpPr>
        <p:spPr>
          <a:xfrm>
            <a:off x="3776533" y="943053"/>
            <a:ext cx="4898666" cy="3659511"/>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ysClr val="windowText" lastClr="000000"/>
              </a:solidFill>
              <a:effectLst/>
              <a:uLnTx/>
              <a:uFillTx/>
            </a:endParaRPr>
          </a:p>
        </p:txBody>
      </p:sp>
      <p:grpSp>
        <p:nvGrpSpPr>
          <p:cNvPr id="5" name="Google Shape;897;p36">
            <a:extLst>
              <a:ext uri="{FF2B5EF4-FFF2-40B4-BE49-F238E27FC236}">
                <a16:creationId xmlns:a16="http://schemas.microsoft.com/office/drawing/2014/main" id="{AE6FAA3F-018E-29DC-C249-BBEAF56E6128}"/>
              </a:ext>
            </a:extLst>
          </p:cNvPr>
          <p:cNvGrpSpPr/>
          <p:nvPr/>
        </p:nvGrpSpPr>
        <p:grpSpPr>
          <a:xfrm>
            <a:off x="620314" y="2512270"/>
            <a:ext cx="2518653" cy="2339916"/>
            <a:chOff x="698048" y="2449711"/>
            <a:chExt cx="2518653" cy="2339916"/>
          </a:xfrm>
        </p:grpSpPr>
        <p:sp>
          <p:nvSpPr>
            <p:cNvPr id="6" name="Google Shape;902;p36">
              <a:extLst>
                <a:ext uri="{FF2B5EF4-FFF2-40B4-BE49-F238E27FC236}">
                  <a16:creationId xmlns:a16="http://schemas.microsoft.com/office/drawing/2014/main" id="{D96F3B56-E9E5-46B3-D0EC-9813156D8B0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903;p36">
              <a:extLst>
                <a:ext uri="{FF2B5EF4-FFF2-40B4-BE49-F238E27FC236}">
                  <a16:creationId xmlns:a16="http://schemas.microsoft.com/office/drawing/2014/main" id="{C233A256-3852-A105-C28C-CF3DA54182CE}"/>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904;p36">
              <a:extLst>
                <a:ext uri="{FF2B5EF4-FFF2-40B4-BE49-F238E27FC236}">
                  <a16:creationId xmlns:a16="http://schemas.microsoft.com/office/drawing/2014/main" id="{9F17444A-C3B6-A7BB-2AAD-AC9882E8F5AD}"/>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905;p36">
              <a:extLst>
                <a:ext uri="{FF2B5EF4-FFF2-40B4-BE49-F238E27FC236}">
                  <a16:creationId xmlns:a16="http://schemas.microsoft.com/office/drawing/2014/main" id="{24092579-7E5A-F621-D284-02F9837729DA}"/>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06;p36">
              <a:extLst>
                <a:ext uri="{FF2B5EF4-FFF2-40B4-BE49-F238E27FC236}">
                  <a16:creationId xmlns:a16="http://schemas.microsoft.com/office/drawing/2014/main" id="{48AFD8F7-0F8D-A81F-6CDB-BED8F03E31D6}"/>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07;p36">
              <a:extLst>
                <a:ext uri="{FF2B5EF4-FFF2-40B4-BE49-F238E27FC236}">
                  <a16:creationId xmlns:a16="http://schemas.microsoft.com/office/drawing/2014/main" id="{D5954C98-D0CF-8C10-6BE0-E7AC0E01AA80}"/>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08;p36">
              <a:extLst>
                <a:ext uri="{FF2B5EF4-FFF2-40B4-BE49-F238E27FC236}">
                  <a16:creationId xmlns:a16="http://schemas.microsoft.com/office/drawing/2014/main" id="{D0047579-FA98-8E4A-C9FD-64A032B698D3}"/>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910;p36">
              <a:extLst>
                <a:ext uri="{FF2B5EF4-FFF2-40B4-BE49-F238E27FC236}">
                  <a16:creationId xmlns:a16="http://schemas.microsoft.com/office/drawing/2014/main" id="{18D69C0D-10E4-05D0-8F79-ECD308C50E73}"/>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911;p36">
              <a:extLst>
                <a:ext uri="{FF2B5EF4-FFF2-40B4-BE49-F238E27FC236}">
                  <a16:creationId xmlns:a16="http://schemas.microsoft.com/office/drawing/2014/main" id="{FCE43B99-F627-127C-980E-49D55FAB7630}"/>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912;p36">
              <a:extLst>
                <a:ext uri="{FF2B5EF4-FFF2-40B4-BE49-F238E27FC236}">
                  <a16:creationId xmlns:a16="http://schemas.microsoft.com/office/drawing/2014/main" id="{4F266166-E4DC-99C7-CFF2-E709A8AAA386}"/>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913;p36">
              <a:extLst>
                <a:ext uri="{FF2B5EF4-FFF2-40B4-BE49-F238E27FC236}">
                  <a16:creationId xmlns:a16="http://schemas.microsoft.com/office/drawing/2014/main" id="{D247B082-9038-88DF-D6DE-9EFB393B5FEB}"/>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914;p36">
              <a:extLst>
                <a:ext uri="{FF2B5EF4-FFF2-40B4-BE49-F238E27FC236}">
                  <a16:creationId xmlns:a16="http://schemas.microsoft.com/office/drawing/2014/main" id="{D230DA1C-C977-5CEC-126F-668FE0D20DB1}"/>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915;p36">
              <a:extLst>
                <a:ext uri="{FF2B5EF4-FFF2-40B4-BE49-F238E27FC236}">
                  <a16:creationId xmlns:a16="http://schemas.microsoft.com/office/drawing/2014/main" id="{87BDF3E0-1B01-4FFB-F666-B1AF8A7BC3B7}"/>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916;p36">
              <a:extLst>
                <a:ext uri="{FF2B5EF4-FFF2-40B4-BE49-F238E27FC236}">
                  <a16:creationId xmlns:a16="http://schemas.microsoft.com/office/drawing/2014/main" id="{01ADE55F-80CD-C138-E010-BF80C3DA98AE}"/>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917;p36">
              <a:extLst>
                <a:ext uri="{FF2B5EF4-FFF2-40B4-BE49-F238E27FC236}">
                  <a16:creationId xmlns:a16="http://schemas.microsoft.com/office/drawing/2014/main" id="{90E9CA22-2E9E-7648-5C3F-A19C849378C9}"/>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918;p36">
              <a:extLst>
                <a:ext uri="{FF2B5EF4-FFF2-40B4-BE49-F238E27FC236}">
                  <a16:creationId xmlns:a16="http://schemas.microsoft.com/office/drawing/2014/main" id="{69233334-3B4C-D53F-12E1-59F7F1827EC3}"/>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919;p36">
              <a:extLst>
                <a:ext uri="{FF2B5EF4-FFF2-40B4-BE49-F238E27FC236}">
                  <a16:creationId xmlns:a16="http://schemas.microsoft.com/office/drawing/2014/main" id="{00FC77B4-D63D-9579-496B-D153A2DFEB25}"/>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920;p36">
              <a:extLst>
                <a:ext uri="{FF2B5EF4-FFF2-40B4-BE49-F238E27FC236}">
                  <a16:creationId xmlns:a16="http://schemas.microsoft.com/office/drawing/2014/main" id="{E1696803-9362-8FF0-EAF0-BA28103AD6AE}"/>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924;p36">
              <a:extLst>
                <a:ext uri="{FF2B5EF4-FFF2-40B4-BE49-F238E27FC236}">
                  <a16:creationId xmlns:a16="http://schemas.microsoft.com/office/drawing/2014/main" id="{22ADB781-56DE-FF78-2B38-9835DD2E0B16}"/>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25;p36">
              <a:extLst>
                <a:ext uri="{FF2B5EF4-FFF2-40B4-BE49-F238E27FC236}">
                  <a16:creationId xmlns:a16="http://schemas.microsoft.com/office/drawing/2014/main" id="{1A9F2494-0ABD-114F-067E-FD7BE024ACBB}"/>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26;p36">
              <a:extLst>
                <a:ext uri="{FF2B5EF4-FFF2-40B4-BE49-F238E27FC236}">
                  <a16:creationId xmlns:a16="http://schemas.microsoft.com/office/drawing/2014/main" id="{C8BD5824-16C6-D7CA-A6A4-595AF26718C8}"/>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27;p36">
              <a:extLst>
                <a:ext uri="{FF2B5EF4-FFF2-40B4-BE49-F238E27FC236}">
                  <a16:creationId xmlns:a16="http://schemas.microsoft.com/office/drawing/2014/main" id="{7F8CF47A-008E-09CA-F0D5-42197CEA54BB}"/>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28;p36">
              <a:extLst>
                <a:ext uri="{FF2B5EF4-FFF2-40B4-BE49-F238E27FC236}">
                  <a16:creationId xmlns:a16="http://schemas.microsoft.com/office/drawing/2014/main" id="{F0CA1E7B-BD88-E332-070B-B1051B794BEF}"/>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29;p36">
              <a:extLst>
                <a:ext uri="{FF2B5EF4-FFF2-40B4-BE49-F238E27FC236}">
                  <a16:creationId xmlns:a16="http://schemas.microsoft.com/office/drawing/2014/main" id="{1458F434-C6EA-29B1-BD3B-FF1EB17B9E03}"/>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30;p36">
              <a:extLst>
                <a:ext uri="{FF2B5EF4-FFF2-40B4-BE49-F238E27FC236}">
                  <a16:creationId xmlns:a16="http://schemas.microsoft.com/office/drawing/2014/main" id="{8B4C874C-ABC0-2A3C-EF25-F7151D0AF694}"/>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31;p36">
              <a:extLst>
                <a:ext uri="{FF2B5EF4-FFF2-40B4-BE49-F238E27FC236}">
                  <a16:creationId xmlns:a16="http://schemas.microsoft.com/office/drawing/2014/main" id="{5F7D2364-F23E-EF28-3514-FD593E442813}"/>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32;p36">
              <a:extLst>
                <a:ext uri="{FF2B5EF4-FFF2-40B4-BE49-F238E27FC236}">
                  <a16:creationId xmlns:a16="http://schemas.microsoft.com/office/drawing/2014/main" id="{94BFC46C-0AF8-4F13-5EA8-77B03242D541}"/>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33;p36">
              <a:extLst>
                <a:ext uri="{FF2B5EF4-FFF2-40B4-BE49-F238E27FC236}">
                  <a16:creationId xmlns:a16="http://schemas.microsoft.com/office/drawing/2014/main" id="{296035B5-858C-9E7E-4097-D5677CFC7507}"/>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34;p36">
              <a:extLst>
                <a:ext uri="{FF2B5EF4-FFF2-40B4-BE49-F238E27FC236}">
                  <a16:creationId xmlns:a16="http://schemas.microsoft.com/office/drawing/2014/main" id="{CE642E77-434A-F871-6823-4B0D44F67ABE}"/>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35;p36">
              <a:extLst>
                <a:ext uri="{FF2B5EF4-FFF2-40B4-BE49-F238E27FC236}">
                  <a16:creationId xmlns:a16="http://schemas.microsoft.com/office/drawing/2014/main" id="{75DC92CA-9273-173C-C510-B3CD5C45877D}"/>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36;p36">
              <a:extLst>
                <a:ext uri="{FF2B5EF4-FFF2-40B4-BE49-F238E27FC236}">
                  <a16:creationId xmlns:a16="http://schemas.microsoft.com/office/drawing/2014/main" id="{5D84D120-3E17-C777-9BDD-2FC7546DD66B}"/>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37;p36">
              <a:extLst>
                <a:ext uri="{FF2B5EF4-FFF2-40B4-BE49-F238E27FC236}">
                  <a16:creationId xmlns:a16="http://schemas.microsoft.com/office/drawing/2014/main" id="{D5811D39-13D7-CB9B-F0B8-9D20C17962B8}"/>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38;p36">
              <a:extLst>
                <a:ext uri="{FF2B5EF4-FFF2-40B4-BE49-F238E27FC236}">
                  <a16:creationId xmlns:a16="http://schemas.microsoft.com/office/drawing/2014/main" id="{20500B3C-C1AC-D713-BA7F-7DD41AC0E820}"/>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39;p36">
              <a:extLst>
                <a:ext uri="{FF2B5EF4-FFF2-40B4-BE49-F238E27FC236}">
                  <a16:creationId xmlns:a16="http://schemas.microsoft.com/office/drawing/2014/main" id="{CF381CB7-1D0A-2165-72AF-87528A0D2F2E}"/>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940;p36">
              <a:extLst>
                <a:ext uri="{FF2B5EF4-FFF2-40B4-BE49-F238E27FC236}">
                  <a16:creationId xmlns:a16="http://schemas.microsoft.com/office/drawing/2014/main" id="{51F2DACE-794F-B5E4-3ADA-066FA3F8E5D2}"/>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941;p36">
              <a:extLst>
                <a:ext uri="{FF2B5EF4-FFF2-40B4-BE49-F238E27FC236}">
                  <a16:creationId xmlns:a16="http://schemas.microsoft.com/office/drawing/2014/main" id="{4C0B533E-5416-F07B-912A-4528EA840E42}"/>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942;p36">
              <a:extLst>
                <a:ext uri="{FF2B5EF4-FFF2-40B4-BE49-F238E27FC236}">
                  <a16:creationId xmlns:a16="http://schemas.microsoft.com/office/drawing/2014/main" id="{B7AFD8B5-792E-39DF-64B7-857339125CC4}"/>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943;p36">
              <a:extLst>
                <a:ext uri="{FF2B5EF4-FFF2-40B4-BE49-F238E27FC236}">
                  <a16:creationId xmlns:a16="http://schemas.microsoft.com/office/drawing/2014/main" id="{C78A3B74-20A1-6BB2-CBB6-7E1D407CF8D5}"/>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944;p36">
              <a:extLst>
                <a:ext uri="{FF2B5EF4-FFF2-40B4-BE49-F238E27FC236}">
                  <a16:creationId xmlns:a16="http://schemas.microsoft.com/office/drawing/2014/main" id="{192F3C24-976C-115B-12EA-ADE076C07B40}"/>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945;p36">
              <a:extLst>
                <a:ext uri="{FF2B5EF4-FFF2-40B4-BE49-F238E27FC236}">
                  <a16:creationId xmlns:a16="http://schemas.microsoft.com/office/drawing/2014/main" id="{35B5C212-6BEC-AE14-39BE-AC8A61FAC77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946;p36">
              <a:extLst>
                <a:ext uri="{FF2B5EF4-FFF2-40B4-BE49-F238E27FC236}">
                  <a16:creationId xmlns:a16="http://schemas.microsoft.com/office/drawing/2014/main" id="{DC7CC602-F4C1-E5C2-1145-914B0913B5B8}"/>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947;p36">
              <a:extLst>
                <a:ext uri="{FF2B5EF4-FFF2-40B4-BE49-F238E27FC236}">
                  <a16:creationId xmlns:a16="http://schemas.microsoft.com/office/drawing/2014/main" id="{FA2093DC-CAD0-804D-6E36-373C72CE4FE4}"/>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948;p36">
              <a:extLst>
                <a:ext uri="{FF2B5EF4-FFF2-40B4-BE49-F238E27FC236}">
                  <a16:creationId xmlns:a16="http://schemas.microsoft.com/office/drawing/2014/main" id="{2766193F-6147-4F0B-4D6A-527C06DA43E3}"/>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949;p36">
              <a:extLst>
                <a:ext uri="{FF2B5EF4-FFF2-40B4-BE49-F238E27FC236}">
                  <a16:creationId xmlns:a16="http://schemas.microsoft.com/office/drawing/2014/main" id="{B4724ADC-13E8-3C91-9EAE-AC826F2C1058}"/>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950;p36">
              <a:extLst>
                <a:ext uri="{FF2B5EF4-FFF2-40B4-BE49-F238E27FC236}">
                  <a16:creationId xmlns:a16="http://schemas.microsoft.com/office/drawing/2014/main" id="{BFC9F637-E6D1-AE90-C1A3-64C2CBF0F090}"/>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951;p36">
              <a:extLst>
                <a:ext uri="{FF2B5EF4-FFF2-40B4-BE49-F238E27FC236}">
                  <a16:creationId xmlns:a16="http://schemas.microsoft.com/office/drawing/2014/main" id="{475F4254-728C-B4B1-CF7F-1D0095DCFB1E}"/>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52;p36">
              <a:extLst>
                <a:ext uri="{FF2B5EF4-FFF2-40B4-BE49-F238E27FC236}">
                  <a16:creationId xmlns:a16="http://schemas.microsoft.com/office/drawing/2014/main" id="{F223CCDD-D67E-61C1-2AB4-F72B7346F4EA}"/>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53;p36">
              <a:extLst>
                <a:ext uri="{FF2B5EF4-FFF2-40B4-BE49-F238E27FC236}">
                  <a16:creationId xmlns:a16="http://schemas.microsoft.com/office/drawing/2014/main" id="{535BBB60-9FAF-5D41-F0FB-505663D28757}"/>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54;p36">
              <a:extLst>
                <a:ext uri="{FF2B5EF4-FFF2-40B4-BE49-F238E27FC236}">
                  <a16:creationId xmlns:a16="http://schemas.microsoft.com/office/drawing/2014/main" id="{B03FD71B-C747-B2AB-B401-92B577257353}"/>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55;p36">
              <a:extLst>
                <a:ext uri="{FF2B5EF4-FFF2-40B4-BE49-F238E27FC236}">
                  <a16:creationId xmlns:a16="http://schemas.microsoft.com/office/drawing/2014/main" id="{F3658B23-BAFA-469D-BB3F-CE295C2DE53B}"/>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956;p36">
              <a:extLst>
                <a:ext uri="{FF2B5EF4-FFF2-40B4-BE49-F238E27FC236}">
                  <a16:creationId xmlns:a16="http://schemas.microsoft.com/office/drawing/2014/main" id="{7FDA26FF-A832-B0AA-76C9-F1CF21E80850}"/>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957;p36">
              <a:extLst>
                <a:ext uri="{FF2B5EF4-FFF2-40B4-BE49-F238E27FC236}">
                  <a16:creationId xmlns:a16="http://schemas.microsoft.com/office/drawing/2014/main" id="{1AEAA1C0-EF41-CEB5-93D4-D6663CF7283F}"/>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958;p36">
              <a:extLst>
                <a:ext uri="{FF2B5EF4-FFF2-40B4-BE49-F238E27FC236}">
                  <a16:creationId xmlns:a16="http://schemas.microsoft.com/office/drawing/2014/main" id="{A517F205-DC49-06BA-0C81-4C6063ABCE93}"/>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959;p36">
              <a:extLst>
                <a:ext uri="{FF2B5EF4-FFF2-40B4-BE49-F238E27FC236}">
                  <a16:creationId xmlns:a16="http://schemas.microsoft.com/office/drawing/2014/main" id="{636A7FF9-4B47-5661-C776-0A2A2E58B561}"/>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0" name="TextBox 59">
            <a:extLst>
              <a:ext uri="{FF2B5EF4-FFF2-40B4-BE49-F238E27FC236}">
                <a16:creationId xmlns:a16="http://schemas.microsoft.com/office/drawing/2014/main" id="{D81E081E-1551-09B1-DA0E-8E92BA743DF2}"/>
              </a:ext>
            </a:extLst>
          </p:cNvPr>
          <p:cNvSpPr txBox="1"/>
          <p:nvPr/>
        </p:nvSpPr>
        <p:spPr>
          <a:xfrm>
            <a:off x="3924188" y="1866071"/>
            <a:ext cx="4603356" cy="2862322"/>
          </a:xfrm>
          <a:prstGeom prst="rect">
            <a:avLst/>
          </a:prstGeom>
          <a:noFill/>
        </p:spPr>
        <p:txBody>
          <a:bodyPr wrap="square">
            <a:spAutoFit/>
          </a:bodyPr>
          <a:lstStyle/>
          <a:p>
            <a:pPr algn="just"/>
            <a:r>
              <a:rPr lang="vi-VN" sz="3600" dirty="0">
                <a:latin typeface="+mj-lt"/>
              </a:rPr>
              <a:t>Chỉ ra và nêu tác dụng của cách trình bày thông tin được sử dụng chủ yếu trong bài viết trên.</a:t>
            </a:r>
            <a:endParaRPr lang="en-SG" sz="3600" dirty="0">
              <a:latin typeface="+mj-lt"/>
            </a:endParaRPr>
          </a:p>
        </p:txBody>
      </p:sp>
    </p:spTree>
    <p:extLst>
      <p:ext uri="{BB962C8B-B14F-4D97-AF65-F5344CB8AC3E}">
        <p14:creationId xmlns:p14="http://schemas.microsoft.com/office/powerpoint/2010/main" val="3458707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979498"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mở</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đầu</a:t>
            </a:r>
            <a:endParaRPr kumimoji="0" sz="72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342200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3</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矩形 90">
            <a:extLst>
              <a:ext uri="{FF2B5EF4-FFF2-40B4-BE49-F238E27FC236}">
                <a16:creationId xmlns:a16="http://schemas.microsoft.com/office/drawing/2014/main" id="{706E93B1-2603-E572-3FDE-1E75C5FDFC8D}"/>
              </a:ext>
            </a:extLst>
          </p:cNvPr>
          <p:cNvSpPr/>
          <p:nvPr/>
        </p:nvSpPr>
        <p:spPr>
          <a:xfrm>
            <a:off x="2591549" y="1502959"/>
            <a:ext cx="6425196" cy="1384995"/>
          </a:xfrm>
          <a:prstGeom prst="rect">
            <a:avLst/>
          </a:prstGeom>
        </p:spPr>
        <p:txBody>
          <a:bodyPr wrap="square">
            <a:spAutoFit/>
            <a:scene3d>
              <a:camera prst="orthographicFront"/>
              <a:lightRig rig="threePt" dir="t"/>
            </a:scene3d>
            <a:sp3d contourW="12700"/>
          </a:bodyPr>
          <a:lstStyle/>
          <a:p>
            <a:pPr algn="just" defTabSz="685800">
              <a:buClrTx/>
              <a:defRPr/>
            </a:pPr>
            <a:r>
              <a:rPr lang="vi-VN" sz="2800" dirty="0">
                <a:latin typeface="+mj-lt"/>
              </a:rPr>
              <a:t>Cách trình bày thông tin được sử dụng chủ yếu trong bài viết trên là: </a:t>
            </a:r>
            <a:r>
              <a:rPr lang="vi-VN" sz="2800" b="1" dirty="0">
                <a:latin typeface="+mj-lt"/>
              </a:rPr>
              <a:t>trình bày thông tin theo các đối tượng phân loại. </a:t>
            </a:r>
            <a:endParaRPr lang="en-US" sz="28700" b="1" kern="1200" dirty="0">
              <a:solidFill>
                <a:schemeClr val="tx1"/>
              </a:solidFill>
              <a:latin typeface="+mj-lt"/>
              <a:ea typeface="+mn-ea"/>
              <a:cs typeface="Times New Roman" panose="02020603050405020304" pitchFamily="18" charset="0"/>
            </a:endParaRPr>
          </a:p>
        </p:txBody>
      </p:sp>
      <p:sp>
        <p:nvSpPr>
          <p:cNvPr id="5" name="矩形 91">
            <a:extLst>
              <a:ext uri="{FF2B5EF4-FFF2-40B4-BE49-F238E27FC236}">
                <a16:creationId xmlns:a16="http://schemas.microsoft.com/office/drawing/2014/main" id="{E81461C6-8FA8-AFC0-B6F5-43F796EF0515}"/>
              </a:ext>
            </a:extLst>
          </p:cNvPr>
          <p:cNvSpPr/>
          <p:nvPr/>
        </p:nvSpPr>
        <p:spPr>
          <a:xfrm>
            <a:off x="3093018" y="3568932"/>
            <a:ext cx="5819959" cy="1384995"/>
          </a:xfrm>
          <a:prstGeom prst="rect">
            <a:avLst/>
          </a:prstGeom>
        </p:spPr>
        <p:txBody>
          <a:bodyPr wrap="square">
            <a:spAutoFit/>
            <a:scene3d>
              <a:camera prst="orthographicFront"/>
              <a:lightRig rig="threePt" dir="t"/>
            </a:scene3d>
            <a:sp3d contourW="12700"/>
          </a:bodyPr>
          <a:lstStyle/>
          <a:p>
            <a:pPr algn="just"/>
            <a:r>
              <a:rPr lang="vi-VN" sz="2800" b="1" dirty="0">
                <a:latin typeface="+mj-lt"/>
              </a:rPr>
              <a:t>Tác dụng:</a:t>
            </a:r>
            <a:r>
              <a:rPr lang="vi-VN" sz="2800" dirty="0">
                <a:latin typeface="+mj-lt"/>
              </a:rPr>
              <a:t> cung cấp các thông tin khái quát về thắng cảnh và giới thiệu chi tiết về từng đối tượng của thắng cảnh. </a:t>
            </a:r>
            <a:endParaRPr lang="zh-CN" altLang="en-US" sz="34400" kern="1200" dirty="0">
              <a:solidFill>
                <a:schemeClr val="tx1"/>
              </a:solidFill>
              <a:latin typeface="+mj-lt"/>
              <a:ea typeface="宋体" panose="02010600030101010101" pitchFamily="2" charset="-122"/>
              <a:cs typeface="Times New Roman" panose="02020603050405020304" pitchFamily="18" charset="0"/>
              <a:sym typeface="+mn-lt"/>
            </a:endParaRPr>
          </a:p>
        </p:txBody>
      </p:sp>
      <p:grpSp>
        <p:nvGrpSpPr>
          <p:cNvPr id="6" name="组合 99">
            <a:extLst>
              <a:ext uri="{FF2B5EF4-FFF2-40B4-BE49-F238E27FC236}">
                <a16:creationId xmlns:a16="http://schemas.microsoft.com/office/drawing/2014/main" id="{5EAB612B-FC2F-8132-EB7E-5D60D5B27BE0}"/>
              </a:ext>
            </a:extLst>
          </p:cNvPr>
          <p:cNvGrpSpPr/>
          <p:nvPr/>
        </p:nvGrpSpPr>
        <p:grpSpPr>
          <a:xfrm>
            <a:off x="2085393" y="1016278"/>
            <a:ext cx="2765787" cy="663144"/>
            <a:chOff x="5660250" y="1611721"/>
            <a:chExt cx="3542629" cy="884192"/>
          </a:xfrm>
        </p:grpSpPr>
        <p:sp>
          <p:nvSpPr>
            <p:cNvPr id="7" name="矩形: 圆角 97">
              <a:extLst>
                <a:ext uri="{FF2B5EF4-FFF2-40B4-BE49-F238E27FC236}">
                  <a16:creationId xmlns:a16="http://schemas.microsoft.com/office/drawing/2014/main" id="{6A597E98-DC24-02CA-3041-9D173C39764D}"/>
                </a:ext>
              </a:extLst>
            </p:cNvPr>
            <p:cNvSpPr/>
            <p:nvPr/>
          </p:nvSpPr>
          <p:spPr>
            <a:xfrm>
              <a:off x="6096000" y="1779676"/>
              <a:ext cx="3106879" cy="520625"/>
            </a:xfrm>
            <a:prstGeom prst="roundRect">
              <a:avLst/>
            </a:prstGeom>
            <a:solidFill>
              <a:srgbClr val="067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65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pic>
          <p:nvPicPr>
            <p:cNvPr id="8" name="图片 96">
              <a:extLst>
                <a:ext uri="{FF2B5EF4-FFF2-40B4-BE49-F238E27FC236}">
                  <a16:creationId xmlns:a16="http://schemas.microsoft.com/office/drawing/2014/main" id="{5DD721D3-DF8C-7E61-53A3-DA399375F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250" y="1611721"/>
              <a:ext cx="871500" cy="884192"/>
            </a:xfrm>
            <a:prstGeom prst="rect">
              <a:avLst/>
            </a:prstGeom>
          </p:spPr>
        </p:pic>
        <p:sp>
          <p:nvSpPr>
            <p:cNvPr id="9" name="文本框 98">
              <a:extLst>
                <a:ext uri="{FF2B5EF4-FFF2-40B4-BE49-F238E27FC236}">
                  <a16:creationId xmlns:a16="http://schemas.microsoft.com/office/drawing/2014/main" id="{6AC80D55-97BA-20C7-CCA1-531F34F88C72}"/>
                </a:ext>
              </a:extLst>
            </p:cNvPr>
            <p:cNvSpPr txBox="1"/>
            <p:nvPr/>
          </p:nvSpPr>
          <p:spPr>
            <a:xfrm>
              <a:off x="6545943" y="1779676"/>
              <a:ext cx="1451428" cy="553997"/>
            </a:xfrm>
            <a:prstGeom prst="rect">
              <a:avLst/>
            </a:prstGeom>
            <a:noFill/>
          </p:spPr>
          <p:txBody>
            <a:bodyPr wrap="square" rtlCol="0">
              <a:spAutoFit/>
            </a:bodyPr>
            <a:lstStyle/>
            <a:p>
              <a:pPr defTabSz="685800">
                <a:buClrTx/>
                <a:defRPr/>
              </a:pPr>
              <a:r>
                <a:rPr lang="en-US" altLang="zh-CN" sz="2100" b="1"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sym typeface="+mn-lt"/>
                </a:rPr>
                <a:t>01</a:t>
              </a:r>
              <a:endParaRPr lang="zh-CN" altLang="en-US" sz="2100" b="1"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10" name="组合 100">
            <a:extLst>
              <a:ext uri="{FF2B5EF4-FFF2-40B4-BE49-F238E27FC236}">
                <a16:creationId xmlns:a16="http://schemas.microsoft.com/office/drawing/2014/main" id="{4A6B39F9-A3DB-8941-7A3C-558BA5716874}"/>
              </a:ext>
            </a:extLst>
          </p:cNvPr>
          <p:cNvGrpSpPr/>
          <p:nvPr/>
        </p:nvGrpSpPr>
        <p:grpSpPr>
          <a:xfrm>
            <a:off x="2698590" y="2917097"/>
            <a:ext cx="2422861" cy="663144"/>
            <a:chOff x="5660250" y="1611721"/>
            <a:chExt cx="3230481" cy="884192"/>
          </a:xfrm>
        </p:grpSpPr>
        <p:sp>
          <p:nvSpPr>
            <p:cNvPr id="11" name="矩形: 圆角 101">
              <a:extLst>
                <a:ext uri="{FF2B5EF4-FFF2-40B4-BE49-F238E27FC236}">
                  <a16:creationId xmlns:a16="http://schemas.microsoft.com/office/drawing/2014/main" id="{E8CF155A-9436-4D63-0001-2018CBAE9801}"/>
                </a:ext>
              </a:extLst>
            </p:cNvPr>
            <p:cNvSpPr/>
            <p:nvPr/>
          </p:nvSpPr>
          <p:spPr>
            <a:xfrm>
              <a:off x="6096001" y="1779676"/>
              <a:ext cx="2794730" cy="520625"/>
            </a:xfrm>
            <a:prstGeom prst="roundRect">
              <a:avLst/>
            </a:prstGeom>
            <a:solidFill>
              <a:srgbClr val="067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65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pic>
          <p:nvPicPr>
            <p:cNvPr id="12" name="图片 102">
              <a:extLst>
                <a:ext uri="{FF2B5EF4-FFF2-40B4-BE49-F238E27FC236}">
                  <a16:creationId xmlns:a16="http://schemas.microsoft.com/office/drawing/2014/main" id="{542D66AB-2E5B-BD21-E596-27A40E03F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250" y="1611721"/>
              <a:ext cx="871500" cy="884192"/>
            </a:xfrm>
            <a:prstGeom prst="rect">
              <a:avLst/>
            </a:prstGeom>
          </p:spPr>
        </p:pic>
        <p:sp>
          <p:nvSpPr>
            <p:cNvPr id="13" name="文本框 103">
              <a:extLst>
                <a:ext uri="{FF2B5EF4-FFF2-40B4-BE49-F238E27FC236}">
                  <a16:creationId xmlns:a16="http://schemas.microsoft.com/office/drawing/2014/main" id="{153669B0-EE9D-80C3-9D48-DB7F5CA0859E}"/>
                </a:ext>
              </a:extLst>
            </p:cNvPr>
            <p:cNvSpPr txBox="1"/>
            <p:nvPr/>
          </p:nvSpPr>
          <p:spPr>
            <a:xfrm>
              <a:off x="6545943" y="1779676"/>
              <a:ext cx="1451428" cy="553997"/>
            </a:xfrm>
            <a:prstGeom prst="rect">
              <a:avLst/>
            </a:prstGeom>
            <a:noFill/>
          </p:spPr>
          <p:txBody>
            <a:bodyPr wrap="square" rtlCol="0">
              <a:spAutoFit/>
            </a:bodyPr>
            <a:lstStyle/>
            <a:p>
              <a:pPr defTabSz="685800">
                <a:buClrTx/>
                <a:defRPr/>
              </a:pPr>
              <a:r>
                <a:rPr lang="en-US" altLang="zh-CN" sz="2100" b="1"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sym typeface="+mn-lt"/>
                </a:rPr>
                <a:t>02</a:t>
              </a:r>
              <a:endParaRPr lang="zh-CN" altLang="en-US" sz="2100" b="1"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pic>
        <p:nvPicPr>
          <p:cNvPr id="14" name="그림 3">
            <a:extLst>
              <a:ext uri="{FF2B5EF4-FFF2-40B4-BE49-F238E27FC236}">
                <a16:creationId xmlns:a16="http://schemas.microsoft.com/office/drawing/2014/main" id="{105363EC-0B6A-06E8-8494-C423DDB09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729" y="3320815"/>
            <a:ext cx="2961725" cy="1844760"/>
          </a:xfrm>
          <a:prstGeom prst="rect">
            <a:avLst/>
          </a:prstGeom>
        </p:spPr>
      </p:pic>
    </p:spTree>
    <p:extLst>
      <p:ext uri="{BB962C8B-B14F-4D97-AF65-F5344CB8AC3E}">
        <p14:creationId xmlns:p14="http://schemas.microsoft.com/office/powerpoint/2010/main" val="1063760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4"/>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4</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2">
            <a:extLst>
              <a:ext uri="{FF2B5EF4-FFF2-40B4-BE49-F238E27FC236}">
                <a16:creationId xmlns:a16="http://schemas.microsoft.com/office/drawing/2014/main" id="{EF276A85-2D7A-2185-527B-7175573C3E99}"/>
              </a:ext>
            </a:extLst>
          </p:cNvPr>
          <p:cNvGrpSpPr/>
          <p:nvPr/>
        </p:nvGrpSpPr>
        <p:grpSpPr>
          <a:xfrm>
            <a:off x="607602" y="707593"/>
            <a:ext cx="2846623" cy="2127003"/>
            <a:chOff x="12387" y="1859224"/>
            <a:chExt cx="4578974" cy="2627250"/>
          </a:xfrm>
        </p:grpSpPr>
        <p:pic>
          <p:nvPicPr>
            <p:cNvPr id="5" name="图片 9">
              <a:extLst>
                <a:ext uri="{FF2B5EF4-FFF2-40B4-BE49-F238E27FC236}">
                  <a16:creationId xmlns:a16="http://schemas.microsoft.com/office/drawing/2014/main" id="{4197203A-6BE6-18FB-53B2-B5DC39C03A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4399" y="1859224"/>
              <a:ext cx="2209800" cy="2209800"/>
            </a:xfrm>
            <a:prstGeom prst="rect">
              <a:avLst/>
            </a:prstGeom>
          </p:spPr>
        </p:pic>
        <p:sp>
          <p:nvSpPr>
            <p:cNvPr id="6" name="文本框 11">
              <a:extLst>
                <a:ext uri="{FF2B5EF4-FFF2-40B4-BE49-F238E27FC236}">
                  <a16:creationId xmlns:a16="http://schemas.microsoft.com/office/drawing/2014/main" id="{822F2591-97B2-2F31-EDD4-1AC751E0F992}"/>
                </a:ext>
              </a:extLst>
            </p:cNvPr>
            <p:cNvSpPr txBox="1"/>
            <p:nvPr/>
          </p:nvSpPr>
          <p:spPr>
            <a:xfrm>
              <a:off x="1458595" y="2795834"/>
              <a:ext cx="13589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dirty="0">
                  <a:solidFill>
                    <a:srgbClr val="264E4E"/>
                  </a:solidFill>
                  <a:latin typeface="微软雅黑"/>
                  <a:cs typeface="+mn-ea"/>
                  <a:sym typeface="+mn-lt"/>
                </a:rPr>
                <a:t>01</a:t>
              </a:r>
              <a:endParaRPr kumimoji="0" lang="zh-CN" altLang="en-US" sz="3200" b="0" i="0" u="none" strike="noStrike" kern="1200" cap="none" spc="0" normalizeH="0" baseline="0" noProof="0" dirty="0">
                <a:ln>
                  <a:noFill/>
                </a:ln>
                <a:solidFill>
                  <a:srgbClr val="264E4E"/>
                </a:solidFill>
                <a:effectLst/>
                <a:uLnTx/>
                <a:uFillTx/>
                <a:latin typeface="微软雅黑"/>
                <a:cs typeface="+mn-ea"/>
                <a:sym typeface="+mn-lt"/>
              </a:endParaRPr>
            </a:p>
          </p:txBody>
        </p:sp>
        <p:sp>
          <p:nvSpPr>
            <p:cNvPr id="7" name="MH_Text_1">
              <a:extLst>
                <a:ext uri="{FF2B5EF4-FFF2-40B4-BE49-F238E27FC236}">
                  <a16:creationId xmlns:a16="http://schemas.microsoft.com/office/drawing/2014/main" id="{9BE040FB-0646-2750-7931-EEB861CD98D4}"/>
                </a:ext>
              </a:extLst>
            </p:cNvPr>
            <p:cNvSpPr txBox="1">
              <a:spLocks noChangeArrowheads="1"/>
            </p:cNvSpPr>
            <p:nvPr>
              <p:custDataLst>
                <p:tags r:id="rId2"/>
              </p:custDataLst>
            </p:nvPr>
          </p:nvSpPr>
          <p:spPr bwMode="auto">
            <a:xfrm>
              <a:off x="12387" y="3539927"/>
              <a:ext cx="4578974"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algn="ctr">
                <a:spcBef>
                  <a:spcPts val="0"/>
                </a:spcBef>
                <a:spcAft>
                  <a:spcPts val="800"/>
                </a:spcAft>
              </a:pPr>
              <a:r>
                <a:rPr lang="vi-VN" sz="3600" dirty="0">
                  <a:effectLst/>
                  <a:latin typeface="Times New Roman" panose="02020603050405020304" pitchFamily="18" charset="0"/>
                  <a:ea typeface="Calibri" panose="020F0502020204030204" pitchFamily="34" charset="0"/>
                </a:rPr>
                <a:t>Người viết tô đậm những từ ngữ nào trong văn bản?</a:t>
              </a:r>
              <a:endParaRPr lang="en-SG" sz="199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组合 4">
            <a:extLst>
              <a:ext uri="{FF2B5EF4-FFF2-40B4-BE49-F238E27FC236}">
                <a16:creationId xmlns:a16="http://schemas.microsoft.com/office/drawing/2014/main" id="{68EB0AA9-30CD-3F03-4746-5D062EC53EAC}"/>
              </a:ext>
            </a:extLst>
          </p:cNvPr>
          <p:cNvGrpSpPr/>
          <p:nvPr/>
        </p:nvGrpSpPr>
        <p:grpSpPr>
          <a:xfrm>
            <a:off x="5822364" y="720245"/>
            <a:ext cx="2846623" cy="2144424"/>
            <a:chOff x="2872616" y="1803400"/>
            <a:chExt cx="4578974" cy="2648768"/>
          </a:xfrm>
        </p:grpSpPr>
        <p:pic>
          <p:nvPicPr>
            <p:cNvPr id="9" name="图片 13">
              <a:extLst>
                <a:ext uri="{FF2B5EF4-FFF2-40B4-BE49-F238E27FC236}">
                  <a16:creationId xmlns:a16="http://schemas.microsoft.com/office/drawing/2014/main" id="{A59DEE89-6DC9-A3C9-F52F-9A586F37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6500" y="1803400"/>
              <a:ext cx="2209800" cy="2209800"/>
            </a:xfrm>
            <a:prstGeom prst="rect">
              <a:avLst/>
            </a:prstGeom>
          </p:spPr>
        </p:pic>
        <p:sp>
          <p:nvSpPr>
            <p:cNvPr id="10" name="MH_Text_1">
              <a:extLst>
                <a:ext uri="{FF2B5EF4-FFF2-40B4-BE49-F238E27FC236}">
                  <a16:creationId xmlns:a16="http://schemas.microsoft.com/office/drawing/2014/main" id="{EF80C00E-DE90-7FB7-B1F3-9936CFD84491}"/>
                </a:ext>
              </a:extLst>
            </p:cNvPr>
            <p:cNvSpPr txBox="1">
              <a:spLocks noChangeArrowheads="1"/>
            </p:cNvSpPr>
            <p:nvPr>
              <p:custDataLst>
                <p:tags r:id="rId1"/>
              </p:custDataLst>
            </p:nvPr>
          </p:nvSpPr>
          <p:spPr bwMode="auto">
            <a:xfrm>
              <a:off x="2872616" y="3505621"/>
              <a:ext cx="4578974"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ts val="2600"/>
                </a:lnSpc>
                <a:defRPr sz="1600">
                  <a:solidFill>
                    <a:schemeClr val="tx1">
                      <a:lumMod val="75000"/>
                      <a:lumOff val="25000"/>
                    </a:schemeClr>
                  </a:solidFill>
                  <a:latin typeface="字魂95号-手刻宋" panose="00000500000000000000" charset="-122"/>
                  <a:ea typeface="字魂95号-手刻宋" panose="00000500000000000000"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00000"/>
                </a:lnSpc>
                <a:spcAft>
                  <a:spcPts val="800"/>
                </a:spcAft>
              </a:pPr>
              <a:r>
                <a:rPr lang="vi-VN" sz="3600" dirty="0">
                  <a:solidFill>
                    <a:schemeClr val="tx1"/>
                  </a:solidFill>
                  <a:effectLst/>
                  <a:latin typeface="Times New Roman" panose="02020603050405020304" pitchFamily="18" charset="0"/>
                  <a:ea typeface="Calibri" panose="020F0502020204030204" pitchFamily="34" charset="0"/>
                </a:rPr>
                <a:t>Dụng ý của cách trình bày này là gì? (làm nổi bật thông tin)</a:t>
              </a:r>
              <a:endParaRPr lang="en-SG" sz="5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文本框 24">
              <a:extLst>
                <a:ext uri="{FF2B5EF4-FFF2-40B4-BE49-F238E27FC236}">
                  <a16:creationId xmlns:a16="http://schemas.microsoft.com/office/drawing/2014/main" id="{88A5909B-8F2A-50FA-5E86-0CFFF2F6CC19}"/>
                </a:ext>
              </a:extLst>
            </p:cNvPr>
            <p:cNvSpPr txBox="1"/>
            <p:nvPr/>
          </p:nvSpPr>
          <p:spPr>
            <a:xfrm>
              <a:off x="4001601" y="2785328"/>
              <a:ext cx="13589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264E4E"/>
                  </a:solidFill>
                  <a:effectLst/>
                  <a:uLnTx/>
                  <a:uFillTx/>
                  <a:latin typeface="微软雅黑"/>
                  <a:cs typeface="+mn-ea"/>
                  <a:sym typeface="+mn-lt"/>
                </a:rPr>
                <a:t>02</a:t>
              </a:r>
              <a:endParaRPr kumimoji="0" lang="zh-CN" altLang="en-US" sz="3200" b="0" i="0" u="none" strike="noStrike" kern="1200" cap="none" spc="0" normalizeH="0" baseline="0" noProof="0" dirty="0">
                <a:ln>
                  <a:noFill/>
                </a:ln>
                <a:solidFill>
                  <a:srgbClr val="264E4E"/>
                </a:solidFill>
                <a:effectLst/>
                <a:uLnTx/>
                <a:uFillTx/>
                <a:latin typeface="微软雅黑"/>
                <a:cs typeface="+mn-ea"/>
                <a:sym typeface="+mn-lt"/>
              </a:endParaRPr>
            </a:p>
          </p:txBody>
        </p:sp>
      </p:grpSp>
      <p:pic>
        <p:nvPicPr>
          <p:cNvPr id="12" name="그림 29">
            <a:extLst>
              <a:ext uri="{FF2B5EF4-FFF2-40B4-BE49-F238E27FC236}">
                <a16:creationId xmlns:a16="http://schemas.microsoft.com/office/drawing/2014/main" id="{7BFAAC5B-10B9-6E3E-C1AA-CE253AFDAC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6537" y="1158725"/>
            <a:ext cx="1910925" cy="1426872"/>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1004818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4"/>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4</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2">
            <a:extLst>
              <a:ext uri="{FF2B5EF4-FFF2-40B4-BE49-F238E27FC236}">
                <a16:creationId xmlns:a16="http://schemas.microsoft.com/office/drawing/2014/main" id="{EF276A85-2D7A-2185-527B-7175573C3E99}"/>
              </a:ext>
            </a:extLst>
          </p:cNvPr>
          <p:cNvGrpSpPr/>
          <p:nvPr/>
        </p:nvGrpSpPr>
        <p:grpSpPr>
          <a:xfrm>
            <a:off x="365650" y="707593"/>
            <a:ext cx="2846623" cy="2127003"/>
            <a:chOff x="12387" y="1859224"/>
            <a:chExt cx="4578974" cy="2627250"/>
          </a:xfrm>
        </p:grpSpPr>
        <p:pic>
          <p:nvPicPr>
            <p:cNvPr id="5" name="图片 9">
              <a:extLst>
                <a:ext uri="{FF2B5EF4-FFF2-40B4-BE49-F238E27FC236}">
                  <a16:creationId xmlns:a16="http://schemas.microsoft.com/office/drawing/2014/main" id="{4197203A-6BE6-18FB-53B2-B5DC39C03A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4399" y="1859224"/>
              <a:ext cx="2209800" cy="2209800"/>
            </a:xfrm>
            <a:prstGeom prst="rect">
              <a:avLst/>
            </a:prstGeom>
          </p:spPr>
        </p:pic>
        <p:sp>
          <p:nvSpPr>
            <p:cNvPr id="6" name="文本框 11">
              <a:extLst>
                <a:ext uri="{FF2B5EF4-FFF2-40B4-BE49-F238E27FC236}">
                  <a16:creationId xmlns:a16="http://schemas.microsoft.com/office/drawing/2014/main" id="{822F2591-97B2-2F31-EDD4-1AC751E0F992}"/>
                </a:ext>
              </a:extLst>
            </p:cNvPr>
            <p:cNvSpPr txBox="1"/>
            <p:nvPr/>
          </p:nvSpPr>
          <p:spPr>
            <a:xfrm>
              <a:off x="1458595" y="2795834"/>
              <a:ext cx="1358900" cy="7223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dirty="0">
                  <a:solidFill>
                    <a:srgbClr val="264E4E"/>
                  </a:solidFill>
                  <a:latin typeface="微软雅黑"/>
                  <a:cs typeface="+mn-ea"/>
                  <a:sym typeface="+mn-lt"/>
                </a:rPr>
                <a:t>01</a:t>
              </a:r>
              <a:endParaRPr kumimoji="0" lang="zh-CN" altLang="en-US" sz="3200" b="0" i="0" u="none" strike="noStrike" kern="1200" cap="none" spc="0" normalizeH="0" baseline="0" noProof="0" dirty="0">
                <a:ln>
                  <a:noFill/>
                </a:ln>
                <a:solidFill>
                  <a:srgbClr val="264E4E"/>
                </a:solidFill>
                <a:effectLst/>
                <a:uLnTx/>
                <a:uFillTx/>
                <a:latin typeface="微软雅黑"/>
                <a:cs typeface="+mn-ea"/>
                <a:sym typeface="+mn-lt"/>
              </a:endParaRPr>
            </a:p>
          </p:txBody>
        </p:sp>
        <p:sp>
          <p:nvSpPr>
            <p:cNvPr id="7" name="MH_Text_1">
              <a:extLst>
                <a:ext uri="{FF2B5EF4-FFF2-40B4-BE49-F238E27FC236}">
                  <a16:creationId xmlns:a16="http://schemas.microsoft.com/office/drawing/2014/main" id="{9BE040FB-0646-2750-7931-EEB861CD98D4}"/>
                </a:ext>
              </a:extLst>
            </p:cNvPr>
            <p:cNvSpPr txBox="1">
              <a:spLocks noChangeArrowheads="1"/>
            </p:cNvSpPr>
            <p:nvPr>
              <p:custDataLst>
                <p:tags r:id="rId2"/>
              </p:custDataLst>
            </p:nvPr>
          </p:nvSpPr>
          <p:spPr bwMode="auto">
            <a:xfrm>
              <a:off x="12387" y="3539927"/>
              <a:ext cx="4578974"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algn="ctr">
                <a:spcBef>
                  <a:spcPts val="0"/>
                </a:spcBef>
                <a:spcAft>
                  <a:spcPts val="800"/>
                </a:spcAft>
              </a:pPr>
              <a:r>
                <a:rPr lang="vi-VN" sz="3200" dirty="0">
                  <a:solidFill>
                    <a:srgbClr val="222222"/>
                  </a:solidFill>
                  <a:effectLst/>
                  <a:latin typeface="Times New Roman" panose="02020603050405020304" pitchFamily="18" charset="0"/>
                  <a:ea typeface="Liberation Serif"/>
                </a:rPr>
                <a:t>Người viết tô đậm những </a:t>
              </a:r>
              <a:r>
                <a:rPr lang="vi-VN" sz="3200" b="1" dirty="0">
                  <a:solidFill>
                    <a:srgbClr val="222222"/>
                  </a:solidFill>
                  <a:effectLst/>
                  <a:latin typeface="Times New Roman" panose="02020603050405020304" pitchFamily="18" charset="0"/>
                  <a:ea typeface="Liberation Serif"/>
                </a:rPr>
                <a:t>đề mục trong VB.</a:t>
              </a:r>
              <a:r>
                <a:rPr lang="vi-VN" sz="3200" dirty="0">
                  <a:solidFill>
                    <a:srgbClr val="222222"/>
                  </a:solidFill>
                  <a:effectLst/>
                  <a:latin typeface="Times New Roman" panose="02020603050405020304" pitchFamily="18" charset="0"/>
                  <a:ea typeface="Liberation Serif"/>
                </a:rPr>
                <a:t> </a:t>
              </a:r>
              <a:endParaRPr lang="en-SG" sz="413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组合 4">
            <a:extLst>
              <a:ext uri="{FF2B5EF4-FFF2-40B4-BE49-F238E27FC236}">
                <a16:creationId xmlns:a16="http://schemas.microsoft.com/office/drawing/2014/main" id="{68EB0AA9-30CD-3F03-4746-5D062EC53EAC}"/>
              </a:ext>
            </a:extLst>
          </p:cNvPr>
          <p:cNvGrpSpPr/>
          <p:nvPr/>
        </p:nvGrpSpPr>
        <p:grpSpPr>
          <a:xfrm>
            <a:off x="5427677" y="720245"/>
            <a:ext cx="3506597" cy="2144424"/>
            <a:chOff x="2237736" y="1803400"/>
            <a:chExt cx="5640584" cy="2648768"/>
          </a:xfrm>
        </p:grpSpPr>
        <p:pic>
          <p:nvPicPr>
            <p:cNvPr id="9" name="图片 13">
              <a:extLst>
                <a:ext uri="{FF2B5EF4-FFF2-40B4-BE49-F238E27FC236}">
                  <a16:creationId xmlns:a16="http://schemas.microsoft.com/office/drawing/2014/main" id="{A59DEE89-6DC9-A3C9-F52F-9A586F37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6500" y="1803400"/>
              <a:ext cx="2209800" cy="2209800"/>
            </a:xfrm>
            <a:prstGeom prst="rect">
              <a:avLst/>
            </a:prstGeom>
          </p:spPr>
        </p:pic>
        <p:sp>
          <p:nvSpPr>
            <p:cNvPr id="10" name="MH_Text_1">
              <a:extLst>
                <a:ext uri="{FF2B5EF4-FFF2-40B4-BE49-F238E27FC236}">
                  <a16:creationId xmlns:a16="http://schemas.microsoft.com/office/drawing/2014/main" id="{EF80C00E-DE90-7FB7-B1F3-9936CFD84491}"/>
                </a:ext>
              </a:extLst>
            </p:cNvPr>
            <p:cNvSpPr txBox="1">
              <a:spLocks noChangeArrowheads="1"/>
            </p:cNvSpPr>
            <p:nvPr>
              <p:custDataLst>
                <p:tags r:id="rId1"/>
              </p:custDataLst>
            </p:nvPr>
          </p:nvSpPr>
          <p:spPr bwMode="auto">
            <a:xfrm>
              <a:off x="2237736" y="3505621"/>
              <a:ext cx="5640584"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ts val="2600"/>
                </a:lnSpc>
                <a:defRPr sz="1600">
                  <a:solidFill>
                    <a:schemeClr val="tx1">
                      <a:lumMod val="75000"/>
                      <a:lumOff val="25000"/>
                    </a:schemeClr>
                  </a:solidFill>
                  <a:latin typeface="字魂95号-手刻宋" panose="00000500000000000000" charset="-122"/>
                  <a:ea typeface="字魂95号-手刻宋" panose="00000500000000000000"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00000"/>
                </a:lnSpc>
                <a:spcAft>
                  <a:spcPts val="800"/>
                </a:spcAft>
              </a:pPr>
              <a:r>
                <a:rPr lang="vi-VN" sz="3200" b="1" dirty="0">
                  <a:solidFill>
                    <a:srgbClr val="222222"/>
                  </a:solidFill>
                  <a:effectLst/>
                  <a:latin typeface="Times New Roman" panose="02020603050405020304" pitchFamily="18" charset="0"/>
                  <a:ea typeface="Liberation Serif"/>
                  <a:cs typeface="Times New Roman" panose="02020603050405020304" pitchFamily="18" charset="0"/>
                </a:rPr>
                <a:t>Dụng ý: </a:t>
              </a:r>
              <a:r>
                <a:rPr lang="vi-VN" sz="3200" dirty="0">
                  <a:solidFill>
                    <a:srgbClr val="222222"/>
                  </a:solidFill>
                  <a:effectLst/>
                  <a:latin typeface="Times New Roman" panose="02020603050405020304" pitchFamily="18" charset="0"/>
                  <a:ea typeface="Liberation Serif"/>
                  <a:cs typeface="Times New Roman" panose="02020603050405020304" pitchFamily="18" charset="0"/>
                </a:rPr>
                <a:t>nhấn mạnh thông tin cơ bản của VB, định hướng để người đọc tiện theo dõi nội dung của VB.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文本框 24">
              <a:extLst>
                <a:ext uri="{FF2B5EF4-FFF2-40B4-BE49-F238E27FC236}">
                  <a16:creationId xmlns:a16="http://schemas.microsoft.com/office/drawing/2014/main" id="{88A5909B-8F2A-50FA-5E86-0CFFF2F6CC19}"/>
                </a:ext>
              </a:extLst>
            </p:cNvPr>
            <p:cNvSpPr txBox="1"/>
            <p:nvPr/>
          </p:nvSpPr>
          <p:spPr>
            <a:xfrm>
              <a:off x="4001601" y="2785328"/>
              <a:ext cx="1358900" cy="7223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264E4E"/>
                  </a:solidFill>
                  <a:effectLst/>
                  <a:uLnTx/>
                  <a:uFillTx/>
                  <a:latin typeface="微软雅黑"/>
                  <a:cs typeface="+mn-ea"/>
                  <a:sym typeface="+mn-lt"/>
                </a:rPr>
                <a:t>02</a:t>
              </a:r>
              <a:endParaRPr kumimoji="0" lang="zh-CN" altLang="en-US" sz="3200" b="0" i="0" u="none" strike="noStrike" kern="1200" cap="none" spc="0" normalizeH="0" baseline="0" noProof="0" dirty="0">
                <a:ln>
                  <a:noFill/>
                </a:ln>
                <a:solidFill>
                  <a:srgbClr val="264E4E"/>
                </a:solidFill>
                <a:effectLst/>
                <a:uLnTx/>
                <a:uFillTx/>
                <a:latin typeface="微软雅黑"/>
                <a:cs typeface="+mn-ea"/>
                <a:sym typeface="+mn-lt"/>
              </a:endParaRPr>
            </a:p>
          </p:txBody>
        </p:sp>
      </p:grpSp>
      <p:pic>
        <p:nvPicPr>
          <p:cNvPr id="12" name="그림 29">
            <a:extLst>
              <a:ext uri="{FF2B5EF4-FFF2-40B4-BE49-F238E27FC236}">
                <a16:creationId xmlns:a16="http://schemas.microsoft.com/office/drawing/2014/main" id="{7BFAAC5B-10B9-6E3E-C1AA-CE253AFDAC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4585" y="1158725"/>
            <a:ext cx="1910925" cy="1426872"/>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645075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5</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25">
            <a:extLst>
              <a:ext uri="{FF2B5EF4-FFF2-40B4-BE49-F238E27FC236}">
                <a16:creationId xmlns:a16="http://schemas.microsoft.com/office/drawing/2014/main" id="{8034E4A9-B55A-4AD1-5A8A-1F4CE85AACCD}"/>
              </a:ext>
            </a:extLst>
          </p:cNvPr>
          <p:cNvGrpSpPr/>
          <p:nvPr/>
        </p:nvGrpSpPr>
        <p:grpSpPr>
          <a:xfrm>
            <a:off x="3452632" y="769941"/>
            <a:ext cx="5691367" cy="4373553"/>
            <a:chOff x="4505216" y="1616700"/>
            <a:chExt cx="3181568" cy="2449473"/>
          </a:xfrm>
        </p:grpSpPr>
        <p:sp>
          <p:nvSpPr>
            <p:cNvPr id="5" name="十角星 5">
              <a:extLst>
                <a:ext uri="{FF2B5EF4-FFF2-40B4-BE49-F238E27FC236}">
                  <a16:creationId xmlns:a16="http://schemas.microsoft.com/office/drawing/2014/main" id="{EB437780-E866-061A-A2C7-8A519E955213}"/>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6" name="组合 27">
              <a:extLst>
                <a:ext uri="{FF2B5EF4-FFF2-40B4-BE49-F238E27FC236}">
                  <a16:creationId xmlns:a16="http://schemas.microsoft.com/office/drawing/2014/main" id="{0158BEF8-F65E-D4BF-627E-1EFC6730C4F8}"/>
                </a:ext>
              </a:extLst>
            </p:cNvPr>
            <p:cNvGrpSpPr/>
            <p:nvPr/>
          </p:nvGrpSpPr>
          <p:grpSpPr>
            <a:xfrm>
              <a:off x="4505216" y="1616700"/>
              <a:ext cx="3181568" cy="2449473"/>
              <a:chOff x="4505216" y="1616700"/>
              <a:chExt cx="3181568" cy="2449473"/>
            </a:xfrm>
          </p:grpSpPr>
          <p:pic>
            <p:nvPicPr>
              <p:cNvPr id="7" name="图片 28">
                <a:extLst>
                  <a:ext uri="{FF2B5EF4-FFF2-40B4-BE49-F238E27FC236}">
                    <a16:creationId xmlns:a16="http://schemas.microsoft.com/office/drawing/2014/main" id="{CA3EBBF4-0889-7071-05CF-21635962B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5216" y="1616700"/>
                <a:ext cx="3181568" cy="2449473"/>
              </a:xfrm>
              <a:prstGeom prst="rect">
                <a:avLst/>
              </a:prstGeom>
            </p:spPr>
          </p:pic>
          <p:sp>
            <p:nvSpPr>
              <p:cNvPr id="8" name="文本框 31">
                <a:extLst>
                  <a:ext uri="{FF2B5EF4-FFF2-40B4-BE49-F238E27FC236}">
                    <a16:creationId xmlns:a16="http://schemas.microsoft.com/office/drawing/2014/main" id="{30056F50-5AF9-7096-0C58-44D771017FDE}"/>
                  </a:ext>
                </a:extLst>
              </p:cNvPr>
              <p:cNvSpPr txBox="1"/>
              <p:nvPr/>
            </p:nvSpPr>
            <p:spPr>
              <a:xfrm>
                <a:off x="4998864" y="2146027"/>
                <a:ext cx="2194270" cy="1608909"/>
              </a:xfrm>
              <a:prstGeom prst="rect">
                <a:avLst/>
              </a:prstGeom>
              <a:noFill/>
            </p:spPr>
            <p:txBody>
              <a:bodyPr wrap="square" rtlCol="0">
                <a:spAutoFit/>
              </a:bodyPr>
              <a:lstStyle/>
              <a:p>
                <a:pPr algn="ctr">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Từ bài viết trên, em rút ra lưu ý gì khi sử dụng phương tiện phi ngôn ngữ trong bài văn thuyết minh về danh lam thắng cảnh hay di tích lịch sử?</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9" name="Picture 8">
            <a:extLst>
              <a:ext uri="{FF2B5EF4-FFF2-40B4-BE49-F238E27FC236}">
                <a16:creationId xmlns:a16="http://schemas.microsoft.com/office/drawing/2014/main" id="{5345694A-F149-D92E-4582-B4AD741165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563822" y="2060776"/>
            <a:ext cx="3082719" cy="3082719"/>
          </a:xfrm>
          <a:prstGeom prst="rect">
            <a:avLst/>
          </a:prstGeom>
        </p:spPr>
      </p:pic>
    </p:spTree>
    <p:extLst>
      <p:ext uri="{BB962C8B-B14F-4D97-AF65-F5344CB8AC3E}">
        <p14:creationId xmlns:p14="http://schemas.microsoft.com/office/powerpoint/2010/main" val="20170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5</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Freeform 3">
            <a:extLst>
              <a:ext uri="{FF2B5EF4-FFF2-40B4-BE49-F238E27FC236}">
                <a16:creationId xmlns:a16="http://schemas.microsoft.com/office/drawing/2014/main" id="{2CF5D7D7-9EEC-5ADB-2B7C-0136B263F745}"/>
              </a:ext>
            </a:extLst>
          </p:cNvPr>
          <p:cNvSpPr/>
          <p:nvPr/>
        </p:nvSpPr>
        <p:spPr>
          <a:xfrm rot="-5859846">
            <a:off x="346841" y="1294863"/>
            <a:ext cx="2729362" cy="2969088"/>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3"/>
            <a:stretch>
              <a:fillRect l="-4554" r="-2703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Arial"/>
              <a:sym typeface="Arial"/>
            </a:endParaRPr>
          </a:p>
        </p:txBody>
      </p:sp>
      <p:sp>
        <p:nvSpPr>
          <p:cNvPr id="5" name="Freeform 4">
            <a:extLst>
              <a:ext uri="{FF2B5EF4-FFF2-40B4-BE49-F238E27FC236}">
                <a16:creationId xmlns:a16="http://schemas.microsoft.com/office/drawing/2014/main" id="{22EDE9EC-D07D-0AF8-D42B-CE4730D10011}"/>
              </a:ext>
            </a:extLst>
          </p:cNvPr>
          <p:cNvSpPr/>
          <p:nvPr/>
        </p:nvSpPr>
        <p:spPr>
          <a:xfrm>
            <a:off x="2745143" y="3209611"/>
            <a:ext cx="1933181" cy="1933889"/>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Freeform 5">
            <a:extLst>
              <a:ext uri="{FF2B5EF4-FFF2-40B4-BE49-F238E27FC236}">
                <a16:creationId xmlns:a16="http://schemas.microsoft.com/office/drawing/2014/main" id="{40E02D24-2233-277F-3920-648426F2DAD0}"/>
              </a:ext>
            </a:extLst>
          </p:cNvPr>
          <p:cNvSpPr/>
          <p:nvPr/>
        </p:nvSpPr>
        <p:spPr>
          <a:xfrm flipH="1">
            <a:off x="1023778" y="1245852"/>
            <a:ext cx="1295297" cy="329742"/>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6"/>
            <a:stretch>
              <a:fillRect l="-88701" t="-111098" r="-4196" b="-12370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Arial"/>
              <a:sym typeface="Arial"/>
            </a:endParaRPr>
          </a:p>
        </p:txBody>
      </p:sp>
      <p:sp>
        <p:nvSpPr>
          <p:cNvPr id="7" name="TextBox 6">
            <a:extLst>
              <a:ext uri="{FF2B5EF4-FFF2-40B4-BE49-F238E27FC236}">
                <a16:creationId xmlns:a16="http://schemas.microsoft.com/office/drawing/2014/main" id="{B71B4CE4-FAC5-C2E2-AC42-88D192C87005}"/>
              </a:ext>
            </a:extLst>
          </p:cNvPr>
          <p:cNvSpPr txBox="1"/>
          <p:nvPr/>
        </p:nvSpPr>
        <p:spPr>
          <a:xfrm>
            <a:off x="306616" y="1458071"/>
            <a:ext cx="2746977" cy="2677656"/>
          </a:xfrm>
          <a:prstGeom prst="rect">
            <a:avLst/>
          </a:prstGeom>
          <a:noFill/>
        </p:spPr>
        <p:txBody>
          <a:bodyPr wrap="square">
            <a:spAutoFit/>
          </a:bodyPr>
          <a:lstStyle/>
          <a:p>
            <a:pPr algn="just"/>
            <a:r>
              <a:rPr lang="vi-VN" sz="2400" dirty="0">
                <a:latin typeface="+mj-lt"/>
              </a:rPr>
              <a:t>Những lưu ý khi sử dụng phương tiện phi ngôn ngữ trong bài văn thuyết minh về một danh lam thắng cảnh hay di tích lịch sử: </a:t>
            </a:r>
            <a:endParaRPr lang="en-SG" sz="2400" dirty="0">
              <a:latin typeface="+mj-lt"/>
            </a:endParaRPr>
          </a:p>
        </p:txBody>
      </p:sp>
      <p:sp>
        <p:nvSpPr>
          <p:cNvPr id="8" name="Freeform 25">
            <a:extLst>
              <a:ext uri="{FF2B5EF4-FFF2-40B4-BE49-F238E27FC236}">
                <a16:creationId xmlns:a16="http://schemas.microsoft.com/office/drawing/2014/main" id="{1EBF91E1-7159-7B7B-1708-11AF98A792F3}"/>
              </a:ext>
            </a:extLst>
          </p:cNvPr>
          <p:cNvSpPr/>
          <p:nvPr/>
        </p:nvSpPr>
        <p:spPr>
          <a:xfrm>
            <a:off x="3570434" y="1247635"/>
            <a:ext cx="553126" cy="49754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Freeform 25">
            <a:extLst>
              <a:ext uri="{FF2B5EF4-FFF2-40B4-BE49-F238E27FC236}">
                <a16:creationId xmlns:a16="http://schemas.microsoft.com/office/drawing/2014/main" id="{4B536BB4-3D6E-7DA6-F7B0-FBA31885D7D0}"/>
              </a:ext>
            </a:extLst>
          </p:cNvPr>
          <p:cNvSpPr/>
          <p:nvPr/>
        </p:nvSpPr>
        <p:spPr>
          <a:xfrm>
            <a:off x="4478171" y="3381395"/>
            <a:ext cx="553126" cy="49754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F55F4BA6-9BAF-CBF9-4B93-ECFD2327836D}"/>
              </a:ext>
            </a:extLst>
          </p:cNvPr>
          <p:cNvSpPr txBox="1"/>
          <p:nvPr/>
        </p:nvSpPr>
        <p:spPr>
          <a:xfrm>
            <a:off x="4247348" y="854432"/>
            <a:ext cx="4772863" cy="2308324"/>
          </a:xfrm>
          <a:prstGeom prst="rect">
            <a:avLst/>
          </a:prstGeom>
          <a:noFill/>
        </p:spPr>
        <p:txBody>
          <a:bodyPr wrap="square">
            <a:spAutoFit/>
          </a:bodyPr>
          <a:lstStyle/>
          <a:p>
            <a:pPr algn="just"/>
            <a:r>
              <a:rPr lang="vi-VN" sz="2400" dirty="0">
                <a:latin typeface="+mj-lt"/>
              </a:rPr>
              <a:t>Sử dụng kết hợp một số loại phương tiện phi ngôn ngữ để làm minh hoạ và làm nổi bật thông tin trong VB hoặc cung cấp thêm thông tin về đối tượng thuyết minh chưa được thể hiện bằng phương tiện ngôn ngữ.  </a:t>
            </a:r>
            <a:endParaRPr lang="en-SG" sz="2400" dirty="0">
              <a:latin typeface="+mj-lt"/>
            </a:endParaRPr>
          </a:p>
        </p:txBody>
      </p:sp>
      <p:sp>
        <p:nvSpPr>
          <p:cNvPr id="11" name="TextBox 10">
            <a:extLst>
              <a:ext uri="{FF2B5EF4-FFF2-40B4-BE49-F238E27FC236}">
                <a16:creationId xmlns:a16="http://schemas.microsoft.com/office/drawing/2014/main" id="{12EB4F3B-ECAD-03BF-7BE2-CC3420F33CC0}"/>
              </a:ext>
            </a:extLst>
          </p:cNvPr>
          <p:cNvSpPr txBox="1"/>
          <p:nvPr/>
        </p:nvSpPr>
        <p:spPr>
          <a:xfrm>
            <a:off x="5078410" y="3302572"/>
            <a:ext cx="3758974" cy="1569660"/>
          </a:xfrm>
          <a:prstGeom prst="rect">
            <a:avLst/>
          </a:prstGeom>
          <a:noFill/>
        </p:spPr>
        <p:txBody>
          <a:bodyPr wrap="square">
            <a:spAutoFit/>
          </a:bodyPr>
          <a:lstStyle/>
          <a:p>
            <a:pPr algn="just"/>
            <a:r>
              <a:rPr lang="vi-VN" sz="2400" dirty="0">
                <a:latin typeface="+mj-lt"/>
              </a:rPr>
              <a:t>Sử dụng đề mục và một số dấu hiệu hình thức (in nghiêng, in đậm,…) để làm nổi bật thông tin quan trọng. </a:t>
            </a:r>
            <a:endParaRPr lang="en-SG" sz="2400" dirty="0">
              <a:latin typeface="+mj-lt"/>
            </a:endParaRPr>
          </a:p>
        </p:txBody>
      </p:sp>
    </p:spTree>
    <p:extLst>
      <p:ext uri="{BB962C8B-B14F-4D97-AF65-F5344CB8AC3E}">
        <p14:creationId xmlns:p14="http://schemas.microsoft.com/office/powerpoint/2010/main" val="2051651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p:bldP spid="8" grpId="0" animBg="1"/>
      <p:bldP spid="9" grpId="0" animBg="1"/>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latin typeface="Times New Roman" panose="02020603050405020304" pitchFamily="18" charset="0"/>
                <a:ea typeface="Calibri" panose="020F0502020204030204" pitchFamily="34" charset="0"/>
                <a:cs typeface="Times New Roman" panose="02020603050405020304" pitchFamily="18" charset="0"/>
              </a:rPr>
              <a:t> 6</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71740B9-F68E-6DBB-5F81-EB71963250E3}"/>
              </a:ext>
            </a:extLst>
          </p:cNvPr>
          <p:cNvPicPr>
            <a:picLocks noChangeAspect="1"/>
          </p:cNvPicPr>
          <p:nvPr/>
        </p:nvPicPr>
        <p:blipFill rotWithShape="1">
          <a:blip r:embed="rId4"/>
          <a:srcRect r="-8578" b="44286"/>
          <a:stretch/>
        </p:blipFill>
        <p:spPr>
          <a:xfrm>
            <a:off x="355018" y="2571750"/>
            <a:ext cx="3337537" cy="2555420"/>
          </a:xfrm>
          <a:prstGeom prst="rect">
            <a:avLst/>
          </a:prstGeom>
        </p:spPr>
      </p:pic>
      <p:pic>
        <p:nvPicPr>
          <p:cNvPr id="5" name="PA_图片 4">
            <a:extLst>
              <a:ext uri="{FF2B5EF4-FFF2-40B4-BE49-F238E27FC236}">
                <a16:creationId xmlns:a16="http://schemas.microsoft.com/office/drawing/2014/main" id="{D954C7FB-8B6B-9B20-6218-FDCC88B8703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33682" y="678085"/>
            <a:ext cx="5266129" cy="3754670"/>
          </a:xfrm>
          <a:prstGeom prst="rect">
            <a:avLst/>
          </a:prstGeom>
        </p:spPr>
      </p:pic>
      <p:sp>
        <p:nvSpPr>
          <p:cNvPr id="6" name="文本框 5">
            <a:extLst>
              <a:ext uri="{FF2B5EF4-FFF2-40B4-BE49-F238E27FC236}">
                <a16:creationId xmlns:a16="http://schemas.microsoft.com/office/drawing/2014/main" id="{7BE81DD7-77A1-6379-4DA7-D84DE724F19F}"/>
              </a:ext>
            </a:extLst>
          </p:cNvPr>
          <p:cNvSpPr txBox="1"/>
          <p:nvPr/>
        </p:nvSpPr>
        <p:spPr>
          <a:xfrm>
            <a:off x="3914643" y="1521688"/>
            <a:ext cx="4304205" cy="5616922"/>
          </a:xfrm>
          <a:prstGeom prst="rect">
            <a:avLst/>
          </a:prstGeom>
          <a:noFill/>
        </p:spPr>
        <p:txBody>
          <a:bodyPr wrap="square" rtlCol="0">
            <a:spAutoFit/>
          </a:bodyPr>
          <a:lstStyle/>
          <a:p>
            <a:pPr algn="just"/>
            <a:r>
              <a:rPr lang="vi-VN" sz="3200" dirty="0">
                <a:latin typeface="+mj-lt"/>
              </a:rPr>
              <a:t>Em học được điều gì về cách thuyết minh một danh lam thắng cảnh hay một di tích lịch sử từ bài viết trên?</a:t>
            </a:r>
            <a:endParaRPr lang="en-SG" sz="3200" dirty="0">
              <a:latin typeface="+mj-lt"/>
            </a:endParaRPr>
          </a:p>
          <a:p>
            <a:pPr lvl="0" algn="just"/>
            <a:endParaRPr kumimoji="0" lang="en-SG" sz="199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72442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6</a:t>
            </a:r>
            <a:endParaRPr lang="en-SG" sz="3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oogle Shape;1022;p21">
            <a:extLst>
              <a:ext uri="{FF2B5EF4-FFF2-40B4-BE49-F238E27FC236}">
                <a16:creationId xmlns:a16="http://schemas.microsoft.com/office/drawing/2014/main" id="{DEE87CD1-0281-6092-BD81-107BDAAB1CA5}"/>
              </a:ext>
            </a:extLst>
          </p:cNvPr>
          <p:cNvGrpSpPr/>
          <p:nvPr/>
        </p:nvGrpSpPr>
        <p:grpSpPr>
          <a:xfrm rot="-5400000">
            <a:off x="8428664" y="788096"/>
            <a:ext cx="533462" cy="257306"/>
            <a:chOff x="3372600" y="1183575"/>
            <a:chExt cx="533462" cy="257306"/>
          </a:xfrm>
        </p:grpSpPr>
        <p:sp>
          <p:nvSpPr>
            <p:cNvPr id="5" name="Google Shape;1023;p21">
              <a:extLst>
                <a:ext uri="{FF2B5EF4-FFF2-40B4-BE49-F238E27FC236}">
                  <a16:creationId xmlns:a16="http://schemas.microsoft.com/office/drawing/2014/main" id="{BA03F1F6-581A-3B71-6DAC-1FB0C66B6DD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24;p21">
              <a:extLst>
                <a:ext uri="{FF2B5EF4-FFF2-40B4-BE49-F238E27FC236}">
                  <a16:creationId xmlns:a16="http://schemas.microsoft.com/office/drawing/2014/main" id="{8ED4C0A0-5B10-B8DC-7896-FF01371E399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3607;p43">
            <a:extLst>
              <a:ext uri="{FF2B5EF4-FFF2-40B4-BE49-F238E27FC236}">
                <a16:creationId xmlns:a16="http://schemas.microsoft.com/office/drawing/2014/main" id="{A326BC94-44C6-5166-AA88-76CA66F15A54}"/>
              </a:ext>
            </a:extLst>
          </p:cNvPr>
          <p:cNvGrpSpPr/>
          <p:nvPr/>
        </p:nvGrpSpPr>
        <p:grpSpPr>
          <a:xfrm>
            <a:off x="32141" y="978135"/>
            <a:ext cx="2269826" cy="3601316"/>
            <a:chOff x="9933811" y="1983868"/>
            <a:chExt cx="2082600" cy="3139769"/>
          </a:xfrm>
        </p:grpSpPr>
        <p:sp>
          <p:nvSpPr>
            <p:cNvPr id="64" name="Google Shape;3608;p43">
              <a:extLst>
                <a:ext uri="{FF2B5EF4-FFF2-40B4-BE49-F238E27FC236}">
                  <a16:creationId xmlns:a16="http://schemas.microsoft.com/office/drawing/2014/main" id="{AF7471A0-794E-CAC1-BB35-4932D7C62C83}"/>
                </a:ext>
              </a:extLst>
            </p:cNvPr>
            <p:cNvSpPr/>
            <p:nvPr/>
          </p:nvSpPr>
          <p:spPr>
            <a:xfrm>
              <a:off x="10044476" y="1983868"/>
              <a:ext cx="1971935" cy="1998753"/>
            </a:xfrm>
            <a:custGeom>
              <a:avLst/>
              <a:gdLst/>
              <a:ahLst/>
              <a:cxnLst/>
              <a:rect l="l" t="t" r="r" b="b"/>
              <a:pathLst>
                <a:path w="43519" h="38582" extrusionOk="0">
                  <a:moveTo>
                    <a:pt x="20499" y="1"/>
                  </a:moveTo>
                  <a:cubicBezTo>
                    <a:pt x="10744" y="1"/>
                    <a:pt x="2835" y="4758"/>
                    <a:pt x="1350" y="11994"/>
                  </a:cubicBezTo>
                  <a:cubicBezTo>
                    <a:pt x="0" y="18604"/>
                    <a:pt x="2434" y="22616"/>
                    <a:pt x="4250" y="28375"/>
                  </a:cubicBezTo>
                  <a:cubicBezTo>
                    <a:pt x="6065" y="34134"/>
                    <a:pt x="3041" y="38582"/>
                    <a:pt x="3041" y="38582"/>
                  </a:cubicBezTo>
                  <a:cubicBezTo>
                    <a:pt x="3041" y="38582"/>
                    <a:pt x="14230" y="38582"/>
                    <a:pt x="26185" y="35524"/>
                  </a:cubicBezTo>
                  <a:cubicBezTo>
                    <a:pt x="31915" y="34060"/>
                    <a:pt x="41192" y="30207"/>
                    <a:pt x="42355" y="19506"/>
                  </a:cubicBezTo>
                  <a:cubicBezTo>
                    <a:pt x="43518" y="8800"/>
                    <a:pt x="36267" y="1844"/>
                    <a:pt x="24670" y="284"/>
                  </a:cubicBezTo>
                  <a:cubicBezTo>
                    <a:pt x="23252" y="93"/>
                    <a:pt x="21858" y="1"/>
                    <a:pt x="20499" y="1"/>
                  </a:cubicBezTo>
                  <a:close/>
                </a:path>
              </a:pathLst>
            </a:custGeom>
            <a:solidFill>
              <a:srgbClr val="FCF2E3"/>
            </a:solidFill>
            <a:ln>
              <a:noFill/>
            </a:ln>
          </p:spPr>
          <p:txBody>
            <a:bodyPr spcFirstLastPara="1" wrap="square" lIns="91425" tIns="91425" rIns="91425" bIns="91425" anchor="ctr" anchorCtr="0">
              <a:noAutofit/>
            </a:bodyPr>
            <a:lstStyle/>
            <a:p>
              <a:pPr defTabSz="914355">
                <a:defRPr/>
              </a:pPr>
              <a:endParaRPr dirty="0"/>
            </a:p>
          </p:txBody>
        </p:sp>
        <p:sp>
          <p:nvSpPr>
            <p:cNvPr id="65" name="Google Shape;3609;p43">
              <a:extLst>
                <a:ext uri="{FF2B5EF4-FFF2-40B4-BE49-F238E27FC236}">
                  <a16:creationId xmlns:a16="http://schemas.microsoft.com/office/drawing/2014/main" id="{9DE55E77-5C6E-5E7F-CB33-4896379E6F25}"/>
                </a:ext>
              </a:extLst>
            </p:cNvPr>
            <p:cNvSpPr/>
            <p:nvPr/>
          </p:nvSpPr>
          <p:spPr>
            <a:xfrm>
              <a:off x="9980489" y="3485306"/>
              <a:ext cx="1606891" cy="515071"/>
            </a:xfrm>
            <a:custGeom>
              <a:avLst/>
              <a:gdLst/>
              <a:ahLst/>
              <a:cxnLst/>
              <a:rect l="l" t="t" r="r" b="b"/>
              <a:pathLst>
                <a:path w="41034" h="13153" extrusionOk="0">
                  <a:moveTo>
                    <a:pt x="7053" y="1"/>
                  </a:moveTo>
                  <a:lnTo>
                    <a:pt x="0" y="1402"/>
                  </a:lnTo>
                  <a:lnTo>
                    <a:pt x="2661" y="4449"/>
                  </a:lnTo>
                  <a:lnTo>
                    <a:pt x="4987" y="7995"/>
                  </a:lnTo>
                  <a:cubicBezTo>
                    <a:pt x="4987" y="7995"/>
                    <a:pt x="7461" y="11774"/>
                    <a:pt x="7558" y="11910"/>
                  </a:cubicBezTo>
                  <a:cubicBezTo>
                    <a:pt x="7648" y="12052"/>
                    <a:pt x="12119" y="13153"/>
                    <a:pt x="12119" y="13153"/>
                  </a:cubicBezTo>
                  <a:lnTo>
                    <a:pt x="12431" y="11836"/>
                  </a:lnTo>
                  <a:lnTo>
                    <a:pt x="14145" y="12143"/>
                  </a:lnTo>
                  <a:lnTo>
                    <a:pt x="15518" y="11910"/>
                  </a:lnTo>
                  <a:lnTo>
                    <a:pt x="41033" y="7445"/>
                  </a:lnTo>
                  <a:lnTo>
                    <a:pt x="34798" y="1402"/>
                  </a:lnTo>
                  <a:cubicBezTo>
                    <a:pt x="34798" y="1402"/>
                    <a:pt x="28761" y="2151"/>
                    <a:pt x="20443" y="6004"/>
                  </a:cubicBezTo>
                  <a:cubicBezTo>
                    <a:pt x="15478" y="8296"/>
                    <a:pt x="13623" y="9340"/>
                    <a:pt x="12817" y="10265"/>
                  </a:cubicBezTo>
                  <a:lnTo>
                    <a:pt x="12732" y="9538"/>
                  </a:lnTo>
                  <a:cubicBezTo>
                    <a:pt x="12715" y="9357"/>
                    <a:pt x="12687" y="9170"/>
                    <a:pt x="12653" y="8988"/>
                  </a:cubicBezTo>
                  <a:cubicBezTo>
                    <a:pt x="11518" y="2980"/>
                    <a:pt x="7053" y="1"/>
                    <a:pt x="7053" y="1"/>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p>
          </p:txBody>
        </p:sp>
        <p:sp>
          <p:nvSpPr>
            <p:cNvPr id="66" name="Google Shape;3610;p43">
              <a:extLst>
                <a:ext uri="{FF2B5EF4-FFF2-40B4-BE49-F238E27FC236}">
                  <a16:creationId xmlns:a16="http://schemas.microsoft.com/office/drawing/2014/main" id="{5FBC917B-35E1-2C91-9694-4FE06FBCCDE0}"/>
                </a:ext>
              </a:extLst>
            </p:cNvPr>
            <p:cNvSpPr/>
            <p:nvPr/>
          </p:nvSpPr>
          <p:spPr>
            <a:xfrm>
              <a:off x="10289298" y="3620836"/>
              <a:ext cx="447990" cy="316452"/>
            </a:xfrm>
            <a:custGeom>
              <a:avLst/>
              <a:gdLst/>
              <a:ahLst/>
              <a:cxnLst/>
              <a:rect l="l" t="t" r="r" b="b"/>
              <a:pathLst>
                <a:path w="11440" h="8081" extrusionOk="0">
                  <a:moveTo>
                    <a:pt x="1045" y="1"/>
                  </a:moveTo>
                  <a:cubicBezTo>
                    <a:pt x="1045" y="1"/>
                    <a:pt x="2469" y="2191"/>
                    <a:pt x="2991" y="3865"/>
                  </a:cubicBezTo>
                  <a:cubicBezTo>
                    <a:pt x="3360" y="5056"/>
                    <a:pt x="3660" y="6134"/>
                    <a:pt x="3808" y="6656"/>
                  </a:cubicBezTo>
                  <a:lnTo>
                    <a:pt x="3740" y="6651"/>
                  </a:lnTo>
                  <a:lnTo>
                    <a:pt x="2389" y="3672"/>
                  </a:lnTo>
                  <a:lnTo>
                    <a:pt x="3490" y="6634"/>
                  </a:lnTo>
                  <a:lnTo>
                    <a:pt x="3394" y="6628"/>
                  </a:lnTo>
                  <a:lnTo>
                    <a:pt x="1" y="1340"/>
                  </a:lnTo>
                  <a:lnTo>
                    <a:pt x="1" y="1340"/>
                  </a:lnTo>
                  <a:lnTo>
                    <a:pt x="2900" y="6622"/>
                  </a:lnTo>
                  <a:cubicBezTo>
                    <a:pt x="2866" y="6622"/>
                    <a:pt x="2832" y="6622"/>
                    <a:pt x="2798" y="6622"/>
                  </a:cubicBezTo>
                  <a:cubicBezTo>
                    <a:pt x="2287" y="6622"/>
                    <a:pt x="1777" y="6662"/>
                    <a:pt x="1272" y="6741"/>
                  </a:cubicBezTo>
                  <a:cubicBezTo>
                    <a:pt x="1272" y="7031"/>
                    <a:pt x="3501" y="8080"/>
                    <a:pt x="3501" y="8080"/>
                  </a:cubicBezTo>
                  <a:lnTo>
                    <a:pt x="6219" y="7893"/>
                  </a:lnTo>
                  <a:lnTo>
                    <a:pt x="6231" y="7899"/>
                  </a:lnTo>
                  <a:lnTo>
                    <a:pt x="8177" y="7865"/>
                  </a:lnTo>
                  <a:lnTo>
                    <a:pt x="8387" y="7746"/>
                  </a:lnTo>
                  <a:lnTo>
                    <a:pt x="8398" y="7746"/>
                  </a:lnTo>
                  <a:lnTo>
                    <a:pt x="9975" y="6821"/>
                  </a:lnTo>
                  <a:lnTo>
                    <a:pt x="6923" y="7286"/>
                  </a:lnTo>
                  <a:lnTo>
                    <a:pt x="6719" y="7229"/>
                  </a:lnTo>
                  <a:lnTo>
                    <a:pt x="11144" y="4744"/>
                  </a:lnTo>
                  <a:lnTo>
                    <a:pt x="6179" y="7087"/>
                  </a:lnTo>
                  <a:lnTo>
                    <a:pt x="6094" y="7065"/>
                  </a:lnTo>
                  <a:lnTo>
                    <a:pt x="11439" y="3865"/>
                  </a:lnTo>
                  <a:lnTo>
                    <a:pt x="5606" y="6951"/>
                  </a:lnTo>
                  <a:cubicBezTo>
                    <a:pt x="5385" y="6900"/>
                    <a:pt x="5158" y="6855"/>
                    <a:pt x="4926" y="6809"/>
                  </a:cubicBezTo>
                  <a:cubicBezTo>
                    <a:pt x="4699" y="6764"/>
                    <a:pt x="4460" y="6724"/>
                    <a:pt x="4228" y="6696"/>
                  </a:cubicBezTo>
                  <a:cubicBezTo>
                    <a:pt x="4120" y="6089"/>
                    <a:pt x="3814" y="4631"/>
                    <a:pt x="3263" y="3428"/>
                  </a:cubicBezTo>
                  <a:cubicBezTo>
                    <a:pt x="2554" y="1862"/>
                    <a:pt x="1045" y="1"/>
                    <a:pt x="1045" y="1"/>
                  </a:cubicBez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67" name="Google Shape;3611;p43">
              <a:extLst>
                <a:ext uri="{FF2B5EF4-FFF2-40B4-BE49-F238E27FC236}">
                  <a16:creationId xmlns:a16="http://schemas.microsoft.com/office/drawing/2014/main" id="{5052C104-72CD-AF45-4389-E066F6EFE502}"/>
                </a:ext>
              </a:extLst>
            </p:cNvPr>
            <p:cNvSpPr/>
            <p:nvPr/>
          </p:nvSpPr>
          <p:spPr>
            <a:xfrm>
              <a:off x="10044475" y="3519962"/>
              <a:ext cx="169093" cy="174262"/>
            </a:xfrm>
            <a:custGeom>
              <a:avLst/>
              <a:gdLst/>
              <a:ahLst/>
              <a:cxnLst/>
              <a:rect l="l" t="t" r="r" b="b"/>
              <a:pathLst>
                <a:path w="4318" h="4450" extrusionOk="0">
                  <a:moveTo>
                    <a:pt x="970" y="1"/>
                  </a:moveTo>
                  <a:lnTo>
                    <a:pt x="0" y="194"/>
                  </a:lnTo>
                  <a:lnTo>
                    <a:pt x="4318" y="4449"/>
                  </a:lnTo>
                  <a:lnTo>
                    <a:pt x="777" y="438"/>
                  </a:lnTo>
                  <a:lnTo>
                    <a:pt x="2406" y="1800"/>
                  </a:lnTo>
                  <a:lnTo>
                    <a:pt x="970" y="1"/>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68" name="Google Shape;3612;p43">
              <a:extLst>
                <a:ext uri="{FF2B5EF4-FFF2-40B4-BE49-F238E27FC236}">
                  <a16:creationId xmlns:a16="http://schemas.microsoft.com/office/drawing/2014/main" id="{336396FB-2366-177B-DFBC-D07CC7D198FB}"/>
                </a:ext>
              </a:extLst>
            </p:cNvPr>
            <p:cNvSpPr/>
            <p:nvPr/>
          </p:nvSpPr>
          <p:spPr>
            <a:xfrm>
              <a:off x="10149539" y="3544201"/>
              <a:ext cx="167801" cy="252660"/>
            </a:xfrm>
            <a:custGeom>
              <a:avLst/>
              <a:gdLst/>
              <a:ahLst/>
              <a:cxnLst/>
              <a:rect l="l" t="t" r="r" b="b"/>
              <a:pathLst>
                <a:path w="4285" h="6452" extrusionOk="0">
                  <a:moveTo>
                    <a:pt x="1" y="0"/>
                  </a:moveTo>
                  <a:lnTo>
                    <a:pt x="4285" y="6452"/>
                  </a:lnTo>
                  <a:lnTo>
                    <a:pt x="2140" y="2264"/>
                  </a:lnTo>
                  <a:lnTo>
                    <a:pt x="1" y="0"/>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69" name="Google Shape;3613;p43">
              <a:extLst>
                <a:ext uri="{FF2B5EF4-FFF2-40B4-BE49-F238E27FC236}">
                  <a16:creationId xmlns:a16="http://schemas.microsoft.com/office/drawing/2014/main" id="{FC4BC37C-5F46-E197-1507-5748B3359C53}"/>
                </a:ext>
              </a:extLst>
            </p:cNvPr>
            <p:cNvSpPr/>
            <p:nvPr/>
          </p:nvSpPr>
          <p:spPr>
            <a:xfrm>
              <a:off x="10189755" y="3495331"/>
              <a:ext cx="134710" cy="175124"/>
            </a:xfrm>
            <a:custGeom>
              <a:avLst/>
              <a:gdLst/>
              <a:ahLst/>
              <a:cxnLst/>
              <a:rect l="l" t="t" r="r" b="b"/>
              <a:pathLst>
                <a:path w="3440" h="4472" extrusionOk="0">
                  <a:moveTo>
                    <a:pt x="438" y="0"/>
                  </a:moveTo>
                  <a:lnTo>
                    <a:pt x="1" y="85"/>
                  </a:lnTo>
                  <a:lnTo>
                    <a:pt x="3439" y="4471"/>
                  </a:lnTo>
                  <a:lnTo>
                    <a:pt x="438" y="0"/>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70" name="Google Shape;3614;p43">
              <a:extLst>
                <a:ext uri="{FF2B5EF4-FFF2-40B4-BE49-F238E27FC236}">
                  <a16:creationId xmlns:a16="http://schemas.microsoft.com/office/drawing/2014/main" id="{92CA42CC-8D49-FB13-3F2D-C2DCDDCAD644}"/>
                </a:ext>
              </a:extLst>
            </p:cNvPr>
            <p:cNvSpPr/>
            <p:nvPr/>
          </p:nvSpPr>
          <p:spPr>
            <a:xfrm>
              <a:off x="10952067" y="3709962"/>
              <a:ext cx="586382" cy="112898"/>
            </a:xfrm>
            <a:custGeom>
              <a:avLst/>
              <a:gdLst/>
              <a:ahLst/>
              <a:cxnLst/>
              <a:rect l="l" t="t" r="r" b="b"/>
              <a:pathLst>
                <a:path w="14974" h="2883" extrusionOk="0">
                  <a:moveTo>
                    <a:pt x="14463" y="0"/>
                  </a:moveTo>
                  <a:lnTo>
                    <a:pt x="1" y="2882"/>
                  </a:lnTo>
                  <a:lnTo>
                    <a:pt x="1" y="2882"/>
                  </a:lnTo>
                  <a:lnTo>
                    <a:pt x="14974" y="494"/>
                  </a:lnTo>
                  <a:lnTo>
                    <a:pt x="14463" y="0"/>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71" name="Google Shape;3615;p43">
              <a:extLst>
                <a:ext uri="{FF2B5EF4-FFF2-40B4-BE49-F238E27FC236}">
                  <a16:creationId xmlns:a16="http://schemas.microsoft.com/office/drawing/2014/main" id="{699E5EFC-6AF5-D72C-3D59-B8019AC4F368}"/>
                </a:ext>
              </a:extLst>
            </p:cNvPr>
            <p:cNvSpPr/>
            <p:nvPr/>
          </p:nvSpPr>
          <p:spPr>
            <a:xfrm>
              <a:off x="10690327" y="3749043"/>
              <a:ext cx="499956" cy="113799"/>
            </a:xfrm>
            <a:custGeom>
              <a:avLst/>
              <a:gdLst/>
              <a:ahLst/>
              <a:cxnLst/>
              <a:rect l="l" t="t" r="r" b="b"/>
              <a:pathLst>
                <a:path w="12767" h="2906" extrusionOk="0">
                  <a:moveTo>
                    <a:pt x="12767" y="1"/>
                  </a:moveTo>
                  <a:lnTo>
                    <a:pt x="5374" y="1221"/>
                  </a:lnTo>
                  <a:lnTo>
                    <a:pt x="1" y="2906"/>
                  </a:lnTo>
                  <a:lnTo>
                    <a:pt x="1" y="2906"/>
                  </a:lnTo>
                  <a:lnTo>
                    <a:pt x="12767" y="1"/>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72" name="Google Shape;3616;p43">
              <a:extLst>
                <a:ext uri="{FF2B5EF4-FFF2-40B4-BE49-F238E27FC236}">
                  <a16:creationId xmlns:a16="http://schemas.microsoft.com/office/drawing/2014/main" id="{11640D03-CBFA-957F-53B6-57BA56763598}"/>
                </a:ext>
              </a:extLst>
            </p:cNvPr>
            <p:cNvSpPr/>
            <p:nvPr/>
          </p:nvSpPr>
          <p:spPr>
            <a:xfrm>
              <a:off x="10783879" y="3689051"/>
              <a:ext cx="421087" cy="107807"/>
            </a:xfrm>
            <a:custGeom>
              <a:avLst/>
              <a:gdLst/>
              <a:ahLst/>
              <a:cxnLst/>
              <a:rect l="l" t="t" r="r" b="b"/>
              <a:pathLst>
                <a:path w="10753" h="2753" extrusionOk="0">
                  <a:moveTo>
                    <a:pt x="10752" y="1"/>
                  </a:moveTo>
                  <a:cubicBezTo>
                    <a:pt x="10752" y="1"/>
                    <a:pt x="3240" y="1011"/>
                    <a:pt x="1" y="2753"/>
                  </a:cubicBezTo>
                  <a:lnTo>
                    <a:pt x="10752" y="1"/>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73" name="Google Shape;3617;p43">
              <a:extLst>
                <a:ext uri="{FF2B5EF4-FFF2-40B4-BE49-F238E27FC236}">
                  <a16:creationId xmlns:a16="http://schemas.microsoft.com/office/drawing/2014/main" id="{7D80CC80-EE66-1133-1EFC-59D3B0A358F1}"/>
                </a:ext>
              </a:extLst>
            </p:cNvPr>
            <p:cNvSpPr/>
            <p:nvPr/>
          </p:nvSpPr>
          <p:spPr>
            <a:xfrm>
              <a:off x="11190273" y="3660857"/>
              <a:ext cx="294209" cy="66689"/>
            </a:xfrm>
            <a:custGeom>
              <a:avLst/>
              <a:gdLst/>
              <a:ahLst/>
              <a:cxnLst/>
              <a:rect l="l" t="t" r="r" b="b"/>
              <a:pathLst>
                <a:path w="7513" h="1703" extrusionOk="0">
                  <a:moveTo>
                    <a:pt x="7087" y="0"/>
                  </a:moveTo>
                  <a:lnTo>
                    <a:pt x="0" y="1702"/>
                  </a:lnTo>
                  <a:lnTo>
                    <a:pt x="7512" y="409"/>
                  </a:lnTo>
                  <a:lnTo>
                    <a:pt x="7087" y="0"/>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74" name="Google Shape;3618;p43">
              <a:extLst>
                <a:ext uri="{FF2B5EF4-FFF2-40B4-BE49-F238E27FC236}">
                  <a16:creationId xmlns:a16="http://schemas.microsoft.com/office/drawing/2014/main" id="{403BA3B7-D075-8173-8BC0-AC5F7AEA8685}"/>
                </a:ext>
              </a:extLst>
            </p:cNvPr>
            <p:cNvSpPr/>
            <p:nvPr/>
          </p:nvSpPr>
          <p:spPr>
            <a:xfrm>
              <a:off x="10898967" y="3606621"/>
              <a:ext cx="461736" cy="120926"/>
            </a:xfrm>
            <a:custGeom>
              <a:avLst/>
              <a:gdLst/>
              <a:ahLst/>
              <a:cxnLst/>
              <a:rect l="l" t="t" r="r" b="b"/>
              <a:pathLst>
                <a:path w="11791" h="3088" extrusionOk="0">
                  <a:moveTo>
                    <a:pt x="11791" y="1"/>
                  </a:moveTo>
                  <a:cubicBezTo>
                    <a:pt x="11790" y="1"/>
                    <a:pt x="7910" y="557"/>
                    <a:pt x="6741" y="744"/>
                  </a:cubicBezTo>
                  <a:cubicBezTo>
                    <a:pt x="5567" y="937"/>
                    <a:pt x="1" y="3087"/>
                    <a:pt x="1" y="3087"/>
                  </a:cubicBezTo>
                  <a:lnTo>
                    <a:pt x="11791" y="1"/>
                  </a:lnTo>
                  <a:close/>
                </a:path>
              </a:pathLst>
            </a:custGeom>
            <a:solidFill>
              <a:srgbClr val="EBCFA6"/>
            </a:solidFill>
            <a:ln>
              <a:noFill/>
            </a:ln>
          </p:spPr>
          <p:txBody>
            <a:bodyPr spcFirstLastPara="1" wrap="square" lIns="91425" tIns="91425" rIns="91425" bIns="91425" anchor="ctr" anchorCtr="0">
              <a:noAutofit/>
            </a:bodyPr>
            <a:lstStyle/>
            <a:p>
              <a:pPr defTabSz="914355">
                <a:defRPr/>
              </a:pPr>
              <a:endParaRPr/>
            </a:p>
          </p:txBody>
        </p:sp>
        <p:sp>
          <p:nvSpPr>
            <p:cNvPr id="75" name="Google Shape;3619;p43">
              <a:extLst>
                <a:ext uri="{FF2B5EF4-FFF2-40B4-BE49-F238E27FC236}">
                  <a16:creationId xmlns:a16="http://schemas.microsoft.com/office/drawing/2014/main" id="{8E5BA34A-D379-117C-DF4B-108338B80E32}"/>
                </a:ext>
              </a:extLst>
            </p:cNvPr>
            <p:cNvSpPr/>
            <p:nvPr/>
          </p:nvSpPr>
          <p:spPr>
            <a:xfrm>
              <a:off x="9933811" y="3512874"/>
              <a:ext cx="756571" cy="1522893"/>
            </a:xfrm>
            <a:custGeom>
              <a:avLst/>
              <a:gdLst/>
              <a:ahLst/>
              <a:cxnLst/>
              <a:rect l="l" t="t" r="r" b="b"/>
              <a:pathLst>
                <a:path w="19320" h="38889" extrusionOk="0">
                  <a:moveTo>
                    <a:pt x="977" y="0"/>
                  </a:moveTo>
                  <a:lnTo>
                    <a:pt x="1" y="392"/>
                  </a:lnTo>
                  <a:lnTo>
                    <a:pt x="9090" y="29759"/>
                  </a:lnTo>
                  <a:cubicBezTo>
                    <a:pt x="9232" y="30202"/>
                    <a:pt x="9487" y="30593"/>
                    <a:pt x="9845" y="30894"/>
                  </a:cubicBezTo>
                  <a:lnTo>
                    <a:pt x="19320" y="38889"/>
                  </a:lnTo>
                  <a:lnTo>
                    <a:pt x="11581" y="12494"/>
                  </a:lnTo>
                  <a:lnTo>
                    <a:pt x="10917" y="8937"/>
                  </a:lnTo>
                  <a:lnTo>
                    <a:pt x="977" y="0"/>
                  </a:ln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p>
          </p:txBody>
        </p:sp>
        <p:sp>
          <p:nvSpPr>
            <p:cNvPr id="76" name="Google Shape;3620;p43">
              <a:extLst>
                <a:ext uri="{FF2B5EF4-FFF2-40B4-BE49-F238E27FC236}">
                  <a16:creationId xmlns:a16="http://schemas.microsoft.com/office/drawing/2014/main" id="{333A91AD-E571-BEB7-37C4-2073DC900007}"/>
                </a:ext>
              </a:extLst>
            </p:cNvPr>
            <p:cNvSpPr/>
            <p:nvPr/>
          </p:nvSpPr>
          <p:spPr>
            <a:xfrm>
              <a:off x="9933811" y="3513109"/>
              <a:ext cx="431308" cy="381497"/>
            </a:xfrm>
            <a:custGeom>
              <a:avLst/>
              <a:gdLst/>
              <a:ahLst/>
              <a:cxnLst/>
              <a:rect l="l" t="t" r="r" b="b"/>
              <a:pathLst>
                <a:path w="11014" h="9742" extrusionOk="0">
                  <a:moveTo>
                    <a:pt x="977" y="0"/>
                  </a:moveTo>
                  <a:lnTo>
                    <a:pt x="1" y="392"/>
                  </a:lnTo>
                  <a:lnTo>
                    <a:pt x="10543" y="9742"/>
                  </a:lnTo>
                  <a:lnTo>
                    <a:pt x="11013" y="9458"/>
                  </a:lnTo>
                  <a:lnTo>
                    <a:pt x="10917" y="8931"/>
                  </a:lnTo>
                  <a:lnTo>
                    <a:pt x="977" y="0"/>
                  </a:ln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p>
          </p:txBody>
        </p:sp>
        <p:sp>
          <p:nvSpPr>
            <p:cNvPr id="77" name="Google Shape;3621;p43">
              <a:extLst>
                <a:ext uri="{FF2B5EF4-FFF2-40B4-BE49-F238E27FC236}">
                  <a16:creationId xmlns:a16="http://schemas.microsoft.com/office/drawing/2014/main" id="{CA46FC75-0697-BE12-A001-D7DA21C1A853}"/>
                </a:ext>
              </a:extLst>
            </p:cNvPr>
            <p:cNvSpPr/>
            <p:nvPr/>
          </p:nvSpPr>
          <p:spPr>
            <a:xfrm>
              <a:off x="10312206" y="3862800"/>
              <a:ext cx="119125" cy="239346"/>
            </a:xfrm>
            <a:custGeom>
              <a:avLst/>
              <a:gdLst/>
              <a:ahLst/>
              <a:cxnLst/>
              <a:rect l="l" t="t" r="r" b="b"/>
              <a:pathLst>
                <a:path w="3042" h="6112" extrusionOk="0">
                  <a:moveTo>
                    <a:pt x="1254" y="1"/>
                  </a:moveTo>
                  <a:lnTo>
                    <a:pt x="0" y="994"/>
                  </a:lnTo>
                  <a:lnTo>
                    <a:pt x="3041" y="6111"/>
                  </a:lnTo>
                  <a:lnTo>
                    <a:pt x="1254" y="1"/>
                  </a:lnTo>
                  <a:close/>
                </a:path>
              </a:pathLst>
            </a:custGeom>
            <a:solidFill>
              <a:srgbClr val="2C505E"/>
            </a:solidFill>
            <a:ln>
              <a:noFill/>
            </a:ln>
          </p:spPr>
          <p:txBody>
            <a:bodyPr spcFirstLastPara="1" wrap="square" lIns="91425" tIns="91425" rIns="91425" bIns="91425" anchor="ctr" anchorCtr="0">
              <a:noAutofit/>
            </a:bodyPr>
            <a:lstStyle/>
            <a:p>
              <a:pPr defTabSz="914355">
                <a:defRPr/>
              </a:pPr>
              <a:endParaRPr/>
            </a:p>
          </p:txBody>
        </p:sp>
        <p:sp>
          <p:nvSpPr>
            <p:cNvPr id="78" name="Google Shape;3622;p43">
              <a:extLst>
                <a:ext uri="{FF2B5EF4-FFF2-40B4-BE49-F238E27FC236}">
                  <a16:creationId xmlns:a16="http://schemas.microsoft.com/office/drawing/2014/main" id="{28DD13C5-5E04-C1D9-E9AE-2D7F6F99F102}"/>
                </a:ext>
              </a:extLst>
            </p:cNvPr>
            <p:cNvSpPr/>
            <p:nvPr/>
          </p:nvSpPr>
          <p:spPr>
            <a:xfrm>
              <a:off x="10312206" y="3749043"/>
              <a:ext cx="1631523" cy="1374594"/>
            </a:xfrm>
            <a:custGeom>
              <a:avLst/>
              <a:gdLst/>
              <a:ahLst/>
              <a:cxnLst/>
              <a:rect l="l" t="t" r="r" b="b"/>
              <a:pathLst>
                <a:path w="41663" h="35102" extrusionOk="0">
                  <a:moveTo>
                    <a:pt x="32913" y="0"/>
                  </a:moveTo>
                  <a:cubicBezTo>
                    <a:pt x="32836" y="0"/>
                    <a:pt x="32759" y="6"/>
                    <a:pt x="32681" y="18"/>
                  </a:cubicBezTo>
                  <a:lnTo>
                    <a:pt x="8040" y="3751"/>
                  </a:lnTo>
                  <a:lnTo>
                    <a:pt x="7677" y="4369"/>
                  </a:lnTo>
                  <a:cubicBezTo>
                    <a:pt x="7356" y="4381"/>
                    <a:pt x="7030" y="4387"/>
                    <a:pt x="6700" y="4387"/>
                  </a:cubicBezTo>
                  <a:cubicBezTo>
                    <a:pt x="4504" y="4387"/>
                    <a:pt x="2161" y="4115"/>
                    <a:pt x="573" y="3445"/>
                  </a:cubicBezTo>
                  <a:lnTo>
                    <a:pt x="0" y="3899"/>
                  </a:lnTo>
                  <a:lnTo>
                    <a:pt x="8488" y="32319"/>
                  </a:lnTo>
                  <a:cubicBezTo>
                    <a:pt x="8698" y="33028"/>
                    <a:pt x="9265" y="33578"/>
                    <a:pt x="9980" y="33771"/>
                  </a:cubicBezTo>
                  <a:cubicBezTo>
                    <a:pt x="11762" y="34249"/>
                    <a:pt x="15071" y="35102"/>
                    <a:pt x="15885" y="35102"/>
                  </a:cubicBezTo>
                  <a:cubicBezTo>
                    <a:pt x="15932" y="35102"/>
                    <a:pt x="15971" y="35099"/>
                    <a:pt x="16000" y="35093"/>
                  </a:cubicBezTo>
                  <a:cubicBezTo>
                    <a:pt x="16744" y="34940"/>
                    <a:pt x="17487" y="34270"/>
                    <a:pt x="17487" y="34270"/>
                  </a:cubicBezTo>
                  <a:lnTo>
                    <a:pt x="40880" y="32188"/>
                  </a:lnTo>
                  <a:cubicBezTo>
                    <a:pt x="41339" y="32148"/>
                    <a:pt x="41663" y="31706"/>
                    <a:pt x="41555" y="31252"/>
                  </a:cubicBezTo>
                  <a:lnTo>
                    <a:pt x="34423" y="1192"/>
                  </a:lnTo>
                  <a:cubicBezTo>
                    <a:pt x="34254" y="485"/>
                    <a:pt x="33623" y="0"/>
                    <a:pt x="32913" y="0"/>
                  </a:cubicBezTo>
                  <a:close/>
                </a:path>
              </a:pathLst>
            </a:custGeom>
            <a:solidFill>
              <a:srgbClr val="A58865"/>
            </a:solidFill>
            <a:ln>
              <a:noFill/>
            </a:ln>
          </p:spPr>
          <p:txBody>
            <a:bodyPr spcFirstLastPara="1" wrap="square" lIns="91425" tIns="91425" rIns="91425" bIns="91425" anchor="ctr" anchorCtr="0">
              <a:noAutofit/>
            </a:bodyPr>
            <a:lstStyle/>
            <a:p>
              <a:pPr defTabSz="914355">
                <a:defRPr/>
              </a:pPr>
              <a:endParaRPr dirty="0"/>
            </a:p>
          </p:txBody>
        </p:sp>
        <p:sp>
          <p:nvSpPr>
            <p:cNvPr id="79" name="Google Shape;3623;p43">
              <a:extLst>
                <a:ext uri="{FF2B5EF4-FFF2-40B4-BE49-F238E27FC236}">
                  <a16:creationId xmlns:a16="http://schemas.microsoft.com/office/drawing/2014/main" id="{0FA4A796-10A5-4AEC-0845-485DEE017276}"/>
                </a:ext>
              </a:extLst>
            </p:cNvPr>
            <p:cNvSpPr/>
            <p:nvPr/>
          </p:nvSpPr>
          <p:spPr>
            <a:xfrm>
              <a:off x="10576570" y="3973895"/>
              <a:ext cx="349542" cy="1110969"/>
            </a:xfrm>
            <a:custGeom>
              <a:avLst/>
              <a:gdLst/>
              <a:ahLst/>
              <a:cxnLst/>
              <a:rect l="l" t="t" r="r" b="b"/>
              <a:pathLst>
                <a:path w="8926" h="28370" extrusionOk="0">
                  <a:moveTo>
                    <a:pt x="1" y="1"/>
                  </a:moveTo>
                  <a:lnTo>
                    <a:pt x="2583" y="10650"/>
                  </a:lnTo>
                  <a:cubicBezTo>
                    <a:pt x="2963" y="12211"/>
                    <a:pt x="3434" y="13748"/>
                    <a:pt x="4001" y="15257"/>
                  </a:cubicBezTo>
                  <a:lnTo>
                    <a:pt x="8926" y="28369"/>
                  </a:lnTo>
                  <a:lnTo>
                    <a:pt x="1" y="1"/>
                  </a:lnTo>
                  <a:close/>
                </a:path>
              </a:pathLst>
            </a:custGeom>
            <a:solidFill>
              <a:srgbClr val="3C3C3C"/>
            </a:solidFill>
            <a:ln>
              <a:noFill/>
            </a:ln>
          </p:spPr>
          <p:txBody>
            <a:bodyPr spcFirstLastPara="1" wrap="square" lIns="91425" tIns="91425" rIns="91425" bIns="91425" anchor="ctr" anchorCtr="0">
              <a:noAutofit/>
            </a:bodyPr>
            <a:lstStyle/>
            <a:p>
              <a:pPr defTabSz="914355">
                <a:defRPr/>
              </a:pPr>
              <a:endParaRPr/>
            </a:p>
          </p:txBody>
        </p:sp>
        <p:sp>
          <p:nvSpPr>
            <p:cNvPr id="80" name="Google Shape;3624;p43">
              <a:extLst>
                <a:ext uri="{FF2B5EF4-FFF2-40B4-BE49-F238E27FC236}">
                  <a16:creationId xmlns:a16="http://schemas.microsoft.com/office/drawing/2014/main" id="{89B5C5EE-56A4-7030-9878-9EA18A2C1184}"/>
                </a:ext>
              </a:extLst>
            </p:cNvPr>
            <p:cNvSpPr/>
            <p:nvPr/>
          </p:nvSpPr>
          <p:spPr>
            <a:xfrm>
              <a:off x="10649014" y="3785265"/>
              <a:ext cx="965451" cy="143561"/>
            </a:xfrm>
            <a:custGeom>
              <a:avLst/>
              <a:gdLst/>
              <a:ahLst/>
              <a:cxnLst/>
              <a:rect l="l" t="t" r="r" b="b"/>
              <a:pathLst>
                <a:path w="24654" h="3666" extrusionOk="0">
                  <a:moveTo>
                    <a:pt x="24653" y="0"/>
                  </a:moveTo>
                  <a:lnTo>
                    <a:pt x="1" y="3666"/>
                  </a:lnTo>
                  <a:lnTo>
                    <a:pt x="12086" y="2559"/>
                  </a:lnTo>
                  <a:cubicBezTo>
                    <a:pt x="12545" y="2514"/>
                    <a:pt x="12999" y="2446"/>
                    <a:pt x="13453" y="2349"/>
                  </a:cubicBezTo>
                  <a:lnTo>
                    <a:pt x="24653" y="0"/>
                  </a:lnTo>
                  <a:close/>
                </a:path>
              </a:pathLst>
            </a:custGeom>
            <a:solidFill>
              <a:srgbClr val="3C3C3C"/>
            </a:solidFill>
            <a:ln>
              <a:noFill/>
            </a:ln>
          </p:spPr>
          <p:txBody>
            <a:bodyPr spcFirstLastPara="1" wrap="square" lIns="91425" tIns="91425" rIns="91425" bIns="91425" anchor="ctr" anchorCtr="0">
              <a:noAutofit/>
            </a:bodyPr>
            <a:lstStyle/>
            <a:p>
              <a:pPr defTabSz="914355">
                <a:defRPr/>
              </a:pPr>
              <a:endParaRPr/>
            </a:p>
          </p:txBody>
        </p:sp>
        <p:sp>
          <p:nvSpPr>
            <p:cNvPr id="81" name="Google Shape;3625;p43">
              <a:extLst>
                <a:ext uri="{FF2B5EF4-FFF2-40B4-BE49-F238E27FC236}">
                  <a16:creationId xmlns:a16="http://schemas.microsoft.com/office/drawing/2014/main" id="{DD29BD64-96FC-776B-26EA-FBF4ADF4B0A3}"/>
                </a:ext>
              </a:extLst>
            </p:cNvPr>
            <p:cNvSpPr/>
            <p:nvPr/>
          </p:nvSpPr>
          <p:spPr>
            <a:xfrm>
              <a:off x="10659235" y="4000131"/>
              <a:ext cx="274237" cy="885212"/>
            </a:xfrm>
            <a:custGeom>
              <a:avLst/>
              <a:gdLst/>
              <a:ahLst/>
              <a:cxnLst/>
              <a:rect l="l" t="t" r="r" b="b"/>
              <a:pathLst>
                <a:path w="7003" h="22605" extrusionOk="0">
                  <a:moveTo>
                    <a:pt x="1" y="0"/>
                  </a:moveTo>
                  <a:lnTo>
                    <a:pt x="7002" y="22604"/>
                  </a:lnTo>
                  <a:cubicBezTo>
                    <a:pt x="7002" y="22604"/>
                    <a:pt x="2338" y="3342"/>
                    <a:pt x="1" y="0"/>
                  </a:cubicBezTo>
                  <a:close/>
                </a:path>
              </a:pathLst>
            </a:custGeom>
            <a:solidFill>
              <a:srgbClr val="3C3C3C"/>
            </a:solidFill>
            <a:ln>
              <a:noFill/>
            </a:ln>
          </p:spPr>
          <p:txBody>
            <a:bodyPr spcFirstLastPara="1" wrap="square" lIns="91425" tIns="91425" rIns="91425" bIns="91425" anchor="ctr" anchorCtr="0">
              <a:noAutofit/>
            </a:bodyPr>
            <a:lstStyle/>
            <a:p>
              <a:pPr defTabSz="914355">
                <a:defRPr/>
              </a:pPr>
              <a:endParaRPr/>
            </a:p>
          </p:txBody>
        </p:sp>
        <p:sp>
          <p:nvSpPr>
            <p:cNvPr id="82" name="Google Shape;3626;p43">
              <a:extLst>
                <a:ext uri="{FF2B5EF4-FFF2-40B4-BE49-F238E27FC236}">
                  <a16:creationId xmlns:a16="http://schemas.microsoft.com/office/drawing/2014/main" id="{95F1E94A-5A1D-0F91-E354-77A983D548A5}"/>
                </a:ext>
              </a:extLst>
            </p:cNvPr>
            <p:cNvSpPr/>
            <p:nvPr/>
          </p:nvSpPr>
          <p:spPr>
            <a:xfrm>
              <a:off x="9966274" y="3557085"/>
              <a:ext cx="344647" cy="305761"/>
            </a:xfrm>
            <a:custGeom>
              <a:avLst/>
              <a:gdLst/>
              <a:ahLst/>
              <a:cxnLst/>
              <a:rect l="l" t="t" r="r" b="b"/>
              <a:pathLst>
                <a:path w="8801" h="7808" extrusionOk="0">
                  <a:moveTo>
                    <a:pt x="0" y="0"/>
                  </a:moveTo>
                  <a:lnTo>
                    <a:pt x="4091" y="4488"/>
                  </a:lnTo>
                  <a:lnTo>
                    <a:pt x="8800" y="7808"/>
                  </a:lnTo>
                  <a:lnTo>
                    <a:pt x="0" y="0"/>
                  </a:lnTo>
                  <a:close/>
                </a:path>
              </a:pathLst>
            </a:custGeom>
            <a:solidFill>
              <a:srgbClr val="3C3C3C"/>
            </a:solidFill>
            <a:ln>
              <a:noFill/>
            </a:ln>
          </p:spPr>
          <p:txBody>
            <a:bodyPr spcFirstLastPara="1" wrap="square" lIns="91425" tIns="91425" rIns="91425" bIns="91425" anchor="ctr" anchorCtr="0">
              <a:noAutofit/>
            </a:bodyPr>
            <a:lstStyle/>
            <a:p>
              <a:pPr defTabSz="914355">
                <a:defRPr/>
              </a:pPr>
              <a:endParaRPr/>
            </a:p>
          </p:txBody>
        </p:sp>
        <p:sp>
          <p:nvSpPr>
            <p:cNvPr id="83" name="Google Shape;3627;p43">
              <a:extLst>
                <a:ext uri="{FF2B5EF4-FFF2-40B4-BE49-F238E27FC236}">
                  <a16:creationId xmlns:a16="http://schemas.microsoft.com/office/drawing/2014/main" id="{7DD1E281-654C-D37A-D599-040967F67B53}"/>
                </a:ext>
              </a:extLst>
            </p:cNvPr>
            <p:cNvSpPr/>
            <p:nvPr/>
          </p:nvSpPr>
          <p:spPr>
            <a:xfrm>
              <a:off x="10750985" y="3894363"/>
              <a:ext cx="1052347" cy="924333"/>
            </a:xfrm>
            <a:custGeom>
              <a:avLst/>
              <a:gdLst/>
              <a:ahLst/>
              <a:cxnLst/>
              <a:rect l="l" t="t" r="r" b="b"/>
              <a:pathLst>
                <a:path w="26873" h="23604" extrusionOk="0">
                  <a:moveTo>
                    <a:pt x="21403" y="914"/>
                  </a:moveTo>
                  <a:lnTo>
                    <a:pt x="21408" y="919"/>
                  </a:lnTo>
                  <a:lnTo>
                    <a:pt x="25856" y="20528"/>
                  </a:lnTo>
                  <a:lnTo>
                    <a:pt x="6526" y="22695"/>
                  </a:lnTo>
                  <a:lnTo>
                    <a:pt x="1062" y="3405"/>
                  </a:lnTo>
                  <a:lnTo>
                    <a:pt x="21403" y="914"/>
                  </a:lnTo>
                  <a:close/>
                  <a:moveTo>
                    <a:pt x="22044" y="0"/>
                  </a:moveTo>
                  <a:lnTo>
                    <a:pt x="1" y="2701"/>
                  </a:lnTo>
                  <a:lnTo>
                    <a:pt x="5919" y="23603"/>
                  </a:lnTo>
                  <a:lnTo>
                    <a:pt x="26872" y="21254"/>
                  </a:lnTo>
                  <a:lnTo>
                    <a:pt x="22049" y="6"/>
                  </a:lnTo>
                  <a:lnTo>
                    <a:pt x="22044" y="0"/>
                  </a:lnTo>
                  <a:close/>
                </a:path>
              </a:pathLst>
            </a:custGeom>
            <a:solidFill>
              <a:srgbClr val="FCF2E3"/>
            </a:solidFill>
            <a:ln>
              <a:noFill/>
            </a:ln>
          </p:spPr>
          <p:txBody>
            <a:bodyPr spcFirstLastPara="1" wrap="square" lIns="91425" tIns="91425" rIns="91425" bIns="91425" anchor="ctr" anchorCtr="0">
              <a:noAutofit/>
            </a:bodyPr>
            <a:lstStyle/>
            <a:p>
              <a:pPr defTabSz="914355">
                <a:defRPr/>
              </a:pPr>
              <a:endParaRPr/>
            </a:p>
          </p:txBody>
        </p:sp>
        <p:sp>
          <p:nvSpPr>
            <p:cNvPr id="84" name="Google Shape;3628;p43">
              <a:extLst>
                <a:ext uri="{FF2B5EF4-FFF2-40B4-BE49-F238E27FC236}">
                  <a16:creationId xmlns:a16="http://schemas.microsoft.com/office/drawing/2014/main" id="{D75DD9BE-ECB1-78CE-8F71-FB0E7ACB15AA}"/>
                </a:ext>
              </a:extLst>
            </p:cNvPr>
            <p:cNvSpPr/>
            <p:nvPr/>
          </p:nvSpPr>
          <p:spPr>
            <a:xfrm>
              <a:off x="10312206" y="3749004"/>
              <a:ext cx="1341152" cy="1374085"/>
            </a:xfrm>
            <a:custGeom>
              <a:avLst/>
              <a:gdLst/>
              <a:ahLst/>
              <a:cxnLst/>
              <a:rect l="l" t="t" r="r" b="b"/>
              <a:pathLst>
                <a:path w="34248" h="35089" extrusionOk="0">
                  <a:moveTo>
                    <a:pt x="32915" y="1"/>
                  </a:moveTo>
                  <a:cubicBezTo>
                    <a:pt x="32838" y="1"/>
                    <a:pt x="32759" y="7"/>
                    <a:pt x="32681" y="19"/>
                  </a:cubicBezTo>
                  <a:lnTo>
                    <a:pt x="8040" y="3752"/>
                  </a:lnTo>
                  <a:lnTo>
                    <a:pt x="8034" y="3763"/>
                  </a:lnTo>
                  <a:lnTo>
                    <a:pt x="8017" y="3803"/>
                  </a:lnTo>
                  <a:cubicBezTo>
                    <a:pt x="8017" y="3803"/>
                    <a:pt x="8017" y="3809"/>
                    <a:pt x="8017" y="3814"/>
                  </a:cubicBezTo>
                  <a:lnTo>
                    <a:pt x="7995" y="3865"/>
                  </a:lnTo>
                  <a:lnTo>
                    <a:pt x="7989" y="3877"/>
                  </a:lnTo>
                  <a:cubicBezTo>
                    <a:pt x="7977" y="3900"/>
                    <a:pt x="7966" y="3922"/>
                    <a:pt x="7955" y="3951"/>
                  </a:cubicBezTo>
                  <a:lnTo>
                    <a:pt x="7949" y="3962"/>
                  </a:lnTo>
                  <a:cubicBezTo>
                    <a:pt x="7932" y="3990"/>
                    <a:pt x="7915" y="4019"/>
                    <a:pt x="7898" y="4053"/>
                  </a:cubicBezTo>
                  <a:lnTo>
                    <a:pt x="7887" y="4064"/>
                  </a:lnTo>
                  <a:cubicBezTo>
                    <a:pt x="7864" y="4109"/>
                    <a:pt x="7836" y="4155"/>
                    <a:pt x="7807" y="4200"/>
                  </a:cubicBezTo>
                  <a:cubicBezTo>
                    <a:pt x="7796" y="4217"/>
                    <a:pt x="7785" y="4229"/>
                    <a:pt x="7779" y="4240"/>
                  </a:cubicBezTo>
                  <a:cubicBezTo>
                    <a:pt x="7751" y="4280"/>
                    <a:pt x="7717" y="4325"/>
                    <a:pt x="7682" y="4365"/>
                  </a:cubicBezTo>
                  <a:cubicBezTo>
                    <a:pt x="7682" y="4365"/>
                    <a:pt x="7269" y="4389"/>
                    <a:pt x="6629" y="4389"/>
                  </a:cubicBezTo>
                  <a:cubicBezTo>
                    <a:pt x="5836" y="4389"/>
                    <a:pt x="4696" y="4352"/>
                    <a:pt x="3563" y="4189"/>
                  </a:cubicBezTo>
                  <a:cubicBezTo>
                    <a:pt x="1606" y="3905"/>
                    <a:pt x="579" y="3440"/>
                    <a:pt x="579" y="3440"/>
                  </a:cubicBezTo>
                  <a:lnTo>
                    <a:pt x="0" y="3894"/>
                  </a:lnTo>
                  <a:cubicBezTo>
                    <a:pt x="1096" y="4637"/>
                    <a:pt x="3164" y="5154"/>
                    <a:pt x="5133" y="5154"/>
                  </a:cubicBezTo>
                  <a:cubicBezTo>
                    <a:pt x="5600" y="5154"/>
                    <a:pt x="6061" y="5125"/>
                    <a:pt x="6502" y="5063"/>
                  </a:cubicBezTo>
                  <a:lnTo>
                    <a:pt x="15989" y="35088"/>
                  </a:lnTo>
                  <a:cubicBezTo>
                    <a:pt x="16738" y="34947"/>
                    <a:pt x="17492" y="34266"/>
                    <a:pt x="17492" y="34266"/>
                  </a:cubicBezTo>
                  <a:lnTo>
                    <a:pt x="8414" y="4949"/>
                  </a:lnTo>
                  <a:cubicBezTo>
                    <a:pt x="8363" y="4779"/>
                    <a:pt x="8471" y="4609"/>
                    <a:pt x="8647" y="4580"/>
                  </a:cubicBezTo>
                  <a:lnTo>
                    <a:pt x="34247" y="779"/>
                  </a:lnTo>
                  <a:cubicBezTo>
                    <a:pt x="33974" y="292"/>
                    <a:pt x="33461" y="1"/>
                    <a:pt x="32915" y="1"/>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p>
          </p:txBody>
        </p:sp>
        <p:sp>
          <p:nvSpPr>
            <p:cNvPr id="85" name="Google Shape;3629;p43">
              <a:extLst>
                <a:ext uri="{FF2B5EF4-FFF2-40B4-BE49-F238E27FC236}">
                  <a16:creationId xmlns:a16="http://schemas.microsoft.com/office/drawing/2014/main" id="{8CCFFD2F-C9D7-F20C-C624-A91F8C773EA0}"/>
                </a:ext>
              </a:extLst>
            </p:cNvPr>
            <p:cNvSpPr/>
            <p:nvPr/>
          </p:nvSpPr>
          <p:spPr>
            <a:xfrm>
              <a:off x="10334644" y="3883907"/>
              <a:ext cx="273533" cy="45543"/>
            </a:xfrm>
            <a:custGeom>
              <a:avLst/>
              <a:gdLst/>
              <a:ahLst/>
              <a:cxnLst/>
              <a:rect l="l" t="t" r="r" b="b"/>
              <a:pathLst>
                <a:path w="6985" h="1163" extrusionOk="0">
                  <a:moveTo>
                    <a:pt x="0" y="1"/>
                  </a:moveTo>
                  <a:cubicBezTo>
                    <a:pt x="0" y="1"/>
                    <a:pt x="153" y="511"/>
                    <a:pt x="2395" y="971"/>
                  </a:cubicBezTo>
                  <a:cubicBezTo>
                    <a:pt x="3099" y="1114"/>
                    <a:pt x="3815" y="1163"/>
                    <a:pt x="4465" y="1163"/>
                  </a:cubicBezTo>
                  <a:cubicBezTo>
                    <a:pt x="5880" y="1163"/>
                    <a:pt x="6985" y="931"/>
                    <a:pt x="6985" y="931"/>
                  </a:cubicBezTo>
                  <a:lnTo>
                    <a:pt x="6985" y="931"/>
                  </a:lnTo>
                  <a:cubicBezTo>
                    <a:pt x="6795" y="935"/>
                    <a:pt x="6608" y="938"/>
                    <a:pt x="6424" y="938"/>
                  </a:cubicBezTo>
                  <a:cubicBezTo>
                    <a:pt x="2511" y="938"/>
                    <a:pt x="0" y="1"/>
                    <a:pt x="0" y="1"/>
                  </a:cubicBezTo>
                  <a:close/>
                </a:path>
              </a:pathLst>
            </a:custGeom>
            <a:solidFill>
              <a:srgbClr val="3C3C3C"/>
            </a:solidFill>
            <a:ln>
              <a:noFill/>
            </a:ln>
          </p:spPr>
          <p:txBody>
            <a:bodyPr spcFirstLastPara="1" wrap="square" lIns="91425" tIns="91425" rIns="91425" bIns="91425" anchor="ctr" anchorCtr="0">
              <a:noAutofit/>
            </a:bodyPr>
            <a:lstStyle/>
            <a:p>
              <a:pPr defTabSz="914355">
                <a:defRPr/>
              </a:pPr>
              <a:endParaRPr/>
            </a:p>
          </p:txBody>
        </p:sp>
      </p:grpSp>
      <p:sp>
        <p:nvSpPr>
          <p:cNvPr id="86" name="Google Shape;3630;p43">
            <a:extLst>
              <a:ext uri="{FF2B5EF4-FFF2-40B4-BE49-F238E27FC236}">
                <a16:creationId xmlns:a16="http://schemas.microsoft.com/office/drawing/2014/main" id="{65439888-D8AF-C8BC-8505-17914C5AABC5}"/>
              </a:ext>
            </a:extLst>
          </p:cNvPr>
          <p:cNvSpPr txBox="1"/>
          <p:nvPr/>
        </p:nvSpPr>
        <p:spPr>
          <a:xfrm>
            <a:off x="237339" y="1438609"/>
            <a:ext cx="1884970" cy="735000"/>
          </a:xfrm>
          <a:prstGeom prst="rect">
            <a:avLst/>
          </a:prstGeom>
          <a:noFill/>
          <a:ln>
            <a:noFill/>
          </a:ln>
        </p:spPr>
        <p:txBody>
          <a:bodyPr spcFirstLastPara="1" wrap="square" lIns="91425" tIns="91425" rIns="91425" bIns="91425" anchor="ctr" anchorCtr="0">
            <a:noAutofit/>
          </a:bodyPr>
          <a:lstStyle/>
          <a:p>
            <a:pPr algn="ctr" defTabSz="914355"/>
            <a:r>
              <a:rPr lang="en-US" sz="3600" b="1" i="1" kern="1200" dirty="0">
                <a:solidFill>
                  <a:prstClr val="black"/>
                </a:solidFill>
                <a:latin typeface="Times New Roman" panose="02020603050405020304" pitchFamily="18" charset="0"/>
                <a:cs typeface="Times New Roman" panose="02020603050405020304" pitchFamily="18" charset="0"/>
              </a:rPr>
              <a:t>LƯU Ý</a:t>
            </a:r>
            <a:endParaRPr sz="5400" b="1" dirty="0">
              <a:solidFill>
                <a:srgbClr val="85200C"/>
              </a:solidFill>
              <a:latin typeface="Times New Roman" panose="02020603050405020304" pitchFamily="18" charset="0"/>
              <a:ea typeface="Viga"/>
              <a:cs typeface="Times New Roman" panose="02020603050405020304" pitchFamily="18" charset="0"/>
              <a:sym typeface="Viga"/>
            </a:endParaRPr>
          </a:p>
        </p:txBody>
      </p:sp>
      <p:cxnSp>
        <p:nvCxnSpPr>
          <p:cNvPr id="87" name="Google Shape;3631;p43">
            <a:extLst>
              <a:ext uri="{FF2B5EF4-FFF2-40B4-BE49-F238E27FC236}">
                <a16:creationId xmlns:a16="http://schemas.microsoft.com/office/drawing/2014/main" id="{937BCB51-9EEA-B500-B07E-FA5DF623B22A}"/>
              </a:ext>
            </a:extLst>
          </p:cNvPr>
          <p:cNvCxnSpPr/>
          <p:nvPr/>
        </p:nvCxnSpPr>
        <p:spPr>
          <a:xfrm>
            <a:off x="3406970" y="1897955"/>
            <a:ext cx="0" cy="300300"/>
          </a:xfrm>
          <a:prstGeom prst="straightConnector1">
            <a:avLst/>
          </a:prstGeom>
          <a:noFill/>
          <a:ln w="19050" cap="flat" cmpd="sng">
            <a:solidFill>
              <a:srgbClr val="3C3C3C"/>
            </a:solidFill>
            <a:prstDash val="solid"/>
            <a:round/>
            <a:headEnd type="none" w="med" len="med"/>
            <a:tailEnd type="diamond" w="med" len="med"/>
          </a:ln>
        </p:spPr>
      </p:cxnSp>
      <p:cxnSp>
        <p:nvCxnSpPr>
          <p:cNvPr id="88" name="Google Shape;3632;p43">
            <a:extLst>
              <a:ext uri="{FF2B5EF4-FFF2-40B4-BE49-F238E27FC236}">
                <a16:creationId xmlns:a16="http://schemas.microsoft.com/office/drawing/2014/main" id="{52E8F62C-F58D-B9A9-D224-128749D25EA4}"/>
              </a:ext>
            </a:extLst>
          </p:cNvPr>
          <p:cNvCxnSpPr/>
          <p:nvPr/>
        </p:nvCxnSpPr>
        <p:spPr>
          <a:xfrm>
            <a:off x="3415585" y="3337349"/>
            <a:ext cx="0" cy="300300"/>
          </a:xfrm>
          <a:prstGeom prst="straightConnector1">
            <a:avLst/>
          </a:prstGeom>
          <a:noFill/>
          <a:ln w="19050" cap="flat" cmpd="sng">
            <a:solidFill>
              <a:srgbClr val="3C3C3C"/>
            </a:solidFill>
            <a:prstDash val="solid"/>
            <a:round/>
            <a:headEnd type="none" w="med" len="med"/>
            <a:tailEnd type="diamond" w="med" len="med"/>
          </a:ln>
        </p:spPr>
      </p:cxnSp>
      <p:cxnSp>
        <p:nvCxnSpPr>
          <p:cNvPr id="89" name="Google Shape;3634;p43">
            <a:extLst>
              <a:ext uri="{FF2B5EF4-FFF2-40B4-BE49-F238E27FC236}">
                <a16:creationId xmlns:a16="http://schemas.microsoft.com/office/drawing/2014/main" id="{34A73918-895D-9190-1675-ABC33C771125}"/>
              </a:ext>
            </a:extLst>
          </p:cNvPr>
          <p:cNvCxnSpPr/>
          <p:nvPr/>
        </p:nvCxnSpPr>
        <p:spPr>
          <a:xfrm rot="10800000">
            <a:off x="3816453" y="1491134"/>
            <a:ext cx="273300" cy="0"/>
          </a:xfrm>
          <a:prstGeom prst="straightConnector1">
            <a:avLst/>
          </a:prstGeom>
          <a:noFill/>
          <a:ln w="19050" cap="flat" cmpd="sng">
            <a:solidFill>
              <a:srgbClr val="3C3C3C"/>
            </a:solidFill>
            <a:prstDash val="solid"/>
            <a:round/>
            <a:headEnd type="none" w="med" len="med"/>
            <a:tailEnd type="diamond" w="med" len="med"/>
          </a:ln>
        </p:spPr>
      </p:cxnSp>
      <p:cxnSp>
        <p:nvCxnSpPr>
          <p:cNvPr id="90" name="Google Shape;3635;p43">
            <a:extLst>
              <a:ext uri="{FF2B5EF4-FFF2-40B4-BE49-F238E27FC236}">
                <a16:creationId xmlns:a16="http://schemas.microsoft.com/office/drawing/2014/main" id="{E0161FA4-5FCA-FBBC-7A44-13DC2FD98E78}"/>
              </a:ext>
            </a:extLst>
          </p:cNvPr>
          <p:cNvCxnSpPr/>
          <p:nvPr/>
        </p:nvCxnSpPr>
        <p:spPr>
          <a:xfrm rot="10800000">
            <a:off x="3816453" y="2975274"/>
            <a:ext cx="273300" cy="0"/>
          </a:xfrm>
          <a:prstGeom prst="straightConnector1">
            <a:avLst/>
          </a:prstGeom>
          <a:noFill/>
          <a:ln w="19050" cap="flat" cmpd="sng">
            <a:solidFill>
              <a:srgbClr val="3C3C3C"/>
            </a:solidFill>
            <a:prstDash val="solid"/>
            <a:round/>
            <a:headEnd type="none" w="med" len="med"/>
            <a:tailEnd type="diamond" w="med" len="med"/>
          </a:ln>
        </p:spPr>
      </p:cxnSp>
      <p:cxnSp>
        <p:nvCxnSpPr>
          <p:cNvPr id="91" name="Google Shape;3638;p43">
            <a:extLst>
              <a:ext uri="{FF2B5EF4-FFF2-40B4-BE49-F238E27FC236}">
                <a16:creationId xmlns:a16="http://schemas.microsoft.com/office/drawing/2014/main" id="{A2D44BCC-FF83-596F-BA87-313AFB22ECBA}"/>
              </a:ext>
            </a:extLst>
          </p:cNvPr>
          <p:cNvCxnSpPr/>
          <p:nvPr/>
        </p:nvCxnSpPr>
        <p:spPr>
          <a:xfrm rot="10800000">
            <a:off x="3842657" y="4300122"/>
            <a:ext cx="273300" cy="0"/>
          </a:xfrm>
          <a:prstGeom prst="straightConnector1">
            <a:avLst/>
          </a:prstGeom>
          <a:noFill/>
          <a:ln w="19050" cap="flat" cmpd="sng">
            <a:solidFill>
              <a:srgbClr val="3C3C3C"/>
            </a:solidFill>
            <a:prstDash val="solid"/>
            <a:round/>
            <a:headEnd type="none" w="med" len="med"/>
            <a:tailEnd type="diamond" w="med" len="med"/>
          </a:ln>
        </p:spPr>
      </p:cxnSp>
      <p:grpSp>
        <p:nvGrpSpPr>
          <p:cNvPr id="92" name="Google Shape;3639;p43">
            <a:extLst>
              <a:ext uri="{FF2B5EF4-FFF2-40B4-BE49-F238E27FC236}">
                <a16:creationId xmlns:a16="http://schemas.microsoft.com/office/drawing/2014/main" id="{1F5E3370-DCC8-4676-7F6D-034B348DF803}"/>
              </a:ext>
            </a:extLst>
          </p:cNvPr>
          <p:cNvGrpSpPr/>
          <p:nvPr/>
        </p:nvGrpSpPr>
        <p:grpSpPr>
          <a:xfrm>
            <a:off x="3269080" y="4040176"/>
            <a:ext cx="329898" cy="339714"/>
            <a:chOff x="5484825" y="2154975"/>
            <a:chExt cx="409150" cy="421325"/>
          </a:xfrm>
        </p:grpSpPr>
        <p:sp>
          <p:nvSpPr>
            <p:cNvPr id="93" name="Google Shape;3640;p43">
              <a:extLst>
                <a:ext uri="{FF2B5EF4-FFF2-40B4-BE49-F238E27FC236}">
                  <a16:creationId xmlns:a16="http://schemas.microsoft.com/office/drawing/2014/main" id="{BC3FAA0D-2370-BA36-32CE-A041F1457769}"/>
                </a:ext>
              </a:extLst>
            </p:cNvPr>
            <p:cNvSpPr/>
            <p:nvPr/>
          </p:nvSpPr>
          <p:spPr>
            <a:xfrm>
              <a:off x="5484825" y="2224775"/>
              <a:ext cx="274475" cy="351525"/>
            </a:xfrm>
            <a:custGeom>
              <a:avLst/>
              <a:gdLst/>
              <a:ahLst/>
              <a:cxnLst/>
              <a:rect l="l" t="t" r="r" b="b"/>
              <a:pathLst>
                <a:path w="10979" h="14061" extrusionOk="0">
                  <a:moveTo>
                    <a:pt x="1496" y="1"/>
                  </a:moveTo>
                  <a:cubicBezTo>
                    <a:pt x="671" y="1"/>
                    <a:pt x="0" y="668"/>
                    <a:pt x="0" y="1494"/>
                  </a:cubicBezTo>
                  <a:lnTo>
                    <a:pt x="0" y="12567"/>
                  </a:lnTo>
                  <a:cubicBezTo>
                    <a:pt x="0" y="12791"/>
                    <a:pt x="53" y="13015"/>
                    <a:pt x="151" y="13215"/>
                  </a:cubicBezTo>
                  <a:cubicBezTo>
                    <a:pt x="401" y="13732"/>
                    <a:pt x="924" y="14057"/>
                    <a:pt x="1496" y="14061"/>
                  </a:cubicBezTo>
                  <a:lnTo>
                    <a:pt x="9663" y="14061"/>
                  </a:lnTo>
                  <a:cubicBezTo>
                    <a:pt x="10390" y="14061"/>
                    <a:pt x="10978" y="13472"/>
                    <a:pt x="10978" y="12745"/>
                  </a:cubicBezTo>
                  <a:lnTo>
                    <a:pt x="10978" y="11693"/>
                  </a:lnTo>
                  <a:cubicBezTo>
                    <a:pt x="10978" y="11693"/>
                    <a:pt x="10853" y="11443"/>
                    <a:pt x="10715" y="11443"/>
                  </a:cubicBezTo>
                  <a:lnTo>
                    <a:pt x="10712" y="11443"/>
                  </a:lnTo>
                  <a:cubicBezTo>
                    <a:pt x="10708" y="11442"/>
                    <a:pt x="10705" y="11442"/>
                    <a:pt x="10701" y="11442"/>
                  </a:cubicBezTo>
                  <a:cubicBezTo>
                    <a:pt x="10568" y="11442"/>
                    <a:pt x="10466" y="11558"/>
                    <a:pt x="10482" y="11693"/>
                  </a:cubicBezTo>
                  <a:lnTo>
                    <a:pt x="10482" y="12742"/>
                  </a:lnTo>
                  <a:cubicBezTo>
                    <a:pt x="10462" y="13192"/>
                    <a:pt x="10097" y="13551"/>
                    <a:pt x="9646" y="13567"/>
                  </a:cubicBezTo>
                  <a:lnTo>
                    <a:pt x="1496" y="13567"/>
                  </a:lnTo>
                  <a:cubicBezTo>
                    <a:pt x="1112" y="13557"/>
                    <a:pt x="766" y="13337"/>
                    <a:pt x="599" y="12995"/>
                  </a:cubicBezTo>
                  <a:cubicBezTo>
                    <a:pt x="414" y="12613"/>
                    <a:pt x="493" y="12156"/>
                    <a:pt x="793" y="11860"/>
                  </a:cubicBezTo>
                  <a:cubicBezTo>
                    <a:pt x="980" y="11673"/>
                    <a:pt x="1493" y="11594"/>
                    <a:pt x="1493" y="11594"/>
                  </a:cubicBezTo>
                  <a:lnTo>
                    <a:pt x="9643" y="11594"/>
                  </a:lnTo>
                  <a:cubicBezTo>
                    <a:pt x="9811" y="11594"/>
                    <a:pt x="9975" y="11558"/>
                    <a:pt x="10127" y="11495"/>
                  </a:cubicBezTo>
                  <a:cubicBezTo>
                    <a:pt x="10501" y="11331"/>
                    <a:pt x="10781" y="11008"/>
                    <a:pt x="10896" y="10617"/>
                  </a:cubicBezTo>
                  <a:cubicBezTo>
                    <a:pt x="10942" y="10469"/>
                    <a:pt x="10853" y="10308"/>
                    <a:pt x="10699" y="10272"/>
                  </a:cubicBezTo>
                  <a:cubicBezTo>
                    <a:pt x="10686" y="10270"/>
                    <a:pt x="10672" y="10269"/>
                    <a:pt x="10659" y="10269"/>
                  </a:cubicBezTo>
                  <a:cubicBezTo>
                    <a:pt x="10549" y="10269"/>
                    <a:pt x="10449" y="10341"/>
                    <a:pt x="10419" y="10449"/>
                  </a:cubicBezTo>
                  <a:cubicBezTo>
                    <a:pt x="10350" y="10696"/>
                    <a:pt x="10176" y="10897"/>
                    <a:pt x="9942" y="10999"/>
                  </a:cubicBezTo>
                  <a:cubicBezTo>
                    <a:pt x="9847" y="11038"/>
                    <a:pt x="9745" y="11061"/>
                    <a:pt x="9643" y="11061"/>
                  </a:cubicBezTo>
                  <a:lnTo>
                    <a:pt x="1490" y="11061"/>
                  </a:lnTo>
                  <a:cubicBezTo>
                    <a:pt x="1118" y="11061"/>
                    <a:pt x="760" y="11206"/>
                    <a:pt x="493" y="11466"/>
                  </a:cubicBezTo>
                  <a:lnTo>
                    <a:pt x="493" y="754"/>
                  </a:lnTo>
                  <a:cubicBezTo>
                    <a:pt x="493" y="609"/>
                    <a:pt x="612" y="494"/>
                    <a:pt x="753" y="494"/>
                  </a:cubicBezTo>
                  <a:lnTo>
                    <a:pt x="5785" y="494"/>
                  </a:lnTo>
                  <a:cubicBezTo>
                    <a:pt x="5805" y="494"/>
                    <a:pt x="5821" y="487"/>
                    <a:pt x="5835" y="477"/>
                  </a:cubicBezTo>
                  <a:cubicBezTo>
                    <a:pt x="6052" y="260"/>
                    <a:pt x="5904" y="1"/>
                    <a:pt x="5696" y="1"/>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94" name="Google Shape;3641;p43">
              <a:extLst>
                <a:ext uri="{FF2B5EF4-FFF2-40B4-BE49-F238E27FC236}">
                  <a16:creationId xmlns:a16="http://schemas.microsoft.com/office/drawing/2014/main" id="{0D28BE9C-D327-B2D6-BAEA-9C7F04A55CFD}"/>
                </a:ext>
              </a:extLst>
            </p:cNvPr>
            <p:cNvSpPr/>
            <p:nvPr/>
          </p:nvSpPr>
          <p:spPr>
            <a:xfrm>
              <a:off x="5509650" y="2519125"/>
              <a:ext cx="232375" cy="39750"/>
            </a:xfrm>
            <a:custGeom>
              <a:avLst/>
              <a:gdLst/>
              <a:ahLst/>
              <a:cxnLst/>
              <a:rect l="l" t="t" r="r" b="b"/>
              <a:pathLst>
                <a:path w="9295" h="1590" extrusionOk="0">
                  <a:moveTo>
                    <a:pt x="9054" y="1"/>
                  </a:moveTo>
                  <a:cubicBezTo>
                    <a:pt x="9052" y="1"/>
                    <a:pt x="9050" y="1"/>
                    <a:pt x="9048" y="1"/>
                  </a:cubicBezTo>
                  <a:cubicBezTo>
                    <a:pt x="8910" y="1"/>
                    <a:pt x="8798" y="113"/>
                    <a:pt x="8795" y="251"/>
                  </a:cubicBezTo>
                  <a:lnTo>
                    <a:pt x="8795" y="862"/>
                  </a:lnTo>
                  <a:cubicBezTo>
                    <a:pt x="8792" y="984"/>
                    <a:pt x="8699" y="1083"/>
                    <a:pt x="8581" y="1096"/>
                  </a:cubicBezTo>
                  <a:lnTo>
                    <a:pt x="254" y="1096"/>
                  </a:lnTo>
                  <a:cubicBezTo>
                    <a:pt x="246" y="1095"/>
                    <a:pt x="239" y="1095"/>
                    <a:pt x="231" y="1095"/>
                  </a:cubicBezTo>
                  <a:cubicBezTo>
                    <a:pt x="106" y="1095"/>
                    <a:pt x="0" y="1199"/>
                    <a:pt x="4" y="1329"/>
                  </a:cubicBezTo>
                  <a:cubicBezTo>
                    <a:pt x="7" y="1468"/>
                    <a:pt x="115" y="1583"/>
                    <a:pt x="254" y="1589"/>
                  </a:cubicBezTo>
                  <a:lnTo>
                    <a:pt x="8581" y="1589"/>
                  </a:lnTo>
                  <a:cubicBezTo>
                    <a:pt x="8976" y="1583"/>
                    <a:pt x="9295" y="1257"/>
                    <a:pt x="9288" y="862"/>
                  </a:cubicBezTo>
                  <a:lnTo>
                    <a:pt x="9288" y="251"/>
                  </a:lnTo>
                  <a:cubicBezTo>
                    <a:pt x="9295" y="115"/>
                    <a:pt x="9189" y="1"/>
                    <a:pt x="9054" y="1"/>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95" name="Google Shape;3642;p43">
              <a:extLst>
                <a:ext uri="{FF2B5EF4-FFF2-40B4-BE49-F238E27FC236}">
                  <a16:creationId xmlns:a16="http://schemas.microsoft.com/office/drawing/2014/main" id="{65659004-3338-9317-F725-296BCFEE3243}"/>
                </a:ext>
              </a:extLst>
            </p:cNvPr>
            <p:cNvSpPr/>
            <p:nvPr/>
          </p:nvSpPr>
          <p:spPr>
            <a:xfrm>
              <a:off x="5510150" y="2524975"/>
              <a:ext cx="69250" cy="12350"/>
            </a:xfrm>
            <a:custGeom>
              <a:avLst/>
              <a:gdLst/>
              <a:ahLst/>
              <a:cxnLst/>
              <a:rect l="l" t="t" r="r" b="b"/>
              <a:pathLst>
                <a:path w="2770" h="494" extrusionOk="0">
                  <a:moveTo>
                    <a:pt x="257" y="0"/>
                  </a:moveTo>
                  <a:cubicBezTo>
                    <a:pt x="122" y="0"/>
                    <a:pt x="13" y="104"/>
                    <a:pt x="3" y="240"/>
                  </a:cubicBezTo>
                  <a:cubicBezTo>
                    <a:pt x="0" y="379"/>
                    <a:pt x="112" y="494"/>
                    <a:pt x="250" y="494"/>
                  </a:cubicBezTo>
                  <a:lnTo>
                    <a:pt x="2506" y="494"/>
                  </a:lnTo>
                  <a:cubicBezTo>
                    <a:pt x="2644" y="494"/>
                    <a:pt x="2756" y="388"/>
                    <a:pt x="2766" y="254"/>
                  </a:cubicBezTo>
                  <a:cubicBezTo>
                    <a:pt x="2769" y="114"/>
                    <a:pt x="2661" y="0"/>
                    <a:pt x="2525" y="0"/>
                  </a:cubicBezTo>
                  <a:cubicBezTo>
                    <a:pt x="2523" y="0"/>
                    <a:pt x="2521" y="0"/>
                    <a:pt x="2519" y="0"/>
                  </a:cubicBezTo>
                  <a:lnTo>
                    <a:pt x="263" y="0"/>
                  </a:lnTo>
                  <a:cubicBezTo>
                    <a:pt x="261" y="0"/>
                    <a:pt x="259" y="0"/>
                    <a:pt x="257" y="0"/>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96" name="Google Shape;3643;p43">
              <a:extLst>
                <a:ext uri="{FF2B5EF4-FFF2-40B4-BE49-F238E27FC236}">
                  <a16:creationId xmlns:a16="http://schemas.microsoft.com/office/drawing/2014/main" id="{C98B06AA-2B27-FE9E-72DF-1AE68860F1ED}"/>
                </a:ext>
              </a:extLst>
            </p:cNvPr>
            <p:cNvSpPr/>
            <p:nvPr/>
          </p:nvSpPr>
          <p:spPr>
            <a:xfrm>
              <a:off x="5589575" y="2524975"/>
              <a:ext cx="133550" cy="12350"/>
            </a:xfrm>
            <a:custGeom>
              <a:avLst/>
              <a:gdLst/>
              <a:ahLst/>
              <a:cxnLst/>
              <a:rect l="l" t="t" r="r" b="b"/>
              <a:pathLst>
                <a:path w="5342" h="494" extrusionOk="0">
                  <a:moveTo>
                    <a:pt x="257" y="0"/>
                  </a:moveTo>
                  <a:cubicBezTo>
                    <a:pt x="122" y="0"/>
                    <a:pt x="10" y="104"/>
                    <a:pt x="3" y="240"/>
                  </a:cubicBezTo>
                  <a:cubicBezTo>
                    <a:pt x="0" y="379"/>
                    <a:pt x="112" y="494"/>
                    <a:pt x="250" y="494"/>
                  </a:cubicBezTo>
                  <a:lnTo>
                    <a:pt x="5078" y="494"/>
                  </a:lnTo>
                  <a:cubicBezTo>
                    <a:pt x="5213" y="494"/>
                    <a:pt x="5328" y="388"/>
                    <a:pt x="5338" y="254"/>
                  </a:cubicBezTo>
                  <a:cubicBezTo>
                    <a:pt x="5341" y="114"/>
                    <a:pt x="5233" y="0"/>
                    <a:pt x="5097" y="0"/>
                  </a:cubicBezTo>
                  <a:cubicBezTo>
                    <a:pt x="5095" y="0"/>
                    <a:pt x="5093" y="0"/>
                    <a:pt x="5091" y="0"/>
                  </a:cubicBezTo>
                  <a:lnTo>
                    <a:pt x="263" y="0"/>
                  </a:lnTo>
                  <a:cubicBezTo>
                    <a:pt x="261" y="0"/>
                    <a:pt x="259" y="0"/>
                    <a:pt x="257" y="0"/>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97" name="Google Shape;3644;p43">
              <a:extLst>
                <a:ext uri="{FF2B5EF4-FFF2-40B4-BE49-F238E27FC236}">
                  <a16:creationId xmlns:a16="http://schemas.microsoft.com/office/drawing/2014/main" id="{19390C4C-15B7-424E-C02A-C19F6D7A4EC8}"/>
                </a:ext>
              </a:extLst>
            </p:cNvPr>
            <p:cNvSpPr/>
            <p:nvPr/>
          </p:nvSpPr>
          <p:spPr>
            <a:xfrm>
              <a:off x="5644150" y="2154975"/>
              <a:ext cx="249825" cy="320600"/>
            </a:xfrm>
            <a:custGeom>
              <a:avLst/>
              <a:gdLst/>
              <a:ahLst/>
              <a:cxnLst/>
              <a:rect l="l" t="t" r="r" b="b"/>
              <a:pathLst>
                <a:path w="9993" h="12824" extrusionOk="0">
                  <a:moveTo>
                    <a:pt x="8778" y="0"/>
                  </a:moveTo>
                  <a:cubicBezTo>
                    <a:pt x="8776" y="0"/>
                    <a:pt x="8774" y="0"/>
                    <a:pt x="8772" y="0"/>
                  </a:cubicBezTo>
                  <a:lnTo>
                    <a:pt x="1382" y="0"/>
                  </a:lnTo>
                  <a:cubicBezTo>
                    <a:pt x="1380" y="0"/>
                    <a:pt x="1378" y="0"/>
                    <a:pt x="1376" y="0"/>
                  </a:cubicBezTo>
                  <a:cubicBezTo>
                    <a:pt x="616" y="0"/>
                    <a:pt x="1" y="617"/>
                    <a:pt x="1" y="1378"/>
                  </a:cubicBezTo>
                  <a:lnTo>
                    <a:pt x="1" y="11442"/>
                  </a:lnTo>
                  <a:cubicBezTo>
                    <a:pt x="1" y="11650"/>
                    <a:pt x="47" y="11857"/>
                    <a:pt x="139" y="12044"/>
                  </a:cubicBezTo>
                  <a:cubicBezTo>
                    <a:pt x="369" y="12518"/>
                    <a:pt x="849" y="12824"/>
                    <a:pt x="1379" y="12824"/>
                  </a:cubicBezTo>
                  <a:lnTo>
                    <a:pt x="8772" y="12824"/>
                  </a:lnTo>
                  <a:cubicBezTo>
                    <a:pt x="9447" y="12824"/>
                    <a:pt x="9989" y="12281"/>
                    <a:pt x="9989" y="11607"/>
                  </a:cubicBezTo>
                  <a:lnTo>
                    <a:pt x="9989" y="10660"/>
                  </a:lnTo>
                  <a:cubicBezTo>
                    <a:pt x="9989" y="10660"/>
                    <a:pt x="9878" y="10410"/>
                    <a:pt x="9739" y="10410"/>
                  </a:cubicBezTo>
                  <a:cubicBezTo>
                    <a:pt x="9737" y="10410"/>
                    <a:pt x="9736" y="10410"/>
                    <a:pt x="9734" y="10410"/>
                  </a:cubicBezTo>
                  <a:cubicBezTo>
                    <a:pt x="9598" y="10410"/>
                    <a:pt x="9490" y="10523"/>
                    <a:pt x="9496" y="10660"/>
                  </a:cubicBezTo>
                  <a:lnTo>
                    <a:pt x="9496" y="11613"/>
                  </a:lnTo>
                  <a:cubicBezTo>
                    <a:pt x="9489" y="12008"/>
                    <a:pt x="9167" y="12327"/>
                    <a:pt x="8772" y="12334"/>
                  </a:cubicBezTo>
                  <a:lnTo>
                    <a:pt x="1366" y="12334"/>
                  </a:lnTo>
                  <a:cubicBezTo>
                    <a:pt x="1027" y="12330"/>
                    <a:pt x="721" y="12136"/>
                    <a:pt x="573" y="11834"/>
                  </a:cubicBezTo>
                  <a:cubicBezTo>
                    <a:pt x="290" y="11248"/>
                    <a:pt x="718" y="10571"/>
                    <a:pt x="1366" y="10571"/>
                  </a:cubicBezTo>
                  <a:lnTo>
                    <a:pt x="1366" y="10564"/>
                  </a:lnTo>
                  <a:lnTo>
                    <a:pt x="8792" y="10564"/>
                  </a:lnTo>
                  <a:cubicBezTo>
                    <a:pt x="9262" y="10564"/>
                    <a:pt x="9697" y="10291"/>
                    <a:pt x="9963" y="9778"/>
                  </a:cubicBezTo>
                  <a:cubicBezTo>
                    <a:pt x="9983" y="9742"/>
                    <a:pt x="9993" y="9703"/>
                    <a:pt x="9993" y="9660"/>
                  </a:cubicBezTo>
                  <a:lnTo>
                    <a:pt x="9993" y="3223"/>
                  </a:lnTo>
                  <a:cubicBezTo>
                    <a:pt x="9989" y="3210"/>
                    <a:pt x="9986" y="3197"/>
                    <a:pt x="9976" y="3187"/>
                  </a:cubicBezTo>
                  <a:cubicBezTo>
                    <a:pt x="9900" y="3106"/>
                    <a:pt x="9819" y="3072"/>
                    <a:pt x="9744" y="3072"/>
                  </a:cubicBezTo>
                  <a:cubicBezTo>
                    <a:pt x="9609" y="3072"/>
                    <a:pt x="9499" y="3184"/>
                    <a:pt x="9499" y="3322"/>
                  </a:cubicBezTo>
                  <a:lnTo>
                    <a:pt x="9499" y="9351"/>
                  </a:lnTo>
                  <a:cubicBezTo>
                    <a:pt x="9499" y="9647"/>
                    <a:pt x="9318" y="9910"/>
                    <a:pt x="9045" y="10018"/>
                  </a:cubicBezTo>
                  <a:cubicBezTo>
                    <a:pt x="8960" y="10054"/>
                    <a:pt x="8871" y="10071"/>
                    <a:pt x="8779" y="10071"/>
                  </a:cubicBezTo>
                  <a:lnTo>
                    <a:pt x="1376" y="10071"/>
                  </a:lnTo>
                  <a:cubicBezTo>
                    <a:pt x="1053" y="10071"/>
                    <a:pt x="741" y="10183"/>
                    <a:pt x="494" y="10390"/>
                  </a:cubicBezTo>
                  <a:lnTo>
                    <a:pt x="494" y="1372"/>
                  </a:lnTo>
                  <a:cubicBezTo>
                    <a:pt x="494" y="885"/>
                    <a:pt x="889" y="490"/>
                    <a:pt x="1376" y="490"/>
                  </a:cubicBezTo>
                  <a:lnTo>
                    <a:pt x="9239" y="490"/>
                  </a:lnTo>
                  <a:cubicBezTo>
                    <a:pt x="9381" y="490"/>
                    <a:pt x="9496" y="605"/>
                    <a:pt x="9499" y="750"/>
                  </a:cubicBezTo>
                  <a:lnTo>
                    <a:pt x="9499" y="2559"/>
                  </a:lnTo>
                  <a:cubicBezTo>
                    <a:pt x="9496" y="2585"/>
                    <a:pt x="9509" y="2608"/>
                    <a:pt x="9529" y="2628"/>
                  </a:cubicBezTo>
                  <a:cubicBezTo>
                    <a:pt x="9600" y="2697"/>
                    <a:pt x="9676" y="2726"/>
                    <a:pt x="9745" y="2726"/>
                  </a:cubicBezTo>
                  <a:cubicBezTo>
                    <a:pt x="9881" y="2726"/>
                    <a:pt x="9993" y="2614"/>
                    <a:pt x="9993" y="2477"/>
                  </a:cubicBezTo>
                  <a:lnTo>
                    <a:pt x="9993" y="1214"/>
                  </a:lnTo>
                  <a:cubicBezTo>
                    <a:pt x="9989" y="545"/>
                    <a:pt x="9450" y="0"/>
                    <a:pt x="8778" y="0"/>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98" name="Google Shape;3645;p43">
              <a:extLst>
                <a:ext uri="{FF2B5EF4-FFF2-40B4-BE49-F238E27FC236}">
                  <a16:creationId xmlns:a16="http://schemas.microsoft.com/office/drawing/2014/main" id="{7BB8DDE9-CDE4-72E6-14F8-77D9531A2396}"/>
                </a:ext>
              </a:extLst>
            </p:cNvPr>
            <p:cNvSpPr/>
            <p:nvPr/>
          </p:nvSpPr>
          <p:spPr>
            <a:xfrm>
              <a:off x="5666525" y="2422600"/>
              <a:ext cx="207875" cy="32425"/>
            </a:xfrm>
            <a:custGeom>
              <a:avLst/>
              <a:gdLst/>
              <a:ahLst/>
              <a:cxnLst/>
              <a:rect l="l" t="t" r="r" b="b"/>
              <a:pathLst>
                <a:path w="8315" h="1297" extrusionOk="0">
                  <a:moveTo>
                    <a:pt x="8068" y="1"/>
                  </a:moveTo>
                  <a:cubicBezTo>
                    <a:pt x="7933" y="1"/>
                    <a:pt x="7822" y="109"/>
                    <a:pt x="7822" y="247"/>
                  </a:cubicBezTo>
                  <a:lnTo>
                    <a:pt x="7822" y="737"/>
                  </a:lnTo>
                  <a:cubicBezTo>
                    <a:pt x="7822" y="774"/>
                    <a:pt x="7792" y="803"/>
                    <a:pt x="7756" y="803"/>
                  </a:cubicBezTo>
                  <a:lnTo>
                    <a:pt x="277" y="803"/>
                  </a:lnTo>
                  <a:cubicBezTo>
                    <a:pt x="247" y="803"/>
                    <a:pt x="221" y="813"/>
                    <a:pt x="201" y="836"/>
                  </a:cubicBezTo>
                  <a:cubicBezTo>
                    <a:pt x="0" y="1046"/>
                    <a:pt x="149" y="1296"/>
                    <a:pt x="352" y="1296"/>
                  </a:cubicBezTo>
                  <a:lnTo>
                    <a:pt x="8055" y="1296"/>
                  </a:lnTo>
                  <a:cubicBezTo>
                    <a:pt x="8200" y="1296"/>
                    <a:pt x="8315" y="1181"/>
                    <a:pt x="8315" y="1037"/>
                  </a:cubicBezTo>
                  <a:lnTo>
                    <a:pt x="8315" y="247"/>
                  </a:lnTo>
                  <a:cubicBezTo>
                    <a:pt x="8315" y="112"/>
                    <a:pt x="8203" y="1"/>
                    <a:pt x="8068" y="1"/>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99" name="Google Shape;3646;p43">
              <a:extLst>
                <a:ext uri="{FF2B5EF4-FFF2-40B4-BE49-F238E27FC236}">
                  <a16:creationId xmlns:a16="http://schemas.microsoft.com/office/drawing/2014/main" id="{C9A519F8-2D14-34CA-C84D-B3BE9B1A65EF}"/>
                </a:ext>
              </a:extLst>
            </p:cNvPr>
            <p:cNvSpPr/>
            <p:nvPr/>
          </p:nvSpPr>
          <p:spPr>
            <a:xfrm>
              <a:off x="5730325" y="2233075"/>
              <a:ext cx="105350" cy="12375"/>
            </a:xfrm>
            <a:custGeom>
              <a:avLst/>
              <a:gdLst/>
              <a:ahLst/>
              <a:cxnLst/>
              <a:rect l="l" t="t" r="r" b="b"/>
              <a:pathLst>
                <a:path w="4214" h="495" extrusionOk="0">
                  <a:moveTo>
                    <a:pt x="270" y="1"/>
                  </a:moveTo>
                  <a:cubicBezTo>
                    <a:pt x="145" y="1"/>
                    <a:pt x="37" y="92"/>
                    <a:pt x="20" y="218"/>
                  </a:cubicBezTo>
                  <a:cubicBezTo>
                    <a:pt x="1" y="363"/>
                    <a:pt x="119" y="494"/>
                    <a:pt x="267" y="494"/>
                  </a:cubicBezTo>
                  <a:lnTo>
                    <a:pt x="3941" y="494"/>
                  </a:lnTo>
                  <a:cubicBezTo>
                    <a:pt x="4066" y="494"/>
                    <a:pt x="4174" y="402"/>
                    <a:pt x="4194" y="277"/>
                  </a:cubicBezTo>
                  <a:cubicBezTo>
                    <a:pt x="4214" y="131"/>
                    <a:pt x="4098" y="1"/>
                    <a:pt x="3953" y="1"/>
                  </a:cubicBezTo>
                  <a:cubicBezTo>
                    <a:pt x="3951" y="1"/>
                    <a:pt x="3949" y="1"/>
                    <a:pt x="3947" y="1"/>
                  </a:cubicBezTo>
                  <a:lnTo>
                    <a:pt x="277" y="1"/>
                  </a:lnTo>
                  <a:cubicBezTo>
                    <a:pt x="275" y="1"/>
                    <a:pt x="273" y="1"/>
                    <a:pt x="270" y="1"/>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0" name="Google Shape;3647;p43">
              <a:extLst>
                <a:ext uri="{FF2B5EF4-FFF2-40B4-BE49-F238E27FC236}">
                  <a16:creationId xmlns:a16="http://schemas.microsoft.com/office/drawing/2014/main" id="{E58DA67E-46AA-41A5-82CC-A3678213AEB1}"/>
                </a:ext>
              </a:extLst>
            </p:cNvPr>
            <p:cNvSpPr/>
            <p:nvPr/>
          </p:nvSpPr>
          <p:spPr>
            <a:xfrm>
              <a:off x="5730325" y="2258725"/>
              <a:ext cx="105200" cy="12375"/>
            </a:xfrm>
            <a:custGeom>
              <a:avLst/>
              <a:gdLst/>
              <a:ahLst/>
              <a:cxnLst/>
              <a:rect l="l" t="t" r="r" b="b"/>
              <a:pathLst>
                <a:path w="4208" h="495" extrusionOk="0">
                  <a:moveTo>
                    <a:pt x="271" y="1"/>
                  </a:moveTo>
                  <a:cubicBezTo>
                    <a:pt x="145" y="1"/>
                    <a:pt x="40" y="95"/>
                    <a:pt x="20" y="218"/>
                  </a:cubicBezTo>
                  <a:cubicBezTo>
                    <a:pt x="1" y="366"/>
                    <a:pt x="119" y="494"/>
                    <a:pt x="267" y="494"/>
                  </a:cubicBezTo>
                  <a:lnTo>
                    <a:pt x="3934" y="494"/>
                  </a:lnTo>
                  <a:cubicBezTo>
                    <a:pt x="3936" y="494"/>
                    <a:pt x="3939" y="494"/>
                    <a:pt x="3941" y="494"/>
                  </a:cubicBezTo>
                  <a:cubicBezTo>
                    <a:pt x="4066" y="494"/>
                    <a:pt x="4171" y="400"/>
                    <a:pt x="4191" y="277"/>
                  </a:cubicBezTo>
                  <a:cubicBezTo>
                    <a:pt x="4207" y="129"/>
                    <a:pt x="4092" y="1"/>
                    <a:pt x="3944" y="1"/>
                  </a:cubicBezTo>
                  <a:lnTo>
                    <a:pt x="277" y="1"/>
                  </a:lnTo>
                  <a:cubicBezTo>
                    <a:pt x="275" y="1"/>
                    <a:pt x="273" y="1"/>
                    <a:pt x="271" y="1"/>
                  </a:cubicBezTo>
                  <a:close/>
                </a:path>
              </a:pathLst>
            </a:custGeom>
            <a:solidFill>
              <a:srgbClr val="886F51"/>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grpSp>
      <p:grpSp>
        <p:nvGrpSpPr>
          <p:cNvPr id="101" name="Google Shape;3648;p43">
            <a:extLst>
              <a:ext uri="{FF2B5EF4-FFF2-40B4-BE49-F238E27FC236}">
                <a16:creationId xmlns:a16="http://schemas.microsoft.com/office/drawing/2014/main" id="{CCE8C245-85A5-16A2-0889-6E9A5AA4EDF5}"/>
              </a:ext>
            </a:extLst>
          </p:cNvPr>
          <p:cNvGrpSpPr/>
          <p:nvPr/>
        </p:nvGrpSpPr>
        <p:grpSpPr>
          <a:xfrm>
            <a:off x="3236641" y="2820386"/>
            <a:ext cx="340638" cy="309722"/>
            <a:chOff x="4731725" y="2173975"/>
            <a:chExt cx="421425" cy="383225"/>
          </a:xfrm>
        </p:grpSpPr>
        <p:sp>
          <p:nvSpPr>
            <p:cNvPr id="102" name="Google Shape;3649;p43">
              <a:extLst>
                <a:ext uri="{FF2B5EF4-FFF2-40B4-BE49-F238E27FC236}">
                  <a16:creationId xmlns:a16="http://schemas.microsoft.com/office/drawing/2014/main" id="{7773EB69-BB1E-9946-F07F-88E0E217BB0B}"/>
                </a:ext>
              </a:extLst>
            </p:cNvPr>
            <p:cNvSpPr/>
            <p:nvPr/>
          </p:nvSpPr>
          <p:spPr>
            <a:xfrm>
              <a:off x="4731725" y="2229550"/>
              <a:ext cx="52650" cy="263125"/>
            </a:xfrm>
            <a:custGeom>
              <a:avLst/>
              <a:gdLst/>
              <a:ahLst/>
              <a:cxnLst/>
              <a:rect l="l" t="t" r="r" b="b"/>
              <a:pathLst>
                <a:path w="2106" h="10525" extrusionOk="0">
                  <a:moveTo>
                    <a:pt x="260" y="0"/>
                  </a:moveTo>
                  <a:cubicBezTo>
                    <a:pt x="258" y="0"/>
                    <a:pt x="256" y="0"/>
                    <a:pt x="254" y="0"/>
                  </a:cubicBezTo>
                  <a:cubicBezTo>
                    <a:pt x="116" y="0"/>
                    <a:pt x="4" y="112"/>
                    <a:pt x="4" y="250"/>
                  </a:cubicBezTo>
                  <a:lnTo>
                    <a:pt x="4" y="9541"/>
                  </a:lnTo>
                  <a:cubicBezTo>
                    <a:pt x="1" y="10085"/>
                    <a:pt x="442" y="10525"/>
                    <a:pt x="985" y="10525"/>
                  </a:cubicBezTo>
                  <a:cubicBezTo>
                    <a:pt x="987" y="10525"/>
                    <a:pt x="989" y="10525"/>
                    <a:pt x="991" y="10525"/>
                  </a:cubicBezTo>
                  <a:lnTo>
                    <a:pt x="1853" y="10525"/>
                  </a:lnTo>
                  <a:cubicBezTo>
                    <a:pt x="1855" y="10525"/>
                    <a:pt x="1857" y="10525"/>
                    <a:pt x="1859" y="10525"/>
                  </a:cubicBezTo>
                  <a:cubicBezTo>
                    <a:pt x="1994" y="10525"/>
                    <a:pt x="2106" y="10414"/>
                    <a:pt x="2103" y="10278"/>
                  </a:cubicBezTo>
                  <a:cubicBezTo>
                    <a:pt x="2103" y="10140"/>
                    <a:pt x="1991" y="10028"/>
                    <a:pt x="1853" y="10028"/>
                  </a:cubicBezTo>
                  <a:lnTo>
                    <a:pt x="1853" y="10031"/>
                  </a:lnTo>
                  <a:lnTo>
                    <a:pt x="991" y="10031"/>
                  </a:lnTo>
                  <a:cubicBezTo>
                    <a:pt x="721" y="10028"/>
                    <a:pt x="501" y="9811"/>
                    <a:pt x="498" y="9541"/>
                  </a:cubicBezTo>
                  <a:lnTo>
                    <a:pt x="498" y="250"/>
                  </a:lnTo>
                  <a:cubicBezTo>
                    <a:pt x="501" y="114"/>
                    <a:pt x="395" y="0"/>
                    <a:pt x="260"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3" name="Google Shape;3650;p43">
              <a:extLst>
                <a:ext uri="{FF2B5EF4-FFF2-40B4-BE49-F238E27FC236}">
                  <a16:creationId xmlns:a16="http://schemas.microsoft.com/office/drawing/2014/main" id="{CEA3281C-B44E-9007-F928-CFF31B8B08A0}"/>
                </a:ext>
              </a:extLst>
            </p:cNvPr>
            <p:cNvSpPr/>
            <p:nvPr/>
          </p:nvSpPr>
          <p:spPr>
            <a:xfrm>
              <a:off x="4793825" y="2480325"/>
              <a:ext cx="184600" cy="12350"/>
            </a:xfrm>
            <a:custGeom>
              <a:avLst/>
              <a:gdLst/>
              <a:ahLst/>
              <a:cxnLst/>
              <a:rect l="l" t="t" r="r" b="b"/>
              <a:pathLst>
                <a:path w="7384" h="494" extrusionOk="0">
                  <a:moveTo>
                    <a:pt x="257" y="0"/>
                  </a:moveTo>
                  <a:cubicBezTo>
                    <a:pt x="122" y="0"/>
                    <a:pt x="13" y="104"/>
                    <a:pt x="3" y="241"/>
                  </a:cubicBezTo>
                  <a:cubicBezTo>
                    <a:pt x="0" y="379"/>
                    <a:pt x="112" y="494"/>
                    <a:pt x="250" y="494"/>
                  </a:cubicBezTo>
                  <a:lnTo>
                    <a:pt x="7137" y="494"/>
                  </a:lnTo>
                  <a:cubicBezTo>
                    <a:pt x="7275" y="494"/>
                    <a:pt x="7384" y="382"/>
                    <a:pt x="7384" y="247"/>
                  </a:cubicBezTo>
                  <a:cubicBezTo>
                    <a:pt x="7384" y="109"/>
                    <a:pt x="7275" y="0"/>
                    <a:pt x="7137" y="0"/>
                  </a:cubicBezTo>
                  <a:lnTo>
                    <a:pt x="263" y="0"/>
                  </a:lnTo>
                  <a:cubicBezTo>
                    <a:pt x="261" y="0"/>
                    <a:pt x="259" y="0"/>
                    <a:pt x="257"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4" name="Google Shape;3651;p43">
              <a:extLst>
                <a:ext uri="{FF2B5EF4-FFF2-40B4-BE49-F238E27FC236}">
                  <a16:creationId xmlns:a16="http://schemas.microsoft.com/office/drawing/2014/main" id="{E66AD47E-8266-ECE2-6FAE-9F325A176731}"/>
                </a:ext>
              </a:extLst>
            </p:cNvPr>
            <p:cNvSpPr/>
            <p:nvPr/>
          </p:nvSpPr>
          <p:spPr>
            <a:xfrm>
              <a:off x="5140800" y="2230850"/>
              <a:ext cx="12350" cy="193675"/>
            </a:xfrm>
            <a:custGeom>
              <a:avLst/>
              <a:gdLst/>
              <a:ahLst/>
              <a:cxnLst/>
              <a:rect l="l" t="t" r="r" b="b"/>
              <a:pathLst>
                <a:path w="494" h="7747" extrusionOk="0">
                  <a:moveTo>
                    <a:pt x="247" y="1"/>
                  </a:moveTo>
                  <a:cubicBezTo>
                    <a:pt x="112" y="1"/>
                    <a:pt x="0" y="109"/>
                    <a:pt x="0" y="248"/>
                  </a:cubicBezTo>
                  <a:lnTo>
                    <a:pt x="0" y="7490"/>
                  </a:lnTo>
                  <a:cubicBezTo>
                    <a:pt x="0" y="7625"/>
                    <a:pt x="105" y="7740"/>
                    <a:pt x="240" y="7746"/>
                  </a:cubicBezTo>
                  <a:cubicBezTo>
                    <a:pt x="242" y="7746"/>
                    <a:pt x="244" y="7746"/>
                    <a:pt x="246" y="7746"/>
                  </a:cubicBezTo>
                  <a:cubicBezTo>
                    <a:pt x="382" y="7746"/>
                    <a:pt x="494" y="7636"/>
                    <a:pt x="494" y="7500"/>
                  </a:cubicBezTo>
                  <a:lnTo>
                    <a:pt x="494" y="248"/>
                  </a:lnTo>
                  <a:cubicBezTo>
                    <a:pt x="494" y="113"/>
                    <a:pt x="385" y="1"/>
                    <a:pt x="247"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5" name="Google Shape;3652;p43">
              <a:extLst>
                <a:ext uri="{FF2B5EF4-FFF2-40B4-BE49-F238E27FC236}">
                  <a16:creationId xmlns:a16="http://schemas.microsoft.com/office/drawing/2014/main" id="{764481E9-BD39-CCFD-A64C-D76C0D0AD4BD}"/>
                </a:ext>
              </a:extLst>
            </p:cNvPr>
            <p:cNvSpPr/>
            <p:nvPr/>
          </p:nvSpPr>
          <p:spPr>
            <a:xfrm>
              <a:off x="5046575" y="2173975"/>
              <a:ext cx="84200" cy="246100"/>
            </a:xfrm>
            <a:custGeom>
              <a:avLst/>
              <a:gdLst/>
              <a:ahLst/>
              <a:cxnLst/>
              <a:rect l="l" t="t" r="r" b="b"/>
              <a:pathLst>
                <a:path w="3368" h="9844" extrusionOk="0">
                  <a:moveTo>
                    <a:pt x="257" y="0"/>
                  </a:moveTo>
                  <a:cubicBezTo>
                    <a:pt x="115" y="13"/>
                    <a:pt x="10" y="125"/>
                    <a:pt x="7" y="263"/>
                  </a:cubicBezTo>
                  <a:cubicBezTo>
                    <a:pt x="1" y="392"/>
                    <a:pt x="104" y="498"/>
                    <a:pt x="230" y="498"/>
                  </a:cubicBezTo>
                  <a:cubicBezTo>
                    <a:pt x="239" y="498"/>
                    <a:pt x="248" y="498"/>
                    <a:pt x="257" y="497"/>
                  </a:cubicBezTo>
                  <a:lnTo>
                    <a:pt x="2375" y="497"/>
                  </a:lnTo>
                  <a:cubicBezTo>
                    <a:pt x="2648" y="510"/>
                    <a:pt x="2861" y="733"/>
                    <a:pt x="2868" y="1010"/>
                  </a:cubicBezTo>
                  <a:lnTo>
                    <a:pt x="2868" y="9594"/>
                  </a:lnTo>
                  <a:cubicBezTo>
                    <a:pt x="2868" y="9732"/>
                    <a:pt x="2980" y="9844"/>
                    <a:pt x="3118" y="9844"/>
                  </a:cubicBezTo>
                  <a:cubicBezTo>
                    <a:pt x="3120" y="9844"/>
                    <a:pt x="3122" y="9844"/>
                    <a:pt x="3124" y="9844"/>
                  </a:cubicBezTo>
                  <a:cubicBezTo>
                    <a:pt x="3259" y="9844"/>
                    <a:pt x="3368" y="9730"/>
                    <a:pt x="3361" y="9594"/>
                  </a:cubicBezTo>
                  <a:lnTo>
                    <a:pt x="3361" y="1010"/>
                  </a:lnTo>
                  <a:cubicBezTo>
                    <a:pt x="3365" y="460"/>
                    <a:pt x="2921" y="13"/>
                    <a:pt x="2375" y="13"/>
                  </a:cubicBezTo>
                  <a:lnTo>
                    <a:pt x="2375" y="0"/>
                  </a:ln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6" name="Google Shape;3653;p43">
              <a:extLst>
                <a:ext uri="{FF2B5EF4-FFF2-40B4-BE49-F238E27FC236}">
                  <a16:creationId xmlns:a16="http://schemas.microsoft.com/office/drawing/2014/main" id="{8B7085CE-247B-596C-103A-07252D946FA1}"/>
                </a:ext>
              </a:extLst>
            </p:cNvPr>
            <p:cNvSpPr/>
            <p:nvPr/>
          </p:nvSpPr>
          <p:spPr>
            <a:xfrm>
              <a:off x="4754350" y="2173975"/>
              <a:ext cx="286825" cy="296100"/>
            </a:xfrm>
            <a:custGeom>
              <a:avLst/>
              <a:gdLst/>
              <a:ahLst/>
              <a:cxnLst/>
              <a:rect l="l" t="t" r="r" b="b"/>
              <a:pathLst>
                <a:path w="11473" h="11844" extrusionOk="0">
                  <a:moveTo>
                    <a:pt x="5950" y="536"/>
                  </a:moveTo>
                  <a:cubicBezTo>
                    <a:pt x="6683" y="536"/>
                    <a:pt x="7279" y="1131"/>
                    <a:pt x="7279" y="1865"/>
                  </a:cubicBezTo>
                  <a:lnTo>
                    <a:pt x="7279" y="10932"/>
                  </a:lnTo>
                  <a:cubicBezTo>
                    <a:pt x="6936" y="10570"/>
                    <a:pt x="6461" y="10363"/>
                    <a:pt x="5965" y="10363"/>
                  </a:cubicBezTo>
                  <a:cubicBezTo>
                    <a:pt x="5961" y="10363"/>
                    <a:pt x="5957" y="10363"/>
                    <a:pt x="5953" y="10363"/>
                  </a:cubicBezTo>
                  <a:lnTo>
                    <a:pt x="990" y="10363"/>
                  </a:lnTo>
                  <a:cubicBezTo>
                    <a:pt x="717" y="10363"/>
                    <a:pt x="497" y="10143"/>
                    <a:pt x="497" y="9870"/>
                  </a:cubicBezTo>
                  <a:lnTo>
                    <a:pt x="497" y="1029"/>
                  </a:lnTo>
                  <a:cubicBezTo>
                    <a:pt x="497" y="756"/>
                    <a:pt x="717" y="536"/>
                    <a:pt x="990" y="536"/>
                  </a:cubicBezTo>
                  <a:close/>
                  <a:moveTo>
                    <a:pt x="497" y="10725"/>
                  </a:moveTo>
                  <a:cubicBezTo>
                    <a:pt x="645" y="10811"/>
                    <a:pt x="813" y="10857"/>
                    <a:pt x="987" y="10857"/>
                  </a:cubicBezTo>
                  <a:lnTo>
                    <a:pt x="5920" y="10857"/>
                  </a:lnTo>
                  <a:cubicBezTo>
                    <a:pt x="5924" y="10857"/>
                    <a:pt x="5927" y="10857"/>
                    <a:pt x="5931" y="10857"/>
                  </a:cubicBezTo>
                  <a:cubicBezTo>
                    <a:pt x="6325" y="10857"/>
                    <a:pt x="6702" y="11040"/>
                    <a:pt x="6950" y="11350"/>
                  </a:cubicBezTo>
                  <a:lnTo>
                    <a:pt x="990" y="11350"/>
                  </a:lnTo>
                  <a:cubicBezTo>
                    <a:pt x="717" y="11350"/>
                    <a:pt x="494" y="11126"/>
                    <a:pt x="497" y="10853"/>
                  </a:cubicBezTo>
                  <a:lnTo>
                    <a:pt x="497" y="10853"/>
                  </a:lnTo>
                  <a:lnTo>
                    <a:pt x="497" y="10725"/>
                  </a:lnTo>
                  <a:close/>
                  <a:moveTo>
                    <a:pt x="198" y="0"/>
                  </a:moveTo>
                  <a:cubicBezTo>
                    <a:pt x="89" y="0"/>
                    <a:pt x="4" y="89"/>
                    <a:pt x="4" y="197"/>
                  </a:cubicBezTo>
                  <a:lnTo>
                    <a:pt x="4" y="10847"/>
                  </a:lnTo>
                  <a:cubicBezTo>
                    <a:pt x="0" y="11396"/>
                    <a:pt x="448" y="11843"/>
                    <a:pt x="997" y="11843"/>
                  </a:cubicBezTo>
                  <a:lnTo>
                    <a:pt x="8815" y="11843"/>
                  </a:lnTo>
                  <a:cubicBezTo>
                    <a:pt x="8943" y="11843"/>
                    <a:pt x="9051" y="11751"/>
                    <a:pt x="9071" y="11626"/>
                  </a:cubicBezTo>
                  <a:cubicBezTo>
                    <a:pt x="9087" y="11480"/>
                    <a:pt x="8975" y="11350"/>
                    <a:pt x="8830" y="11350"/>
                  </a:cubicBezTo>
                  <a:cubicBezTo>
                    <a:pt x="8828" y="11350"/>
                    <a:pt x="8826" y="11350"/>
                    <a:pt x="8825" y="11350"/>
                  </a:cubicBezTo>
                  <a:lnTo>
                    <a:pt x="8065" y="11350"/>
                  </a:lnTo>
                  <a:cubicBezTo>
                    <a:pt x="8309" y="11037"/>
                    <a:pt x="8686" y="10857"/>
                    <a:pt x="9080" y="10857"/>
                  </a:cubicBezTo>
                  <a:cubicBezTo>
                    <a:pt x="9084" y="10857"/>
                    <a:pt x="9087" y="10857"/>
                    <a:pt x="9091" y="10857"/>
                  </a:cubicBezTo>
                  <a:lnTo>
                    <a:pt x="9568" y="10857"/>
                  </a:lnTo>
                  <a:cubicBezTo>
                    <a:pt x="9703" y="10857"/>
                    <a:pt x="9818" y="10751"/>
                    <a:pt x="9824" y="10613"/>
                  </a:cubicBezTo>
                  <a:cubicBezTo>
                    <a:pt x="9828" y="10477"/>
                    <a:pt x="9719" y="10363"/>
                    <a:pt x="9583" y="10363"/>
                  </a:cubicBezTo>
                  <a:cubicBezTo>
                    <a:pt x="9582" y="10363"/>
                    <a:pt x="9580" y="10363"/>
                    <a:pt x="9578" y="10363"/>
                  </a:cubicBezTo>
                  <a:lnTo>
                    <a:pt x="9084" y="10363"/>
                  </a:lnTo>
                  <a:cubicBezTo>
                    <a:pt x="9080" y="10363"/>
                    <a:pt x="9076" y="10363"/>
                    <a:pt x="9073" y="10363"/>
                  </a:cubicBezTo>
                  <a:cubicBezTo>
                    <a:pt x="8580" y="10363"/>
                    <a:pt x="8111" y="10567"/>
                    <a:pt x="7775" y="10922"/>
                  </a:cubicBezTo>
                  <a:lnTo>
                    <a:pt x="7775" y="753"/>
                  </a:lnTo>
                  <a:cubicBezTo>
                    <a:pt x="7775" y="612"/>
                    <a:pt x="7890" y="497"/>
                    <a:pt x="8032" y="497"/>
                  </a:cubicBezTo>
                  <a:lnTo>
                    <a:pt x="11209" y="497"/>
                  </a:lnTo>
                  <a:cubicBezTo>
                    <a:pt x="11222" y="497"/>
                    <a:pt x="11235" y="490"/>
                    <a:pt x="11245" y="480"/>
                  </a:cubicBezTo>
                  <a:cubicBezTo>
                    <a:pt x="11472" y="266"/>
                    <a:pt x="11321" y="3"/>
                    <a:pt x="11110" y="3"/>
                  </a:cubicBezTo>
                  <a:lnTo>
                    <a:pt x="11107" y="0"/>
                  </a:lnTo>
                  <a:lnTo>
                    <a:pt x="9097" y="0"/>
                  </a:lnTo>
                  <a:cubicBezTo>
                    <a:pt x="8453" y="0"/>
                    <a:pt x="7854" y="342"/>
                    <a:pt x="7522" y="898"/>
                  </a:cubicBezTo>
                  <a:cubicBezTo>
                    <a:pt x="7193" y="342"/>
                    <a:pt x="6595" y="0"/>
                    <a:pt x="5950"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7" name="Google Shape;3654;p43">
              <a:extLst>
                <a:ext uri="{FF2B5EF4-FFF2-40B4-BE49-F238E27FC236}">
                  <a16:creationId xmlns:a16="http://schemas.microsoft.com/office/drawing/2014/main" id="{B807871D-3473-B5B2-4E8D-EEB8B9A23342}"/>
                </a:ext>
              </a:extLst>
            </p:cNvPr>
            <p:cNvSpPr/>
            <p:nvPr/>
          </p:nvSpPr>
          <p:spPr>
            <a:xfrm>
              <a:off x="4793000" y="2222300"/>
              <a:ext cx="112325" cy="12375"/>
            </a:xfrm>
            <a:custGeom>
              <a:avLst/>
              <a:gdLst/>
              <a:ahLst/>
              <a:cxnLst/>
              <a:rect l="l" t="t" r="r" b="b"/>
              <a:pathLst>
                <a:path w="4493" h="495" extrusionOk="0">
                  <a:moveTo>
                    <a:pt x="257" y="1"/>
                  </a:moveTo>
                  <a:cubicBezTo>
                    <a:pt x="122" y="1"/>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1"/>
                    <a:pt x="257"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8" name="Google Shape;3655;p43">
              <a:extLst>
                <a:ext uri="{FF2B5EF4-FFF2-40B4-BE49-F238E27FC236}">
                  <a16:creationId xmlns:a16="http://schemas.microsoft.com/office/drawing/2014/main" id="{96A57396-5864-D6B1-7AB9-5A065A9A2F12}"/>
                </a:ext>
              </a:extLst>
            </p:cNvPr>
            <p:cNvSpPr/>
            <p:nvPr/>
          </p:nvSpPr>
          <p:spPr>
            <a:xfrm>
              <a:off x="4793000" y="2253150"/>
              <a:ext cx="112325" cy="12350"/>
            </a:xfrm>
            <a:custGeom>
              <a:avLst/>
              <a:gdLst/>
              <a:ahLst/>
              <a:cxnLst/>
              <a:rect l="l" t="t" r="r" b="b"/>
              <a:pathLst>
                <a:path w="4493" h="494" extrusionOk="0">
                  <a:moveTo>
                    <a:pt x="254" y="0"/>
                  </a:moveTo>
                  <a:cubicBezTo>
                    <a:pt x="122" y="0"/>
                    <a:pt x="10" y="107"/>
                    <a:pt x="3" y="240"/>
                  </a:cubicBezTo>
                  <a:cubicBezTo>
                    <a:pt x="0" y="378"/>
                    <a:pt x="112" y="494"/>
                    <a:pt x="250" y="494"/>
                  </a:cubicBezTo>
                  <a:lnTo>
                    <a:pt x="4230" y="494"/>
                  </a:lnTo>
                  <a:cubicBezTo>
                    <a:pt x="4232" y="494"/>
                    <a:pt x="4234" y="494"/>
                    <a:pt x="4236" y="494"/>
                  </a:cubicBezTo>
                  <a:cubicBezTo>
                    <a:pt x="4371" y="494"/>
                    <a:pt x="4480" y="386"/>
                    <a:pt x="4490" y="253"/>
                  </a:cubicBezTo>
                  <a:cubicBezTo>
                    <a:pt x="4493" y="115"/>
                    <a:pt x="4381" y="0"/>
                    <a:pt x="4243" y="0"/>
                  </a:cubicBezTo>
                  <a:lnTo>
                    <a:pt x="260" y="0"/>
                  </a:lnTo>
                  <a:cubicBezTo>
                    <a:pt x="258" y="0"/>
                    <a:pt x="256" y="0"/>
                    <a:pt x="254"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09" name="Google Shape;3656;p43">
              <a:extLst>
                <a:ext uri="{FF2B5EF4-FFF2-40B4-BE49-F238E27FC236}">
                  <a16:creationId xmlns:a16="http://schemas.microsoft.com/office/drawing/2014/main" id="{0D20EEA8-7BBD-D8E0-97B9-1D4AEEC41B24}"/>
                </a:ext>
              </a:extLst>
            </p:cNvPr>
            <p:cNvSpPr/>
            <p:nvPr/>
          </p:nvSpPr>
          <p:spPr>
            <a:xfrm>
              <a:off x="4850475" y="2314800"/>
              <a:ext cx="55175" cy="12375"/>
            </a:xfrm>
            <a:custGeom>
              <a:avLst/>
              <a:gdLst/>
              <a:ahLst/>
              <a:cxnLst/>
              <a:rect l="l" t="t" r="r" b="b"/>
              <a:pathLst>
                <a:path w="2207" h="495" extrusionOk="0">
                  <a:moveTo>
                    <a:pt x="254" y="1"/>
                  </a:moveTo>
                  <a:cubicBezTo>
                    <a:pt x="122" y="1"/>
                    <a:pt x="10" y="108"/>
                    <a:pt x="3" y="241"/>
                  </a:cubicBezTo>
                  <a:cubicBezTo>
                    <a:pt x="0" y="379"/>
                    <a:pt x="112" y="494"/>
                    <a:pt x="250" y="494"/>
                  </a:cubicBezTo>
                  <a:lnTo>
                    <a:pt x="1947" y="494"/>
                  </a:lnTo>
                  <a:cubicBezTo>
                    <a:pt x="1949" y="494"/>
                    <a:pt x="1951" y="494"/>
                    <a:pt x="1953" y="494"/>
                  </a:cubicBezTo>
                  <a:cubicBezTo>
                    <a:pt x="2085" y="494"/>
                    <a:pt x="2197" y="387"/>
                    <a:pt x="2204" y="254"/>
                  </a:cubicBezTo>
                  <a:cubicBezTo>
                    <a:pt x="2207" y="116"/>
                    <a:pt x="2095" y="1"/>
                    <a:pt x="1957" y="1"/>
                  </a:cubicBezTo>
                  <a:lnTo>
                    <a:pt x="260" y="1"/>
                  </a:lnTo>
                  <a:cubicBezTo>
                    <a:pt x="258" y="1"/>
                    <a:pt x="256" y="1"/>
                    <a:pt x="254"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0" name="Google Shape;3657;p43">
              <a:extLst>
                <a:ext uri="{FF2B5EF4-FFF2-40B4-BE49-F238E27FC236}">
                  <a16:creationId xmlns:a16="http://schemas.microsoft.com/office/drawing/2014/main" id="{865A27BF-697E-8E82-ED59-275CA51733CB}"/>
                </a:ext>
              </a:extLst>
            </p:cNvPr>
            <p:cNvSpPr/>
            <p:nvPr/>
          </p:nvSpPr>
          <p:spPr>
            <a:xfrm>
              <a:off x="4792575" y="2314800"/>
              <a:ext cx="49025" cy="12375"/>
            </a:xfrm>
            <a:custGeom>
              <a:avLst/>
              <a:gdLst/>
              <a:ahLst/>
              <a:cxnLst/>
              <a:rect l="l" t="t" r="r" b="b"/>
              <a:pathLst>
                <a:path w="1961" h="495" extrusionOk="0">
                  <a:moveTo>
                    <a:pt x="255" y="1"/>
                  </a:moveTo>
                  <a:cubicBezTo>
                    <a:pt x="122" y="1"/>
                    <a:pt x="10" y="108"/>
                    <a:pt x="4" y="241"/>
                  </a:cubicBezTo>
                  <a:cubicBezTo>
                    <a:pt x="1" y="379"/>
                    <a:pt x="113" y="494"/>
                    <a:pt x="251" y="494"/>
                  </a:cubicBezTo>
                  <a:lnTo>
                    <a:pt x="1698" y="494"/>
                  </a:lnTo>
                  <a:cubicBezTo>
                    <a:pt x="1700" y="494"/>
                    <a:pt x="1702" y="494"/>
                    <a:pt x="1704" y="494"/>
                  </a:cubicBezTo>
                  <a:cubicBezTo>
                    <a:pt x="1839" y="494"/>
                    <a:pt x="1948" y="387"/>
                    <a:pt x="1958" y="254"/>
                  </a:cubicBezTo>
                  <a:cubicBezTo>
                    <a:pt x="1961" y="116"/>
                    <a:pt x="1849" y="1"/>
                    <a:pt x="1711" y="1"/>
                  </a:cubicBezTo>
                  <a:lnTo>
                    <a:pt x="261" y="1"/>
                  </a:lnTo>
                  <a:cubicBezTo>
                    <a:pt x="259" y="1"/>
                    <a:pt x="257" y="1"/>
                    <a:pt x="255"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1" name="Google Shape;3658;p43">
              <a:extLst>
                <a:ext uri="{FF2B5EF4-FFF2-40B4-BE49-F238E27FC236}">
                  <a16:creationId xmlns:a16="http://schemas.microsoft.com/office/drawing/2014/main" id="{F3E133B2-298E-98D5-2A63-393BA717B97C}"/>
                </a:ext>
              </a:extLst>
            </p:cNvPr>
            <p:cNvSpPr/>
            <p:nvPr/>
          </p:nvSpPr>
          <p:spPr>
            <a:xfrm>
              <a:off x="4793000" y="2375500"/>
              <a:ext cx="112325" cy="12350"/>
            </a:xfrm>
            <a:custGeom>
              <a:avLst/>
              <a:gdLst/>
              <a:ahLst/>
              <a:cxnLst/>
              <a:rect l="l" t="t" r="r" b="b"/>
              <a:pathLst>
                <a:path w="4493" h="494" extrusionOk="0">
                  <a:moveTo>
                    <a:pt x="257" y="0"/>
                  </a:moveTo>
                  <a:cubicBezTo>
                    <a:pt x="122" y="0"/>
                    <a:pt x="10" y="104"/>
                    <a:pt x="3" y="240"/>
                  </a:cubicBezTo>
                  <a:cubicBezTo>
                    <a:pt x="0" y="378"/>
                    <a:pt x="112" y="493"/>
                    <a:pt x="250" y="493"/>
                  </a:cubicBezTo>
                  <a:lnTo>
                    <a:pt x="4230" y="493"/>
                  </a:lnTo>
                  <a:cubicBezTo>
                    <a:pt x="4368" y="493"/>
                    <a:pt x="4480" y="388"/>
                    <a:pt x="4490" y="250"/>
                  </a:cubicBezTo>
                  <a:cubicBezTo>
                    <a:pt x="4493" y="114"/>
                    <a:pt x="4384" y="0"/>
                    <a:pt x="4249" y="0"/>
                  </a:cubicBezTo>
                  <a:cubicBezTo>
                    <a:pt x="4247" y="0"/>
                    <a:pt x="4245" y="0"/>
                    <a:pt x="4243" y="0"/>
                  </a:cubicBezTo>
                  <a:lnTo>
                    <a:pt x="263" y="0"/>
                  </a:lnTo>
                  <a:cubicBezTo>
                    <a:pt x="261" y="0"/>
                    <a:pt x="259" y="0"/>
                    <a:pt x="257"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2" name="Google Shape;3659;p43">
              <a:extLst>
                <a:ext uri="{FF2B5EF4-FFF2-40B4-BE49-F238E27FC236}">
                  <a16:creationId xmlns:a16="http://schemas.microsoft.com/office/drawing/2014/main" id="{97D31DED-FDC1-1DA5-B540-B5907FC9F7A7}"/>
                </a:ext>
              </a:extLst>
            </p:cNvPr>
            <p:cNvSpPr/>
            <p:nvPr/>
          </p:nvSpPr>
          <p:spPr>
            <a:xfrm>
              <a:off x="4793000" y="2283975"/>
              <a:ext cx="112325" cy="12350"/>
            </a:xfrm>
            <a:custGeom>
              <a:avLst/>
              <a:gdLst/>
              <a:ahLst/>
              <a:cxnLst/>
              <a:rect l="l" t="t" r="r" b="b"/>
              <a:pathLst>
                <a:path w="4493" h="494" extrusionOk="0">
                  <a:moveTo>
                    <a:pt x="257" y="0"/>
                  </a:moveTo>
                  <a:cubicBezTo>
                    <a:pt x="122" y="0"/>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0"/>
                    <a:pt x="257"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3" name="Google Shape;3660;p43">
              <a:extLst>
                <a:ext uri="{FF2B5EF4-FFF2-40B4-BE49-F238E27FC236}">
                  <a16:creationId xmlns:a16="http://schemas.microsoft.com/office/drawing/2014/main" id="{45036CEE-F1D8-EDB5-7B23-2503422C3D2B}"/>
                </a:ext>
              </a:extLst>
            </p:cNvPr>
            <p:cNvSpPr/>
            <p:nvPr/>
          </p:nvSpPr>
          <p:spPr>
            <a:xfrm>
              <a:off x="4793000" y="2344650"/>
              <a:ext cx="112325" cy="12375"/>
            </a:xfrm>
            <a:custGeom>
              <a:avLst/>
              <a:gdLst/>
              <a:ahLst/>
              <a:cxnLst/>
              <a:rect l="l" t="t" r="r" b="b"/>
              <a:pathLst>
                <a:path w="4493" h="495" extrusionOk="0">
                  <a:moveTo>
                    <a:pt x="257" y="1"/>
                  </a:moveTo>
                  <a:cubicBezTo>
                    <a:pt x="122" y="1"/>
                    <a:pt x="13" y="105"/>
                    <a:pt x="3" y="241"/>
                  </a:cubicBezTo>
                  <a:cubicBezTo>
                    <a:pt x="0" y="379"/>
                    <a:pt x="112" y="494"/>
                    <a:pt x="250" y="494"/>
                  </a:cubicBezTo>
                  <a:lnTo>
                    <a:pt x="4230" y="494"/>
                  </a:lnTo>
                  <a:cubicBezTo>
                    <a:pt x="4368" y="494"/>
                    <a:pt x="4480" y="389"/>
                    <a:pt x="4490" y="251"/>
                  </a:cubicBezTo>
                  <a:cubicBezTo>
                    <a:pt x="4493" y="115"/>
                    <a:pt x="4384" y="1"/>
                    <a:pt x="4249" y="1"/>
                  </a:cubicBezTo>
                  <a:cubicBezTo>
                    <a:pt x="4247" y="1"/>
                    <a:pt x="4245" y="1"/>
                    <a:pt x="4243" y="1"/>
                  </a:cubicBezTo>
                  <a:lnTo>
                    <a:pt x="263" y="1"/>
                  </a:lnTo>
                  <a:cubicBezTo>
                    <a:pt x="261" y="1"/>
                    <a:pt x="259" y="1"/>
                    <a:pt x="257"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4" name="Google Shape;3661;p43">
              <a:extLst>
                <a:ext uri="{FF2B5EF4-FFF2-40B4-BE49-F238E27FC236}">
                  <a16:creationId xmlns:a16="http://schemas.microsoft.com/office/drawing/2014/main" id="{5C5DA9B2-D017-D688-1C54-392AB7C907CE}"/>
                </a:ext>
              </a:extLst>
            </p:cNvPr>
            <p:cNvSpPr/>
            <p:nvPr/>
          </p:nvSpPr>
          <p:spPr>
            <a:xfrm>
              <a:off x="4837800" y="2408375"/>
              <a:ext cx="22800" cy="12350"/>
            </a:xfrm>
            <a:custGeom>
              <a:avLst/>
              <a:gdLst/>
              <a:ahLst/>
              <a:cxnLst/>
              <a:rect l="l" t="t" r="r" b="b"/>
              <a:pathLst>
                <a:path w="912" h="494" extrusionOk="0">
                  <a:moveTo>
                    <a:pt x="254" y="1"/>
                  </a:moveTo>
                  <a:cubicBezTo>
                    <a:pt x="122" y="1"/>
                    <a:pt x="10" y="105"/>
                    <a:pt x="4" y="241"/>
                  </a:cubicBezTo>
                  <a:cubicBezTo>
                    <a:pt x="1" y="379"/>
                    <a:pt x="112" y="494"/>
                    <a:pt x="251" y="494"/>
                  </a:cubicBezTo>
                  <a:lnTo>
                    <a:pt x="652" y="494"/>
                  </a:lnTo>
                  <a:cubicBezTo>
                    <a:pt x="787" y="494"/>
                    <a:pt x="902" y="389"/>
                    <a:pt x="908" y="251"/>
                  </a:cubicBezTo>
                  <a:cubicBezTo>
                    <a:pt x="912" y="114"/>
                    <a:pt x="803" y="1"/>
                    <a:pt x="667" y="1"/>
                  </a:cubicBezTo>
                  <a:cubicBezTo>
                    <a:pt x="666" y="1"/>
                    <a:pt x="664" y="1"/>
                    <a:pt x="662" y="1"/>
                  </a:cubicBezTo>
                  <a:lnTo>
                    <a:pt x="260" y="1"/>
                  </a:lnTo>
                  <a:cubicBezTo>
                    <a:pt x="258" y="1"/>
                    <a:pt x="256" y="1"/>
                    <a:pt x="254"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5" name="Google Shape;3662;p43">
              <a:extLst>
                <a:ext uri="{FF2B5EF4-FFF2-40B4-BE49-F238E27FC236}">
                  <a16:creationId xmlns:a16="http://schemas.microsoft.com/office/drawing/2014/main" id="{C18A30EC-724C-C2B9-767C-FA21BC3E6DFE}"/>
                </a:ext>
              </a:extLst>
            </p:cNvPr>
            <p:cNvSpPr/>
            <p:nvPr/>
          </p:nvSpPr>
          <p:spPr>
            <a:xfrm>
              <a:off x="4984075" y="2222300"/>
              <a:ext cx="112250" cy="12375"/>
            </a:xfrm>
            <a:custGeom>
              <a:avLst/>
              <a:gdLst/>
              <a:ahLst/>
              <a:cxnLst/>
              <a:rect l="l" t="t" r="r" b="b"/>
              <a:pathLst>
                <a:path w="4490" h="495" extrusionOk="0">
                  <a:moveTo>
                    <a:pt x="258" y="1"/>
                  </a:moveTo>
                  <a:cubicBezTo>
                    <a:pt x="122" y="1"/>
                    <a:pt x="10" y="108"/>
                    <a:pt x="4" y="241"/>
                  </a:cubicBezTo>
                  <a:cubicBezTo>
                    <a:pt x="1" y="379"/>
                    <a:pt x="112" y="494"/>
                    <a:pt x="251" y="494"/>
                  </a:cubicBezTo>
                  <a:lnTo>
                    <a:pt x="4230" y="494"/>
                  </a:lnTo>
                  <a:cubicBezTo>
                    <a:pt x="4232" y="494"/>
                    <a:pt x="4234" y="494"/>
                    <a:pt x="4236" y="494"/>
                  </a:cubicBezTo>
                  <a:cubicBezTo>
                    <a:pt x="4368" y="494"/>
                    <a:pt x="4480" y="387"/>
                    <a:pt x="4487" y="254"/>
                  </a:cubicBezTo>
                  <a:cubicBezTo>
                    <a:pt x="4490" y="116"/>
                    <a:pt x="4378" y="1"/>
                    <a:pt x="4240" y="1"/>
                  </a:cubicBezTo>
                  <a:lnTo>
                    <a:pt x="264" y="1"/>
                  </a:lnTo>
                  <a:cubicBezTo>
                    <a:pt x="262" y="1"/>
                    <a:pt x="260" y="1"/>
                    <a:pt x="258"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6" name="Google Shape;3663;p43">
              <a:extLst>
                <a:ext uri="{FF2B5EF4-FFF2-40B4-BE49-F238E27FC236}">
                  <a16:creationId xmlns:a16="http://schemas.microsoft.com/office/drawing/2014/main" id="{1361B402-1EEE-BC63-D549-09994EF52B67}"/>
                </a:ext>
              </a:extLst>
            </p:cNvPr>
            <p:cNvSpPr/>
            <p:nvPr/>
          </p:nvSpPr>
          <p:spPr>
            <a:xfrm>
              <a:off x="5071975" y="2253150"/>
              <a:ext cx="25025" cy="12350"/>
            </a:xfrm>
            <a:custGeom>
              <a:avLst/>
              <a:gdLst/>
              <a:ahLst/>
              <a:cxnLst/>
              <a:rect l="l" t="t" r="r" b="b"/>
              <a:pathLst>
                <a:path w="1001" h="494" extrusionOk="0">
                  <a:moveTo>
                    <a:pt x="257" y="0"/>
                  </a:moveTo>
                  <a:cubicBezTo>
                    <a:pt x="122" y="0"/>
                    <a:pt x="13" y="107"/>
                    <a:pt x="4" y="240"/>
                  </a:cubicBezTo>
                  <a:cubicBezTo>
                    <a:pt x="0" y="378"/>
                    <a:pt x="112" y="494"/>
                    <a:pt x="250" y="494"/>
                  </a:cubicBezTo>
                  <a:lnTo>
                    <a:pt x="740" y="494"/>
                  </a:lnTo>
                  <a:cubicBezTo>
                    <a:pt x="742" y="494"/>
                    <a:pt x="744" y="494"/>
                    <a:pt x="746" y="494"/>
                  </a:cubicBezTo>
                  <a:cubicBezTo>
                    <a:pt x="879" y="494"/>
                    <a:pt x="990" y="386"/>
                    <a:pt x="997" y="253"/>
                  </a:cubicBezTo>
                  <a:cubicBezTo>
                    <a:pt x="1000" y="115"/>
                    <a:pt x="888" y="0"/>
                    <a:pt x="750" y="0"/>
                  </a:cubicBezTo>
                  <a:lnTo>
                    <a:pt x="264" y="0"/>
                  </a:lnTo>
                  <a:cubicBezTo>
                    <a:pt x="261" y="0"/>
                    <a:pt x="259" y="0"/>
                    <a:pt x="257"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7" name="Google Shape;3664;p43">
              <a:extLst>
                <a:ext uri="{FF2B5EF4-FFF2-40B4-BE49-F238E27FC236}">
                  <a16:creationId xmlns:a16="http://schemas.microsoft.com/office/drawing/2014/main" id="{C978AE9B-D58A-01C8-8AE3-8A5A5018F708}"/>
                </a:ext>
              </a:extLst>
            </p:cNvPr>
            <p:cNvSpPr/>
            <p:nvPr/>
          </p:nvSpPr>
          <p:spPr>
            <a:xfrm>
              <a:off x="4983825" y="2253150"/>
              <a:ext cx="79300" cy="12350"/>
            </a:xfrm>
            <a:custGeom>
              <a:avLst/>
              <a:gdLst/>
              <a:ahLst/>
              <a:cxnLst/>
              <a:rect l="l" t="t" r="r" b="b"/>
              <a:pathLst>
                <a:path w="3172" h="494" extrusionOk="0">
                  <a:moveTo>
                    <a:pt x="254" y="0"/>
                  </a:moveTo>
                  <a:cubicBezTo>
                    <a:pt x="119" y="0"/>
                    <a:pt x="10" y="107"/>
                    <a:pt x="4" y="240"/>
                  </a:cubicBezTo>
                  <a:cubicBezTo>
                    <a:pt x="1" y="378"/>
                    <a:pt x="109" y="494"/>
                    <a:pt x="251" y="494"/>
                  </a:cubicBezTo>
                  <a:lnTo>
                    <a:pt x="2908" y="494"/>
                  </a:lnTo>
                  <a:cubicBezTo>
                    <a:pt x="2910" y="494"/>
                    <a:pt x="2912" y="494"/>
                    <a:pt x="2914" y="494"/>
                  </a:cubicBezTo>
                  <a:cubicBezTo>
                    <a:pt x="3050" y="494"/>
                    <a:pt x="3158" y="386"/>
                    <a:pt x="3168" y="253"/>
                  </a:cubicBezTo>
                  <a:cubicBezTo>
                    <a:pt x="3171" y="115"/>
                    <a:pt x="3059" y="0"/>
                    <a:pt x="2921" y="0"/>
                  </a:cubicBezTo>
                  <a:lnTo>
                    <a:pt x="261" y="0"/>
                  </a:lnTo>
                  <a:cubicBezTo>
                    <a:pt x="258" y="0"/>
                    <a:pt x="256" y="0"/>
                    <a:pt x="254"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8" name="Google Shape;3665;p43">
              <a:extLst>
                <a:ext uri="{FF2B5EF4-FFF2-40B4-BE49-F238E27FC236}">
                  <a16:creationId xmlns:a16="http://schemas.microsoft.com/office/drawing/2014/main" id="{0C2865E3-8C77-AD7A-F6FE-FAB921D29A51}"/>
                </a:ext>
              </a:extLst>
            </p:cNvPr>
            <p:cNvSpPr/>
            <p:nvPr/>
          </p:nvSpPr>
          <p:spPr>
            <a:xfrm>
              <a:off x="4984075" y="2314800"/>
              <a:ext cx="112600" cy="12375"/>
            </a:xfrm>
            <a:custGeom>
              <a:avLst/>
              <a:gdLst/>
              <a:ahLst/>
              <a:cxnLst/>
              <a:rect l="l" t="t" r="r" b="b"/>
              <a:pathLst>
                <a:path w="4504" h="495" extrusionOk="0">
                  <a:moveTo>
                    <a:pt x="258" y="1"/>
                  </a:moveTo>
                  <a:cubicBezTo>
                    <a:pt x="122" y="1"/>
                    <a:pt x="10" y="108"/>
                    <a:pt x="4" y="241"/>
                  </a:cubicBezTo>
                  <a:cubicBezTo>
                    <a:pt x="1" y="379"/>
                    <a:pt x="112" y="494"/>
                    <a:pt x="251" y="494"/>
                  </a:cubicBezTo>
                  <a:lnTo>
                    <a:pt x="4230" y="494"/>
                  </a:lnTo>
                  <a:cubicBezTo>
                    <a:pt x="4232" y="494"/>
                    <a:pt x="4234" y="494"/>
                    <a:pt x="4237" y="494"/>
                  </a:cubicBezTo>
                  <a:cubicBezTo>
                    <a:pt x="4362" y="494"/>
                    <a:pt x="4467" y="400"/>
                    <a:pt x="4487" y="277"/>
                  </a:cubicBezTo>
                  <a:cubicBezTo>
                    <a:pt x="4503" y="129"/>
                    <a:pt x="4388" y="1"/>
                    <a:pt x="4240" y="1"/>
                  </a:cubicBezTo>
                  <a:lnTo>
                    <a:pt x="264" y="1"/>
                  </a:lnTo>
                  <a:cubicBezTo>
                    <a:pt x="262" y="1"/>
                    <a:pt x="260" y="1"/>
                    <a:pt x="258"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19" name="Google Shape;3666;p43">
              <a:extLst>
                <a:ext uri="{FF2B5EF4-FFF2-40B4-BE49-F238E27FC236}">
                  <a16:creationId xmlns:a16="http://schemas.microsoft.com/office/drawing/2014/main" id="{DCB5B8AF-A4F5-0B81-09B6-0B88A57CC41E}"/>
                </a:ext>
              </a:extLst>
            </p:cNvPr>
            <p:cNvSpPr/>
            <p:nvPr/>
          </p:nvSpPr>
          <p:spPr>
            <a:xfrm>
              <a:off x="5065400" y="2375500"/>
              <a:ext cx="31600" cy="12350"/>
            </a:xfrm>
            <a:custGeom>
              <a:avLst/>
              <a:gdLst/>
              <a:ahLst/>
              <a:cxnLst/>
              <a:rect l="l" t="t" r="r" b="b"/>
              <a:pathLst>
                <a:path w="1264" h="494" extrusionOk="0">
                  <a:moveTo>
                    <a:pt x="267" y="0"/>
                  </a:moveTo>
                  <a:cubicBezTo>
                    <a:pt x="141" y="0"/>
                    <a:pt x="36" y="91"/>
                    <a:pt x="17" y="214"/>
                  </a:cubicBezTo>
                  <a:cubicBezTo>
                    <a:pt x="0" y="362"/>
                    <a:pt x="115" y="493"/>
                    <a:pt x="263" y="493"/>
                  </a:cubicBezTo>
                  <a:lnTo>
                    <a:pt x="1000" y="493"/>
                  </a:lnTo>
                  <a:cubicBezTo>
                    <a:pt x="1138" y="493"/>
                    <a:pt x="1253" y="388"/>
                    <a:pt x="1260" y="250"/>
                  </a:cubicBezTo>
                  <a:cubicBezTo>
                    <a:pt x="1263" y="114"/>
                    <a:pt x="1155" y="0"/>
                    <a:pt x="1019" y="0"/>
                  </a:cubicBezTo>
                  <a:cubicBezTo>
                    <a:pt x="1017" y="0"/>
                    <a:pt x="1015" y="0"/>
                    <a:pt x="1013" y="0"/>
                  </a:cubicBezTo>
                  <a:lnTo>
                    <a:pt x="273" y="0"/>
                  </a:lnTo>
                  <a:cubicBezTo>
                    <a:pt x="271" y="0"/>
                    <a:pt x="269" y="0"/>
                    <a:pt x="267"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0" name="Google Shape;3667;p43">
              <a:extLst>
                <a:ext uri="{FF2B5EF4-FFF2-40B4-BE49-F238E27FC236}">
                  <a16:creationId xmlns:a16="http://schemas.microsoft.com/office/drawing/2014/main" id="{76F326F5-8F07-2D7D-E95A-2669564308DB}"/>
                </a:ext>
              </a:extLst>
            </p:cNvPr>
            <p:cNvSpPr/>
            <p:nvPr/>
          </p:nvSpPr>
          <p:spPr>
            <a:xfrm>
              <a:off x="4983425" y="2375500"/>
              <a:ext cx="26250" cy="12350"/>
            </a:xfrm>
            <a:custGeom>
              <a:avLst/>
              <a:gdLst/>
              <a:ahLst/>
              <a:cxnLst/>
              <a:rect l="l" t="t" r="r" b="b"/>
              <a:pathLst>
                <a:path w="1050" h="494" extrusionOk="0">
                  <a:moveTo>
                    <a:pt x="257" y="0"/>
                  </a:moveTo>
                  <a:cubicBezTo>
                    <a:pt x="122" y="0"/>
                    <a:pt x="13" y="104"/>
                    <a:pt x="7" y="240"/>
                  </a:cubicBezTo>
                  <a:cubicBezTo>
                    <a:pt x="0" y="378"/>
                    <a:pt x="112" y="493"/>
                    <a:pt x="254" y="493"/>
                  </a:cubicBezTo>
                  <a:lnTo>
                    <a:pt x="786" y="493"/>
                  </a:lnTo>
                  <a:cubicBezTo>
                    <a:pt x="924" y="493"/>
                    <a:pt x="1036" y="388"/>
                    <a:pt x="1046" y="250"/>
                  </a:cubicBezTo>
                  <a:cubicBezTo>
                    <a:pt x="1049" y="114"/>
                    <a:pt x="941" y="0"/>
                    <a:pt x="805" y="0"/>
                  </a:cubicBezTo>
                  <a:cubicBezTo>
                    <a:pt x="803" y="0"/>
                    <a:pt x="801" y="0"/>
                    <a:pt x="799" y="0"/>
                  </a:cubicBezTo>
                  <a:lnTo>
                    <a:pt x="263" y="0"/>
                  </a:lnTo>
                  <a:cubicBezTo>
                    <a:pt x="261" y="0"/>
                    <a:pt x="259" y="0"/>
                    <a:pt x="257"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1" name="Google Shape;3668;p43">
              <a:extLst>
                <a:ext uri="{FF2B5EF4-FFF2-40B4-BE49-F238E27FC236}">
                  <a16:creationId xmlns:a16="http://schemas.microsoft.com/office/drawing/2014/main" id="{9EE0CC52-4B8A-12B7-3227-964D34E0D9AE}"/>
                </a:ext>
              </a:extLst>
            </p:cNvPr>
            <p:cNvSpPr/>
            <p:nvPr/>
          </p:nvSpPr>
          <p:spPr>
            <a:xfrm>
              <a:off x="4984075" y="2283975"/>
              <a:ext cx="112350" cy="12350"/>
            </a:xfrm>
            <a:custGeom>
              <a:avLst/>
              <a:gdLst/>
              <a:ahLst/>
              <a:cxnLst/>
              <a:rect l="l" t="t" r="r" b="b"/>
              <a:pathLst>
                <a:path w="4494" h="494" extrusionOk="0">
                  <a:moveTo>
                    <a:pt x="254" y="0"/>
                  </a:moveTo>
                  <a:cubicBezTo>
                    <a:pt x="122" y="0"/>
                    <a:pt x="10" y="108"/>
                    <a:pt x="4" y="241"/>
                  </a:cubicBezTo>
                  <a:cubicBezTo>
                    <a:pt x="1" y="379"/>
                    <a:pt x="112" y="494"/>
                    <a:pt x="251" y="494"/>
                  </a:cubicBezTo>
                  <a:lnTo>
                    <a:pt x="4230" y="494"/>
                  </a:lnTo>
                  <a:cubicBezTo>
                    <a:pt x="4232" y="494"/>
                    <a:pt x="4234" y="494"/>
                    <a:pt x="4236" y="494"/>
                  </a:cubicBezTo>
                  <a:cubicBezTo>
                    <a:pt x="4372" y="494"/>
                    <a:pt x="4480" y="387"/>
                    <a:pt x="4490" y="254"/>
                  </a:cubicBezTo>
                  <a:cubicBezTo>
                    <a:pt x="4493" y="116"/>
                    <a:pt x="4381" y="1"/>
                    <a:pt x="4243" y="1"/>
                  </a:cubicBezTo>
                  <a:lnTo>
                    <a:pt x="260" y="1"/>
                  </a:lnTo>
                  <a:cubicBezTo>
                    <a:pt x="258" y="1"/>
                    <a:pt x="256" y="0"/>
                    <a:pt x="254" y="0"/>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2" name="Google Shape;3669;p43">
              <a:extLst>
                <a:ext uri="{FF2B5EF4-FFF2-40B4-BE49-F238E27FC236}">
                  <a16:creationId xmlns:a16="http://schemas.microsoft.com/office/drawing/2014/main" id="{C20309C9-DF68-A7AC-DA80-8AF39B2CDF1C}"/>
                </a:ext>
              </a:extLst>
            </p:cNvPr>
            <p:cNvSpPr/>
            <p:nvPr/>
          </p:nvSpPr>
          <p:spPr>
            <a:xfrm>
              <a:off x="5058250" y="2344650"/>
              <a:ext cx="38975" cy="12375"/>
            </a:xfrm>
            <a:custGeom>
              <a:avLst/>
              <a:gdLst/>
              <a:ahLst/>
              <a:cxnLst/>
              <a:rect l="l" t="t" r="r" b="b"/>
              <a:pathLst>
                <a:path w="1559" h="495" extrusionOk="0">
                  <a:moveTo>
                    <a:pt x="257" y="1"/>
                  </a:moveTo>
                  <a:cubicBezTo>
                    <a:pt x="122" y="1"/>
                    <a:pt x="10" y="105"/>
                    <a:pt x="3" y="241"/>
                  </a:cubicBezTo>
                  <a:cubicBezTo>
                    <a:pt x="0" y="379"/>
                    <a:pt x="112" y="494"/>
                    <a:pt x="250" y="494"/>
                  </a:cubicBezTo>
                  <a:lnTo>
                    <a:pt x="1283" y="494"/>
                  </a:lnTo>
                  <a:cubicBezTo>
                    <a:pt x="1411" y="494"/>
                    <a:pt x="1520" y="402"/>
                    <a:pt x="1539" y="277"/>
                  </a:cubicBezTo>
                  <a:cubicBezTo>
                    <a:pt x="1559" y="131"/>
                    <a:pt x="1444" y="1"/>
                    <a:pt x="1298" y="1"/>
                  </a:cubicBezTo>
                  <a:cubicBezTo>
                    <a:pt x="1296" y="1"/>
                    <a:pt x="1295" y="1"/>
                    <a:pt x="1293" y="1"/>
                  </a:cubicBezTo>
                  <a:lnTo>
                    <a:pt x="263" y="1"/>
                  </a:lnTo>
                  <a:cubicBezTo>
                    <a:pt x="261" y="1"/>
                    <a:pt x="259" y="1"/>
                    <a:pt x="257"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3" name="Google Shape;3670;p43">
              <a:extLst>
                <a:ext uri="{FF2B5EF4-FFF2-40B4-BE49-F238E27FC236}">
                  <a16:creationId xmlns:a16="http://schemas.microsoft.com/office/drawing/2014/main" id="{71AFA59E-212B-CF65-D281-F697C419FE90}"/>
                </a:ext>
              </a:extLst>
            </p:cNvPr>
            <p:cNvSpPr/>
            <p:nvPr/>
          </p:nvSpPr>
          <p:spPr>
            <a:xfrm>
              <a:off x="4983500" y="2344650"/>
              <a:ext cx="31925" cy="12375"/>
            </a:xfrm>
            <a:custGeom>
              <a:avLst/>
              <a:gdLst/>
              <a:ahLst/>
              <a:cxnLst/>
              <a:rect l="l" t="t" r="r" b="b"/>
              <a:pathLst>
                <a:path w="1277" h="495" extrusionOk="0">
                  <a:moveTo>
                    <a:pt x="257" y="1"/>
                  </a:moveTo>
                  <a:cubicBezTo>
                    <a:pt x="122" y="1"/>
                    <a:pt x="14" y="105"/>
                    <a:pt x="4" y="241"/>
                  </a:cubicBezTo>
                  <a:cubicBezTo>
                    <a:pt x="1" y="379"/>
                    <a:pt x="112" y="494"/>
                    <a:pt x="251" y="494"/>
                  </a:cubicBezTo>
                  <a:lnTo>
                    <a:pt x="1017" y="494"/>
                  </a:lnTo>
                  <a:cubicBezTo>
                    <a:pt x="1152" y="494"/>
                    <a:pt x="1267" y="389"/>
                    <a:pt x="1273" y="251"/>
                  </a:cubicBezTo>
                  <a:cubicBezTo>
                    <a:pt x="1277" y="115"/>
                    <a:pt x="1168" y="1"/>
                    <a:pt x="1032" y="1"/>
                  </a:cubicBezTo>
                  <a:cubicBezTo>
                    <a:pt x="1031" y="1"/>
                    <a:pt x="1029" y="1"/>
                    <a:pt x="1027" y="1"/>
                  </a:cubicBezTo>
                  <a:lnTo>
                    <a:pt x="264" y="1"/>
                  </a:lnTo>
                  <a:cubicBezTo>
                    <a:pt x="262" y="1"/>
                    <a:pt x="259" y="1"/>
                    <a:pt x="257"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4" name="Google Shape;3671;p43">
              <a:extLst>
                <a:ext uri="{FF2B5EF4-FFF2-40B4-BE49-F238E27FC236}">
                  <a16:creationId xmlns:a16="http://schemas.microsoft.com/office/drawing/2014/main" id="{C15FF625-ECA6-EAC5-7956-6661892C615E}"/>
                </a:ext>
              </a:extLst>
            </p:cNvPr>
            <p:cNvSpPr/>
            <p:nvPr/>
          </p:nvSpPr>
          <p:spPr>
            <a:xfrm>
              <a:off x="4989750" y="2344900"/>
              <a:ext cx="163325" cy="212300"/>
            </a:xfrm>
            <a:custGeom>
              <a:avLst/>
              <a:gdLst/>
              <a:ahLst/>
              <a:cxnLst/>
              <a:rect l="l" t="t" r="r" b="b"/>
              <a:pathLst>
                <a:path w="6533" h="8492" extrusionOk="0">
                  <a:moveTo>
                    <a:pt x="1872" y="1"/>
                  </a:moveTo>
                  <a:cubicBezTo>
                    <a:pt x="1388" y="1"/>
                    <a:pt x="994" y="391"/>
                    <a:pt x="990" y="879"/>
                  </a:cubicBezTo>
                  <a:lnTo>
                    <a:pt x="990" y="3872"/>
                  </a:lnTo>
                  <a:lnTo>
                    <a:pt x="803" y="3928"/>
                  </a:lnTo>
                  <a:cubicBezTo>
                    <a:pt x="326" y="4066"/>
                    <a:pt x="1" y="4506"/>
                    <a:pt x="4" y="5003"/>
                  </a:cubicBezTo>
                  <a:lnTo>
                    <a:pt x="4" y="5990"/>
                  </a:lnTo>
                  <a:cubicBezTo>
                    <a:pt x="4" y="7177"/>
                    <a:pt x="833" y="8203"/>
                    <a:pt x="1997" y="8450"/>
                  </a:cubicBezTo>
                  <a:cubicBezTo>
                    <a:pt x="2013" y="8453"/>
                    <a:pt x="2030" y="8453"/>
                    <a:pt x="2050" y="8453"/>
                  </a:cubicBezTo>
                  <a:cubicBezTo>
                    <a:pt x="2346" y="8453"/>
                    <a:pt x="2388" y="8029"/>
                    <a:pt x="2099" y="7966"/>
                  </a:cubicBezTo>
                  <a:cubicBezTo>
                    <a:pt x="1165" y="7766"/>
                    <a:pt x="500" y="6943"/>
                    <a:pt x="497" y="5990"/>
                  </a:cubicBezTo>
                  <a:lnTo>
                    <a:pt x="497" y="5013"/>
                  </a:lnTo>
                  <a:cubicBezTo>
                    <a:pt x="497" y="4723"/>
                    <a:pt x="688" y="4467"/>
                    <a:pt x="964" y="4385"/>
                  </a:cubicBezTo>
                  <a:lnTo>
                    <a:pt x="1030" y="4365"/>
                  </a:lnTo>
                  <a:lnTo>
                    <a:pt x="1030" y="6006"/>
                  </a:lnTo>
                  <a:cubicBezTo>
                    <a:pt x="1027" y="6144"/>
                    <a:pt x="1135" y="6256"/>
                    <a:pt x="1270" y="6266"/>
                  </a:cubicBezTo>
                  <a:cubicBezTo>
                    <a:pt x="1272" y="6266"/>
                    <a:pt x="1274" y="6266"/>
                    <a:pt x="1276" y="6266"/>
                  </a:cubicBezTo>
                  <a:cubicBezTo>
                    <a:pt x="1411" y="6266"/>
                    <a:pt x="1523" y="6155"/>
                    <a:pt x="1523" y="6019"/>
                  </a:cubicBezTo>
                  <a:lnTo>
                    <a:pt x="1523" y="912"/>
                  </a:lnTo>
                  <a:cubicBezTo>
                    <a:pt x="1520" y="711"/>
                    <a:pt x="1671" y="547"/>
                    <a:pt x="1869" y="527"/>
                  </a:cubicBezTo>
                  <a:cubicBezTo>
                    <a:pt x="1876" y="526"/>
                    <a:pt x="1884" y="526"/>
                    <a:pt x="1892" y="526"/>
                  </a:cubicBezTo>
                  <a:cubicBezTo>
                    <a:pt x="2095" y="526"/>
                    <a:pt x="2263" y="692"/>
                    <a:pt x="2263" y="898"/>
                  </a:cubicBezTo>
                  <a:lnTo>
                    <a:pt x="2263" y="4174"/>
                  </a:lnTo>
                  <a:cubicBezTo>
                    <a:pt x="2260" y="4312"/>
                    <a:pt x="2369" y="4424"/>
                    <a:pt x="2503" y="4434"/>
                  </a:cubicBezTo>
                  <a:cubicBezTo>
                    <a:pt x="2505" y="4434"/>
                    <a:pt x="2507" y="4434"/>
                    <a:pt x="2509" y="4434"/>
                  </a:cubicBezTo>
                  <a:cubicBezTo>
                    <a:pt x="2645" y="4434"/>
                    <a:pt x="2757" y="4324"/>
                    <a:pt x="2757" y="4187"/>
                  </a:cubicBezTo>
                  <a:lnTo>
                    <a:pt x="2757" y="3586"/>
                  </a:lnTo>
                  <a:cubicBezTo>
                    <a:pt x="2753" y="3388"/>
                    <a:pt x="2905" y="3220"/>
                    <a:pt x="3102" y="3204"/>
                  </a:cubicBezTo>
                  <a:cubicBezTo>
                    <a:pt x="3111" y="3203"/>
                    <a:pt x="3121" y="3203"/>
                    <a:pt x="3130" y="3203"/>
                  </a:cubicBezTo>
                  <a:cubicBezTo>
                    <a:pt x="3332" y="3203"/>
                    <a:pt x="3497" y="3368"/>
                    <a:pt x="3497" y="3572"/>
                  </a:cubicBezTo>
                  <a:lnTo>
                    <a:pt x="3497" y="4049"/>
                  </a:lnTo>
                  <a:cubicBezTo>
                    <a:pt x="3497" y="4151"/>
                    <a:pt x="3556" y="4247"/>
                    <a:pt x="3651" y="4286"/>
                  </a:cubicBezTo>
                  <a:cubicBezTo>
                    <a:pt x="3689" y="4303"/>
                    <a:pt x="3727" y="4311"/>
                    <a:pt x="3764" y="4311"/>
                  </a:cubicBezTo>
                  <a:cubicBezTo>
                    <a:pt x="3907" y="4311"/>
                    <a:pt x="4033" y="4196"/>
                    <a:pt x="4033" y="4039"/>
                  </a:cubicBezTo>
                  <a:lnTo>
                    <a:pt x="4033" y="3799"/>
                  </a:lnTo>
                  <a:cubicBezTo>
                    <a:pt x="4029" y="3599"/>
                    <a:pt x="4177" y="3431"/>
                    <a:pt x="4378" y="3414"/>
                  </a:cubicBezTo>
                  <a:cubicBezTo>
                    <a:pt x="4386" y="3414"/>
                    <a:pt x="4394" y="3414"/>
                    <a:pt x="4402" y="3414"/>
                  </a:cubicBezTo>
                  <a:cubicBezTo>
                    <a:pt x="4605" y="3414"/>
                    <a:pt x="4773" y="3577"/>
                    <a:pt x="4773" y="3786"/>
                  </a:cubicBezTo>
                  <a:lnTo>
                    <a:pt x="4773" y="4299"/>
                  </a:lnTo>
                  <a:cubicBezTo>
                    <a:pt x="4773" y="4437"/>
                    <a:pt x="4885" y="4549"/>
                    <a:pt x="5023" y="4549"/>
                  </a:cubicBezTo>
                  <a:cubicBezTo>
                    <a:pt x="5161" y="4549"/>
                    <a:pt x="5273" y="4437"/>
                    <a:pt x="5273" y="4296"/>
                  </a:cubicBezTo>
                  <a:cubicBezTo>
                    <a:pt x="5266" y="4174"/>
                    <a:pt x="5325" y="4056"/>
                    <a:pt x="5430" y="3990"/>
                  </a:cubicBezTo>
                  <a:cubicBezTo>
                    <a:pt x="5505" y="3946"/>
                    <a:pt x="5581" y="3927"/>
                    <a:pt x="5651" y="3927"/>
                  </a:cubicBezTo>
                  <a:cubicBezTo>
                    <a:pt x="5860" y="3927"/>
                    <a:pt x="6029" y="4097"/>
                    <a:pt x="6029" y="4306"/>
                  </a:cubicBezTo>
                  <a:cubicBezTo>
                    <a:pt x="6029" y="5812"/>
                    <a:pt x="5743" y="6513"/>
                    <a:pt x="5167" y="7910"/>
                  </a:cubicBezTo>
                  <a:lnTo>
                    <a:pt x="5069" y="8144"/>
                  </a:lnTo>
                  <a:cubicBezTo>
                    <a:pt x="5016" y="8272"/>
                    <a:pt x="5075" y="8420"/>
                    <a:pt x="5207" y="8473"/>
                  </a:cubicBezTo>
                  <a:cubicBezTo>
                    <a:pt x="5238" y="8485"/>
                    <a:pt x="5270" y="8491"/>
                    <a:pt x="5301" y="8491"/>
                  </a:cubicBezTo>
                  <a:cubicBezTo>
                    <a:pt x="5401" y="8491"/>
                    <a:pt x="5496" y="8432"/>
                    <a:pt x="5536" y="8335"/>
                  </a:cubicBezTo>
                  <a:lnTo>
                    <a:pt x="5631" y="8101"/>
                  </a:lnTo>
                  <a:cubicBezTo>
                    <a:pt x="6213" y="6687"/>
                    <a:pt x="6532" y="5911"/>
                    <a:pt x="6532" y="4306"/>
                  </a:cubicBezTo>
                  <a:cubicBezTo>
                    <a:pt x="6532" y="3819"/>
                    <a:pt x="6138" y="3424"/>
                    <a:pt x="5651" y="3424"/>
                  </a:cubicBezTo>
                  <a:lnTo>
                    <a:pt x="5651" y="3428"/>
                  </a:lnTo>
                  <a:cubicBezTo>
                    <a:pt x="5645" y="3428"/>
                    <a:pt x="5639" y="3427"/>
                    <a:pt x="5633" y="3427"/>
                  </a:cubicBezTo>
                  <a:cubicBezTo>
                    <a:pt x="5494" y="3427"/>
                    <a:pt x="5356" y="3463"/>
                    <a:pt x="5236" y="3530"/>
                  </a:cubicBezTo>
                  <a:cubicBezTo>
                    <a:pt x="4493" y="3368"/>
                    <a:pt x="3783" y="3082"/>
                    <a:pt x="3135" y="2684"/>
                  </a:cubicBezTo>
                  <a:cubicBezTo>
                    <a:pt x="3003" y="2684"/>
                    <a:pt x="2875" y="2714"/>
                    <a:pt x="2757" y="2770"/>
                  </a:cubicBezTo>
                  <a:lnTo>
                    <a:pt x="2757" y="889"/>
                  </a:lnTo>
                  <a:cubicBezTo>
                    <a:pt x="2760" y="402"/>
                    <a:pt x="2365" y="1"/>
                    <a:pt x="1878" y="1"/>
                  </a:cubicBezTo>
                  <a:cubicBezTo>
                    <a:pt x="1876" y="1"/>
                    <a:pt x="1874" y="1"/>
                    <a:pt x="1872" y="1"/>
                  </a:cubicBezTo>
                  <a:close/>
                </a:path>
              </a:pathLst>
            </a:custGeom>
            <a:solidFill>
              <a:srgbClr val="C09560"/>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grpSp>
      <p:grpSp>
        <p:nvGrpSpPr>
          <p:cNvPr id="125" name="Google Shape;3672;p43">
            <a:extLst>
              <a:ext uri="{FF2B5EF4-FFF2-40B4-BE49-F238E27FC236}">
                <a16:creationId xmlns:a16="http://schemas.microsoft.com/office/drawing/2014/main" id="{D1D5D329-335D-2972-3698-AEC4659FD91C}"/>
              </a:ext>
            </a:extLst>
          </p:cNvPr>
          <p:cNvGrpSpPr/>
          <p:nvPr/>
        </p:nvGrpSpPr>
        <p:grpSpPr>
          <a:xfrm>
            <a:off x="3236647" y="1321240"/>
            <a:ext cx="340638" cy="339787"/>
            <a:chOff x="3984825" y="2155375"/>
            <a:chExt cx="421425" cy="420425"/>
          </a:xfrm>
        </p:grpSpPr>
        <p:sp>
          <p:nvSpPr>
            <p:cNvPr id="126" name="Google Shape;3673;p43">
              <a:extLst>
                <a:ext uri="{FF2B5EF4-FFF2-40B4-BE49-F238E27FC236}">
                  <a16:creationId xmlns:a16="http://schemas.microsoft.com/office/drawing/2014/main" id="{261F8A28-B705-D48A-F196-96996851F959}"/>
                </a:ext>
              </a:extLst>
            </p:cNvPr>
            <p:cNvSpPr/>
            <p:nvPr/>
          </p:nvSpPr>
          <p:spPr>
            <a:xfrm>
              <a:off x="3984825" y="2155375"/>
              <a:ext cx="421425" cy="365925"/>
            </a:xfrm>
            <a:custGeom>
              <a:avLst/>
              <a:gdLst/>
              <a:ahLst/>
              <a:cxnLst/>
              <a:rect l="l" t="t" r="r" b="b"/>
              <a:pathLst>
                <a:path w="16857" h="14637" extrusionOk="0">
                  <a:moveTo>
                    <a:pt x="15070" y="4687"/>
                  </a:moveTo>
                  <a:cubicBezTo>
                    <a:pt x="15330" y="4687"/>
                    <a:pt x="15541" y="4898"/>
                    <a:pt x="15541" y="5158"/>
                  </a:cubicBezTo>
                  <a:lnTo>
                    <a:pt x="15541" y="5470"/>
                  </a:lnTo>
                  <a:lnTo>
                    <a:pt x="12212" y="5470"/>
                  </a:lnTo>
                  <a:lnTo>
                    <a:pt x="12212" y="5158"/>
                  </a:lnTo>
                  <a:cubicBezTo>
                    <a:pt x="12212" y="4898"/>
                    <a:pt x="12419" y="4687"/>
                    <a:pt x="12679" y="4687"/>
                  </a:cubicBezTo>
                  <a:close/>
                  <a:moveTo>
                    <a:pt x="6440" y="494"/>
                  </a:moveTo>
                  <a:cubicBezTo>
                    <a:pt x="6700" y="494"/>
                    <a:pt x="6907" y="705"/>
                    <a:pt x="6911" y="964"/>
                  </a:cubicBezTo>
                  <a:lnTo>
                    <a:pt x="6911" y="12031"/>
                  </a:lnTo>
                  <a:cubicBezTo>
                    <a:pt x="6911" y="12288"/>
                    <a:pt x="6700" y="12499"/>
                    <a:pt x="6440" y="12499"/>
                  </a:cubicBezTo>
                  <a:lnTo>
                    <a:pt x="5322" y="12499"/>
                  </a:lnTo>
                  <a:cubicBezTo>
                    <a:pt x="5062" y="12499"/>
                    <a:pt x="4852" y="12288"/>
                    <a:pt x="4855" y="12031"/>
                  </a:cubicBezTo>
                  <a:lnTo>
                    <a:pt x="4855" y="964"/>
                  </a:lnTo>
                  <a:cubicBezTo>
                    <a:pt x="4855" y="705"/>
                    <a:pt x="5062" y="494"/>
                    <a:pt x="5322" y="494"/>
                  </a:cubicBezTo>
                  <a:close/>
                  <a:moveTo>
                    <a:pt x="10586" y="2191"/>
                  </a:moveTo>
                  <a:cubicBezTo>
                    <a:pt x="10627" y="2191"/>
                    <a:pt x="10668" y="2196"/>
                    <a:pt x="10709" y="2208"/>
                  </a:cubicBezTo>
                  <a:lnTo>
                    <a:pt x="11808" y="2494"/>
                  </a:lnTo>
                  <a:cubicBezTo>
                    <a:pt x="12058" y="2559"/>
                    <a:pt x="12206" y="2816"/>
                    <a:pt x="12140" y="3066"/>
                  </a:cubicBezTo>
                  <a:lnTo>
                    <a:pt x="12140" y="3069"/>
                  </a:lnTo>
                  <a:lnTo>
                    <a:pt x="9742" y="12173"/>
                  </a:lnTo>
                  <a:cubicBezTo>
                    <a:pt x="9684" y="12383"/>
                    <a:pt x="9497" y="12521"/>
                    <a:pt x="9290" y="12521"/>
                  </a:cubicBezTo>
                  <a:cubicBezTo>
                    <a:pt x="9250" y="12521"/>
                    <a:pt x="9210" y="12516"/>
                    <a:pt x="9170" y="12505"/>
                  </a:cubicBezTo>
                  <a:lnTo>
                    <a:pt x="8068" y="12216"/>
                  </a:lnTo>
                  <a:cubicBezTo>
                    <a:pt x="7818" y="12150"/>
                    <a:pt x="7670" y="11893"/>
                    <a:pt x="7736" y="11643"/>
                  </a:cubicBezTo>
                  <a:lnTo>
                    <a:pt x="10137" y="2540"/>
                  </a:lnTo>
                  <a:cubicBezTo>
                    <a:pt x="10189" y="2331"/>
                    <a:pt x="10379" y="2191"/>
                    <a:pt x="10586" y="2191"/>
                  </a:cubicBezTo>
                  <a:close/>
                  <a:moveTo>
                    <a:pt x="7371" y="12304"/>
                  </a:moveTo>
                  <a:cubicBezTo>
                    <a:pt x="7430" y="12393"/>
                    <a:pt x="7503" y="12472"/>
                    <a:pt x="7585" y="12541"/>
                  </a:cubicBezTo>
                  <a:lnTo>
                    <a:pt x="7272" y="12541"/>
                  </a:lnTo>
                  <a:cubicBezTo>
                    <a:pt x="7318" y="12466"/>
                    <a:pt x="7351" y="12387"/>
                    <a:pt x="7371" y="12304"/>
                  </a:cubicBezTo>
                  <a:close/>
                  <a:moveTo>
                    <a:pt x="11719" y="6602"/>
                  </a:moveTo>
                  <a:lnTo>
                    <a:pt x="11719" y="12071"/>
                  </a:lnTo>
                  <a:cubicBezTo>
                    <a:pt x="11716" y="12235"/>
                    <a:pt x="11758" y="12397"/>
                    <a:pt x="11837" y="12541"/>
                  </a:cubicBezTo>
                  <a:lnTo>
                    <a:pt x="10124" y="12541"/>
                  </a:lnTo>
                  <a:cubicBezTo>
                    <a:pt x="10160" y="12469"/>
                    <a:pt x="10190" y="12397"/>
                    <a:pt x="10213" y="12318"/>
                  </a:cubicBezTo>
                  <a:lnTo>
                    <a:pt x="11719" y="6602"/>
                  </a:lnTo>
                  <a:close/>
                  <a:moveTo>
                    <a:pt x="15541" y="5963"/>
                  </a:moveTo>
                  <a:lnTo>
                    <a:pt x="15541" y="11226"/>
                  </a:lnTo>
                  <a:lnTo>
                    <a:pt x="15093" y="11226"/>
                  </a:lnTo>
                  <a:cubicBezTo>
                    <a:pt x="15091" y="11226"/>
                    <a:pt x="15088" y="11226"/>
                    <a:pt x="15085" y="11226"/>
                  </a:cubicBezTo>
                  <a:cubicBezTo>
                    <a:pt x="14983" y="11226"/>
                    <a:pt x="14892" y="11287"/>
                    <a:pt x="14853" y="11380"/>
                  </a:cubicBezTo>
                  <a:cubicBezTo>
                    <a:pt x="14774" y="11558"/>
                    <a:pt x="14906" y="11759"/>
                    <a:pt x="15100" y="11759"/>
                  </a:cubicBezTo>
                  <a:lnTo>
                    <a:pt x="15541" y="11759"/>
                  </a:lnTo>
                  <a:lnTo>
                    <a:pt x="15541" y="12071"/>
                  </a:lnTo>
                  <a:cubicBezTo>
                    <a:pt x="15541" y="12331"/>
                    <a:pt x="15330" y="12541"/>
                    <a:pt x="15070" y="12541"/>
                  </a:cubicBezTo>
                  <a:lnTo>
                    <a:pt x="12679" y="12541"/>
                  </a:lnTo>
                  <a:cubicBezTo>
                    <a:pt x="12419" y="12541"/>
                    <a:pt x="12209" y="12331"/>
                    <a:pt x="12212" y="12071"/>
                  </a:cubicBezTo>
                  <a:lnTo>
                    <a:pt x="12212" y="11759"/>
                  </a:lnTo>
                  <a:lnTo>
                    <a:pt x="14225" y="11759"/>
                  </a:lnTo>
                  <a:cubicBezTo>
                    <a:pt x="14337" y="11759"/>
                    <a:pt x="14439" y="11686"/>
                    <a:pt x="14472" y="11581"/>
                  </a:cubicBezTo>
                  <a:cubicBezTo>
                    <a:pt x="14528" y="11397"/>
                    <a:pt x="14399" y="11226"/>
                    <a:pt x="14235" y="11226"/>
                  </a:cubicBezTo>
                  <a:lnTo>
                    <a:pt x="12212" y="11226"/>
                  </a:lnTo>
                  <a:lnTo>
                    <a:pt x="12212" y="5963"/>
                  </a:lnTo>
                  <a:close/>
                  <a:moveTo>
                    <a:pt x="5283" y="1"/>
                  </a:moveTo>
                  <a:cubicBezTo>
                    <a:pt x="4750" y="1"/>
                    <a:pt x="4316" y="434"/>
                    <a:pt x="4319" y="971"/>
                  </a:cubicBezTo>
                  <a:lnTo>
                    <a:pt x="4319" y="12015"/>
                  </a:lnTo>
                  <a:cubicBezTo>
                    <a:pt x="4316" y="12186"/>
                    <a:pt x="4362" y="12354"/>
                    <a:pt x="4447" y="12499"/>
                  </a:cubicBezTo>
                  <a:lnTo>
                    <a:pt x="3747" y="12499"/>
                  </a:lnTo>
                  <a:cubicBezTo>
                    <a:pt x="3826" y="12357"/>
                    <a:pt x="3865" y="12196"/>
                    <a:pt x="3865" y="12031"/>
                  </a:cubicBezTo>
                  <a:lnTo>
                    <a:pt x="3865" y="7822"/>
                  </a:lnTo>
                  <a:cubicBezTo>
                    <a:pt x="3868" y="7693"/>
                    <a:pt x="3773" y="7585"/>
                    <a:pt x="3648" y="7565"/>
                  </a:cubicBezTo>
                  <a:cubicBezTo>
                    <a:pt x="3638" y="7564"/>
                    <a:pt x="3629" y="7564"/>
                    <a:pt x="3620" y="7564"/>
                  </a:cubicBezTo>
                  <a:cubicBezTo>
                    <a:pt x="3484" y="7564"/>
                    <a:pt x="3372" y="7673"/>
                    <a:pt x="3372" y="7812"/>
                  </a:cubicBezTo>
                  <a:lnTo>
                    <a:pt x="3372" y="12031"/>
                  </a:lnTo>
                  <a:cubicBezTo>
                    <a:pt x="3372" y="12288"/>
                    <a:pt x="3161" y="12499"/>
                    <a:pt x="2901" y="12499"/>
                  </a:cubicBezTo>
                  <a:lnTo>
                    <a:pt x="1786" y="12499"/>
                  </a:lnTo>
                  <a:cubicBezTo>
                    <a:pt x="1527" y="12499"/>
                    <a:pt x="1316" y="12288"/>
                    <a:pt x="1316" y="12031"/>
                  </a:cubicBezTo>
                  <a:lnTo>
                    <a:pt x="1316" y="5773"/>
                  </a:lnTo>
                  <a:cubicBezTo>
                    <a:pt x="1316" y="5516"/>
                    <a:pt x="1527" y="5306"/>
                    <a:pt x="1786" y="5306"/>
                  </a:cubicBezTo>
                  <a:lnTo>
                    <a:pt x="3250" y="5306"/>
                  </a:lnTo>
                  <a:cubicBezTo>
                    <a:pt x="3316" y="5306"/>
                    <a:pt x="3372" y="5358"/>
                    <a:pt x="3375" y="5427"/>
                  </a:cubicBezTo>
                  <a:lnTo>
                    <a:pt x="3375" y="7065"/>
                  </a:lnTo>
                  <a:cubicBezTo>
                    <a:pt x="3375" y="7082"/>
                    <a:pt x="3382" y="7098"/>
                    <a:pt x="3391" y="7111"/>
                  </a:cubicBezTo>
                  <a:cubicBezTo>
                    <a:pt x="3467" y="7188"/>
                    <a:pt x="3549" y="7220"/>
                    <a:pt x="3622" y="7220"/>
                  </a:cubicBezTo>
                  <a:cubicBezTo>
                    <a:pt x="3758" y="7220"/>
                    <a:pt x="3868" y="7110"/>
                    <a:pt x="3868" y="6973"/>
                  </a:cubicBezTo>
                  <a:lnTo>
                    <a:pt x="3868" y="5072"/>
                  </a:lnTo>
                  <a:cubicBezTo>
                    <a:pt x="3868" y="4927"/>
                    <a:pt x="3750" y="4812"/>
                    <a:pt x="3608" y="4812"/>
                  </a:cubicBezTo>
                  <a:lnTo>
                    <a:pt x="1342" y="4812"/>
                  </a:lnTo>
                  <a:cubicBezTo>
                    <a:pt x="1340" y="4812"/>
                    <a:pt x="1338" y="4812"/>
                    <a:pt x="1336" y="4812"/>
                  </a:cubicBezTo>
                  <a:cubicBezTo>
                    <a:pt x="1053" y="4812"/>
                    <a:pt x="823" y="5045"/>
                    <a:pt x="823" y="5329"/>
                  </a:cubicBezTo>
                  <a:lnTo>
                    <a:pt x="823" y="12071"/>
                  </a:lnTo>
                  <a:cubicBezTo>
                    <a:pt x="823" y="12235"/>
                    <a:pt x="865" y="12397"/>
                    <a:pt x="948" y="12538"/>
                  </a:cubicBezTo>
                  <a:lnTo>
                    <a:pt x="412" y="12538"/>
                  </a:lnTo>
                  <a:cubicBezTo>
                    <a:pt x="185" y="12538"/>
                    <a:pt x="1" y="12722"/>
                    <a:pt x="1" y="12949"/>
                  </a:cubicBezTo>
                  <a:lnTo>
                    <a:pt x="1" y="14376"/>
                  </a:lnTo>
                  <a:cubicBezTo>
                    <a:pt x="1" y="14516"/>
                    <a:pt x="113" y="14633"/>
                    <a:pt x="254" y="14633"/>
                  </a:cubicBezTo>
                  <a:cubicBezTo>
                    <a:pt x="256" y="14633"/>
                    <a:pt x="258" y="14633"/>
                    <a:pt x="260" y="14633"/>
                  </a:cubicBezTo>
                  <a:lnTo>
                    <a:pt x="4868" y="14633"/>
                  </a:lnTo>
                  <a:cubicBezTo>
                    <a:pt x="4894" y="14633"/>
                    <a:pt x="4917" y="14623"/>
                    <a:pt x="4934" y="14607"/>
                  </a:cubicBezTo>
                  <a:cubicBezTo>
                    <a:pt x="5138" y="14396"/>
                    <a:pt x="4993" y="14140"/>
                    <a:pt x="4786" y="14140"/>
                  </a:cubicBezTo>
                  <a:lnTo>
                    <a:pt x="764" y="14140"/>
                  </a:lnTo>
                  <a:cubicBezTo>
                    <a:pt x="616" y="14140"/>
                    <a:pt x="494" y="14021"/>
                    <a:pt x="494" y="13870"/>
                  </a:cubicBezTo>
                  <a:lnTo>
                    <a:pt x="494" y="13265"/>
                  </a:lnTo>
                  <a:cubicBezTo>
                    <a:pt x="494" y="13114"/>
                    <a:pt x="616" y="12992"/>
                    <a:pt x="764" y="12992"/>
                  </a:cubicBezTo>
                  <a:lnTo>
                    <a:pt x="16050" y="12992"/>
                  </a:lnTo>
                  <a:cubicBezTo>
                    <a:pt x="16202" y="12992"/>
                    <a:pt x="16323" y="13114"/>
                    <a:pt x="16323" y="13265"/>
                  </a:cubicBezTo>
                  <a:lnTo>
                    <a:pt x="16323" y="13883"/>
                  </a:lnTo>
                  <a:cubicBezTo>
                    <a:pt x="16323" y="14028"/>
                    <a:pt x="16205" y="14143"/>
                    <a:pt x="16064" y="14143"/>
                  </a:cubicBezTo>
                  <a:lnTo>
                    <a:pt x="5667" y="14143"/>
                  </a:lnTo>
                  <a:cubicBezTo>
                    <a:pt x="5569" y="14143"/>
                    <a:pt x="5480" y="14199"/>
                    <a:pt x="5440" y="14288"/>
                  </a:cubicBezTo>
                  <a:cubicBezTo>
                    <a:pt x="5365" y="14451"/>
                    <a:pt x="5488" y="14636"/>
                    <a:pt x="5666" y="14636"/>
                  </a:cubicBezTo>
                  <a:cubicBezTo>
                    <a:pt x="5667" y="14636"/>
                    <a:pt x="5669" y="14636"/>
                    <a:pt x="5671" y="14636"/>
                  </a:cubicBezTo>
                  <a:lnTo>
                    <a:pt x="16087" y="14636"/>
                  </a:lnTo>
                  <a:cubicBezTo>
                    <a:pt x="16511" y="14636"/>
                    <a:pt x="16856" y="14291"/>
                    <a:pt x="16856" y="13867"/>
                  </a:cubicBezTo>
                  <a:lnTo>
                    <a:pt x="16856" y="13271"/>
                  </a:lnTo>
                  <a:cubicBezTo>
                    <a:pt x="16856" y="12844"/>
                    <a:pt x="16511" y="12499"/>
                    <a:pt x="16083" y="12499"/>
                  </a:cubicBezTo>
                  <a:lnTo>
                    <a:pt x="15955" y="12499"/>
                  </a:lnTo>
                  <a:cubicBezTo>
                    <a:pt x="16034" y="12357"/>
                    <a:pt x="16077" y="12196"/>
                    <a:pt x="16080" y="12031"/>
                  </a:cubicBezTo>
                  <a:lnTo>
                    <a:pt x="16080" y="5164"/>
                  </a:lnTo>
                  <a:cubicBezTo>
                    <a:pt x="16080" y="4628"/>
                    <a:pt x="15646" y="4194"/>
                    <a:pt x="15110" y="4194"/>
                  </a:cubicBezTo>
                  <a:lnTo>
                    <a:pt x="12712" y="4194"/>
                  </a:lnTo>
                  <a:cubicBezTo>
                    <a:pt x="12587" y="4194"/>
                    <a:pt x="12465" y="4217"/>
                    <a:pt x="12350" y="4263"/>
                  </a:cubicBezTo>
                  <a:lnTo>
                    <a:pt x="12636" y="3194"/>
                  </a:lnTo>
                  <a:cubicBezTo>
                    <a:pt x="12771" y="2678"/>
                    <a:pt x="12462" y="2148"/>
                    <a:pt x="11943" y="2014"/>
                  </a:cubicBezTo>
                  <a:lnTo>
                    <a:pt x="10844" y="1724"/>
                  </a:lnTo>
                  <a:cubicBezTo>
                    <a:pt x="10761" y="1703"/>
                    <a:pt x="10678" y="1692"/>
                    <a:pt x="10596" y="1692"/>
                  </a:cubicBezTo>
                  <a:cubicBezTo>
                    <a:pt x="10165" y="1692"/>
                    <a:pt x="9773" y="1978"/>
                    <a:pt x="9657" y="2415"/>
                  </a:cubicBezTo>
                  <a:lnTo>
                    <a:pt x="7404" y="10923"/>
                  </a:lnTo>
                  <a:lnTo>
                    <a:pt x="7404" y="971"/>
                  </a:lnTo>
                  <a:cubicBezTo>
                    <a:pt x="7404" y="435"/>
                    <a:pt x="6970" y="1"/>
                    <a:pt x="6434" y="1"/>
                  </a:cubicBezTo>
                  <a:lnTo>
                    <a:pt x="5289" y="1"/>
                  </a:lnTo>
                  <a:cubicBezTo>
                    <a:pt x="5287" y="1"/>
                    <a:pt x="5285" y="1"/>
                    <a:pt x="5283" y="1"/>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7" name="Google Shape;3674;p43">
              <a:extLst>
                <a:ext uri="{FF2B5EF4-FFF2-40B4-BE49-F238E27FC236}">
                  <a16:creationId xmlns:a16="http://schemas.microsoft.com/office/drawing/2014/main" id="{8309E493-E7CB-8B4B-2E45-CE4522634BAA}"/>
                </a:ext>
              </a:extLst>
            </p:cNvPr>
            <p:cNvSpPr/>
            <p:nvPr/>
          </p:nvSpPr>
          <p:spPr>
            <a:xfrm>
              <a:off x="4024950" y="2530525"/>
              <a:ext cx="47300" cy="45275"/>
            </a:xfrm>
            <a:custGeom>
              <a:avLst/>
              <a:gdLst/>
              <a:ahLst/>
              <a:cxnLst/>
              <a:rect l="l" t="t" r="r" b="b"/>
              <a:pathLst>
                <a:path w="1892" h="1811" extrusionOk="0">
                  <a:moveTo>
                    <a:pt x="245" y="1"/>
                  </a:moveTo>
                  <a:cubicBezTo>
                    <a:pt x="109" y="1"/>
                    <a:pt x="0" y="112"/>
                    <a:pt x="0" y="249"/>
                  </a:cubicBezTo>
                  <a:lnTo>
                    <a:pt x="0" y="1551"/>
                  </a:lnTo>
                  <a:cubicBezTo>
                    <a:pt x="0" y="1696"/>
                    <a:pt x="116" y="1811"/>
                    <a:pt x="257" y="1811"/>
                  </a:cubicBezTo>
                  <a:lnTo>
                    <a:pt x="1142" y="1811"/>
                  </a:lnTo>
                  <a:cubicBezTo>
                    <a:pt x="1553" y="1811"/>
                    <a:pt x="1888" y="1475"/>
                    <a:pt x="1892" y="1061"/>
                  </a:cubicBezTo>
                  <a:lnTo>
                    <a:pt x="1892" y="249"/>
                  </a:lnTo>
                  <a:cubicBezTo>
                    <a:pt x="1892" y="110"/>
                    <a:pt x="1780" y="2"/>
                    <a:pt x="1645" y="2"/>
                  </a:cubicBezTo>
                  <a:cubicBezTo>
                    <a:pt x="1507" y="2"/>
                    <a:pt x="1398" y="110"/>
                    <a:pt x="1398" y="249"/>
                  </a:cubicBezTo>
                  <a:lnTo>
                    <a:pt x="1398" y="1068"/>
                  </a:lnTo>
                  <a:cubicBezTo>
                    <a:pt x="1398" y="1206"/>
                    <a:pt x="1286" y="1317"/>
                    <a:pt x="1148" y="1317"/>
                  </a:cubicBezTo>
                  <a:lnTo>
                    <a:pt x="579" y="1317"/>
                  </a:lnTo>
                  <a:cubicBezTo>
                    <a:pt x="530" y="1317"/>
                    <a:pt x="491" y="1278"/>
                    <a:pt x="494" y="1232"/>
                  </a:cubicBezTo>
                  <a:lnTo>
                    <a:pt x="494" y="166"/>
                  </a:lnTo>
                  <a:cubicBezTo>
                    <a:pt x="491" y="140"/>
                    <a:pt x="481" y="117"/>
                    <a:pt x="464" y="101"/>
                  </a:cubicBezTo>
                  <a:cubicBezTo>
                    <a:pt x="392" y="30"/>
                    <a:pt x="315" y="1"/>
                    <a:pt x="245" y="1"/>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8" name="Google Shape;3675;p43">
              <a:extLst>
                <a:ext uri="{FF2B5EF4-FFF2-40B4-BE49-F238E27FC236}">
                  <a16:creationId xmlns:a16="http://schemas.microsoft.com/office/drawing/2014/main" id="{4488BF6F-3378-1FC3-DAF3-7A854D6E7DA5}"/>
                </a:ext>
              </a:extLst>
            </p:cNvPr>
            <p:cNvSpPr/>
            <p:nvPr/>
          </p:nvSpPr>
          <p:spPr>
            <a:xfrm>
              <a:off x="4318825" y="2530525"/>
              <a:ext cx="47375" cy="45275"/>
            </a:xfrm>
            <a:custGeom>
              <a:avLst/>
              <a:gdLst/>
              <a:ahLst/>
              <a:cxnLst/>
              <a:rect l="l" t="t" r="r" b="b"/>
              <a:pathLst>
                <a:path w="1895" h="1811" extrusionOk="0">
                  <a:moveTo>
                    <a:pt x="248" y="1"/>
                  </a:moveTo>
                  <a:cubicBezTo>
                    <a:pt x="112" y="1"/>
                    <a:pt x="3" y="112"/>
                    <a:pt x="3" y="249"/>
                  </a:cubicBezTo>
                  <a:lnTo>
                    <a:pt x="3" y="1551"/>
                  </a:lnTo>
                  <a:cubicBezTo>
                    <a:pt x="0" y="1696"/>
                    <a:pt x="118" y="1811"/>
                    <a:pt x="260" y="1811"/>
                  </a:cubicBezTo>
                  <a:lnTo>
                    <a:pt x="1145" y="1811"/>
                  </a:lnTo>
                  <a:cubicBezTo>
                    <a:pt x="1556" y="1811"/>
                    <a:pt x="1891" y="1475"/>
                    <a:pt x="1894" y="1061"/>
                  </a:cubicBezTo>
                  <a:lnTo>
                    <a:pt x="1894" y="249"/>
                  </a:lnTo>
                  <a:cubicBezTo>
                    <a:pt x="1894" y="110"/>
                    <a:pt x="1783" y="2"/>
                    <a:pt x="1648" y="2"/>
                  </a:cubicBezTo>
                  <a:cubicBezTo>
                    <a:pt x="1510" y="2"/>
                    <a:pt x="1401" y="110"/>
                    <a:pt x="1401" y="249"/>
                  </a:cubicBezTo>
                  <a:lnTo>
                    <a:pt x="1401" y="1068"/>
                  </a:lnTo>
                  <a:cubicBezTo>
                    <a:pt x="1401" y="1206"/>
                    <a:pt x="1289" y="1317"/>
                    <a:pt x="1151" y="1317"/>
                  </a:cubicBezTo>
                  <a:lnTo>
                    <a:pt x="582" y="1317"/>
                  </a:lnTo>
                  <a:cubicBezTo>
                    <a:pt x="533" y="1317"/>
                    <a:pt x="497" y="1278"/>
                    <a:pt x="497" y="1232"/>
                  </a:cubicBezTo>
                  <a:lnTo>
                    <a:pt x="497" y="166"/>
                  </a:lnTo>
                  <a:cubicBezTo>
                    <a:pt x="493" y="140"/>
                    <a:pt x="484" y="117"/>
                    <a:pt x="467" y="101"/>
                  </a:cubicBezTo>
                  <a:cubicBezTo>
                    <a:pt x="394" y="30"/>
                    <a:pt x="318" y="1"/>
                    <a:pt x="248" y="1"/>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29" name="Google Shape;3676;p43">
              <a:extLst>
                <a:ext uri="{FF2B5EF4-FFF2-40B4-BE49-F238E27FC236}">
                  <a16:creationId xmlns:a16="http://schemas.microsoft.com/office/drawing/2014/main" id="{E3D277FA-52E3-1819-B183-F92E35F3E4A4}"/>
                </a:ext>
              </a:extLst>
            </p:cNvPr>
            <p:cNvSpPr/>
            <p:nvPr/>
          </p:nvSpPr>
          <p:spPr>
            <a:xfrm>
              <a:off x="4037200" y="2333150"/>
              <a:ext cx="12450" cy="90100"/>
            </a:xfrm>
            <a:custGeom>
              <a:avLst/>
              <a:gdLst/>
              <a:ahLst/>
              <a:cxnLst/>
              <a:rect l="l" t="t" r="r" b="b"/>
              <a:pathLst>
                <a:path w="498" h="3604" extrusionOk="0">
                  <a:moveTo>
                    <a:pt x="250" y="0"/>
                  </a:moveTo>
                  <a:lnTo>
                    <a:pt x="250" y="4"/>
                  </a:lnTo>
                  <a:cubicBezTo>
                    <a:pt x="112" y="4"/>
                    <a:pt x="4" y="112"/>
                    <a:pt x="4" y="250"/>
                  </a:cubicBezTo>
                  <a:lnTo>
                    <a:pt x="4" y="3348"/>
                  </a:lnTo>
                  <a:cubicBezTo>
                    <a:pt x="1" y="3473"/>
                    <a:pt x="93" y="3582"/>
                    <a:pt x="218" y="3602"/>
                  </a:cubicBezTo>
                  <a:cubicBezTo>
                    <a:pt x="228" y="3603"/>
                    <a:pt x="239" y="3604"/>
                    <a:pt x="250" y="3604"/>
                  </a:cubicBezTo>
                  <a:cubicBezTo>
                    <a:pt x="384" y="3604"/>
                    <a:pt x="497" y="3492"/>
                    <a:pt x="497" y="3355"/>
                  </a:cubicBezTo>
                  <a:lnTo>
                    <a:pt x="497" y="247"/>
                  </a:lnTo>
                  <a:cubicBezTo>
                    <a:pt x="497" y="112"/>
                    <a:pt x="385" y="0"/>
                    <a:pt x="250" y="0"/>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30" name="Google Shape;3677;p43">
              <a:extLst>
                <a:ext uri="{FF2B5EF4-FFF2-40B4-BE49-F238E27FC236}">
                  <a16:creationId xmlns:a16="http://schemas.microsoft.com/office/drawing/2014/main" id="{83537450-3C9B-C222-2A0F-1550C1D2D865}"/>
                </a:ext>
              </a:extLst>
            </p:cNvPr>
            <p:cNvSpPr/>
            <p:nvPr/>
          </p:nvSpPr>
          <p:spPr>
            <a:xfrm>
              <a:off x="4114650" y="2190325"/>
              <a:ext cx="33650" cy="12350"/>
            </a:xfrm>
            <a:custGeom>
              <a:avLst/>
              <a:gdLst/>
              <a:ahLst/>
              <a:cxnLst/>
              <a:rect l="l" t="t" r="r" b="b"/>
              <a:pathLst>
                <a:path w="1346" h="494" extrusionOk="0">
                  <a:moveTo>
                    <a:pt x="264" y="1"/>
                  </a:moveTo>
                  <a:cubicBezTo>
                    <a:pt x="126" y="1"/>
                    <a:pt x="14" y="106"/>
                    <a:pt x="4" y="241"/>
                  </a:cubicBezTo>
                  <a:cubicBezTo>
                    <a:pt x="1" y="379"/>
                    <a:pt x="113" y="494"/>
                    <a:pt x="251" y="494"/>
                  </a:cubicBezTo>
                  <a:lnTo>
                    <a:pt x="1083" y="494"/>
                  </a:lnTo>
                  <a:cubicBezTo>
                    <a:pt x="1085" y="494"/>
                    <a:pt x="1087" y="494"/>
                    <a:pt x="1089" y="494"/>
                  </a:cubicBezTo>
                  <a:cubicBezTo>
                    <a:pt x="1224" y="494"/>
                    <a:pt x="1333" y="390"/>
                    <a:pt x="1343" y="254"/>
                  </a:cubicBezTo>
                  <a:cubicBezTo>
                    <a:pt x="1346" y="116"/>
                    <a:pt x="1234" y="1"/>
                    <a:pt x="1096" y="1"/>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31" name="Google Shape;3678;p43">
              <a:extLst>
                <a:ext uri="{FF2B5EF4-FFF2-40B4-BE49-F238E27FC236}">
                  <a16:creationId xmlns:a16="http://schemas.microsoft.com/office/drawing/2014/main" id="{CA6D47D6-E809-F2C5-B58E-4FFBB92AFBAB}"/>
                </a:ext>
              </a:extLst>
            </p:cNvPr>
            <p:cNvSpPr/>
            <p:nvPr/>
          </p:nvSpPr>
          <p:spPr>
            <a:xfrm>
              <a:off x="4114650" y="2211950"/>
              <a:ext cx="33650" cy="12350"/>
            </a:xfrm>
            <a:custGeom>
              <a:avLst/>
              <a:gdLst/>
              <a:ahLst/>
              <a:cxnLst/>
              <a:rect l="l" t="t" r="r" b="b"/>
              <a:pathLst>
                <a:path w="1346" h="494" extrusionOk="0">
                  <a:moveTo>
                    <a:pt x="258" y="0"/>
                  </a:moveTo>
                  <a:cubicBezTo>
                    <a:pt x="122" y="0"/>
                    <a:pt x="14" y="105"/>
                    <a:pt x="4" y="241"/>
                  </a:cubicBezTo>
                  <a:cubicBezTo>
                    <a:pt x="1" y="379"/>
                    <a:pt x="113" y="494"/>
                    <a:pt x="251" y="494"/>
                  </a:cubicBezTo>
                  <a:lnTo>
                    <a:pt x="1083" y="494"/>
                  </a:lnTo>
                  <a:cubicBezTo>
                    <a:pt x="1221" y="494"/>
                    <a:pt x="1333" y="389"/>
                    <a:pt x="1343" y="254"/>
                  </a:cubicBezTo>
                  <a:cubicBezTo>
                    <a:pt x="1346" y="116"/>
                    <a:pt x="1234" y="0"/>
                    <a:pt x="1096" y="0"/>
                  </a:cubicBezTo>
                  <a:lnTo>
                    <a:pt x="264" y="0"/>
                  </a:lnTo>
                  <a:cubicBezTo>
                    <a:pt x="262" y="0"/>
                    <a:pt x="260" y="0"/>
                    <a:pt x="258" y="0"/>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32" name="Google Shape;3679;p43">
              <a:extLst>
                <a:ext uri="{FF2B5EF4-FFF2-40B4-BE49-F238E27FC236}">
                  <a16:creationId xmlns:a16="http://schemas.microsoft.com/office/drawing/2014/main" id="{268731A1-82E8-617F-1BF5-2D38464A9B4A}"/>
                </a:ext>
              </a:extLst>
            </p:cNvPr>
            <p:cNvSpPr/>
            <p:nvPr/>
          </p:nvSpPr>
          <p:spPr>
            <a:xfrm>
              <a:off x="4114650" y="2233500"/>
              <a:ext cx="33650" cy="12350"/>
            </a:xfrm>
            <a:custGeom>
              <a:avLst/>
              <a:gdLst/>
              <a:ahLst/>
              <a:cxnLst/>
              <a:rect l="l" t="t" r="r" b="b"/>
              <a:pathLst>
                <a:path w="1346" h="494" extrusionOk="0">
                  <a:moveTo>
                    <a:pt x="264" y="0"/>
                  </a:moveTo>
                  <a:cubicBezTo>
                    <a:pt x="126" y="0"/>
                    <a:pt x="14" y="105"/>
                    <a:pt x="4" y="240"/>
                  </a:cubicBezTo>
                  <a:cubicBezTo>
                    <a:pt x="1" y="378"/>
                    <a:pt x="113" y="494"/>
                    <a:pt x="251" y="494"/>
                  </a:cubicBezTo>
                  <a:lnTo>
                    <a:pt x="1083" y="494"/>
                  </a:lnTo>
                  <a:cubicBezTo>
                    <a:pt x="1085" y="494"/>
                    <a:pt x="1087" y="494"/>
                    <a:pt x="1089" y="494"/>
                  </a:cubicBezTo>
                  <a:cubicBezTo>
                    <a:pt x="1224" y="494"/>
                    <a:pt x="1333" y="389"/>
                    <a:pt x="1339" y="253"/>
                  </a:cubicBezTo>
                  <a:cubicBezTo>
                    <a:pt x="1346" y="115"/>
                    <a:pt x="1234" y="0"/>
                    <a:pt x="1093" y="0"/>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33" name="Google Shape;3680;p43">
              <a:extLst>
                <a:ext uri="{FF2B5EF4-FFF2-40B4-BE49-F238E27FC236}">
                  <a16:creationId xmlns:a16="http://schemas.microsoft.com/office/drawing/2014/main" id="{7374EC17-580F-61C8-E8D0-0201D6CC3F75}"/>
                </a:ext>
              </a:extLst>
            </p:cNvPr>
            <p:cNvSpPr/>
            <p:nvPr/>
          </p:nvSpPr>
          <p:spPr>
            <a:xfrm>
              <a:off x="4241700" y="2232775"/>
              <a:ext cx="36475" cy="18000"/>
            </a:xfrm>
            <a:custGeom>
              <a:avLst/>
              <a:gdLst/>
              <a:ahLst/>
              <a:cxnLst/>
              <a:rect l="l" t="t" r="r" b="b"/>
              <a:pathLst>
                <a:path w="1459" h="720" extrusionOk="0">
                  <a:moveTo>
                    <a:pt x="276" y="1"/>
                  </a:moveTo>
                  <a:cubicBezTo>
                    <a:pt x="166" y="1"/>
                    <a:pt x="66" y="74"/>
                    <a:pt x="36" y="187"/>
                  </a:cubicBezTo>
                  <a:cubicBezTo>
                    <a:pt x="0" y="319"/>
                    <a:pt x="82" y="457"/>
                    <a:pt x="214" y="493"/>
                  </a:cubicBezTo>
                  <a:lnTo>
                    <a:pt x="1039" y="710"/>
                  </a:lnTo>
                  <a:cubicBezTo>
                    <a:pt x="1062" y="717"/>
                    <a:pt x="1082" y="720"/>
                    <a:pt x="1105" y="720"/>
                  </a:cubicBezTo>
                  <a:cubicBezTo>
                    <a:pt x="1107" y="720"/>
                    <a:pt x="1110" y="720"/>
                    <a:pt x="1112" y="720"/>
                  </a:cubicBezTo>
                  <a:cubicBezTo>
                    <a:pt x="1405" y="720"/>
                    <a:pt x="1458" y="292"/>
                    <a:pt x="1168" y="227"/>
                  </a:cubicBezTo>
                  <a:lnTo>
                    <a:pt x="342" y="9"/>
                  </a:lnTo>
                  <a:cubicBezTo>
                    <a:pt x="320" y="4"/>
                    <a:pt x="298" y="1"/>
                    <a:pt x="276" y="1"/>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34" name="Google Shape;3681;p43">
              <a:extLst>
                <a:ext uri="{FF2B5EF4-FFF2-40B4-BE49-F238E27FC236}">
                  <a16:creationId xmlns:a16="http://schemas.microsoft.com/office/drawing/2014/main" id="{7A49C2E0-CB1A-D29E-3797-3BB29E557425}"/>
                </a:ext>
              </a:extLst>
            </p:cNvPr>
            <p:cNvSpPr/>
            <p:nvPr/>
          </p:nvSpPr>
          <p:spPr>
            <a:xfrm>
              <a:off x="4234350" y="2253700"/>
              <a:ext cx="38250" cy="17975"/>
            </a:xfrm>
            <a:custGeom>
              <a:avLst/>
              <a:gdLst/>
              <a:ahLst/>
              <a:cxnLst/>
              <a:rect l="l" t="t" r="r" b="b"/>
              <a:pathLst>
                <a:path w="1530" h="719" extrusionOk="0">
                  <a:moveTo>
                    <a:pt x="351" y="0"/>
                  </a:moveTo>
                  <a:cubicBezTo>
                    <a:pt x="88" y="0"/>
                    <a:pt x="1" y="406"/>
                    <a:pt x="291" y="491"/>
                  </a:cubicBezTo>
                  <a:lnTo>
                    <a:pt x="1116" y="708"/>
                  </a:lnTo>
                  <a:cubicBezTo>
                    <a:pt x="1136" y="715"/>
                    <a:pt x="1159" y="715"/>
                    <a:pt x="1179" y="718"/>
                  </a:cubicBezTo>
                  <a:cubicBezTo>
                    <a:pt x="1180" y="718"/>
                    <a:pt x="1181" y="718"/>
                    <a:pt x="1182" y="718"/>
                  </a:cubicBezTo>
                  <a:cubicBezTo>
                    <a:pt x="1478" y="718"/>
                    <a:pt x="1530" y="294"/>
                    <a:pt x="1241" y="225"/>
                  </a:cubicBezTo>
                  <a:lnTo>
                    <a:pt x="1245" y="225"/>
                  </a:lnTo>
                  <a:lnTo>
                    <a:pt x="416" y="8"/>
                  </a:lnTo>
                  <a:cubicBezTo>
                    <a:pt x="393" y="3"/>
                    <a:pt x="372" y="0"/>
                    <a:pt x="351" y="0"/>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sp>
          <p:nvSpPr>
            <p:cNvPr id="135" name="Google Shape;3682;p43">
              <a:extLst>
                <a:ext uri="{FF2B5EF4-FFF2-40B4-BE49-F238E27FC236}">
                  <a16:creationId xmlns:a16="http://schemas.microsoft.com/office/drawing/2014/main" id="{568FBE94-F58C-000F-BEF4-CBE5C33B1991}"/>
                </a:ext>
              </a:extLst>
            </p:cNvPr>
            <p:cNvSpPr/>
            <p:nvPr/>
          </p:nvSpPr>
          <p:spPr>
            <a:xfrm>
              <a:off x="4305400" y="2321875"/>
              <a:ext cx="53650" cy="12375"/>
            </a:xfrm>
            <a:custGeom>
              <a:avLst/>
              <a:gdLst/>
              <a:ahLst/>
              <a:cxnLst/>
              <a:rect l="l" t="t" r="r" b="b"/>
              <a:pathLst>
                <a:path w="2146" h="495" extrusionOk="0">
                  <a:moveTo>
                    <a:pt x="264" y="1"/>
                  </a:moveTo>
                  <a:cubicBezTo>
                    <a:pt x="126" y="1"/>
                    <a:pt x="11" y="106"/>
                    <a:pt x="4" y="241"/>
                  </a:cubicBezTo>
                  <a:cubicBezTo>
                    <a:pt x="1" y="382"/>
                    <a:pt x="113" y="494"/>
                    <a:pt x="251" y="494"/>
                  </a:cubicBezTo>
                  <a:lnTo>
                    <a:pt x="1885" y="494"/>
                  </a:lnTo>
                  <a:cubicBezTo>
                    <a:pt x="1888" y="494"/>
                    <a:pt x="1890" y="494"/>
                    <a:pt x="1892" y="494"/>
                  </a:cubicBezTo>
                  <a:cubicBezTo>
                    <a:pt x="2024" y="494"/>
                    <a:pt x="2136" y="390"/>
                    <a:pt x="2142" y="254"/>
                  </a:cubicBezTo>
                  <a:cubicBezTo>
                    <a:pt x="2145" y="116"/>
                    <a:pt x="2033" y="1"/>
                    <a:pt x="1895" y="1"/>
                  </a:cubicBezTo>
                  <a:close/>
                </a:path>
              </a:pathLst>
            </a:custGeom>
            <a:solidFill>
              <a:srgbClr val="D5B48B"/>
            </a:solidFill>
            <a:ln>
              <a:noFill/>
            </a:ln>
          </p:spPr>
          <p:txBody>
            <a:bodyPr spcFirstLastPara="1" wrap="square" lIns="91425" tIns="91425" rIns="91425" bIns="91425" anchor="ctr" anchorCtr="0">
              <a:noAutofit/>
            </a:bodyPr>
            <a:lstStyle/>
            <a:p>
              <a:pPr defTabSz="914355">
                <a:defRPr/>
              </a:pPr>
              <a:endParaRPr>
                <a:solidFill>
                  <a:srgbClr val="3C3C3C"/>
                </a:solidFill>
              </a:endParaRPr>
            </a:p>
          </p:txBody>
        </p:sp>
      </p:grpSp>
      <p:cxnSp>
        <p:nvCxnSpPr>
          <p:cNvPr id="136" name="Google Shape;3683;p43">
            <a:extLst>
              <a:ext uri="{FF2B5EF4-FFF2-40B4-BE49-F238E27FC236}">
                <a16:creationId xmlns:a16="http://schemas.microsoft.com/office/drawing/2014/main" id="{27AD7CE1-F48E-E8D5-DBB5-D0D7997323A3}"/>
              </a:ext>
            </a:extLst>
          </p:cNvPr>
          <p:cNvCxnSpPr>
            <a:cxnSpLocks/>
            <a:endCxn id="86" idx="3"/>
          </p:cNvCxnSpPr>
          <p:nvPr/>
        </p:nvCxnSpPr>
        <p:spPr>
          <a:xfrm rot="10800000" flipV="1">
            <a:off x="2122310" y="1491131"/>
            <a:ext cx="1114753" cy="314978"/>
          </a:xfrm>
          <a:prstGeom prst="bentConnector3">
            <a:avLst>
              <a:gd name="adj1" fmla="val 50000"/>
            </a:avLst>
          </a:prstGeom>
          <a:noFill/>
          <a:ln w="19050" cap="flat" cmpd="sng">
            <a:solidFill>
              <a:srgbClr val="3C3C3C"/>
            </a:solidFill>
            <a:prstDash val="solid"/>
            <a:round/>
            <a:headEnd type="none" w="med" len="med"/>
            <a:tailEnd type="diamond" w="med" len="med"/>
          </a:ln>
        </p:spPr>
      </p:cxnSp>
      <p:cxnSp>
        <p:nvCxnSpPr>
          <p:cNvPr id="137" name="Google Shape;3684;p43">
            <a:extLst>
              <a:ext uri="{FF2B5EF4-FFF2-40B4-BE49-F238E27FC236}">
                <a16:creationId xmlns:a16="http://schemas.microsoft.com/office/drawing/2014/main" id="{69CB532B-D12A-0769-9E48-548F651E8D98}"/>
              </a:ext>
            </a:extLst>
          </p:cNvPr>
          <p:cNvCxnSpPr>
            <a:cxnSpLocks/>
          </p:cNvCxnSpPr>
          <p:nvPr/>
        </p:nvCxnSpPr>
        <p:spPr>
          <a:xfrm rot="16200000" flipV="1">
            <a:off x="1756328" y="2724403"/>
            <a:ext cx="2368320" cy="525507"/>
          </a:xfrm>
          <a:prstGeom prst="bentConnector3">
            <a:avLst>
              <a:gd name="adj1" fmla="val 359"/>
            </a:avLst>
          </a:prstGeom>
          <a:noFill/>
          <a:ln w="19050" cap="flat" cmpd="sng">
            <a:solidFill>
              <a:srgbClr val="3C3C3C"/>
            </a:solidFill>
            <a:prstDash val="solid"/>
            <a:round/>
            <a:headEnd type="none" w="med" len="med"/>
            <a:tailEnd type="diamond" w="med" len="med"/>
          </a:ln>
        </p:spPr>
      </p:cxnSp>
      <p:cxnSp>
        <p:nvCxnSpPr>
          <p:cNvPr id="138" name="Google Shape;3685;p43">
            <a:extLst>
              <a:ext uri="{FF2B5EF4-FFF2-40B4-BE49-F238E27FC236}">
                <a16:creationId xmlns:a16="http://schemas.microsoft.com/office/drawing/2014/main" id="{62BDFD6B-34C0-685C-F2D7-F78374E513D2}"/>
              </a:ext>
            </a:extLst>
          </p:cNvPr>
          <p:cNvCxnSpPr>
            <a:cxnSpLocks/>
          </p:cNvCxnSpPr>
          <p:nvPr/>
        </p:nvCxnSpPr>
        <p:spPr>
          <a:xfrm rot="10800000">
            <a:off x="2133195" y="1806109"/>
            <a:ext cx="1080934" cy="1078266"/>
          </a:xfrm>
          <a:prstGeom prst="bentConnector3">
            <a:avLst>
              <a:gd name="adj1" fmla="val 50000"/>
            </a:avLst>
          </a:prstGeom>
          <a:noFill/>
          <a:ln w="19050" cap="flat" cmpd="sng">
            <a:solidFill>
              <a:srgbClr val="3C3C3C"/>
            </a:solidFill>
            <a:prstDash val="solid"/>
            <a:round/>
            <a:headEnd type="none" w="med" len="med"/>
            <a:tailEnd type="diamond" w="med" len="med"/>
          </a:ln>
        </p:spPr>
      </p:cxnSp>
      <p:sp>
        <p:nvSpPr>
          <p:cNvPr id="139" name="TextBox 138">
            <a:extLst>
              <a:ext uri="{FF2B5EF4-FFF2-40B4-BE49-F238E27FC236}">
                <a16:creationId xmlns:a16="http://schemas.microsoft.com/office/drawing/2014/main" id="{808D808E-DFBE-D3E8-7A0A-0F67C3094770}"/>
              </a:ext>
            </a:extLst>
          </p:cNvPr>
          <p:cNvSpPr txBox="1"/>
          <p:nvPr/>
        </p:nvSpPr>
        <p:spPr>
          <a:xfrm>
            <a:off x="4122581" y="933988"/>
            <a:ext cx="4636444" cy="1384995"/>
          </a:xfrm>
          <a:prstGeom prst="rect">
            <a:avLst/>
          </a:prstGeom>
          <a:solidFill>
            <a:srgbClr val="E2ECFB"/>
          </a:solidFill>
        </p:spPr>
        <p:txBody>
          <a:bodyPr wrap="square">
            <a:spAutoFit/>
          </a:bodyPr>
          <a:lstStyle/>
          <a:p>
            <a:pPr algn="just" defTabSz="685800">
              <a:buClrTx/>
            </a:pPr>
            <a:r>
              <a:rPr lang="vi-VN" sz="2800" dirty="0">
                <a:latin typeface="Times New Roman" panose="02020603050405020304" pitchFamily="18" charset="0"/>
                <a:cs typeface="Times New Roman" panose="02020603050405020304" pitchFamily="18" charset="0"/>
              </a:rPr>
              <a:t>Cần giới thiệu rõ ràng, cụ thể về danh lam thắng cảnh hay di tích lịch sử.</a:t>
            </a:r>
            <a:endParaRPr lang="en-SG" sz="4000" kern="1200" dirty="0">
              <a:solidFill>
                <a:prstClr val="black"/>
              </a:solidFill>
              <a:latin typeface="Times New Roman" panose="02020603050405020304" pitchFamily="18" charset="0"/>
              <a:cs typeface="Times New Roman" panose="02020603050405020304" pitchFamily="18" charset="0"/>
            </a:endParaRPr>
          </a:p>
        </p:txBody>
      </p:sp>
      <p:sp>
        <p:nvSpPr>
          <p:cNvPr id="140" name="TextBox 139">
            <a:extLst>
              <a:ext uri="{FF2B5EF4-FFF2-40B4-BE49-F238E27FC236}">
                <a16:creationId xmlns:a16="http://schemas.microsoft.com/office/drawing/2014/main" id="{03BCD1FA-9F06-E566-4646-F54922E5E0A6}"/>
              </a:ext>
            </a:extLst>
          </p:cNvPr>
          <p:cNvSpPr txBox="1"/>
          <p:nvPr/>
        </p:nvSpPr>
        <p:spPr>
          <a:xfrm>
            <a:off x="4115957" y="2413463"/>
            <a:ext cx="4735052" cy="1384995"/>
          </a:xfrm>
          <a:prstGeom prst="rect">
            <a:avLst/>
          </a:prstGeom>
          <a:solidFill>
            <a:srgbClr val="FDEFE9"/>
          </a:solid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Có thể kết hợp thuyết minh với miêu tả, biểu cảm, tự sự để hấp dẫn, thu hút người đọc. </a:t>
            </a:r>
            <a:endParaRPr lang="en-SG" sz="4000" dirty="0">
              <a:latin typeface="Times New Roman" panose="02020603050405020304" pitchFamily="18" charset="0"/>
              <a:cs typeface="Times New Roman" panose="02020603050405020304" pitchFamily="18" charset="0"/>
            </a:endParaRPr>
          </a:p>
        </p:txBody>
      </p:sp>
      <p:sp>
        <p:nvSpPr>
          <p:cNvPr id="141" name="TextBox 140">
            <a:extLst>
              <a:ext uri="{FF2B5EF4-FFF2-40B4-BE49-F238E27FC236}">
                <a16:creationId xmlns:a16="http://schemas.microsoft.com/office/drawing/2014/main" id="{7E52FA8D-5210-CAE3-91C0-32C174B40DC6}"/>
              </a:ext>
            </a:extLst>
          </p:cNvPr>
          <p:cNvSpPr txBox="1"/>
          <p:nvPr/>
        </p:nvSpPr>
        <p:spPr>
          <a:xfrm>
            <a:off x="4165494" y="3933680"/>
            <a:ext cx="4658554" cy="954107"/>
          </a:xfrm>
          <a:prstGeom prst="rect">
            <a:avLst/>
          </a:prstGeom>
          <a:solidFill>
            <a:srgbClr val="DCF0C6"/>
          </a:solid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36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barn(inVertical)">
                                      <p:cBhvr>
                                        <p:cTn id="14" dur="5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wipe(down)">
                                      <p:cBhvr>
                                        <p:cTn id="19" dur="500"/>
                                        <p:tgtEl>
                                          <p:spTgt spid="136"/>
                                        </p:tgtEl>
                                      </p:cBhvr>
                                    </p:animEffect>
                                  </p:childTnLst>
                                </p:cTn>
                              </p:par>
                              <p:par>
                                <p:cTn id="20" presetID="22" presetClass="entr" presetSubtype="4"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down)">
                                      <p:cBhvr>
                                        <p:cTn id="22" dur="500"/>
                                        <p:tgtEl>
                                          <p:spTgt spid="89"/>
                                        </p:tgtEl>
                                      </p:cBhvr>
                                    </p:animEffect>
                                  </p:childTnLst>
                                </p:cTn>
                              </p:par>
                              <p:par>
                                <p:cTn id="23" presetID="22" presetClass="entr" presetSubtype="4"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wipe(down)">
                                      <p:cBhvr>
                                        <p:cTn id="25" dur="500"/>
                                        <p:tgtEl>
                                          <p:spTgt spid="1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wipe(down)">
                                      <p:cBhvr>
                                        <p:cTn id="28" dur="500"/>
                                        <p:tgtEl>
                                          <p:spTgt spid="13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8"/>
                                        </p:tgtEl>
                                        <p:attrNameLst>
                                          <p:attrName>style.visibility</p:attrName>
                                        </p:attrNameLst>
                                      </p:cBhvr>
                                      <p:to>
                                        <p:strVal val="visible"/>
                                      </p:to>
                                    </p:set>
                                    <p:animEffect transition="in" filter="barn(inVertical)">
                                      <p:cBhvr>
                                        <p:cTn id="33" dur="500"/>
                                        <p:tgtEl>
                                          <p:spTgt spid="138"/>
                                        </p:tgtEl>
                                      </p:cBhvr>
                                    </p:animEffect>
                                  </p:childTnLst>
                                </p:cTn>
                              </p:par>
                              <p:par>
                                <p:cTn id="34" presetID="16" presetClass="entr" presetSubtype="21"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barn(inVertical)">
                                      <p:cBhvr>
                                        <p:cTn id="36" dur="500"/>
                                        <p:tgtEl>
                                          <p:spTgt spid="87"/>
                                        </p:tgtEl>
                                      </p:cBhvr>
                                    </p:animEffect>
                                  </p:childTnLst>
                                </p:cTn>
                              </p:par>
                              <p:par>
                                <p:cTn id="37" presetID="16" presetClass="entr" presetSubtype="21" fill="hold" nodeType="with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barn(inVertical)">
                                      <p:cBhvr>
                                        <p:cTn id="39" dur="500"/>
                                        <p:tgtEl>
                                          <p:spTgt spid="101"/>
                                        </p:tgtEl>
                                      </p:cBhvr>
                                    </p:animEffect>
                                  </p:childTnLst>
                                </p:cTn>
                              </p:par>
                              <p:par>
                                <p:cTn id="40" presetID="16" presetClass="entr" presetSubtype="21" fill="hold"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barn(inVertical)">
                                      <p:cBhvr>
                                        <p:cTn id="42" dur="500"/>
                                        <p:tgtEl>
                                          <p:spTgt spid="9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Effect transition="in" filter="barn(inVertical)">
                                      <p:cBhvr>
                                        <p:cTn id="45" dur="500"/>
                                        <p:tgtEl>
                                          <p:spTgt spid="14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37"/>
                                        </p:tgtEl>
                                        <p:attrNameLst>
                                          <p:attrName>style.visibility</p:attrName>
                                        </p:attrNameLst>
                                      </p:cBhvr>
                                      <p:to>
                                        <p:strVal val="visible"/>
                                      </p:to>
                                    </p:set>
                                    <p:animEffect transition="in" filter="barn(inVertical)">
                                      <p:cBhvr>
                                        <p:cTn id="50" dur="500"/>
                                        <p:tgtEl>
                                          <p:spTgt spid="137"/>
                                        </p:tgtEl>
                                      </p:cBhvr>
                                    </p:animEffect>
                                  </p:childTnLst>
                                </p:cTn>
                              </p:par>
                              <p:par>
                                <p:cTn id="51" presetID="16" presetClass="entr" presetSubtype="21"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barn(inVertical)">
                                      <p:cBhvr>
                                        <p:cTn id="53" dur="500"/>
                                        <p:tgtEl>
                                          <p:spTgt spid="88"/>
                                        </p:tgtEl>
                                      </p:cBhvr>
                                    </p:animEffect>
                                  </p:childTnLst>
                                </p:cTn>
                              </p:par>
                              <p:par>
                                <p:cTn id="54" presetID="16" presetClass="entr" presetSubtype="21" fill="hold"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barn(inVertical)">
                                      <p:cBhvr>
                                        <p:cTn id="56" dur="500"/>
                                        <p:tgtEl>
                                          <p:spTgt spid="92"/>
                                        </p:tgtEl>
                                      </p:cBhvr>
                                    </p:animEffect>
                                  </p:childTnLst>
                                </p:cTn>
                              </p:par>
                              <p:par>
                                <p:cTn id="57" presetID="16" presetClass="entr" presetSubtype="21"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barn(inVertical)">
                                      <p:cBhvr>
                                        <p:cTn id="59" dur="500"/>
                                        <p:tgtEl>
                                          <p:spTgt spid="9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barn(inVertical)">
                                      <p:cBhvr>
                                        <p:cTn id="6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39" grpId="0" animBg="1"/>
      <p:bldP spid="140" grpId="0" animBg="1"/>
      <p:bldP spid="1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12168"/>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lang="en-US" sz="6000" b="1" noProof="0" dirty="0" err="1">
                <a:solidFill>
                  <a:schemeClr val="tx1"/>
                </a:solidFill>
                <a:latin typeface="Fira Sans Extra Condensed"/>
                <a:ea typeface="Fira Sans Extra Condensed"/>
                <a:cs typeface="Fira Sans Extra Condensed"/>
                <a:sym typeface="Fira Sans Extra Condensed"/>
              </a:rPr>
              <a:t>luyện</a:t>
            </a:r>
            <a:r>
              <a:rPr lang="en-US" sz="6000" b="1" noProof="0" dirty="0">
                <a:solidFill>
                  <a:schemeClr val="tx1"/>
                </a:solidFill>
                <a:latin typeface="Fira Sans Extra Condensed"/>
                <a:ea typeface="Fira Sans Extra Condensed"/>
                <a:cs typeface="Fira Sans Extra Condensed"/>
                <a:sym typeface="Fira Sans Extra Condensed"/>
              </a:rPr>
              <a:t> </a:t>
            </a:r>
            <a:r>
              <a:rPr lang="en-US" sz="6000" b="1" noProof="0" dirty="0" err="1">
                <a:solidFill>
                  <a:schemeClr val="tx1"/>
                </a:solidFill>
                <a:latin typeface="Fira Sans Extra Condensed"/>
                <a:ea typeface="Fira Sans Extra Condensed"/>
                <a:cs typeface="Fira Sans Extra Condensed"/>
                <a:sym typeface="Fira Sans Extra Condensed"/>
              </a:rPr>
              <a:t>tập</a:t>
            </a:r>
            <a:endPar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775129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0" y="2064265"/>
            <a:ext cx="4379053"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800" b="1" dirty="0">
                <a:latin typeface="+mj-lt"/>
              </a:rPr>
              <a:t>Hoạt động chuẩn bị trước khi viết</a:t>
            </a:r>
            <a:endParaRPr lang="en-SG" sz="4800" dirty="0">
              <a:latin typeface="+mj-lt"/>
            </a:endParaRPr>
          </a:p>
          <a:p>
            <a:pPr marL="133350" indent="0" algn="ctr">
              <a:lnSpc>
                <a:spcPct val="100000"/>
              </a:lnSpc>
              <a:spcAft>
                <a:spcPts val="800"/>
              </a:spcAft>
              <a:buNone/>
              <a:tabLst>
                <a:tab pos="347345" algn="l"/>
              </a:tabLst>
            </a:pPr>
            <a:endParaRPr lang="en-SG" sz="400000" dirty="0">
              <a:effectLst/>
              <a:latin typeface="+mj-lt"/>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7200" b="1" noProof="0" dirty="0">
                <a:solidFill>
                  <a:srgbClr val="FFFFFF"/>
                </a:solidFill>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6511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977117" y="2771054"/>
            <a:ext cx="7189766"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đối tượng thuyết minh</a:t>
            </a:r>
            <a:r>
              <a:rPr lang="en-US" sz="3600" b="1" dirty="0">
                <a:latin typeface="Times New Roman" panose="02020603050405020304" pitchFamily="18" charset="0"/>
                <a:cs typeface="Times New Roman" panose="02020603050405020304" pitchFamily="18" charset="0"/>
              </a:rPr>
              <a:t>,</a:t>
            </a:r>
            <a:r>
              <a:rPr lang="vi-VN" sz="3600" b="1" dirty="0">
                <a:latin typeface="Times New Roman" panose="02020603050405020304" pitchFamily="18" charset="0"/>
                <a:cs typeface="Times New Roman" panose="02020603050405020304" pitchFamily="18" charset="0"/>
              </a:rPr>
              <a:t> mục đích, người 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thông</a:t>
            </a:r>
            <a:r>
              <a:rPr lang="en-US" sz="3600" b="1" dirty="0">
                <a:latin typeface="Times New Roman" panose="02020603050405020304" pitchFamily="18" charset="0"/>
                <a:cs typeface="Times New Roman" panose="02020603050405020304" pitchFamily="18" charset="0"/>
              </a:rPr>
              <a:t> tin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thập</a:t>
            </a:r>
            <a:endParaRPr kumimoji="0" lang="en-SG" sz="123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746763" y="1743749"/>
            <a:ext cx="2302971"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4400" b="1" noProof="0" dirty="0">
                <a:solidFill>
                  <a:prstClr val="black"/>
                </a:solidFill>
                <a:latin typeface="Times New Roman" panose="02020603050405020304" pitchFamily="18" charset="0"/>
                <a:cs typeface="Times New Roman" panose="02020603050405020304" pitchFamily="18" charset="0"/>
                <a:sym typeface="Titan One"/>
              </a:rPr>
              <a:t>1.1</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5E2645E3-5025-DD2E-2241-7A6CE856D798}"/>
              </a:ext>
            </a:extLst>
          </p:cNvPr>
          <p:cNvGrpSpPr/>
          <p:nvPr/>
        </p:nvGrpSpPr>
        <p:grpSpPr>
          <a:xfrm>
            <a:off x="1503514" y="518347"/>
            <a:ext cx="6905351" cy="4313836"/>
            <a:chOff x="2305772" y="1070101"/>
            <a:chExt cx="15017671" cy="8839884"/>
          </a:xfrm>
        </p:grpSpPr>
        <p:sp>
          <p:nvSpPr>
            <p:cNvPr id="6" name="Freeform 4">
              <a:extLst>
                <a:ext uri="{FF2B5EF4-FFF2-40B4-BE49-F238E27FC236}">
                  <a16:creationId xmlns:a16="http://schemas.microsoft.com/office/drawing/2014/main" id="{2DA6B233-3A42-567D-4FD9-21BFC89DB684}"/>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85800">
                <a:buClrTx/>
                <a:defRPr/>
              </a:pPr>
              <a:endParaRPr lang="en-SG" sz="1350" kern="1200">
                <a:solidFill>
                  <a:prstClr val="black"/>
                </a:solidFill>
                <a:latin typeface="Calibri"/>
                <a:ea typeface="微软雅黑"/>
              </a:endParaRPr>
            </a:p>
          </p:txBody>
        </p:sp>
        <p:grpSp>
          <p:nvGrpSpPr>
            <p:cNvPr id="7" name="Group 6">
              <a:extLst>
                <a:ext uri="{FF2B5EF4-FFF2-40B4-BE49-F238E27FC236}">
                  <a16:creationId xmlns:a16="http://schemas.microsoft.com/office/drawing/2014/main" id="{BAFB3C99-01A6-585B-152C-3C74B1C0B3BA}"/>
                </a:ext>
              </a:extLst>
            </p:cNvPr>
            <p:cNvGrpSpPr/>
            <p:nvPr/>
          </p:nvGrpSpPr>
          <p:grpSpPr>
            <a:xfrm>
              <a:off x="2305772" y="2396800"/>
              <a:ext cx="13676457" cy="5725820"/>
              <a:chOff x="0" y="0"/>
              <a:chExt cx="5065354" cy="2120674"/>
            </a:xfrm>
          </p:grpSpPr>
          <p:sp>
            <p:nvSpPr>
              <p:cNvPr id="13" name="Freeform 6">
                <a:extLst>
                  <a:ext uri="{FF2B5EF4-FFF2-40B4-BE49-F238E27FC236}">
                    <a16:creationId xmlns:a16="http://schemas.microsoft.com/office/drawing/2014/main" id="{BAE4EA64-BC2A-85CE-548D-974BFAAE0D00}"/>
                  </a:ext>
                </a:extLst>
              </p:cNvPr>
              <p:cNvSpPr/>
              <p:nvPr/>
            </p:nvSpPr>
            <p:spPr>
              <a:xfrm>
                <a:off x="0" y="0"/>
                <a:ext cx="5065354" cy="2120674"/>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685800">
                  <a:buClrTx/>
                  <a:defRPr/>
                </a:pPr>
                <a:endParaRPr lang="en-SG" sz="1350" kern="1200" dirty="0">
                  <a:solidFill>
                    <a:prstClr val="black"/>
                  </a:solidFill>
                  <a:latin typeface="Calibri"/>
                  <a:ea typeface="微软雅黑"/>
                </a:endParaRPr>
              </a:p>
            </p:txBody>
          </p:sp>
          <p:sp>
            <p:nvSpPr>
              <p:cNvPr id="14" name="TextBox 7">
                <a:extLst>
                  <a:ext uri="{FF2B5EF4-FFF2-40B4-BE49-F238E27FC236}">
                    <a16:creationId xmlns:a16="http://schemas.microsoft.com/office/drawing/2014/main" id="{3E24323A-BD58-9447-B61F-63442906D475}"/>
                  </a:ext>
                </a:extLst>
              </p:cNvPr>
              <p:cNvSpPr txBox="1"/>
              <p:nvPr/>
            </p:nvSpPr>
            <p:spPr>
              <a:xfrm>
                <a:off x="0" y="9525"/>
                <a:ext cx="5065354" cy="1936045"/>
              </a:xfrm>
              <a:prstGeom prst="rect">
                <a:avLst/>
              </a:prstGeom>
            </p:spPr>
            <p:txBody>
              <a:bodyPr lIns="38100" tIns="38100" rIns="38100" bIns="38100" rtlCol="0" anchor="ctr"/>
              <a:lstStyle/>
              <a:p>
                <a:pPr algn="ctr" defTabSz="685800">
                  <a:lnSpc>
                    <a:spcPts val="1155"/>
                  </a:lnSpc>
                  <a:buClrTx/>
                  <a:defRPr/>
                </a:pPr>
                <a:endParaRPr sz="1350" kern="1200">
                  <a:solidFill>
                    <a:prstClr val="black"/>
                  </a:solidFill>
                  <a:latin typeface="Calibri"/>
                  <a:ea typeface="微软雅黑"/>
                </a:endParaRPr>
              </a:p>
            </p:txBody>
          </p:sp>
        </p:grpSp>
        <p:sp>
          <p:nvSpPr>
            <p:cNvPr id="8" name="Freeform 8">
              <a:extLst>
                <a:ext uri="{FF2B5EF4-FFF2-40B4-BE49-F238E27FC236}">
                  <a16:creationId xmlns:a16="http://schemas.microsoft.com/office/drawing/2014/main" id="{0B4EB707-0B49-1BDA-EE4D-90F6D8CF1526}"/>
                </a:ext>
              </a:extLst>
            </p:cNvPr>
            <p:cNvSpPr/>
            <p:nvPr/>
          </p:nvSpPr>
          <p:spPr>
            <a:xfrm rot="1537641">
              <a:off x="14824264" y="6817871"/>
              <a:ext cx="2476026" cy="309211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85800">
                <a:buClrTx/>
                <a:defRPr/>
              </a:pPr>
              <a:endParaRPr lang="en-SG" sz="1350" kern="1200">
                <a:solidFill>
                  <a:prstClr val="black"/>
                </a:solidFill>
                <a:latin typeface="Calibri"/>
                <a:ea typeface="微软雅黑"/>
              </a:endParaRPr>
            </a:p>
          </p:txBody>
        </p:sp>
        <p:sp>
          <p:nvSpPr>
            <p:cNvPr id="9" name="Freeform 10">
              <a:extLst>
                <a:ext uri="{FF2B5EF4-FFF2-40B4-BE49-F238E27FC236}">
                  <a16:creationId xmlns:a16="http://schemas.microsoft.com/office/drawing/2014/main" id="{3C942430-9333-CB3D-1981-2ED2F44B36F0}"/>
                </a:ext>
              </a:extLst>
            </p:cNvPr>
            <p:cNvSpPr/>
            <p:nvPr/>
          </p:nvSpPr>
          <p:spPr>
            <a:xfrm>
              <a:off x="8036994" y="1935225"/>
              <a:ext cx="2308527"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85800">
                <a:buClrTx/>
                <a:defRPr/>
              </a:pPr>
              <a:endParaRPr lang="en-SG" sz="1350" kern="1200" dirty="0">
                <a:solidFill>
                  <a:prstClr val="black"/>
                </a:solidFill>
                <a:latin typeface="Calibri"/>
                <a:ea typeface="微软雅黑"/>
              </a:endParaRPr>
            </a:p>
          </p:txBody>
        </p:sp>
        <p:sp>
          <p:nvSpPr>
            <p:cNvPr id="10" name="Freeform 12">
              <a:extLst>
                <a:ext uri="{FF2B5EF4-FFF2-40B4-BE49-F238E27FC236}">
                  <a16:creationId xmlns:a16="http://schemas.microsoft.com/office/drawing/2014/main" id="{87213281-637E-A547-A18F-9F5F276D3FE4}"/>
                </a:ext>
              </a:extLst>
            </p:cNvPr>
            <p:cNvSpPr/>
            <p:nvPr/>
          </p:nvSpPr>
          <p:spPr>
            <a:xfrm rot="4483766">
              <a:off x="3479054" y="7755039"/>
              <a:ext cx="1488229" cy="2470091"/>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85800">
                <a:buClrTx/>
                <a:defRPr/>
              </a:pPr>
              <a:endParaRPr lang="en-SG" sz="1350" kern="1200">
                <a:solidFill>
                  <a:prstClr val="black"/>
                </a:solidFill>
                <a:latin typeface="Calibri"/>
                <a:ea typeface="微软雅黑"/>
              </a:endParaRPr>
            </a:p>
          </p:txBody>
        </p:sp>
        <p:sp>
          <p:nvSpPr>
            <p:cNvPr id="11" name="Freeform 13">
              <a:extLst>
                <a:ext uri="{FF2B5EF4-FFF2-40B4-BE49-F238E27FC236}">
                  <a16:creationId xmlns:a16="http://schemas.microsoft.com/office/drawing/2014/main" id="{1BE1596E-6E58-849D-6395-237C96742A96}"/>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1">
                <a:extLst>
                  <a:ext uri="{96DAC541-7B7A-43D3-8B79-37D633B846F1}">
                    <asvg:svgBlip xmlns:asvg="http://schemas.microsoft.com/office/drawing/2016/SVG/main" r:embed="rId12"/>
                  </a:ext>
                </a:extLst>
              </a:blip>
              <a:stretch>
                <a:fillRect t="-19117" r="-25904"/>
              </a:stretch>
            </a:blipFill>
          </p:spPr>
          <p:txBody>
            <a:bodyPr/>
            <a:lstStyle/>
            <a:p>
              <a:pPr defTabSz="685800">
                <a:buClrTx/>
                <a:defRPr/>
              </a:pPr>
              <a:endParaRPr lang="en-SG" sz="1350" kern="1200">
                <a:solidFill>
                  <a:prstClr val="black"/>
                </a:solidFill>
                <a:latin typeface="Calibri"/>
                <a:ea typeface="微软雅黑"/>
              </a:endParaRPr>
            </a:p>
          </p:txBody>
        </p:sp>
        <p:sp>
          <p:nvSpPr>
            <p:cNvPr id="12" name="Freeform 14">
              <a:extLst>
                <a:ext uri="{FF2B5EF4-FFF2-40B4-BE49-F238E27FC236}">
                  <a16:creationId xmlns:a16="http://schemas.microsoft.com/office/drawing/2014/main" id="{798D1405-241E-FF17-9FA8-999F1299D164}"/>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85800">
                <a:buClrTx/>
                <a:defRPr/>
              </a:pPr>
              <a:endParaRPr lang="en-SG" sz="1350" kern="1200" dirty="0">
                <a:solidFill>
                  <a:prstClr val="black"/>
                </a:solidFill>
                <a:latin typeface="Calibri"/>
                <a:ea typeface="微软雅黑"/>
              </a:endParaRPr>
            </a:p>
          </p:txBody>
        </p:sp>
      </p:grpSp>
      <p:grpSp>
        <p:nvGrpSpPr>
          <p:cNvPr id="15" name="Google Shape;49;p15">
            <a:extLst>
              <a:ext uri="{FF2B5EF4-FFF2-40B4-BE49-F238E27FC236}">
                <a16:creationId xmlns:a16="http://schemas.microsoft.com/office/drawing/2014/main" id="{4C307039-C19C-1CC5-E01E-3EFAAE5007C9}"/>
              </a:ext>
            </a:extLst>
          </p:cNvPr>
          <p:cNvGrpSpPr/>
          <p:nvPr/>
        </p:nvGrpSpPr>
        <p:grpSpPr>
          <a:xfrm>
            <a:off x="40738" y="3104832"/>
            <a:ext cx="2209617" cy="2140667"/>
            <a:chOff x="457200" y="1608525"/>
            <a:chExt cx="3653750" cy="3648425"/>
          </a:xfrm>
        </p:grpSpPr>
        <p:sp>
          <p:nvSpPr>
            <p:cNvPr id="16" name="Google Shape;50;p15">
              <a:extLst>
                <a:ext uri="{FF2B5EF4-FFF2-40B4-BE49-F238E27FC236}">
                  <a16:creationId xmlns:a16="http://schemas.microsoft.com/office/drawing/2014/main" id="{D799AC01-1ACA-93FA-29A1-DF8EDF6B0477}"/>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dirty="0"/>
            </a:p>
          </p:txBody>
        </p:sp>
        <p:sp>
          <p:nvSpPr>
            <p:cNvPr id="17" name="Google Shape;51;p15">
              <a:extLst>
                <a:ext uri="{FF2B5EF4-FFF2-40B4-BE49-F238E27FC236}">
                  <a16:creationId xmlns:a16="http://schemas.microsoft.com/office/drawing/2014/main" id="{35EBF9C8-E223-887A-5CD2-96DCB9FF3BD9}"/>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dirty="0"/>
            </a:p>
          </p:txBody>
        </p:sp>
        <p:sp>
          <p:nvSpPr>
            <p:cNvPr id="18" name="Google Shape;52;p15">
              <a:extLst>
                <a:ext uri="{FF2B5EF4-FFF2-40B4-BE49-F238E27FC236}">
                  <a16:creationId xmlns:a16="http://schemas.microsoft.com/office/drawing/2014/main" id="{41D60A65-E903-2E22-385C-1AFB99D03D2F}"/>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dirty="0"/>
            </a:p>
          </p:txBody>
        </p:sp>
        <p:sp>
          <p:nvSpPr>
            <p:cNvPr id="19" name="Google Shape;53;p15">
              <a:extLst>
                <a:ext uri="{FF2B5EF4-FFF2-40B4-BE49-F238E27FC236}">
                  <a16:creationId xmlns:a16="http://schemas.microsoft.com/office/drawing/2014/main" id="{0A2A0F4A-7B1C-A442-5CFB-23E3CC319A3F}"/>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0" name="Google Shape;54;p15">
              <a:extLst>
                <a:ext uri="{FF2B5EF4-FFF2-40B4-BE49-F238E27FC236}">
                  <a16:creationId xmlns:a16="http://schemas.microsoft.com/office/drawing/2014/main" id="{EEF08CD3-6C8E-B965-96ED-8C96C94B9F69}"/>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1" name="Google Shape;55;p15">
              <a:extLst>
                <a:ext uri="{FF2B5EF4-FFF2-40B4-BE49-F238E27FC236}">
                  <a16:creationId xmlns:a16="http://schemas.microsoft.com/office/drawing/2014/main" id="{0F523D18-FD35-7049-4DE5-2A87982CC00E}"/>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2" name="Google Shape;56;p15">
              <a:extLst>
                <a:ext uri="{FF2B5EF4-FFF2-40B4-BE49-F238E27FC236}">
                  <a16:creationId xmlns:a16="http://schemas.microsoft.com/office/drawing/2014/main" id="{4F4AF919-888A-738D-F52C-2B3ABAB995DF}"/>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3" name="Google Shape;57;p15">
              <a:extLst>
                <a:ext uri="{FF2B5EF4-FFF2-40B4-BE49-F238E27FC236}">
                  <a16:creationId xmlns:a16="http://schemas.microsoft.com/office/drawing/2014/main" id="{1A3E4EE4-84F7-3902-1713-4F7B57A290E3}"/>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4" name="Google Shape;58;p15">
              <a:extLst>
                <a:ext uri="{FF2B5EF4-FFF2-40B4-BE49-F238E27FC236}">
                  <a16:creationId xmlns:a16="http://schemas.microsoft.com/office/drawing/2014/main" id="{F7A702B8-9935-14FA-614E-64C537090581}"/>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dirty="0"/>
            </a:p>
          </p:txBody>
        </p:sp>
        <p:sp>
          <p:nvSpPr>
            <p:cNvPr id="25" name="Google Shape;59;p15">
              <a:extLst>
                <a:ext uri="{FF2B5EF4-FFF2-40B4-BE49-F238E27FC236}">
                  <a16:creationId xmlns:a16="http://schemas.microsoft.com/office/drawing/2014/main" id="{A6689621-6535-AEAE-CE14-CB8D927F5935}"/>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6" name="Google Shape;60;p15">
              <a:extLst>
                <a:ext uri="{FF2B5EF4-FFF2-40B4-BE49-F238E27FC236}">
                  <a16:creationId xmlns:a16="http://schemas.microsoft.com/office/drawing/2014/main" id="{9F4058D9-EE57-14D9-5668-B668FB5C93C4}"/>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7" name="Google Shape;61;p15">
              <a:extLst>
                <a:ext uri="{FF2B5EF4-FFF2-40B4-BE49-F238E27FC236}">
                  <a16:creationId xmlns:a16="http://schemas.microsoft.com/office/drawing/2014/main" id="{7B3904CC-E9C7-8742-8BBC-62B31B10D12B}"/>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8" name="Google Shape;62;p15">
              <a:extLst>
                <a:ext uri="{FF2B5EF4-FFF2-40B4-BE49-F238E27FC236}">
                  <a16:creationId xmlns:a16="http://schemas.microsoft.com/office/drawing/2014/main" id="{2C8E5B99-6B8E-B52C-C6F0-846F792EA77A}"/>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29" name="Google Shape;63;p15">
              <a:extLst>
                <a:ext uri="{FF2B5EF4-FFF2-40B4-BE49-F238E27FC236}">
                  <a16:creationId xmlns:a16="http://schemas.microsoft.com/office/drawing/2014/main" id="{57B53930-24A2-AD6F-4123-F57D0C7E2784}"/>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0" name="Google Shape;64;p15">
              <a:extLst>
                <a:ext uri="{FF2B5EF4-FFF2-40B4-BE49-F238E27FC236}">
                  <a16:creationId xmlns:a16="http://schemas.microsoft.com/office/drawing/2014/main" id="{5E120690-EA46-1D6D-473F-C94E3CD6CF6D}"/>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1" name="Google Shape;65;p15">
              <a:extLst>
                <a:ext uri="{FF2B5EF4-FFF2-40B4-BE49-F238E27FC236}">
                  <a16:creationId xmlns:a16="http://schemas.microsoft.com/office/drawing/2014/main" id="{A579EAA5-1277-1DAD-6145-5D7E9E28D0EF}"/>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2" name="Google Shape;66;p15">
              <a:extLst>
                <a:ext uri="{FF2B5EF4-FFF2-40B4-BE49-F238E27FC236}">
                  <a16:creationId xmlns:a16="http://schemas.microsoft.com/office/drawing/2014/main" id="{BFB569F9-8075-5F95-CAFD-FFEEDB58C41A}"/>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3" name="Google Shape;67;p15">
              <a:extLst>
                <a:ext uri="{FF2B5EF4-FFF2-40B4-BE49-F238E27FC236}">
                  <a16:creationId xmlns:a16="http://schemas.microsoft.com/office/drawing/2014/main" id="{0F151457-B5F5-F95D-9E17-973594D40034}"/>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4" name="Google Shape;68;p15">
              <a:extLst>
                <a:ext uri="{FF2B5EF4-FFF2-40B4-BE49-F238E27FC236}">
                  <a16:creationId xmlns:a16="http://schemas.microsoft.com/office/drawing/2014/main" id="{58A3CB53-1D52-94CF-2686-E02612F62E20}"/>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dirty="0"/>
            </a:p>
          </p:txBody>
        </p:sp>
        <p:sp>
          <p:nvSpPr>
            <p:cNvPr id="35" name="Google Shape;69;p15">
              <a:extLst>
                <a:ext uri="{FF2B5EF4-FFF2-40B4-BE49-F238E27FC236}">
                  <a16:creationId xmlns:a16="http://schemas.microsoft.com/office/drawing/2014/main" id="{3EC9C6CA-6D6A-626F-FC5E-87E8D814D061}"/>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6" name="Google Shape;70;p15">
              <a:extLst>
                <a:ext uri="{FF2B5EF4-FFF2-40B4-BE49-F238E27FC236}">
                  <a16:creationId xmlns:a16="http://schemas.microsoft.com/office/drawing/2014/main" id="{52EE5D2E-8936-502B-79C4-B3EAB33EDABE}"/>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7" name="Google Shape;71;p15">
              <a:extLst>
                <a:ext uri="{FF2B5EF4-FFF2-40B4-BE49-F238E27FC236}">
                  <a16:creationId xmlns:a16="http://schemas.microsoft.com/office/drawing/2014/main" id="{5E4C0B26-D09E-94E6-5AE7-950BF5178826}"/>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8" name="Google Shape;72;p15">
              <a:extLst>
                <a:ext uri="{FF2B5EF4-FFF2-40B4-BE49-F238E27FC236}">
                  <a16:creationId xmlns:a16="http://schemas.microsoft.com/office/drawing/2014/main" id="{0A5B7E2A-865D-93C3-D3B3-938370A2934F}"/>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39" name="Google Shape;73;p15">
              <a:extLst>
                <a:ext uri="{FF2B5EF4-FFF2-40B4-BE49-F238E27FC236}">
                  <a16:creationId xmlns:a16="http://schemas.microsoft.com/office/drawing/2014/main" id="{A855742B-0A77-FC47-15A5-569D81C5C362}"/>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0" name="Google Shape;74;p15">
              <a:extLst>
                <a:ext uri="{FF2B5EF4-FFF2-40B4-BE49-F238E27FC236}">
                  <a16:creationId xmlns:a16="http://schemas.microsoft.com/office/drawing/2014/main" id="{62E88676-3D66-81FF-046B-42F6C747ACF9}"/>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1" name="Google Shape;75;p15">
              <a:extLst>
                <a:ext uri="{FF2B5EF4-FFF2-40B4-BE49-F238E27FC236}">
                  <a16:creationId xmlns:a16="http://schemas.microsoft.com/office/drawing/2014/main" id="{FDB9F82B-0B86-A8B4-B586-BFE5DA3C8836}"/>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2" name="Google Shape;76;p15">
              <a:extLst>
                <a:ext uri="{FF2B5EF4-FFF2-40B4-BE49-F238E27FC236}">
                  <a16:creationId xmlns:a16="http://schemas.microsoft.com/office/drawing/2014/main" id="{E284DEEB-85E5-3D44-544D-B43B000732A6}"/>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3" name="Google Shape;77;p15">
              <a:extLst>
                <a:ext uri="{FF2B5EF4-FFF2-40B4-BE49-F238E27FC236}">
                  <a16:creationId xmlns:a16="http://schemas.microsoft.com/office/drawing/2014/main" id="{633B9EE2-B025-740E-39CF-929A1E065983}"/>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4" name="Google Shape;83;p15">
              <a:extLst>
                <a:ext uri="{FF2B5EF4-FFF2-40B4-BE49-F238E27FC236}">
                  <a16:creationId xmlns:a16="http://schemas.microsoft.com/office/drawing/2014/main" id="{1D0E8DB4-3FC9-A579-E058-116722401DDF}"/>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dirty="0"/>
            </a:p>
          </p:txBody>
        </p:sp>
        <p:sp>
          <p:nvSpPr>
            <p:cNvPr id="45" name="Google Shape;84;p15">
              <a:extLst>
                <a:ext uri="{FF2B5EF4-FFF2-40B4-BE49-F238E27FC236}">
                  <a16:creationId xmlns:a16="http://schemas.microsoft.com/office/drawing/2014/main" id="{6E2E65BC-2D7F-9F07-4BCF-06855E0B5A0A}"/>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6" name="Google Shape;85;p15">
              <a:extLst>
                <a:ext uri="{FF2B5EF4-FFF2-40B4-BE49-F238E27FC236}">
                  <a16:creationId xmlns:a16="http://schemas.microsoft.com/office/drawing/2014/main" id="{160A4E97-3E79-2FB0-A215-5FEB75F27CC3}"/>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7" name="Google Shape;86;p15">
              <a:extLst>
                <a:ext uri="{FF2B5EF4-FFF2-40B4-BE49-F238E27FC236}">
                  <a16:creationId xmlns:a16="http://schemas.microsoft.com/office/drawing/2014/main" id="{30BF4B9F-645B-D0C4-18C0-F569BF9FFB89}"/>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8" name="Google Shape;87;p15">
              <a:extLst>
                <a:ext uri="{FF2B5EF4-FFF2-40B4-BE49-F238E27FC236}">
                  <a16:creationId xmlns:a16="http://schemas.microsoft.com/office/drawing/2014/main" id="{3EA0A0C0-D404-F4CC-218F-F57574E8994E}"/>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sp>
          <p:nvSpPr>
            <p:cNvPr id="49" name="Google Shape;88;p15">
              <a:extLst>
                <a:ext uri="{FF2B5EF4-FFF2-40B4-BE49-F238E27FC236}">
                  <a16:creationId xmlns:a16="http://schemas.microsoft.com/office/drawing/2014/main" id="{0B55DACC-FC5A-D24F-1599-F8C3D24AD0A6}"/>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p>
          </p:txBody>
        </p:sp>
      </p:grpSp>
      <p:sp>
        <p:nvSpPr>
          <p:cNvPr id="50" name="TextBox 49">
            <a:extLst>
              <a:ext uri="{FF2B5EF4-FFF2-40B4-BE49-F238E27FC236}">
                <a16:creationId xmlns:a16="http://schemas.microsoft.com/office/drawing/2014/main" id="{E6EDB3DE-ACDF-742D-E7A7-39C68DAB99F9}"/>
              </a:ext>
            </a:extLst>
          </p:cNvPr>
          <p:cNvSpPr txBox="1"/>
          <p:nvPr/>
        </p:nvSpPr>
        <p:spPr>
          <a:xfrm>
            <a:off x="1465084" y="1216510"/>
            <a:ext cx="6390760" cy="3508653"/>
          </a:xfrm>
          <a:prstGeom prst="rect">
            <a:avLst/>
          </a:prstGeom>
          <a:noFill/>
        </p:spPr>
        <p:txBody>
          <a:bodyPr wrap="square">
            <a:spAutoFit/>
          </a:bodyPr>
          <a:lstStyle/>
          <a:p>
            <a:pPr algn="just" defTabSz="685800">
              <a:buClrTx/>
              <a:defRPr/>
            </a:pPr>
            <a:r>
              <a:rPr lang="vi-VN" sz="2800" dirty="0">
                <a:latin typeface="+mj-lt"/>
              </a:rPr>
              <a:t>HS đọc khung Yêu cầu cần đạt trong SGK, tên đề mục phần kĩ năng Viết và trả lời câu hỏi sau để xác định nhiệm vụ học tập: Dựa vào yêu cầu cần đạt và tên đề mục phần kĩ năng Viết, cho biết ở bài học này, chúng ta sẽ thực hiện nhiệm vụ viết nào.</a:t>
            </a:r>
            <a:endParaRPr lang="en-SG" sz="2800" dirty="0">
              <a:latin typeface="+mj-lt"/>
            </a:endParaRPr>
          </a:p>
          <a:p>
            <a:pPr algn="just" defTabSz="685800">
              <a:buClrTx/>
              <a:defRPr/>
            </a:pPr>
            <a:endParaRPr lang="en-SG" sz="5400" dirty="0">
              <a:latin typeface="+mj-lt"/>
            </a:endParaRPr>
          </a:p>
        </p:txBody>
      </p:sp>
    </p:spTree>
    <p:extLst>
      <p:ext uri="{BB962C8B-B14F-4D97-AF65-F5344CB8AC3E}">
        <p14:creationId xmlns:p14="http://schemas.microsoft.com/office/powerpoint/2010/main" val="259589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326996" y="176169"/>
            <a:ext cx="6852269" cy="659759"/>
          </a:xfrm>
          <a:custGeom>
            <a:avLst/>
            <a:gdLst>
              <a:gd name="connsiteX0" fmla="*/ 0 w 6852269"/>
              <a:gd name="connsiteY0" fmla="*/ 0 h 659759"/>
              <a:gd name="connsiteX1" fmla="*/ 616704 w 6852269"/>
              <a:gd name="connsiteY1" fmla="*/ 0 h 659759"/>
              <a:gd name="connsiteX2" fmla="*/ 1164886 w 6852269"/>
              <a:gd name="connsiteY2" fmla="*/ 0 h 659759"/>
              <a:gd name="connsiteX3" fmla="*/ 1850113 w 6852269"/>
              <a:gd name="connsiteY3" fmla="*/ 0 h 659759"/>
              <a:gd name="connsiteX4" fmla="*/ 2535340 w 6852269"/>
              <a:gd name="connsiteY4" fmla="*/ 0 h 659759"/>
              <a:gd name="connsiteX5" fmla="*/ 3152044 w 6852269"/>
              <a:gd name="connsiteY5" fmla="*/ 0 h 659759"/>
              <a:gd name="connsiteX6" fmla="*/ 3768748 w 6852269"/>
              <a:gd name="connsiteY6" fmla="*/ 0 h 659759"/>
              <a:gd name="connsiteX7" fmla="*/ 4385452 w 6852269"/>
              <a:gd name="connsiteY7" fmla="*/ 0 h 659759"/>
              <a:gd name="connsiteX8" fmla="*/ 5139202 w 6852269"/>
              <a:gd name="connsiteY8" fmla="*/ 0 h 659759"/>
              <a:gd name="connsiteX9" fmla="*/ 5824429 w 6852269"/>
              <a:gd name="connsiteY9" fmla="*/ 0 h 659759"/>
              <a:gd name="connsiteX10" fmla="*/ 6852269 w 6852269"/>
              <a:gd name="connsiteY10" fmla="*/ 0 h 659759"/>
              <a:gd name="connsiteX11" fmla="*/ 6852269 w 6852269"/>
              <a:gd name="connsiteY11" fmla="*/ 659759 h 659759"/>
              <a:gd name="connsiteX12" fmla="*/ 6029997 w 6852269"/>
              <a:gd name="connsiteY12" fmla="*/ 659759 h 659759"/>
              <a:gd name="connsiteX13" fmla="*/ 5550338 w 6852269"/>
              <a:gd name="connsiteY13" fmla="*/ 659759 h 659759"/>
              <a:gd name="connsiteX14" fmla="*/ 4865111 w 6852269"/>
              <a:gd name="connsiteY14" fmla="*/ 659759 h 659759"/>
              <a:gd name="connsiteX15" fmla="*/ 4179884 w 6852269"/>
              <a:gd name="connsiteY15" fmla="*/ 659759 h 659759"/>
              <a:gd name="connsiteX16" fmla="*/ 3563180 w 6852269"/>
              <a:gd name="connsiteY16" fmla="*/ 659759 h 659759"/>
              <a:gd name="connsiteX17" fmla="*/ 3083521 w 6852269"/>
              <a:gd name="connsiteY17" fmla="*/ 659759 h 659759"/>
              <a:gd name="connsiteX18" fmla="*/ 2603862 w 6852269"/>
              <a:gd name="connsiteY18" fmla="*/ 659759 h 659759"/>
              <a:gd name="connsiteX19" fmla="*/ 1781590 w 6852269"/>
              <a:gd name="connsiteY19" fmla="*/ 659759 h 659759"/>
              <a:gd name="connsiteX20" fmla="*/ 959318 w 6852269"/>
              <a:gd name="connsiteY20" fmla="*/ 659759 h 659759"/>
              <a:gd name="connsiteX21" fmla="*/ 0 w 6852269"/>
              <a:gd name="connsiteY21" fmla="*/ 659759 h 659759"/>
              <a:gd name="connsiteX22" fmla="*/ 0 w 6852269"/>
              <a:gd name="connsiteY22" fmla="*/ 0 h 6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2269" h="659759" fill="none" extrusionOk="0">
                <a:moveTo>
                  <a:pt x="0" y="0"/>
                </a:moveTo>
                <a:cubicBezTo>
                  <a:pt x="160977" y="-14025"/>
                  <a:pt x="359304" y="-18866"/>
                  <a:pt x="616704" y="0"/>
                </a:cubicBezTo>
                <a:cubicBezTo>
                  <a:pt x="874104" y="18866"/>
                  <a:pt x="1001424" y="-5729"/>
                  <a:pt x="1164886" y="0"/>
                </a:cubicBezTo>
                <a:cubicBezTo>
                  <a:pt x="1328348" y="5729"/>
                  <a:pt x="1638416" y="-9914"/>
                  <a:pt x="1850113" y="0"/>
                </a:cubicBezTo>
                <a:cubicBezTo>
                  <a:pt x="2061810" y="9914"/>
                  <a:pt x="2230251" y="-13232"/>
                  <a:pt x="2535340" y="0"/>
                </a:cubicBezTo>
                <a:cubicBezTo>
                  <a:pt x="2840429" y="13232"/>
                  <a:pt x="3018193" y="23956"/>
                  <a:pt x="3152044" y="0"/>
                </a:cubicBezTo>
                <a:cubicBezTo>
                  <a:pt x="3285895" y="-23956"/>
                  <a:pt x="3596979" y="-19079"/>
                  <a:pt x="3768748" y="0"/>
                </a:cubicBezTo>
                <a:cubicBezTo>
                  <a:pt x="3940517" y="19079"/>
                  <a:pt x="4261999" y="-27451"/>
                  <a:pt x="4385452" y="0"/>
                </a:cubicBezTo>
                <a:cubicBezTo>
                  <a:pt x="4508905" y="27451"/>
                  <a:pt x="4837998" y="-19368"/>
                  <a:pt x="5139202" y="0"/>
                </a:cubicBezTo>
                <a:cubicBezTo>
                  <a:pt x="5440406" y="19368"/>
                  <a:pt x="5544774" y="11189"/>
                  <a:pt x="5824429" y="0"/>
                </a:cubicBezTo>
                <a:cubicBezTo>
                  <a:pt x="6104084" y="-11189"/>
                  <a:pt x="6345589" y="-17015"/>
                  <a:pt x="6852269" y="0"/>
                </a:cubicBezTo>
                <a:cubicBezTo>
                  <a:pt x="6824737" y="244824"/>
                  <a:pt x="6877112" y="341386"/>
                  <a:pt x="6852269" y="659759"/>
                </a:cubicBezTo>
                <a:cubicBezTo>
                  <a:pt x="6589449" y="691080"/>
                  <a:pt x="6385464" y="669265"/>
                  <a:pt x="6029997" y="659759"/>
                </a:cubicBezTo>
                <a:cubicBezTo>
                  <a:pt x="5674530" y="650253"/>
                  <a:pt x="5776108" y="643356"/>
                  <a:pt x="5550338" y="659759"/>
                </a:cubicBezTo>
                <a:cubicBezTo>
                  <a:pt x="5324568" y="676162"/>
                  <a:pt x="5057536" y="664615"/>
                  <a:pt x="4865111" y="659759"/>
                </a:cubicBezTo>
                <a:cubicBezTo>
                  <a:pt x="4672686" y="654903"/>
                  <a:pt x="4466635" y="692273"/>
                  <a:pt x="4179884" y="659759"/>
                </a:cubicBezTo>
                <a:cubicBezTo>
                  <a:pt x="3893133" y="627245"/>
                  <a:pt x="3833530" y="672057"/>
                  <a:pt x="3563180" y="659759"/>
                </a:cubicBezTo>
                <a:cubicBezTo>
                  <a:pt x="3292830" y="647461"/>
                  <a:pt x="3310860" y="647871"/>
                  <a:pt x="3083521" y="659759"/>
                </a:cubicBezTo>
                <a:cubicBezTo>
                  <a:pt x="2856182" y="671647"/>
                  <a:pt x="2751549" y="642078"/>
                  <a:pt x="2603862" y="659759"/>
                </a:cubicBezTo>
                <a:cubicBezTo>
                  <a:pt x="2456175" y="677440"/>
                  <a:pt x="2168727" y="651456"/>
                  <a:pt x="1781590" y="659759"/>
                </a:cubicBezTo>
                <a:cubicBezTo>
                  <a:pt x="1394453" y="668062"/>
                  <a:pt x="1265959" y="643269"/>
                  <a:pt x="959318" y="659759"/>
                </a:cubicBezTo>
                <a:cubicBezTo>
                  <a:pt x="652677" y="676249"/>
                  <a:pt x="388387" y="699388"/>
                  <a:pt x="0" y="659759"/>
                </a:cubicBezTo>
                <a:cubicBezTo>
                  <a:pt x="-15056" y="386522"/>
                  <a:pt x="-16325" y="144860"/>
                  <a:pt x="0" y="0"/>
                </a:cubicBezTo>
                <a:close/>
              </a:path>
              <a:path w="6852269" h="659759" stroke="0" extrusionOk="0">
                <a:moveTo>
                  <a:pt x="0" y="0"/>
                </a:moveTo>
                <a:cubicBezTo>
                  <a:pt x="176749" y="-36294"/>
                  <a:pt x="510520" y="-17674"/>
                  <a:pt x="753750" y="0"/>
                </a:cubicBezTo>
                <a:cubicBezTo>
                  <a:pt x="996980" y="17674"/>
                  <a:pt x="1093529" y="2949"/>
                  <a:pt x="1233408" y="0"/>
                </a:cubicBezTo>
                <a:cubicBezTo>
                  <a:pt x="1373287" y="-2949"/>
                  <a:pt x="1604659" y="-21444"/>
                  <a:pt x="1850113" y="0"/>
                </a:cubicBezTo>
                <a:cubicBezTo>
                  <a:pt x="2095568" y="21444"/>
                  <a:pt x="2269822" y="-10335"/>
                  <a:pt x="2535340" y="0"/>
                </a:cubicBezTo>
                <a:cubicBezTo>
                  <a:pt x="2800858" y="10335"/>
                  <a:pt x="2934828" y="-35421"/>
                  <a:pt x="3289089" y="0"/>
                </a:cubicBezTo>
                <a:cubicBezTo>
                  <a:pt x="3643350" y="35421"/>
                  <a:pt x="3721837" y="-19430"/>
                  <a:pt x="4042839" y="0"/>
                </a:cubicBezTo>
                <a:cubicBezTo>
                  <a:pt x="4363841" y="19430"/>
                  <a:pt x="4421090" y="-13373"/>
                  <a:pt x="4659543" y="0"/>
                </a:cubicBezTo>
                <a:cubicBezTo>
                  <a:pt x="4897996" y="13373"/>
                  <a:pt x="5066855" y="-2329"/>
                  <a:pt x="5344770" y="0"/>
                </a:cubicBezTo>
                <a:cubicBezTo>
                  <a:pt x="5622685" y="2329"/>
                  <a:pt x="5806301" y="-31120"/>
                  <a:pt x="6029997" y="0"/>
                </a:cubicBezTo>
                <a:cubicBezTo>
                  <a:pt x="6253693" y="31120"/>
                  <a:pt x="6557429" y="10569"/>
                  <a:pt x="6852269" y="0"/>
                </a:cubicBezTo>
                <a:cubicBezTo>
                  <a:pt x="6842688" y="269499"/>
                  <a:pt x="6874585" y="452427"/>
                  <a:pt x="6852269" y="659759"/>
                </a:cubicBezTo>
                <a:cubicBezTo>
                  <a:pt x="6518847" y="638548"/>
                  <a:pt x="6261270" y="660143"/>
                  <a:pt x="6098519" y="659759"/>
                </a:cubicBezTo>
                <a:cubicBezTo>
                  <a:pt x="5935768" y="659376"/>
                  <a:pt x="5634587" y="625274"/>
                  <a:pt x="5344770" y="659759"/>
                </a:cubicBezTo>
                <a:cubicBezTo>
                  <a:pt x="5054953" y="694244"/>
                  <a:pt x="4998549" y="668716"/>
                  <a:pt x="4796588" y="659759"/>
                </a:cubicBezTo>
                <a:cubicBezTo>
                  <a:pt x="4594627" y="650802"/>
                  <a:pt x="4432002" y="675402"/>
                  <a:pt x="4316929" y="659759"/>
                </a:cubicBezTo>
                <a:cubicBezTo>
                  <a:pt x="4201856" y="644116"/>
                  <a:pt x="3923616" y="655843"/>
                  <a:pt x="3631703" y="659759"/>
                </a:cubicBezTo>
                <a:cubicBezTo>
                  <a:pt x="3339790" y="663675"/>
                  <a:pt x="3233270" y="633760"/>
                  <a:pt x="2946476" y="659759"/>
                </a:cubicBezTo>
                <a:cubicBezTo>
                  <a:pt x="2659682" y="685758"/>
                  <a:pt x="2572906" y="630291"/>
                  <a:pt x="2329771" y="659759"/>
                </a:cubicBezTo>
                <a:cubicBezTo>
                  <a:pt x="2086636" y="689227"/>
                  <a:pt x="1927924" y="672802"/>
                  <a:pt x="1781590" y="659759"/>
                </a:cubicBezTo>
                <a:cubicBezTo>
                  <a:pt x="1635256" y="646716"/>
                  <a:pt x="1237740" y="641592"/>
                  <a:pt x="959318" y="659759"/>
                </a:cubicBezTo>
                <a:cubicBezTo>
                  <a:pt x="680896" y="677926"/>
                  <a:pt x="262530" y="619811"/>
                  <a:pt x="0" y="659759"/>
                </a:cubicBezTo>
                <a:cubicBezTo>
                  <a:pt x="7112" y="368051"/>
                  <a:pt x="-24072" y="325009"/>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C87CDCF-44C3-5FEB-4A15-BBCDAFDA2485}"/>
              </a:ext>
            </a:extLst>
          </p:cNvPr>
          <p:cNvSpPr txBox="1"/>
          <p:nvPr/>
        </p:nvSpPr>
        <p:spPr>
          <a:xfrm>
            <a:off x="1439406" y="141931"/>
            <a:ext cx="657208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1.1.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Hoạt</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động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xác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định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đối tượng thuyết minh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mục đích, người đọc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và</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thông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tin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cần</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thập</a:t>
            </a:r>
            <a:endParaRPr kumimoji="0" lang="en-SG"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2" name="组合 39">
            <a:extLst>
              <a:ext uri="{FF2B5EF4-FFF2-40B4-BE49-F238E27FC236}">
                <a16:creationId xmlns:a16="http://schemas.microsoft.com/office/drawing/2014/main" id="{D2796035-70A6-81DB-142F-2AC8814A0DE1}"/>
              </a:ext>
            </a:extLst>
          </p:cNvPr>
          <p:cNvGrpSpPr/>
          <p:nvPr/>
        </p:nvGrpSpPr>
        <p:grpSpPr>
          <a:xfrm>
            <a:off x="1512341" y="1067884"/>
            <a:ext cx="3388936" cy="829493"/>
            <a:chOff x="73349" y="1614466"/>
            <a:chExt cx="5749785" cy="1960373"/>
          </a:xfrm>
        </p:grpSpPr>
        <p:grpSp>
          <p:nvGrpSpPr>
            <p:cNvPr id="5" name="组合 34">
              <a:extLst>
                <a:ext uri="{FF2B5EF4-FFF2-40B4-BE49-F238E27FC236}">
                  <a16:creationId xmlns:a16="http://schemas.microsoft.com/office/drawing/2014/main" id="{44B5A72B-582C-BC93-675C-4EA559AD711A}"/>
                </a:ext>
              </a:extLst>
            </p:cNvPr>
            <p:cNvGrpSpPr/>
            <p:nvPr/>
          </p:nvGrpSpPr>
          <p:grpSpPr>
            <a:xfrm>
              <a:off x="73349" y="1614467"/>
              <a:ext cx="5749785" cy="1960372"/>
              <a:chOff x="569774" y="1614467"/>
              <a:chExt cx="4732684" cy="1960372"/>
            </a:xfrm>
          </p:grpSpPr>
          <p:sp>
            <p:nvSpPr>
              <p:cNvPr id="7" name="圆角矩形 30">
                <a:extLst>
                  <a:ext uri="{FF2B5EF4-FFF2-40B4-BE49-F238E27FC236}">
                    <a16:creationId xmlns:a16="http://schemas.microsoft.com/office/drawing/2014/main" id="{E79EDE41-A245-D954-9A7E-9EE9CA2EEAB0}"/>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514337" eaLnBrk="1" fontAlgn="auto" latinLnBrk="0" hangingPunct="1">
                  <a:lnSpc>
                    <a:spcPct val="100000"/>
                  </a:lnSpc>
                  <a:spcBef>
                    <a:spcPts val="0"/>
                  </a:spcBef>
                  <a:spcAft>
                    <a:spcPts val="0"/>
                  </a:spcAft>
                  <a:buClrTx/>
                  <a:buSzTx/>
                  <a:buFontTx/>
                  <a:buNone/>
                  <a:tabLst/>
                  <a:defRPr/>
                </a:pPr>
                <a:endParaRPr kumimoji="0" lang="zh-CN" altLang="en-US" sz="3300" b="1" i="0" u="none" strike="noStrike" kern="0" cap="none" spc="0" normalizeH="0" baseline="0" noProof="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8" name="圆角矩形 31">
                <a:extLst>
                  <a:ext uri="{FF2B5EF4-FFF2-40B4-BE49-F238E27FC236}">
                    <a16:creationId xmlns:a16="http://schemas.microsoft.com/office/drawing/2014/main" id="{D8684979-6148-E0AD-8B18-32B33B599D1E}"/>
                  </a:ext>
                </a:extLst>
              </p:cNvPr>
              <p:cNvSpPr/>
              <p:nvPr/>
            </p:nvSpPr>
            <p:spPr>
              <a:xfrm>
                <a:off x="694221" y="1820039"/>
                <a:ext cx="4561871" cy="1550312"/>
              </a:xfrm>
              <a:prstGeom prst="roundRect">
                <a:avLst>
                  <a:gd name="adj" fmla="val 10006"/>
                </a:avLst>
              </a:prstGeom>
              <a:solidFill>
                <a:srgbClr val="DC541E">
                  <a:lumMod val="20000"/>
                  <a:lumOff val="80000"/>
                </a:srgbClr>
              </a:solidFill>
              <a:ln w="25400" cap="rnd" cmpd="sng" algn="ctr">
                <a:noFill/>
                <a:prstDash val="lgDash"/>
                <a:round/>
              </a:ln>
              <a:effectLst/>
            </p:spPr>
            <p:txBody>
              <a:bodyPr rtlCol="0" anchor="ctr"/>
              <a:lstStyle/>
              <a:p>
                <a:pPr marL="0" marR="0" lvl="0" indent="0" algn="ctr" defTabSz="685783" eaLnBrk="1" fontAlgn="auto" latinLnBrk="0" hangingPunct="1">
                  <a:lnSpc>
                    <a:spcPct val="100000"/>
                  </a:lnSpc>
                  <a:spcBef>
                    <a:spcPts val="0"/>
                  </a:spcBef>
                  <a:spcAft>
                    <a:spcPts val="600"/>
                  </a:spcAft>
                  <a:buClrTx/>
                  <a:buSzTx/>
                  <a:buFontTx/>
                  <a:buNone/>
                  <a:tabLst/>
                  <a:defRPr/>
                </a:pPr>
                <a:r>
                  <a:rPr kumimoji="0" lang="en-US" sz="3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 BÀI</a:t>
                </a:r>
                <a:endParaRPr kumimoji="0" lang="en-SG" sz="5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6" name="矩形 33">
              <a:extLst>
                <a:ext uri="{FF2B5EF4-FFF2-40B4-BE49-F238E27FC236}">
                  <a16:creationId xmlns:a16="http://schemas.microsoft.com/office/drawing/2014/main" id="{BEC48930-170F-89FA-E2BC-50B87E0EFEDD}"/>
                </a:ext>
              </a:extLst>
            </p:cNvPr>
            <p:cNvSpPr/>
            <p:nvPr/>
          </p:nvSpPr>
          <p:spPr>
            <a:xfrm>
              <a:off x="627264" y="1614466"/>
              <a:ext cx="4572002" cy="1802845"/>
            </a:xfrm>
            <a:prstGeom prst="rect">
              <a:avLst/>
            </a:prstGeom>
          </p:spPr>
          <p:txBody>
            <a:bodyPr>
              <a:spAutoFit/>
            </a:bodyPr>
            <a:lstStyle/>
            <a:p>
              <a:pPr marL="0" marR="0" lvl="0" indent="0" algn="ctr" defTabSz="514337" eaLnBrk="1" fontAlgn="auto" latinLnBrk="0" hangingPunct="1">
                <a:lnSpc>
                  <a:spcPct val="150000"/>
                </a:lnSpc>
                <a:spcBef>
                  <a:spcPts val="0"/>
                </a:spcBef>
                <a:spcAft>
                  <a:spcPts val="0"/>
                </a:spcAft>
                <a:buClrTx/>
                <a:buSzTx/>
                <a:buFontTx/>
                <a:buNone/>
                <a:tabLst/>
                <a:defRPr/>
              </a:pPr>
              <a:endParaRPr kumimoji="0" sz="3300" b="1" i="0" u="none" strike="noStrike" kern="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9" name="组合 38">
            <a:extLst>
              <a:ext uri="{FF2B5EF4-FFF2-40B4-BE49-F238E27FC236}">
                <a16:creationId xmlns:a16="http://schemas.microsoft.com/office/drawing/2014/main" id="{354C0F3A-23FB-9711-3E55-A6CC79907647}"/>
              </a:ext>
            </a:extLst>
          </p:cNvPr>
          <p:cNvGrpSpPr/>
          <p:nvPr/>
        </p:nvGrpSpPr>
        <p:grpSpPr>
          <a:xfrm>
            <a:off x="559625" y="2369920"/>
            <a:ext cx="5198423" cy="2327992"/>
            <a:chOff x="440180" y="3419486"/>
            <a:chExt cx="4946168" cy="2127299"/>
          </a:xfrm>
        </p:grpSpPr>
        <p:grpSp>
          <p:nvGrpSpPr>
            <p:cNvPr id="10" name="组合 35">
              <a:extLst>
                <a:ext uri="{FF2B5EF4-FFF2-40B4-BE49-F238E27FC236}">
                  <a16:creationId xmlns:a16="http://schemas.microsoft.com/office/drawing/2014/main" id="{D619B35C-2B02-F069-A6D2-1A3B6AF3A4A2}"/>
                </a:ext>
              </a:extLst>
            </p:cNvPr>
            <p:cNvGrpSpPr/>
            <p:nvPr/>
          </p:nvGrpSpPr>
          <p:grpSpPr>
            <a:xfrm>
              <a:off x="440180" y="3419486"/>
              <a:ext cx="4946168" cy="2127299"/>
              <a:chOff x="871714" y="1500142"/>
              <a:chExt cx="4071222" cy="1553976"/>
            </a:xfrm>
          </p:grpSpPr>
          <p:sp>
            <p:nvSpPr>
              <p:cNvPr id="13" name="圆角矩形 36">
                <a:extLst>
                  <a:ext uri="{FF2B5EF4-FFF2-40B4-BE49-F238E27FC236}">
                    <a16:creationId xmlns:a16="http://schemas.microsoft.com/office/drawing/2014/main" id="{B18055FC-41D8-B5D2-D1B4-E46FF4CE55DF}"/>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algn="ctr" defTabSz="514337">
                  <a:buClrTx/>
                  <a:defRPr/>
                </a:pPr>
                <a:endParaRPr lang="zh-CN" altLang="en-US" sz="1013">
                  <a:solidFill>
                    <a:prstClr val="white"/>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 name="圆角矩形 37">
                <a:extLst>
                  <a:ext uri="{FF2B5EF4-FFF2-40B4-BE49-F238E27FC236}">
                    <a16:creationId xmlns:a16="http://schemas.microsoft.com/office/drawing/2014/main" id="{B4816637-AB1C-0831-A002-1865347A197C}"/>
                  </a:ext>
                </a:extLst>
              </p:cNvPr>
              <p:cNvSpPr/>
              <p:nvPr/>
            </p:nvSpPr>
            <p:spPr>
              <a:xfrm>
                <a:off x="988736" y="1618130"/>
                <a:ext cx="3837179" cy="1318001"/>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algn="ctr" defTabSz="514337">
                  <a:lnSpc>
                    <a:spcPct val="150000"/>
                  </a:lnSpc>
                  <a:buClrTx/>
                  <a:defRPr/>
                </a:pPr>
                <a:endParaRPr lang="zh-CN" altLang="en-US" sz="1013"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12" name="矩形 1">
              <a:extLst>
                <a:ext uri="{FF2B5EF4-FFF2-40B4-BE49-F238E27FC236}">
                  <a16:creationId xmlns:a16="http://schemas.microsoft.com/office/drawing/2014/main" id="{7A3BEA20-9DAD-E18A-F546-5068745EDDF6}"/>
                </a:ext>
              </a:extLst>
            </p:cNvPr>
            <p:cNvSpPr/>
            <p:nvPr/>
          </p:nvSpPr>
          <p:spPr>
            <a:xfrm>
              <a:off x="627264" y="3712591"/>
              <a:ext cx="4463927" cy="272924"/>
            </a:xfrm>
            <a:prstGeom prst="rect">
              <a:avLst/>
            </a:prstGeom>
          </p:spPr>
          <p:txBody>
            <a:bodyPr wrap="square">
              <a:spAutoFit/>
            </a:bodyPr>
            <a:lstStyle/>
            <a:p>
              <a:pPr algn="ctr" defTabSz="514337">
                <a:lnSpc>
                  <a:spcPct val="150000"/>
                </a:lnSpc>
                <a:buClrTx/>
                <a:defRPr/>
              </a:pPr>
              <a:endParaRPr lang="zh-CN" altLang="en-US" sz="1013"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15" name="组合 11">
            <a:extLst>
              <a:ext uri="{FF2B5EF4-FFF2-40B4-BE49-F238E27FC236}">
                <a16:creationId xmlns:a16="http://schemas.microsoft.com/office/drawing/2014/main" id="{94F9D3AF-BDCB-9A99-FF61-3BAF4039A539}"/>
              </a:ext>
            </a:extLst>
          </p:cNvPr>
          <p:cNvGrpSpPr/>
          <p:nvPr/>
        </p:nvGrpSpPr>
        <p:grpSpPr>
          <a:xfrm>
            <a:off x="2323223" y="2060101"/>
            <a:ext cx="1767173" cy="222735"/>
            <a:chOff x="1500706" y="3155738"/>
            <a:chExt cx="2697446" cy="362310"/>
          </a:xfrm>
        </p:grpSpPr>
        <p:sp>
          <p:nvSpPr>
            <p:cNvPr id="16" name="燕尾形 40">
              <a:extLst>
                <a:ext uri="{FF2B5EF4-FFF2-40B4-BE49-F238E27FC236}">
                  <a16:creationId xmlns:a16="http://schemas.microsoft.com/office/drawing/2014/main" id="{E133DE28-7EB7-9E18-444B-F12F1EEB4F16}"/>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514337">
                <a:buClrTx/>
                <a:defRPr/>
              </a:pPr>
              <a:endParaRPr lang="zh-CN" altLang="en-US" sz="1013">
                <a:solidFill>
                  <a:prstClr val="black"/>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7" name="燕尾形 41">
              <a:extLst>
                <a:ext uri="{FF2B5EF4-FFF2-40B4-BE49-F238E27FC236}">
                  <a16:creationId xmlns:a16="http://schemas.microsoft.com/office/drawing/2014/main" id="{8D167D17-B14C-8735-BACD-E2CE2E7C4D0A}"/>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514337">
                <a:buClrTx/>
                <a:defRPr/>
              </a:pPr>
              <a:endParaRPr lang="zh-CN" altLang="en-US" sz="1013" dirty="0">
                <a:solidFill>
                  <a:prstClr val="black"/>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8" name="燕尾形 42">
              <a:extLst>
                <a:ext uri="{FF2B5EF4-FFF2-40B4-BE49-F238E27FC236}">
                  <a16:creationId xmlns:a16="http://schemas.microsoft.com/office/drawing/2014/main" id="{35702E7C-3DE0-A9C6-10DA-DEBDD91334A1}"/>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514337">
                <a:buClrTx/>
                <a:defRPr/>
              </a:pPr>
              <a:endParaRPr lang="zh-CN" altLang="en-US" sz="1013">
                <a:solidFill>
                  <a:prstClr val="black"/>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9" name="TextBox 18">
            <a:extLst>
              <a:ext uri="{FF2B5EF4-FFF2-40B4-BE49-F238E27FC236}">
                <a16:creationId xmlns:a16="http://schemas.microsoft.com/office/drawing/2014/main" id="{3801ECC6-D7FE-406F-A172-C4DCAE717F81}"/>
              </a:ext>
            </a:extLst>
          </p:cNvPr>
          <p:cNvSpPr txBox="1"/>
          <p:nvPr/>
        </p:nvSpPr>
        <p:spPr>
          <a:xfrm>
            <a:off x="672373" y="2571750"/>
            <a:ext cx="4972925" cy="1938992"/>
          </a:xfrm>
          <a:prstGeom prst="rect">
            <a:avLst/>
          </a:prstGeom>
          <a:noFill/>
        </p:spPr>
        <p:txBody>
          <a:bodyPr wrap="square">
            <a:spAutoFit/>
          </a:bodyPr>
          <a:lstStyle/>
          <a:p>
            <a:pPr algn="just"/>
            <a:r>
              <a:rPr lang="vi-VN" sz="2400" dirty="0">
                <a:latin typeface="+mj-lt"/>
              </a:rPr>
              <a:t>Viết bài văn thuyết minh (khoảng 600 chữ) về một danh lam thắng cảnh hay di tích lịch sử ở nơi em sống để tham gia cuộc thi “Danh thắng và di tích tôi yêu” do một tạp chí du lịch tổ chức.</a:t>
            </a:r>
            <a:endParaRPr lang="en-SG" sz="4800" dirty="0">
              <a:latin typeface="+mj-lt"/>
            </a:endParaRPr>
          </a:p>
        </p:txBody>
      </p:sp>
      <p:pic>
        <p:nvPicPr>
          <p:cNvPr id="20" name="Picture 19">
            <a:extLst>
              <a:ext uri="{FF2B5EF4-FFF2-40B4-BE49-F238E27FC236}">
                <a16:creationId xmlns:a16="http://schemas.microsoft.com/office/drawing/2014/main" id="{B4FE111B-9FF3-B808-DB2C-F835165BCA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60" b="91272" l="3721" r="93256">
                        <a14:foregroundMark x1="22442" y1="7980" x2="22442" y2="7980"/>
                        <a14:foregroundMark x1="23140" y1="8105" x2="29884" y2="10349"/>
                        <a14:foregroundMark x1="20116" y1="8728" x2="21744" y2="18579"/>
                        <a14:foregroundMark x1="18256" y1="10100" x2="3837" y2="26185"/>
                        <a14:foregroundMark x1="3837" y1="26434" x2="4535" y2="26559"/>
                        <a14:foregroundMark x1="36163" y1="55237" x2="40233" y2="57232"/>
                        <a14:foregroundMark x1="50465" y1="91272" x2="50465" y2="91272"/>
                        <a14:foregroundMark x1="50116" y1="90898" x2="50000" y2="86908"/>
                        <a14:foregroundMark x1="93372" y1="23192" x2="93372" y2="23192"/>
                        <a14:foregroundMark x1="93488" y1="24065" x2="91047" y2="41895"/>
                        <a14:foregroundMark x1="91047" y1="41895" x2="91047" y2="41895"/>
                        <a14:foregroundMark x1="91047" y1="43392" x2="91047" y2="43392"/>
                        <a14:foregroundMark x1="90930" y1="43392" x2="81395" y2="41521"/>
                        <a14:foregroundMark x1="86628" y1="29551" x2="86395" y2="47257"/>
                        <a14:foregroundMark x1="86395" y1="47257" x2="87209" y2="48878"/>
                        <a14:foregroundMark x1="89070" y1="47132" x2="89070" y2="47132"/>
                        <a14:foregroundMark x1="89070" y1="47132" x2="89070" y2="47132"/>
                        <a14:foregroundMark x1="88256" y1="46259" x2="86279" y2="43017"/>
                        <a14:foregroundMark x1="79535" y1="7855" x2="79535" y2="7855"/>
                        <a14:foregroundMark x1="78721" y1="7855" x2="69302" y2="6608"/>
                        <a14:foregroundMark x1="30349" y1="6234" x2="29651" y2="6234"/>
                        <a14:foregroundMark x1="29651" y1="6234" x2="29651" y2="6234"/>
                        <a14:foregroundMark x1="71395" y1="5860" x2="71395" y2="5860"/>
                        <a14:foregroundMark x1="28372" y1="5736" x2="28372" y2="5736"/>
                        <a14:foregroundMark x1="76512" y1="5736" x2="76512" y2="5736"/>
                      </a14:backgroundRemoval>
                    </a14:imgEffect>
                  </a14:imgLayer>
                </a14:imgProps>
              </a:ext>
            </a:extLst>
          </a:blip>
          <a:stretch>
            <a:fillRect/>
          </a:stretch>
        </p:blipFill>
        <p:spPr>
          <a:xfrm>
            <a:off x="5975384" y="1953780"/>
            <a:ext cx="2828576" cy="2637811"/>
          </a:xfrm>
          <a:prstGeom prst="rect">
            <a:avLst/>
          </a:prstGeom>
        </p:spPr>
      </p:pic>
    </p:spTree>
    <p:extLst>
      <p:ext uri="{BB962C8B-B14F-4D97-AF65-F5344CB8AC3E}">
        <p14:creationId xmlns:p14="http://schemas.microsoft.com/office/powerpoint/2010/main" val="1550361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10148"/>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326996" y="176169"/>
            <a:ext cx="6852269" cy="659759"/>
          </a:xfrm>
          <a:custGeom>
            <a:avLst/>
            <a:gdLst>
              <a:gd name="connsiteX0" fmla="*/ 0 w 6852269"/>
              <a:gd name="connsiteY0" fmla="*/ 0 h 659759"/>
              <a:gd name="connsiteX1" fmla="*/ 616704 w 6852269"/>
              <a:gd name="connsiteY1" fmla="*/ 0 h 659759"/>
              <a:gd name="connsiteX2" fmla="*/ 1164886 w 6852269"/>
              <a:gd name="connsiteY2" fmla="*/ 0 h 659759"/>
              <a:gd name="connsiteX3" fmla="*/ 1850113 w 6852269"/>
              <a:gd name="connsiteY3" fmla="*/ 0 h 659759"/>
              <a:gd name="connsiteX4" fmla="*/ 2535340 w 6852269"/>
              <a:gd name="connsiteY4" fmla="*/ 0 h 659759"/>
              <a:gd name="connsiteX5" fmla="*/ 3152044 w 6852269"/>
              <a:gd name="connsiteY5" fmla="*/ 0 h 659759"/>
              <a:gd name="connsiteX6" fmla="*/ 3768748 w 6852269"/>
              <a:gd name="connsiteY6" fmla="*/ 0 h 659759"/>
              <a:gd name="connsiteX7" fmla="*/ 4385452 w 6852269"/>
              <a:gd name="connsiteY7" fmla="*/ 0 h 659759"/>
              <a:gd name="connsiteX8" fmla="*/ 5139202 w 6852269"/>
              <a:gd name="connsiteY8" fmla="*/ 0 h 659759"/>
              <a:gd name="connsiteX9" fmla="*/ 5824429 w 6852269"/>
              <a:gd name="connsiteY9" fmla="*/ 0 h 659759"/>
              <a:gd name="connsiteX10" fmla="*/ 6852269 w 6852269"/>
              <a:gd name="connsiteY10" fmla="*/ 0 h 659759"/>
              <a:gd name="connsiteX11" fmla="*/ 6852269 w 6852269"/>
              <a:gd name="connsiteY11" fmla="*/ 659759 h 659759"/>
              <a:gd name="connsiteX12" fmla="*/ 6029997 w 6852269"/>
              <a:gd name="connsiteY12" fmla="*/ 659759 h 659759"/>
              <a:gd name="connsiteX13" fmla="*/ 5550338 w 6852269"/>
              <a:gd name="connsiteY13" fmla="*/ 659759 h 659759"/>
              <a:gd name="connsiteX14" fmla="*/ 4865111 w 6852269"/>
              <a:gd name="connsiteY14" fmla="*/ 659759 h 659759"/>
              <a:gd name="connsiteX15" fmla="*/ 4179884 w 6852269"/>
              <a:gd name="connsiteY15" fmla="*/ 659759 h 659759"/>
              <a:gd name="connsiteX16" fmla="*/ 3563180 w 6852269"/>
              <a:gd name="connsiteY16" fmla="*/ 659759 h 659759"/>
              <a:gd name="connsiteX17" fmla="*/ 3083521 w 6852269"/>
              <a:gd name="connsiteY17" fmla="*/ 659759 h 659759"/>
              <a:gd name="connsiteX18" fmla="*/ 2603862 w 6852269"/>
              <a:gd name="connsiteY18" fmla="*/ 659759 h 659759"/>
              <a:gd name="connsiteX19" fmla="*/ 1781590 w 6852269"/>
              <a:gd name="connsiteY19" fmla="*/ 659759 h 659759"/>
              <a:gd name="connsiteX20" fmla="*/ 959318 w 6852269"/>
              <a:gd name="connsiteY20" fmla="*/ 659759 h 659759"/>
              <a:gd name="connsiteX21" fmla="*/ 0 w 6852269"/>
              <a:gd name="connsiteY21" fmla="*/ 659759 h 659759"/>
              <a:gd name="connsiteX22" fmla="*/ 0 w 6852269"/>
              <a:gd name="connsiteY22" fmla="*/ 0 h 6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2269" h="659759" fill="none" extrusionOk="0">
                <a:moveTo>
                  <a:pt x="0" y="0"/>
                </a:moveTo>
                <a:cubicBezTo>
                  <a:pt x="160977" y="-14025"/>
                  <a:pt x="359304" y="-18866"/>
                  <a:pt x="616704" y="0"/>
                </a:cubicBezTo>
                <a:cubicBezTo>
                  <a:pt x="874104" y="18866"/>
                  <a:pt x="1001424" y="-5729"/>
                  <a:pt x="1164886" y="0"/>
                </a:cubicBezTo>
                <a:cubicBezTo>
                  <a:pt x="1328348" y="5729"/>
                  <a:pt x="1638416" y="-9914"/>
                  <a:pt x="1850113" y="0"/>
                </a:cubicBezTo>
                <a:cubicBezTo>
                  <a:pt x="2061810" y="9914"/>
                  <a:pt x="2230251" y="-13232"/>
                  <a:pt x="2535340" y="0"/>
                </a:cubicBezTo>
                <a:cubicBezTo>
                  <a:pt x="2840429" y="13232"/>
                  <a:pt x="3018193" y="23956"/>
                  <a:pt x="3152044" y="0"/>
                </a:cubicBezTo>
                <a:cubicBezTo>
                  <a:pt x="3285895" y="-23956"/>
                  <a:pt x="3596979" y="-19079"/>
                  <a:pt x="3768748" y="0"/>
                </a:cubicBezTo>
                <a:cubicBezTo>
                  <a:pt x="3940517" y="19079"/>
                  <a:pt x="4261999" y="-27451"/>
                  <a:pt x="4385452" y="0"/>
                </a:cubicBezTo>
                <a:cubicBezTo>
                  <a:pt x="4508905" y="27451"/>
                  <a:pt x="4837998" y="-19368"/>
                  <a:pt x="5139202" y="0"/>
                </a:cubicBezTo>
                <a:cubicBezTo>
                  <a:pt x="5440406" y="19368"/>
                  <a:pt x="5544774" y="11189"/>
                  <a:pt x="5824429" y="0"/>
                </a:cubicBezTo>
                <a:cubicBezTo>
                  <a:pt x="6104084" y="-11189"/>
                  <a:pt x="6345589" y="-17015"/>
                  <a:pt x="6852269" y="0"/>
                </a:cubicBezTo>
                <a:cubicBezTo>
                  <a:pt x="6824737" y="244824"/>
                  <a:pt x="6877112" y="341386"/>
                  <a:pt x="6852269" y="659759"/>
                </a:cubicBezTo>
                <a:cubicBezTo>
                  <a:pt x="6589449" y="691080"/>
                  <a:pt x="6385464" y="669265"/>
                  <a:pt x="6029997" y="659759"/>
                </a:cubicBezTo>
                <a:cubicBezTo>
                  <a:pt x="5674530" y="650253"/>
                  <a:pt x="5776108" y="643356"/>
                  <a:pt x="5550338" y="659759"/>
                </a:cubicBezTo>
                <a:cubicBezTo>
                  <a:pt x="5324568" y="676162"/>
                  <a:pt x="5057536" y="664615"/>
                  <a:pt x="4865111" y="659759"/>
                </a:cubicBezTo>
                <a:cubicBezTo>
                  <a:pt x="4672686" y="654903"/>
                  <a:pt x="4466635" y="692273"/>
                  <a:pt x="4179884" y="659759"/>
                </a:cubicBezTo>
                <a:cubicBezTo>
                  <a:pt x="3893133" y="627245"/>
                  <a:pt x="3833530" y="672057"/>
                  <a:pt x="3563180" y="659759"/>
                </a:cubicBezTo>
                <a:cubicBezTo>
                  <a:pt x="3292830" y="647461"/>
                  <a:pt x="3310860" y="647871"/>
                  <a:pt x="3083521" y="659759"/>
                </a:cubicBezTo>
                <a:cubicBezTo>
                  <a:pt x="2856182" y="671647"/>
                  <a:pt x="2751549" y="642078"/>
                  <a:pt x="2603862" y="659759"/>
                </a:cubicBezTo>
                <a:cubicBezTo>
                  <a:pt x="2456175" y="677440"/>
                  <a:pt x="2168727" y="651456"/>
                  <a:pt x="1781590" y="659759"/>
                </a:cubicBezTo>
                <a:cubicBezTo>
                  <a:pt x="1394453" y="668062"/>
                  <a:pt x="1265959" y="643269"/>
                  <a:pt x="959318" y="659759"/>
                </a:cubicBezTo>
                <a:cubicBezTo>
                  <a:pt x="652677" y="676249"/>
                  <a:pt x="388387" y="699388"/>
                  <a:pt x="0" y="659759"/>
                </a:cubicBezTo>
                <a:cubicBezTo>
                  <a:pt x="-15056" y="386522"/>
                  <a:pt x="-16325" y="144860"/>
                  <a:pt x="0" y="0"/>
                </a:cubicBezTo>
                <a:close/>
              </a:path>
              <a:path w="6852269" h="659759" stroke="0" extrusionOk="0">
                <a:moveTo>
                  <a:pt x="0" y="0"/>
                </a:moveTo>
                <a:cubicBezTo>
                  <a:pt x="176749" y="-36294"/>
                  <a:pt x="510520" y="-17674"/>
                  <a:pt x="753750" y="0"/>
                </a:cubicBezTo>
                <a:cubicBezTo>
                  <a:pt x="996980" y="17674"/>
                  <a:pt x="1093529" y="2949"/>
                  <a:pt x="1233408" y="0"/>
                </a:cubicBezTo>
                <a:cubicBezTo>
                  <a:pt x="1373287" y="-2949"/>
                  <a:pt x="1604659" y="-21444"/>
                  <a:pt x="1850113" y="0"/>
                </a:cubicBezTo>
                <a:cubicBezTo>
                  <a:pt x="2095568" y="21444"/>
                  <a:pt x="2269822" y="-10335"/>
                  <a:pt x="2535340" y="0"/>
                </a:cubicBezTo>
                <a:cubicBezTo>
                  <a:pt x="2800858" y="10335"/>
                  <a:pt x="2934828" y="-35421"/>
                  <a:pt x="3289089" y="0"/>
                </a:cubicBezTo>
                <a:cubicBezTo>
                  <a:pt x="3643350" y="35421"/>
                  <a:pt x="3721837" y="-19430"/>
                  <a:pt x="4042839" y="0"/>
                </a:cubicBezTo>
                <a:cubicBezTo>
                  <a:pt x="4363841" y="19430"/>
                  <a:pt x="4421090" y="-13373"/>
                  <a:pt x="4659543" y="0"/>
                </a:cubicBezTo>
                <a:cubicBezTo>
                  <a:pt x="4897996" y="13373"/>
                  <a:pt x="5066855" y="-2329"/>
                  <a:pt x="5344770" y="0"/>
                </a:cubicBezTo>
                <a:cubicBezTo>
                  <a:pt x="5622685" y="2329"/>
                  <a:pt x="5806301" y="-31120"/>
                  <a:pt x="6029997" y="0"/>
                </a:cubicBezTo>
                <a:cubicBezTo>
                  <a:pt x="6253693" y="31120"/>
                  <a:pt x="6557429" y="10569"/>
                  <a:pt x="6852269" y="0"/>
                </a:cubicBezTo>
                <a:cubicBezTo>
                  <a:pt x="6842688" y="269499"/>
                  <a:pt x="6874585" y="452427"/>
                  <a:pt x="6852269" y="659759"/>
                </a:cubicBezTo>
                <a:cubicBezTo>
                  <a:pt x="6518847" y="638548"/>
                  <a:pt x="6261270" y="660143"/>
                  <a:pt x="6098519" y="659759"/>
                </a:cubicBezTo>
                <a:cubicBezTo>
                  <a:pt x="5935768" y="659376"/>
                  <a:pt x="5634587" y="625274"/>
                  <a:pt x="5344770" y="659759"/>
                </a:cubicBezTo>
                <a:cubicBezTo>
                  <a:pt x="5054953" y="694244"/>
                  <a:pt x="4998549" y="668716"/>
                  <a:pt x="4796588" y="659759"/>
                </a:cubicBezTo>
                <a:cubicBezTo>
                  <a:pt x="4594627" y="650802"/>
                  <a:pt x="4432002" y="675402"/>
                  <a:pt x="4316929" y="659759"/>
                </a:cubicBezTo>
                <a:cubicBezTo>
                  <a:pt x="4201856" y="644116"/>
                  <a:pt x="3923616" y="655843"/>
                  <a:pt x="3631703" y="659759"/>
                </a:cubicBezTo>
                <a:cubicBezTo>
                  <a:pt x="3339790" y="663675"/>
                  <a:pt x="3233270" y="633760"/>
                  <a:pt x="2946476" y="659759"/>
                </a:cubicBezTo>
                <a:cubicBezTo>
                  <a:pt x="2659682" y="685758"/>
                  <a:pt x="2572906" y="630291"/>
                  <a:pt x="2329771" y="659759"/>
                </a:cubicBezTo>
                <a:cubicBezTo>
                  <a:pt x="2086636" y="689227"/>
                  <a:pt x="1927924" y="672802"/>
                  <a:pt x="1781590" y="659759"/>
                </a:cubicBezTo>
                <a:cubicBezTo>
                  <a:pt x="1635256" y="646716"/>
                  <a:pt x="1237740" y="641592"/>
                  <a:pt x="959318" y="659759"/>
                </a:cubicBezTo>
                <a:cubicBezTo>
                  <a:pt x="680896" y="677926"/>
                  <a:pt x="262530" y="619811"/>
                  <a:pt x="0" y="659759"/>
                </a:cubicBezTo>
                <a:cubicBezTo>
                  <a:pt x="7112" y="368051"/>
                  <a:pt x="-24072" y="325009"/>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C87CDCF-44C3-5FEB-4A15-BBCDAFDA2485}"/>
              </a:ext>
            </a:extLst>
          </p:cNvPr>
          <p:cNvSpPr txBox="1"/>
          <p:nvPr/>
        </p:nvSpPr>
        <p:spPr>
          <a:xfrm>
            <a:off x="1439406" y="141931"/>
            <a:ext cx="657208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1.1.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Hoạt</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động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xác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định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đối tượng thuyết minh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mục đích, người đọc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và</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thông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tin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cần</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thập</a:t>
            </a:r>
            <a:endParaRPr kumimoji="0" lang="en-SG"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2" name="PA-任意多边形 17">
            <a:extLst>
              <a:ext uri="{FF2B5EF4-FFF2-40B4-BE49-F238E27FC236}">
                <a16:creationId xmlns:a16="http://schemas.microsoft.com/office/drawing/2014/main" id="{400AFF52-8A0B-5463-4B7E-57CDF4B9E4DE}"/>
              </a:ext>
            </a:extLst>
          </p:cNvPr>
          <p:cNvSpPr/>
          <p:nvPr/>
        </p:nvSpPr>
        <p:spPr>
          <a:xfrm>
            <a:off x="226606" y="1378111"/>
            <a:ext cx="2902488" cy="3208813"/>
          </a:xfrm>
          <a:custGeom>
            <a:avLst/>
            <a:gdLst>
              <a:gd name="connsiteX0" fmla="*/ 0 w 3111146"/>
              <a:gd name="connsiteY0" fmla="*/ 0 h 3268371"/>
              <a:gd name="connsiteX1" fmla="*/ 3111146 w 3111146"/>
              <a:gd name="connsiteY1" fmla="*/ 0 h 3268371"/>
              <a:gd name="connsiteX2" fmla="*/ 3111146 w 3111146"/>
              <a:gd name="connsiteY2" fmla="*/ 675124 h 3268371"/>
              <a:gd name="connsiteX3" fmla="*/ 3027296 w 3111146"/>
              <a:gd name="connsiteY3" fmla="*/ 670890 h 3268371"/>
              <a:gd name="connsiteX4" fmla="*/ 1968317 w 3111146"/>
              <a:gd name="connsiteY4" fmla="*/ 1729869 h 3268371"/>
              <a:gd name="connsiteX5" fmla="*/ 3027296 w 3111146"/>
              <a:gd name="connsiteY5" fmla="*/ 2788848 h 3268371"/>
              <a:gd name="connsiteX6" fmla="*/ 3111146 w 3111146"/>
              <a:gd name="connsiteY6" fmla="*/ 2784614 h 3268371"/>
              <a:gd name="connsiteX7" fmla="*/ 3111146 w 3111146"/>
              <a:gd name="connsiteY7" fmla="*/ 3268371 h 3268371"/>
              <a:gd name="connsiteX8" fmla="*/ 0 w 3111146"/>
              <a:gd name="connsiteY8" fmla="*/ 3268371 h 326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146" h="3268371">
                <a:moveTo>
                  <a:pt x="0" y="0"/>
                </a:moveTo>
                <a:lnTo>
                  <a:pt x="3111146" y="0"/>
                </a:lnTo>
                <a:lnTo>
                  <a:pt x="3111146" y="675124"/>
                </a:lnTo>
                <a:lnTo>
                  <a:pt x="3027296" y="670890"/>
                </a:lnTo>
                <a:cubicBezTo>
                  <a:pt x="2442438" y="670890"/>
                  <a:pt x="1968317" y="1145011"/>
                  <a:pt x="1968317" y="1729869"/>
                </a:cubicBezTo>
                <a:cubicBezTo>
                  <a:pt x="1968317" y="2314727"/>
                  <a:pt x="2442438" y="2788848"/>
                  <a:pt x="3027296" y="2788848"/>
                </a:cubicBezTo>
                <a:lnTo>
                  <a:pt x="3111146" y="2784614"/>
                </a:lnTo>
                <a:lnTo>
                  <a:pt x="3111146" y="3268371"/>
                </a:lnTo>
                <a:lnTo>
                  <a:pt x="0" y="3268371"/>
                </a:lnTo>
                <a:close/>
              </a:path>
            </a:pathLst>
          </a:custGeom>
          <a:solidFill>
            <a:srgbClr val="C4CD6E">
              <a:lumMod val="90000"/>
            </a:srgbClr>
          </a:solidFill>
          <a:ln w="12700" cap="flat" cmpd="sng" algn="ctr">
            <a:noFill/>
            <a:prstDash val="solid"/>
            <a:miter lim="800000"/>
          </a:ln>
          <a:effectLst/>
        </p:spPr>
        <p:txBody>
          <a:bodyPr wrap="square"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ct val="0"/>
              </a:spcBef>
              <a:spcAft>
                <a:spcPct val="0"/>
              </a:spcAft>
              <a:buClrTx/>
              <a:buSzTx/>
              <a:buFont typeface="Arial"/>
              <a:buNone/>
              <a:tabLst/>
              <a:defRPr/>
            </a:pPr>
            <a:endParaRPr kumimoji="0" sz="1800" b="0" i="0" u="none" strike="noStrike" kern="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Arial"/>
              <a:sym typeface="Arial"/>
            </a:endParaRPr>
          </a:p>
        </p:txBody>
      </p:sp>
      <p:sp>
        <p:nvSpPr>
          <p:cNvPr id="13" name="PA-椭圆 49">
            <a:extLst>
              <a:ext uri="{FF2B5EF4-FFF2-40B4-BE49-F238E27FC236}">
                <a16:creationId xmlns:a16="http://schemas.microsoft.com/office/drawing/2014/main" id="{5777D221-3AB6-B8D9-F98A-EA5737E2A891}"/>
              </a:ext>
            </a:extLst>
          </p:cNvPr>
          <p:cNvSpPr/>
          <p:nvPr/>
        </p:nvSpPr>
        <p:spPr>
          <a:xfrm>
            <a:off x="3717221" y="1488047"/>
            <a:ext cx="548256" cy="515226"/>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spcBef>
                <a:spcPct val="0"/>
              </a:spcBef>
              <a:spcAft>
                <a:spcPct val="0"/>
              </a:spcAft>
              <a:buClrTx/>
              <a:defRPr/>
            </a:pPr>
            <a:r>
              <a:rPr lang="en-US" altLang="zh-CN" sz="2800" b="1" dirty="0">
                <a:solidFill>
                  <a:prstClr val="black"/>
                </a:solidFill>
                <a:latin typeface="Source Han Sans SC"/>
                <a:ea typeface="Source Han Sans SC"/>
              </a:rPr>
              <a:t>1</a:t>
            </a:r>
            <a:endParaRPr sz="2800" b="1" dirty="0">
              <a:solidFill>
                <a:prstClr val="black"/>
              </a:solidFill>
              <a:latin typeface="字魂59号-创粗黑" panose="00000500000000000000" pitchFamily="2" charset="-122"/>
              <a:ea typeface="字魂59号-创粗黑" panose="00000500000000000000" pitchFamily="2" charset="-122"/>
            </a:endParaRPr>
          </a:p>
        </p:txBody>
      </p:sp>
      <p:sp>
        <p:nvSpPr>
          <p:cNvPr id="14" name="PA-椭圆 47">
            <a:extLst>
              <a:ext uri="{FF2B5EF4-FFF2-40B4-BE49-F238E27FC236}">
                <a16:creationId xmlns:a16="http://schemas.microsoft.com/office/drawing/2014/main" id="{C997D56B-5D23-68CE-C40A-3B23EC18D015}"/>
              </a:ext>
            </a:extLst>
          </p:cNvPr>
          <p:cNvSpPr/>
          <p:nvPr/>
        </p:nvSpPr>
        <p:spPr>
          <a:xfrm>
            <a:off x="3753218" y="2737619"/>
            <a:ext cx="548256" cy="515226"/>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spcBef>
                <a:spcPct val="0"/>
              </a:spcBef>
              <a:spcAft>
                <a:spcPct val="0"/>
              </a:spcAft>
              <a:buClrTx/>
              <a:defRPr/>
            </a:pPr>
            <a:r>
              <a:rPr lang="en-US" altLang="zh-CN" sz="2800" b="1" dirty="0">
                <a:solidFill>
                  <a:prstClr val="black"/>
                </a:solidFill>
                <a:latin typeface="Source Han Sans SC"/>
                <a:ea typeface="Source Han Sans SC"/>
              </a:rPr>
              <a:t>2</a:t>
            </a:r>
            <a:endParaRPr sz="2800" b="1" dirty="0">
              <a:solidFill>
                <a:prstClr val="black"/>
              </a:solidFill>
              <a:latin typeface="字魂59号-创粗黑" panose="00000500000000000000" pitchFamily="2" charset="-122"/>
              <a:ea typeface="字魂59号-创粗黑" panose="00000500000000000000" pitchFamily="2" charset="-122"/>
            </a:endParaRPr>
          </a:p>
        </p:txBody>
      </p:sp>
      <p:sp>
        <p:nvSpPr>
          <p:cNvPr id="15" name="PA-椭圆 45">
            <a:extLst>
              <a:ext uri="{FF2B5EF4-FFF2-40B4-BE49-F238E27FC236}">
                <a16:creationId xmlns:a16="http://schemas.microsoft.com/office/drawing/2014/main" id="{BE0640AC-771A-11B7-97FB-A5C0308EB641}"/>
              </a:ext>
            </a:extLst>
          </p:cNvPr>
          <p:cNvSpPr/>
          <p:nvPr/>
        </p:nvSpPr>
        <p:spPr>
          <a:xfrm>
            <a:off x="3830628" y="4071698"/>
            <a:ext cx="548256" cy="515226"/>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spcBef>
                <a:spcPct val="0"/>
              </a:spcBef>
              <a:spcAft>
                <a:spcPct val="0"/>
              </a:spcAft>
              <a:buClrTx/>
              <a:defRPr/>
            </a:pPr>
            <a:r>
              <a:rPr lang="en-US" altLang="zh-CN" sz="2800" b="1" dirty="0">
                <a:solidFill>
                  <a:prstClr val="black"/>
                </a:solidFill>
                <a:latin typeface="Source Han Sans SC"/>
                <a:ea typeface="Source Han Sans SC"/>
              </a:rPr>
              <a:t>3</a:t>
            </a:r>
            <a:endParaRPr sz="2800" b="1" dirty="0">
              <a:solidFill>
                <a:prstClr val="black"/>
              </a:solidFill>
              <a:latin typeface="字魂59号-创粗黑" panose="00000500000000000000" pitchFamily="2" charset="-122"/>
              <a:ea typeface="字魂59号-创粗黑" panose="00000500000000000000" pitchFamily="2" charset="-122"/>
            </a:endParaRPr>
          </a:p>
        </p:txBody>
      </p:sp>
      <p:sp>
        <p:nvSpPr>
          <p:cNvPr id="16" name="PA-矩形 28">
            <a:extLst>
              <a:ext uri="{FF2B5EF4-FFF2-40B4-BE49-F238E27FC236}">
                <a16:creationId xmlns:a16="http://schemas.microsoft.com/office/drawing/2014/main" id="{5CEBBD60-F262-2105-9CD9-00155FAB46E3}"/>
              </a:ext>
            </a:extLst>
          </p:cNvPr>
          <p:cNvSpPr/>
          <p:nvPr/>
        </p:nvSpPr>
        <p:spPr>
          <a:xfrm flipH="1">
            <a:off x="4378885" y="1258752"/>
            <a:ext cx="4835942" cy="666956"/>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i="1" dirty="0" err="1">
                <a:latin typeface="Times New Roman" panose="02020603050405020304" pitchFamily="18" charset="0"/>
                <a:cs typeface="Times New Roman" panose="02020603050405020304" pitchFamily="18" charset="0"/>
              </a:rPr>
              <a:t>Cuộc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“Danh </a:t>
            </a:r>
            <a:r>
              <a:rPr lang="en-US" sz="2800" i="1" dirty="0" err="1">
                <a:latin typeface="Times New Roman" panose="02020603050405020304" pitchFamily="18" charset="0"/>
                <a:cs typeface="Times New Roman" panose="02020603050405020304" pitchFamily="18" charset="0"/>
              </a:rPr>
              <a:t>thắng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di </a:t>
            </a:r>
            <a:r>
              <a:rPr lang="en-US" sz="2800" i="1" dirty="0" err="1">
                <a:latin typeface="Times New Roman" panose="02020603050405020304" pitchFamily="18" charset="0"/>
                <a:cs typeface="Times New Roman" panose="02020603050405020304" pitchFamily="18" charset="0"/>
              </a:rPr>
              <a:t>tích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p:txBody>
      </p:sp>
      <p:sp>
        <p:nvSpPr>
          <p:cNvPr id="17" name="PA-矩形 28">
            <a:extLst>
              <a:ext uri="{FF2B5EF4-FFF2-40B4-BE49-F238E27FC236}">
                <a16:creationId xmlns:a16="http://schemas.microsoft.com/office/drawing/2014/main" id="{300B283D-29B3-BB13-9172-FEFD98410409}"/>
              </a:ext>
            </a:extLst>
          </p:cNvPr>
          <p:cNvSpPr/>
          <p:nvPr/>
        </p:nvSpPr>
        <p:spPr>
          <a:xfrm flipH="1">
            <a:off x="4378884" y="2621180"/>
            <a:ext cx="4574506" cy="1372953"/>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i="1" dirty="0">
                <a:latin typeface="Times New Roman" panose="02020603050405020304" pitchFamily="18" charset="0"/>
                <a:cs typeface="Times New Roman" panose="02020603050405020304" pitchFamily="18" charset="0"/>
              </a:rPr>
              <a:t>Em </a:t>
            </a:r>
            <a:r>
              <a:rPr lang="en-US" sz="2800" i="1" dirty="0" err="1">
                <a:latin typeface="Times New Roman" panose="02020603050405020304" pitchFamily="18" charset="0"/>
                <a:cs typeface="Times New Roman" panose="02020603050405020304" pitchFamily="18" charset="0"/>
              </a:rPr>
              <a:t>dự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thuyết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p:txBody>
      </p:sp>
      <p:sp>
        <p:nvSpPr>
          <p:cNvPr id="18" name="TextBox 19">
            <a:extLst>
              <a:ext uri="{FF2B5EF4-FFF2-40B4-BE49-F238E27FC236}">
                <a16:creationId xmlns:a16="http://schemas.microsoft.com/office/drawing/2014/main" id="{849ECE2C-F420-38EA-F26E-D95A71EEC77F}"/>
              </a:ext>
            </a:extLst>
          </p:cNvPr>
          <p:cNvSpPr txBox="1"/>
          <p:nvPr/>
        </p:nvSpPr>
        <p:spPr>
          <a:xfrm>
            <a:off x="243280" y="1410182"/>
            <a:ext cx="1973219" cy="31700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defRPr/>
            </a:pPr>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SGK,</a:t>
            </a:r>
            <a:r>
              <a:rPr lang="vi-VN" sz="2000" b="1" dirty="0">
                <a:latin typeface="Times New Roman" panose="02020603050405020304" pitchFamily="18" charset="0"/>
                <a:cs typeface="Times New Roman" panose="02020603050405020304" pitchFamily="18" charset="0"/>
              </a:rPr>
              <a:t> mục </a:t>
            </a:r>
            <a:r>
              <a:rPr lang="vi-VN" sz="2000" b="1" i="1" dirty="0">
                <a:latin typeface="Times New Roman" panose="02020603050405020304" pitchFamily="18" charset="0"/>
                <a:cs typeface="Times New Roman" panose="02020603050405020304" pitchFamily="18" charset="0"/>
              </a:rPr>
              <a:t>Hướng dẫn quy trình 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endParaRPr lang="en-SG" sz="19900" b="1" dirty="0">
              <a:latin typeface="Times New Roman" panose="02020603050405020304" pitchFamily="18" charset="0"/>
              <a:cs typeface="Times New Roman" panose="02020603050405020304" pitchFamily="18" charset="0"/>
            </a:endParaRPr>
          </a:p>
        </p:txBody>
      </p:sp>
      <p:sp>
        <p:nvSpPr>
          <p:cNvPr id="19" name="PA-矩形 28">
            <a:extLst>
              <a:ext uri="{FF2B5EF4-FFF2-40B4-BE49-F238E27FC236}">
                <a16:creationId xmlns:a16="http://schemas.microsoft.com/office/drawing/2014/main" id="{DAC94C20-5F7E-AF10-53F4-B34CD3654DFF}"/>
              </a:ext>
            </a:extLst>
          </p:cNvPr>
          <p:cNvSpPr/>
          <p:nvPr/>
        </p:nvSpPr>
        <p:spPr>
          <a:xfrm flipH="1">
            <a:off x="4336303" y="3962313"/>
            <a:ext cx="4878524" cy="959564"/>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i="1" dirty="0">
                <a:latin typeface="Times New Roman" panose="02020603050405020304" pitchFamily="18" charset="0"/>
                <a:cs typeface="Times New Roman" panose="02020603050405020304" pitchFamily="18" charset="0"/>
              </a:rPr>
              <a:t>Em </a:t>
            </a:r>
            <a:r>
              <a:rPr lang="en-US" sz="2800" i="1" dirty="0" err="1">
                <a:latin typeface="Times New Roman" panose="02020603050405020304" pitchFamily="18" charset="0"/>
                <a:cs typeface="Times New Roman" panose="02020603050405020304" pitchFamily="18" charset="0"/>
              </a:rPr>
              <a:t>dự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ai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p:txBody>
      </p:sp>
      <p:sp>
        <p:nvSpPr>
          <p:cNvPr id="20" name="Freeform 21">
            <a:extLst>
              <a:ext uri="{FF2B5EF4-FFF2-40B4-BE49-F238E27FC236}">
                <a16:creationId xmlns:a16="http://schemas.microsoft.com/office/drawing/2014/main" id="{1F5FBBD7-D054-6D9D-22B2-F303EB25C81F}"/>
              </a:ext>
            </a:extLst>
          </p:cNvPr>
          <p:cNvSpPr/>
          <p:nvPr/>
        </p:nvSpPr>
        <p:spPr>
          <a:xfrm>
            <a:off x="1972575" y="2381489"/>
            <a:ext cx="2215699" cy="174271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3">
              <a:extLst>
                <a:ext uri="{96DAC541-7B7A-43D3-8B79-37D633B846F1}">
                  <asvg:svgBlip xmlns:asvg="http://schemas.microsoft.com/office/drawing/2016/SVG/main" r:embed="rId4"/>
                </a:ext>
              </a:extLst>
            </a:blip>
            <a:stretch>
              <a:fillRect r="-69273" b="-52568"/>
            </a:stretch>
          </a:blipFill>
          <a:ln cap="sq">
            <a:noFill/>
            <a:prstDash val="solid"/>
            <a:miter/>
          </a:ln>
        </p:spPr>
        <p:txBody>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ysClr val="windowText" lastClr="000000"/>
              </a:solidFill>
              <a:effectLst/>
              <a:uLnTx/>
              <a:uFillTx/>
              <a:ea typeface="+mn-ea"/>
            </a:endParaRPr>
          </a:p>
        </p:txBody>
      </p:sp>
    </p:spTree>
    <p:extLst>
      <p:ext uri="{BB962C8B-B14F-4D97-AF65-F5344CB8AC3E}">
        <p14:creationId xmlns:p14="http://schemas.microsoft.com/office/powerpoint/2010/main" val="3262853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grpSp>
        <p:nvGrpSpPr>
          <p:cNvPr id="2" name="Google Shape;1654;p56">
            <a:extLst>
              <a:ext uri="{FF2B5EF4-FFF2-40B4-BE49-F238E27FC236}">
                <a16:creationId xmlns:a16="http://schemas.microsoft.com/office/drawing/2014/main" id="{77FBB8F2-DD3E-123F-A02B-ED6397820928}"/>
              </a:ext>
            </a:extLst>
          </p:cNvPr>
          <p:cNvGrpSpPr/>
          <p:nvPr/>
        </p:nvGrpSpPr>
        <p:grpSpPr>
          <a:xfrm>
            <a:off x="6298145" y="3259407"/>
            <a:ext cx="2768959" cy="1884093"/>
            <a:chOff x="5769750" y="1869175"/>
            <a:chExt cx="1276725" cy="868725"/>
          </a:xfrm>
        </p:grpSpPr>
        <p:sp>
          <p:nvSpPr>
            <p:cNvPr id="6" name="Google Shape;1655;p56">
              <a:extLst>
                <a:ext uri="{FF2B5EF4-FFF2-40B4-BE49-F238E27FC236}">
                  <a16:creationId xmlns:a16="http://schemas.microsoft.com/office/drawing/2014/main" id="{6FD7E906-018E-A3EB-3CEB-DD83FCA85B4E}"/>
                </a:ext>
              </a:extLst>
            </p:cNvPr>
            <p:cNvSpPr/>
            <p:nvPr/>
          </p:nvSpPr>
          <p:spPr>
            <a:xfrm>
              <a:off x="6912250" y="2199325"/>
              <a:ext cx="126150" cy="160975"/>
            </a:xfrm>
            <a:custGeom>
              <a:avLst/>
              <a:gdLst/>
              <a:ahLst/>
              <a:cxnLst/>
              <a:rect l="l" t="t" r="r" b="b"/>
              <a:pathLst>
                <a:path w="5046" h="6439" extrusionOk="0">
                  <a:moveTo>
                    <a:pt x="4964" y="1"/>
                  </a:moveTo>
                  <a:cubicBezTo>
                    <a:pt x="2881" y="623"/>
                    <a:pt x="1127" y="2265"/>
                    <a:pt x="364" y="4307"/>
                  </a:cubicBezTo>
                  <a:cubicBezTo>
                    <a:pt x="171" y="4823"/>
                    <a:pt x="1" y="5416"/>
                    <a:pt x="42" y="5973"/>
                  </a:cubicBezTo>
                  <a:cubicBezTo>
                    <a:pt x="66" y="6326"/>
                    <a:pt x="236" y="6439"/>
                    <a:pt x="461" y="6439"/>
                  </a:cubicBezTo>
                  <a:cubicBezTo>
                    <a:pt x="718" y="6439"/>
                    <a:pt x="1046" y="6291"/>
                    <a:pt x="1309" y="6184"/>
                  </a:cubicBezTo>
                  <a:cubicBezTo>
                    <a:pt x="2359" y="5762"/>
                    <a:pt x="3268" y="5005"/>
                    <a:pt x="3896" y="4066"/>
                  </a:cubicBezTo>
                  <a:cubicBezTo>
                    <a:pt x="4688" y="2881"/>
                    <a:pt x="5046" y="1426"/>
                    <a:pt x="4964" y="1"/>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656;p56">
              <a:extLst>
                <a:ext uri="{FF2B5EF4-FFF2-40B4-BE49-F238E27FC236}">
                  <a16:creationId xmlns:a16="http://schemas.microsoft.com/office/drawing/2014/main" id="{47E23D90-A9A5-2867-DCB4-09995473EC69}"/>
                </a:ext>
              </a:extLst>
            </p:cNvPr>
            <p:cNvSpPr/>
            <p:nvPr/>
          </p:nvSpPr>
          <p:spPr>
            <a:xfrm>
              <a:off x="6793600" y="2236300"/>
              <a:ext cx="82900" cy="179350"/>
            </a:xfrm>
            <a:custGeom>
              <a:avLst/>
              <a:gdLst/>
              <a:ahLst/>
              <a:cxnLst/>
              <a:rect l="l" t="t" r="r" b="b"/>
              <a:pathLst>
                <a:path w="3316" h="7174" extrusionOk="0">
                  <a:moveTo>
                    <a:pt x="933" y="0"/>
                  </a:moveTo>
                  <a:cubicBezTo>
                    <a:pt x="282" y="1074"/>
                    <a:pt x="1" y="2364"/>
                    <a:pt x="141" y="3608"/>
                  </a:cubicBezTo>
                  <a:cubicBezTo>
                    <a:pt x="276" y="4793"/>
                    <a:pt x="787" y="5996"/>
                    <a:pt x="1620" y="6858"/>
                  </a:cubicBezTo>
                  <a:cubicBezTo>
                    <a:pt x="1821" y="7068"/>
                    <a:pt x="1981" y="7173"/>
                    <a:pt x="2127" y="7173"/>
                  </a:cubicBezTo>
                  <a:cubicBezTo>
                    <a:pt x="2287" y="7173"/>
                    <a:pt x="2431" y="7046"/>
                    <a:pt x="2594" y="6788"/>
                  </a:cubicBezTo>
                  <a:cubicBezTo>
                    <a:pt x="2899" y="6289"/>
                    <a:pt x="3139" y="5785"/>
                    <a:pt x="3221" y="5198"/>
                  </a:cubicBezTo>
                  <a:cubicBezTo>
                    <a:pt x="3315" y="4558"/>
                    <a:pt x="3256" y="3901"/>
                    <a:pt x="3063" y="3285"/>
                  </a:cubicBezTo>
                  <a:cubicBezTo>
                    <a:pt x="2670" y="2030"/>
                    <a:pt x="1819" y="974"/>
                    <a:pt x="933"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657;p56">
              <a:extLst>
                <a:ext uri="{FF2B5EF4-FFF2-40B4-BE49-F238E27FC236}">
                  <a16:creationId xmlns:a16="http://schemas.microsoft.com/office/drawing/2014/main" id="{1A0FC9A8-29A7-FE2F-8A9C-8E0A8A73CAC8}"/>
                </a:ext>
              </a:extLst>
            </p:cNvPr>
            <p:cNvSpPr/>
            <p:nvPr/>
          </p:nvSpPr>
          <p:spPr>
            <a:xfrm>
              <a:off x="6881300" y="2354650"/>
              <a:ext cx="165175" cy="120300"/>
            </a:xfrm>
            <a:custGeom>
              <a:avLst/>
              <a:gdLst/>
              <a:ahLst/>
              <a:cxnLst/>
              <a:rect l="l" t="t" r="r" b="b"/>
              <a:pathLst>
                <a:path w="6607" h="4812" extrusionOk="0">
                  <a:moveTo>
                    <a:pt x="6606" y="0"/>
                  </a:moveTo>
                  <a:lnTo>
                    <a:pt x="6606" y="0"/>
                  </a:lnTo>
                  <a:cubicBezTo>
                    <a:pt x="5152" y="176"/>
                    <a:pt x="3673" y="493"/>
                    <a:pt x="2418" y="1256"/>
                  </a:cubicBezTo>
                  <a:cubicBezTo>
                    <a:pt x="1831" y="1614"/>
                    <a:pt x="1297" y="2077"/>
                    <a:pt x="881" y="2629"/>
                  </a:cubicBezTo>
                  <a:cubicBezTo>
                    <a:pt x="529" y="3098"/>
                    <a:pt x="230" y="3649"/>
                    <a:pt x="106" y="4230"/>
                  </a:cubicBezTo>
                  <a:cubicBezTo>
                    <a:pt x="1" y="4719"/>
                    <a:pt x="323" y="4811"/>
                    <a:pt x="706" y="4811"/>
                  </a:cubicBezTo>
                  <a:cubicBezTo>
                    <a:pt x="856" y="4811"/>
                    <a:pt x="1016" y="4797"/>
                    <a:pt x="1162" y="4787"/>
                  </a:cubicBezTo>
                  <a:cubicBezTo>
                    <a:pt x="2248" y="4705"/>
                    <a:pt x="3274" y="4183"/>
                    <a:pt x="4078" y="3479"/>
                  </a:cubicBezTo>
                  <a:cubicBezTo>
                    <a:pt x="5163" y="2529"/>
                    <a:pt x="5914" y="1262"/>
                    <a:pt x="6606"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658;p56">
              <a:extLst>
                <a:ext uri="{FF2B5EF4-FFF2-40B4-BE49-F238E27FC236}">
                  <a16:creationId xmlns:a16="http://schemas.microsoft.com/office/drawing/2014/main" id="{F89070D5-37FF-6BD7-6207-6C3F8385D3BB}"/>
                </a:ext>
              </a:extLst>
            </p:cNvPr>
            <p:cNvSpPr/>
            <p:nvPr/>
          </p:nvSpPr>
          <p:spPr>
            <a:xfrm>
              <a:off x="6704275" y="2374900"/>
              <a:ext cx="106375" cy="178275"/>
            </a:xfrm>
            <a:custGeom>
              <a:avLst/>
              <a:gdLst/>
              <a:ahLst/>
              <a:cxnLst/>
              <a:rect l="l" t="t" r="r" b="b"/>
              <a:pathLst>
                <a:path w="4255" h="7131" extrusionOk="0">
                  <a:moveTo>
                    <a:pt x="458" y="0"/>
                  </a:moveTo>
                  <a:cubicBezTo>
                    <a:pt x="48" y="1126"/>
                    <a:pt x="1" y="2376"/>
                    <a:pt x="324" y="3526"/>
                  </a:cubicBezTo>
                  <a:cubicBezTo>
                    <a:pt x="652" y="4676"/>
                    <a:pt x="1338" y="5720"/>
                    <a:pt x="2277" y="6465"/>
                  </a:cubicBezTo>
                  <a:cubicBezTo>
                    <a:pt x="2523" y="6660"/>
                    <a:pt x="3103" y="7131"/>
                    <a:pt x="3512" y="7131"/>
                  </a:cubicBezTo>
                  <a:cubicBezTo>
                    <a:pt x="3581" y="7131"/>
                    <a:pt x="3646" y="7117"/>
                    <a:pt x="3703" y="7087"/>
                  </a:cubicBezTo>
                  <a:cubicBezTo>
                    <a:pt x="4031" y="6911"/>
                    <a:pt x="4084" y="6119"/>
                    <a:pt x="4125" y="5796"/>
                  </a:cubicBezTo>
                  <a:cubicBezTo>
                    <a:pt x="4254" y="4781"/>
                    <a:pt x="4090" y="3725"/>
                    <a:pt x="3650" y="2798"/>
                  </a:cubicBezTo>
                  <a:cubicBezTo>
                    <a:pt x="3028" y="1484"/>
                    <a:pt x="1843" y="452"/>
                    <a:pt x="458"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659;p56">
              <a:extLst>
                <a:ext uri="{FF2B5EF4-FFF2-40B4-BE49-F238E27FC236}">
                  <a16:creationId xmlns:a16="http://schemas.microsoft.com/office/drawing/2014/main" id="{DEDA8AC1-23DD-FCCF-8887-B6AADB7FD3BD}"/>
                </a:ext>
              </a:extLst>
            </p:cNvPr>
            <p:cNvSpPr/>
            <p:nvPr/>
          </p:nvSpPr>
          <p:spPr>
            <a:xfrm>
              <a:off x="6821150" y="2498700"/>
              <a:ext cx="193200" cy="139450"/>
            </a:xfrm>
            <a:custGeom>
              <a:avLst/>
              <a:gdLst/>
              <a:ahLst/>
              <a:cxnLst/>
              <a:rect l="l" t="t" r="r" b="b"/>
              <a:pathLst>
                <a:path w="7728" h="5578" extrusionOk="0">
                  <a:moveTo>
                    <a:pt x="6645" y="0"/>
                  </a:moveTo>
                  <a:cubicBezTo>
                    <a:pt x="5257" y="0"/>
                    <a:pt x="3869" y="421"/>
                    <a:pt x="2729" y="1208"/>
                  </a:cubicBezTo>
                  <a:cubicBezTo>
                    <a:pt x="2055" y="1671"/>
                    <a:pt x="1468" y="2270"/>
                    <a:pt x="1040" y="2968"/>
                  </a:cubicBezTo>
                  <a:cubicBezTo>
                    <a:pt x="468" y="3890"/>
                    <a:pt x="0" y="5577"/>
                    <a:pt x="1358" y="5577"/>
                  </a:cubicBezTo>
                  <a:cubicBezTo>
                    <a:pt x="1476" y="5577"/>
                    <a:pt x="1608" y="5564"/>
                    <a:pt x="1756" y="5537"/>
                  </a:cubicBezTo>
                  <a:cubicBezTo>
                    <a:pt x="3175" y="5273"/>
                    <a:pt x="4454" y="4428"/>
                    <a:pt x="5446" y="3408"/>
                  </a:cubicBezTo>
                  <a:cubicBezTo>
                    <a:pt x="6384" y="2446"/>
                    <a:pt x="7112" y="1290"/>
                    <a:pt x="7728" y="87"/>
                  </a:cubicBezTo>
                  <a:cubicBezTo>
                    <a:pt x="7370" y="29"/>
                    <a:pt x="7007" y="0"/>
                    <a:pt x="6645"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660;p56">
              <a:extLst>
                <a:ext uri="{FF2B5EF4-FFF2-40B4-BE49-F238E27FC236}">
                  <a16:creationId xmlns:a16="http://schemas.microsoft.com/office/drawing/2014/main" id="{C162F7D3-C504-020B-2C4A-A1169418D41E}"/>
                </a:ext>
              </a:extLst>
            </p:cNvPr>
            <p:cNvSpPr/>
            <p:nvPr/>
          </p:nvSpPr>
          <p:spPr>
            <a:xfrm>
              <a:off x="6785525" y="2238500"/>
              <a:ext cx="224575" cy="498075"/>
            </a:xfrm>
            <a:custGeom>
              <a:avLst/>
              <a:gdLst/>
              <a:ahLst/>
              <a:cxnLst/>
              <a:rect l="l" t="t" r="r" b="b"/>
              <a:pathLst>
                <a:path w="8983" h="19923" extrusionOk="0">
                  <a:moveTo>
                    <a:pt x="8904" y="1"/>
                  </a:moveTo>
                  <a:cubicBezTo>
                    <a:pt x="8885" y="1"/>
                    <a:pt x="8866" y="8"/>
                    <a:pt x="8853" y="24"/>
                  </a:cubicBezTo>
                  <a:cubicBezTo>
                    <a:pt x="8232" y="710"/>
                    <a:pt x="7627" y="1408"/>
                    <a:pt x="7029" y="2112"/>
                  </a:cubicBezTo>
                  <a:lnTo>
                    <a:pt x="6131" y="3168"/>
                  </a:lnTo>
                  <a:lnTo>
                    <a:pt x="5903" y="3432"/>
                  </a:lnTo>
                  <a:lnTo>
                    <a:pt x="5691" y="3714"/>
                  </a:lnTo>
                  <a:lnTo>
                    <a:pt x="5269" y="4265"/>
                  </a:lnTo>
                  <a:cubicBezTo>
                    <a:pt x="5128" y="4447"/>
                    <a:pt x="5005" y="4646"/>
                    <a:pt x="4870" y="4834"/>
                  </a:cubicBezTo>
                  <a:cubicBezTo>
                    <a:pt x="4735" y="5028"/>
                    <a:pt x="4600" y="5215"/>
                    <a:pt x="4477" y="5409"/>
                  </a:cubicBezTo>
                  <a:lnTo>
                    <a:pt x="4102" y="6002"/>
                  </a:lnTo>
                  <a:lnTo>
                    <a:pt x="3920" y="6295"/>
                  </a:lnTo>
                  <a:cubicBezTo>
                    <a:pt x="3855" y="6395"/>
                    <a:pt x="3802" y="6500"/>
                    <a:pt x="3744" y="6600"/>
                  </a:cubicBezTo>
                  <a:cubicBezTo>
                    <a:pt x="3515" y="7005"/>
                    <a:pt x="3280" y="7404"/>
                    <a:pt x="3081" y="7826"/>
                  </a:cubicBezTo>
                  <a:lnTo>
                    <a:pt x="2764" y="8442"/>
                  </a:lnTo>
                  <a:lnTo>
                    <a:pt x="2477" y="9081"/>
                  </a:lnTo>
                  <a:cubicBezTo>
                    <a:pt x="2283" y="9498"/>
                    <a:pt x="2119" y="9932"/>
                    <a:pt x="1943" y="10360"/>
                  </a:cubicBezTo>
                  <a:cubicBezTo>
                    <a:pt x="1855" y="10577"/>
                    <a:pt x="1778" y="10794"/>
                    <a:pt x="1702" y="11017"/>
                  </a:cubicBezTo>
                  <a:lnTo>
                    <a:pt x="1468" y="11669"/>
                  </a:lnTo>
                  <a:cubicBezTo>
                    <a:pt x="1391" y="11891"/>
                    <a:pt x="1327" y="12114"/>
                    <a:pt x="1256" y="12331"/>
                  </a:cubicBezTo>
                  <a:lnTo>
                    <a:pt x="1157" y="12666"/>
                  </a:lnTo>
                  <a:cubicBezTo>
                    <a:pt x="1121" y="12777"/>
                    <a:pt x="1086" y="12889"/>
                    <a:pt x="1057" y="13000"/>
                  </a:cubicBezTo>
                  <a:lnTo>
                    <a:pt x="881" y="13669"/>
                  </a:lnTo>
                  <a:lnTo>
                    <a:pt x="793" y="14009"/>
                  </a:lnTo>
                  <a:lnTo>
                    <a:pt x="717" y="14350"/>
                  </a:lnTo>
                  <a:cubicBezTo>
                    <a:pt x="294" y="16151"/>
                    <a:pt x="65" y="17998"/>
                    <a:pt x="1" y="19852"/>
                  </a:cubicBezTo>
                  <a:cubicBezTo>
                    <a:pt x="1" y="19887"/>
                    <a:pt x="30" y="19923"/>
                    <a:pt x="71" y="19923"/>
                  </a:cubicBezTo>
                  <a:cubicBezTo>
                    <a:pt x="112" y="19923"/>
                    <a:pt x="142" y="19893"/>
                    <a:pt x="142" y="19852"/>
                  </a:cubicBezTo>
                  <a:cubicBezTo>
                    <a:pt x="183" y="18010"/>
                    <a:pt x="441" y="16174"/>
                    <a:pt x="863" y="14379"/>
                  </a:cubicBezTo>
                  <a:lnTo>
                    <a:pt x="940" y="14044"/>
                  </a:lnTo>
                  <a:lnTo>
                    <a:pt x="1033" y="13710"/>
                  </a:lnTo>
                  <a:lnTo>
                    <a:pt x="1221" y="13047"/>
                  </a:lnTo>
                  <a:cubicBezTo>
                    <a:pt x="1245" y="12936"/>
                    <a:pt x="1286" y="12824"/>
                    <a:pt x="1321" y="12713"/>
                  </a:cubicBezTo>
                  <a:lnTo>
                    <a:pt x="1426" y="12384"/>
                  </a:lnTo>
                  <a:cubicBezTo>
                    <a:pt x="1503" y="12167"/>
                    <a:pt x="1567" y="11950"/>
                    <a:pt x="1644" y="11733"/>
                  </a:cubicBezTo>
                  <a:cubicBezTo>
                    <a:pt x="1960" y="10865"/>
                    <a:pt x="2306" y="10014"/>
                    <a:pt x="2705" y="9181"/>
                  </a:cubicBezTo>
                  <a:lnTo>
                    <a:pt x="3005" y="8559"/>
                  </a:lnTo>
                  <a:lnTo>
                    <a:pt x="3327" y="7955"/>
                  </a:lnTo>
                  <a:cubicBezTo>
                    <a:pt x="3538" y="7544"/>
                    <a:pt x="3779" y="7151"/>
                    <a:pt x="4008" y="6752"/>
                  </a:cubicBezTo>
                  <a:cubicBezTo>
                    <a:pt x="4066" y="6653"/>
                    <a:pt x="4125" y="6553"/>
                    <a:pt x="4184" y="6459"/>
                  </a:cubicBezTo>
                  <a:lnTo>
                    <a:pt x="4371" y="6166"/>
                  </a:lnTo>
                  <a:lnTo>
                    <a:pt x="4741" y="5585"/>
                  </a:lnTo>
                  <a:cubicBezTo>
                    <a:pt x="4864" y="5397"/>
                    <a:pt x="5005" y="5210"/>
                    <a:pt x="5134" y="5022"/>
                  </a:cubicBezTo>
                  <a:cubicBezTo>
                    <a:pt x="5269" y="4834"/>
                    <a:pt x="5392" y="4641"/>
                    <a:pt x="5533" y="4459"/>
                  </a:cubicBezTo>
                  <a:lnTo>
                    <a:pt x="5950" y="3913"/>
                  </a:lnTo>
                  <a:lnTo>
                    <a:pt x="6161" y="3637"/>
                  </a:lnTo>
                  <a:lnTo>
                    <a:pt x="6378" y="3373"/>
                  </a:lnTo>
                  <a:cubicBezTo>
                    <a:pt x="6671" y="3016"/>
                    <a:pt x="6964" y="2664"/>
                    <a:pt x="7252" y="2300"/>
                  </a:cubicBezTo>
                  <a:cubicBezTo>
                    <a:pt x="7833" y="1578"/>
                    <a:pt x="8402" y="851"/>
                    <a:pt x="8959" y="112"/>
                  </a:cubicBezTo>
                  <a:cubicBezTo>
                    <a:pt x="8983" y="82"/>
                    <a:pt x="8977" y="41"/>
                    <a:pt x="8953" y="18"/>
                  </a:cubicBezTo>
                  <a:cubicBezTo>
                    <a:pt x="8939" y="7"/>
                    <a:pt x="8922" y="1"/>
                    <a:pt x="890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661;p56">
              <a:extLst>
                <a:ext uri="{FF2B5EF4-FFF2-40B4-BE49-F238E27FC236}">
                  <a16:creationId xmlns:a16="http://schemas.microsoft.com/office/drawing/2014/main" id="{8DEE16A4-A608-CD6E-EF92-25B44AFC09B8}"/>
                </a:ext>
              </a:extLst>
            </p:cNvPr>
            <p:cNvSpPr/>
            <p:nvPr/>
          </p:nvSpPr>
          <p:spPr>
            <a:xfrm>
              <a:off x="6819550" y="2382450"/>
              <a:ext cx="181900" cy="165200"/>
            </a:xfrm>
            <a:custGeom>
              <a:avLst/>
              <a:gdLst/>
              <a:ahLst/>
              <a:cxnLst/>
              <a:rect l="l" t="t" r="r" b="b"/>
              <a:pathLst>
                <a:path w="7276" h="6608" extrusionOk="0">
                  <a:moveTo>
                    <a:pt x="7199" y="0"/>
                  </a:moveTo>
                  <a:cubicBezTo>
                    <a:pt x="7185" y="0"/>
                    <a:pt x="7170" y="5"/>
                    <a:pt x="7158" y="15"/>
                  </a:cubicBezTo>
                  <a:cubicBezTo>
                    <a:pt x="5879" y="1000"/>
                    <a:pt x="4606" y="1980"/>
                    <a:pt x="3362" y="3007"/>
                  </a:cubicBezTo>
                  <a:cubicBezTo>
                    <a:pt x="2746" y="3523"/>
                    <a:pt x="2136" y="4057"/>
                    <a:pt x="1561" y="4632"/>
                  </a:cubicBezTo>
                  <a:cubicBezTo>
                    <a:pt x="992" y="5201"/>
                    <a:pt x="447" y="5811"/>
                    <a:pt x="19" y="6497"/>
                  </a:cubicBezTo>
                  <a:cubicBezTo>
                    <a:pt x="1" y="6527"/>
                    <a:pt x="1" y="6568"/>
                    <a:pt x="30" y="6591"/>
                  </a:cubicBezTo>
                  <a:cubicBezTo>
                    <a:pt x="44" y="6602"/>
                    <a:pt x="61" y="6608"/>
                    <a:pt x="77" y="6608"/>
                  </a:cubicBezTo>
                  <a:cubicBezTo>
                    <a:pt x="96" y="6608"/>
                    <a:pt x="115" y="6601"/>
                    <a:pt x="130" y="6585"/>
                  </a:cubicBezTo>
                  <a:cubicBezTo>
                    <a:pt x="681" y="6004"/>
                    <a:pt x="1233" y="5430"/>
                    <a:pt x="1796" y="4860"/>
                  </a:cubicBezTo>
                  <a:cubicBezTo>
                    <a:pt x="2365" y="4297"/>
                    <a:pt x="2940" y="3740"/>
                    <a:pt x="3527" y="3194"/>
                  </a:cubicBezTo>
                  <a:cubicBezTo>
                    <a:pt x="4113" y="2649"/>
                    <a:pt x="4723" y="2121"/>
                    <a:pt x="5339" y="1610"/>
                  </a:cubicBezTo>
                  <a:cubicBezTo>
                    <a:pt x="5961" y="1100"/>
                    <a:pt x="6589" y="601"/>
                    <a:pt x="7240" y="126"/>
                  </a:cubicBezTo>
                  <a:cubicBezTo>
                    <a:pt x="7270" y="103"/>
                    <a:pt x="7275" y="62"/>
                    <a:pt x="7252" y="27"/>
                  </a:cubicBezTo>
                  <a:cubicBezTo>
                    <a:pt x="7238" y="9"/>
                    <a:pt x="7219" y="0"/>
                    <a:pt x="719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662;p56">
              <a:extLst>
                <a:ext uri="{FF2B5EF4-FFF2-40B4-BE49-F238E27FC236}">
                  <a16:creationId xmlns:a16="http://schemas.microsoft.com/office/drawing/2014/main" id="{6C8DD514-A5C8-A290-64D9-C057A66407CE}"/>
                </a:ext>
              </a:extLst>
            </p:cNvPr>
            <p:cNvSpPr/>
            <p:nvPr/>
          </p:nvSpPr>
          <p:spPr>
            <a:xfrm>
              <a:off x="6826900" y="2274500"/>
              <a:ext cx="29950" cy="185500"/>
            </a:xfrm>
            <a:custGeom>
              <a:avLst/>
              <a:gdLst/>
              <a:ahLst/>
              <a:cxnLst/>
              <a:rect l="l" t="t" r="r" b="b"/>
              <a:pathLst>
                <a:path w="1198" h="7420" extrusionOk="0">
                  <a:moveTo>
                    <a:pt x="78" y="0"/>
                  </a:moveTo>
                  <a:cubicBezTo>
                    <a:pt x="72" y="0"/>
                    <a:pt x="65" y="1"/>
                    <a:pt x="59" y="3"/>
                  </a:cubicBezTo>
                  <a:cubicBezTo>
                    <a:pt x="24" y="15"/>
                    <a:pt x="0" y="56"/>
                    <a:pt x="12" y="91"/>
                  </a:cubicBezTo>
                  <a:cubicBezTo>
                    <a:pt x="182" y="678"/>
                    <a:pt x="294" y="1282"/>
                    <a:pt x="399" y="1886"/>
                  </a:cubicBezTo>
                  <a:cubicBezTo>
                    <a:pt x="493" y="2491"/>
                    <a:pt x="569" y="3095"/>
                    <a:pt x="634" y="3705"/>
                  </a:cubicBezTo>
                  <a:cubicBezTo>
                    <a:pt x="693" y="4315"/>
                    <a:pt x="745" y="4925"/>
                    <a:pt x="804" y="5535"/>
                  </a:cubicBezTo>
                  <a:cubicBezTo>
                    <a:pt x="863" y="6146"/>
                    <a:pt x="927" y="6750"/>
                    <a:pt x="1009" y="7354"/>
                  </a:cubicBezTo>
                  <a:cubicBezTo>
                    <a:pt x="1015" y="7389"/>
                    <a:pt x="1039" y="7413"/>
                    <a:pt x="1068" y="7419"/>
                  </a:cubicBezTo>
                  <a:cubicBezTo>
                    <a:pt x="1072" y="7419"/>
                    <a:pt x="1075" y="7419"/>
                    <a:pt x="1078" y="7419"/>
                  </a:cubicBezTo>
                  <a:cubicBezTo>
                    <a:pt x="1115" y="7419"/>
                    <a:pt x="1145" y="7392"/>
                    <a:pt x="1150" y="7354"/>
                  </a:cubicBezTo>
                  <a:cubicBezTo>
                    <a:pt x="1185" y="7049"/>
                    <a:pt x="1197" y="6738"/>
                    <a:pt x="1191" y="6427"/>
                  </a:cubicBezTo>
                  <a:cubicBezTo>
                    <a:pt x="1185" y="6116"/>
                    <a:pt x="1162" y="5811"/>
                    <a:pt x="1133" y="5500"/>
                  </a:cubicBezTo>
                  <a:cubicBezTo>
                    <a:pt x="1074" y="4890"/>
                    <a:pt x="980" y="4280"/>
                    <a:pt x="880" y="3676"/>
                  </a:cubicBezTo>
                  <a:cubicBezTo>
                    <a:pt x="769" y="3066"/>
                    <a:pt x="657" y="2461"/>
                    <a:pt x="540" y="1857"/>
                  </a:cubicBezTo>
                  <a:cubicBezTo>
                    <a:pt x="423" y="1253"/>
                    <a:pt x="299" y="655"/>
                    <a:pt x="147" y="56"/>
                  </a:cubicBezTo>
                  <a:cubicBezTo>
                    <a:pt x="147" y="50"/>
                    <a:pt x="147" y="50"/>
                    <a:pt x="147" y="50"/>
                  </a:cubicBezTo>
                  <a:cubicBezTo>
                    <a:pt x="137" y="21"/>
                    <a:pt x="108" y="0"/>
                    <a:pt x="78"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663;p56">
              <a:extLst>
                <a:ext uri="{FF2B5EF4-FFF2-40B4-BE49-F238E27FC236}">
                  <a16:creationId xmlns:a16="http://schemas.microsoft.com/office/drawing/2014/main" id="{BB144CA1-624F-8E1C-544E-F72E13F47D6F}"/>
                </a:ext>
              </a:extLst>
            </p:cNvPr>
            <p:cNvSpPr/>
            <p:nvPr/>
          </p:nvSpPr>
          <p:spPr>
            <a:xfrm>
              <a:off x="6726275" y="2413400"/>
              <a:ext cx="81275" cy="183450"/>
            </a:xfrm>
            <a:custGeom>
              <a:avLst/>
              <a:gdLst/>
              <a:ahLst/>
              <a:cxnLst/>
              <a:rect l="l" t="t" r="r" b="b"/>
              <a:pathLst>
                <a:path w="3251" h="7338" extrusionOk="0">
                  <a:moveTo>
                    <a:pt x="79" y="0"/>
                  </a:moveTo>
                  <a:cubicBezTo>
                    <a:pt x="64" y="0"/>
                    <a:pt x="48" y="5"/>
                    <a:pt x="36" y="15"/>
                  </a:cubicBezTo>
                  <a:cubicBezTo>
                    <a:pt x="7" y="38"/>
                    <a:pt x="1" y="85"/>
                    <a:pt x="24" y="114"/>
                  </a:cubicBezTo>
                  <a:cubicBezTo>
                    <a:pt x="417" y="631"/>
                    <a:pt x="722" y="1217"/>
                    <a:pt x="998" y="1804"/>
                  </a:cubicBezTo>
                  <a:cubicBezTo>
                    <a:pt x="1274" y="2396"/>
                    <a:pt x="1520" y="3001"/>
                    <a:pt x="1749" y="3617"/>
                  </a:cubicBezTo>
                  <a:cubicBezTo>
                    <a:pt x="1972" y="4227"/>
                    <a:pt x="2189" y="4849"/>
                    <a:pt x="2406" y="5459"/>
                  </a:cubicBezTo>
                  <a:cubicBezTo>
                    <a:pt x="2629" y="6075"/>
                    <a:pt x="2852" y="6691"/>
                    <a:pt x="3110" y="7289"/>
                  </a:cubicBezTo>
                  <a:lnTo>
                    <a:pt x="3110" y="7295"/>
                  </a:lnTo>
                  <a:cubicBezTo>
                    <a:pt x="3120" y="7320"/>
                    <a:pt x="3144" y="7337"/>
                    <a:pt x="3173" y="7337"/>
                  </a:cubicBezTo>
                  <a:cubicBezTo>
                    <a:pt x="3177" y="7337"/>
                    <a:pt x="3182" y="7337"/>
                    <a:pt x="3186" y="7336"/>
                  </a:cubicBezTo>
                  <a:cubicBezTo>
                    <a:pt x="3222" y="7330"/>
                    <a:pt x="3251" y="7289"/>
                    <a:pt x="3245" y="7254"/>
                  </a:cubicBezTo>
                  <a:cubicBezTo>
                    <a:pt x="3134" y="6597"/>
                    <a:pt x="2940" y="5969"/>
                    <a:pt x="2717" y="5347"/>
                  </a:cubicBezTo>
                  <a:cubicBezTo>
                    <a:pt x="2500" y="4731"/>
                    <a:pt x="2242" y="4121"/>
                    <a:pt x="1978" y="3523"/>
                  </a:cubicBezTo>
                  <a:cubicBezTo>
                    <a:pt x="1708" y="2924"/>
                    <a:pt x="1426" y="2326"/>
                    <a:pt x="1133" y="1739"/>
                  </a:cubicBezTo>
                  <a:cubicBezTo>
                    <a:pt x="834" y="1153"/>
                    <a:pt x="523" y="572"/>
                    <a:pt x="136" y="32"/>
                  </a:cubicBezTo>
                  <a:cubicBezTo>
                    <a:pt x="136" y="32"/>
                    <a:pt x="136" y="26"/>
                    <a:pt x="136" y="26"/>
                  </a:cubicBezTo>
                  <a:cubicBezTo>
                    <a:pt x="122" y="9"/>
                    <a:pt x="101" y="0"/>
                    <a:pt x="7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664;p56">
              <a:extLst>
                <a:ext uri="{FF2B5EF4-FFF2-40B4-BE49-F238E27FC236}">
                  <a16:creationId xmlns:a16="http://schemas.microsoft.com/office/drawing/2014/main" id="{2A756E10-B6FE-89BE-677A-6F8F32AF84D6}"/>
                </a:ext>
              </a:extLst>
            </p:cNvPr>
            <p:cNvSpPr/>
            <p:nvPr/>
          </p:nvSpPr>
          <p:spPr>
            <a:xfrm>
              <a:off x="6790225" y="2537450"/>
              <a:ext cx="163850" cy="140300"/>
            </a:xfrm>
            <a:custGeom>
              <a:avLst/>
              <a:gdLst/>
              <a:ahLst/>
              <a:cxnLst/>
              <a:rect l="l" t="t" r="r" b="b"/>
              <a:pathLst>
                <a:path w="6554" h="5612" extrusionOk="0">
                  <a:moveTo>
                    <a:pt x="6478" y="0"/>
                  </a:moveTo>
                  <a:cubicBezTo>
                    <a:pt x="6470" y="0"/>
                    <a:pt x="6462" y="1"/>
                    <a:pt x="6454" y="4"/>
                  </a:cubicBezTo>
                  <a:cubicBezTo>
                    <a:pt x="5762" y="209"/>
                    <a:pt x="5104" y="514"/>
                    <a:pt x="4489" y="890"/>
                  </a:cubicBezTo>
                  <a:cubicBezTo>
                    <a:pt x="3873" y="1265"/>
                    <a:pt x="3298" y="1705"/>
                    <a:pt x="2758" y="2186"/>
                  </a:cubicBezTo>
                  <a:cubicBezTo>
                    <a:pt x="2218" y="2667"/>
                    <a:pt x="1720" y="3195"/>
                    <a:pt x="1268" y="3753"/>
                  </a:cubicBezTo>
                  <a:cubicBezTo>
                    <a:pt x="810" y="4310"/>
                    <a:pt x="388" y="4891"/>
                    <a:pt x="18" y="5507"/>
                  </a:cubicBezTo>
                  <a:cubicBezTo>
                    <a:pt x="1" y="5536"/>
                    <a:pt x="7" y="5571"/>
                    <a:pt x="30" y="5595"/>
                  </a:cubicBezTo>
                  <a:cubicBezTo>
                    <a:pt x="44" y="5606"/>
                    <a:pt x="62" y="5612"/>
                    <a:pt x="79" y="5612"/>
                  </a:cubicBezTo>
                  <a:cubicBezTo>
                    <a:pt x="98" y="5612"/>
                    <a:pt x="117" y="5604"/>
                    <a:pt x="130" y="5589"/>
                  </a:cubicBezTo>
                  <a:cubicBezTo>
                    <a:pt x="628" y="5067"/>
                    <a:pt x="1068" y="4509"/>
                    <a:pt x="1520" y="3964"/>
                  </a:cubicBezTo>
                  <a:cubicBezTo>
                    <a:pt x="1972" y="3412"/>
                    <a:pt x="2429" y="2873"/>
                    <a:pt x="2928" y="2368"/>
                  </a:cubicBezTo>
                  <a:cubicBezTo>
                    <a:pt x="3427" y="1864"/>
                    <a:pt x="3972" y="1400"/>
                    <a:pt x="4565" y="1013"/>
                  </a:cubicBezTo>
                  <a:cubicBezTo>
                    <a:pt x="5163" y="632"/>
                    <a:pt x="5808" y="321"/>
                    <a:pt x="6495" y="139"/>
                  </a:cubicBezTo>
                  <a:cubicBezTo>
                    <a:pt x="6536" y="127"/>
                    <a:pt x="6554" y="86"/>
                    <a:pt x="6542" y="51"/>
                  </a:cubicBezTo>
                  <a:cubicBezTo>
                    <a:pt x="6532" y="18"/>
                    <a:pt x="6508" y="0"/>
                    <a:pt x="6478"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65;p56">
              <a:extLst>
                <a:ext uri="{FF2B5EF4-FFF2-40B4-BE49-F238E27FC236}">
                  <a16:creationId xmlns:a16="http://schemas.microsoft.com/office/drawing/2014/main" id="{8D1525D4-8354-D3A7-F40C-89AEA3F59513}"/>
                </a:ext>
              </a:extLst>
            </p:cNvPr>
            <p:cNvSpPr/>
            <p:nvPr/>
          </p:nvSpPr>
          <p:spPr>
            <a:xfrm>
              <a:off x="5777975" y="2182625"/>
              <a:ext cx="126000" cy="161025"/>
            </a:xfrm>
            <a:custGeom>
              <a:avLst/>
              <a:gdLst/>
              <a:ahLst/>
              <a:cxnLst/>
              <a:rect l="l" t="t" r="r" b="b"/>
              <a:pathLst>
                <a:path w="5040" h="6441" extrusionOk="0">
                  <a:moveTo>
                    <a:pt x="77" y="0"/>
                  </a:moveTo>
                  <a:lnTo>
                    <a:pt x="77" y="0"/>
                  </a:lnTo>
                  <a:cubicBezTo>
                    <a:pt x="0" y="1426"/>
                    <a:pt x="352" y="2886"/>
                    <a:pt x="1150" y="4071"/>
                  </a:cubicBezTo>
                  <a:cubicBezTo>
                    <a:pt x="1778" y="5010"/>
                    <a:pt x="2687" y="5767"/>
                    <a:pt x="3737" y="6189"/>
                  </a:cubicBezTo>
                  <a:cubicBezTo>
                    <a:pt x="3996" y="6295"/>
                    <a:pt x="4320" y="6441"/>
                    <a:pt x="4576" y="6441"/>
                  </a:cubicBezTo>
                  <a:cubicBezTo>
                    <a:pt x="4802" y="6441"/>
                    <a:pt x="4974" y="6327"/>
                    <a:pt x="4999" y="5972"/>
                  </a:cubicBezTo>
                  <a:cubicBezTo>
                    <a:pt x="5040" y="5421"/>
                    <a:pt x="4875" y="4822"/>
                    <a:pt x="4682" y="4312"/>
                  </a:cubicBezTo>
                  <a:cubicBezTo>
                    <a:pt x="3919" y="2270"/>
                    <a:pt x="2165" y="628"/>
                    <a:pt x="77"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666;p56">
              <a:extLst>
                <a:ext uri="{FF2B5EF4-FFF2-40B4-BE49-F238E27FC236}">
                  <a16:creationId xmlns:a16="http://schemas.microsoft.com/office/drawing/2014/main" id="{D42C29CA-3EDD-1AB6-1BAA-496BB41BBC74}"/>
                </a:ext>
              </a:extLst>
            </p:cNvPr>
            <p:cNvSpPr/>
            <p:nvPr/>
          </p:nvSpPr>
          <p:spPr>
            <a:xfrm>
              <a:off x="5939725" y="2219575"/>
              <a:ext cx="82900" cy="179475"/>
            </a:xfrm>
            <a:custGeom>
              <a:avLst/>
              <a:gdLst/>
              <a:ahLst/>
              <a:cxnLst/>
              <a:rect l="l" t="t" r="r" b="b"/>
              <a:pathLst>
                <a:path w="3316" h="7179" extrusionOk="0">
                  <a:moveTo>
                    <a:pt x="2389" y="0"/>
                  </a:moveTo>
                  <a:cubicBezTo>
                    <a:pt x="1503" y="974"/>
                    <a:pt x="652" y="2030"/>
                    <a:pt x="259" y="3286"/>
                  </a:cubicBezTo>
                  <a:cubicBezTo>
                    <a:pt x="66" y="3902"/>
                    <a:pt x="1" y="4565"/>
                    <a:pt x="95" y="5204"/>
                  </a:cubicBezTo>
                  <a:cubicBezTo>
                    <a:pt x="183" y="5785"/>
                    <a:pt x="418" y="6289"/>
                    <a:pt x="728" y="6788"/>
                  </a:cubicBezTo>
                  <a:cubicBezTo>
                    <a:pt x="891" y="7049"/>
                    <a:pt x="1033" y="7178"/>
                    <a:pt x="1193" y="7178"/>
                  </a:cubicBezTo>
                  <a:cubicBezTo>
                    <a:pt x="1338" y="7178"/>
                    <a:pt x="1498" y="7071"/>
                    <a:pt x="1702" y="6858"/>
                  </a:cubicBezTo>
                  <a:cubicBezTo>
                    <a:pt x="2529" y="5996"/>
                    <a:pt x="3046" y="4793"/>
                    <a:pt x="3181" y="3614"/>
                  </a:cubicBezTo>
                  <a:cubicBezTo>
                    <a:pt x="3316" y="2370"/>
                    <a:pt x="3034" y="1080"/>
                    <a:pt x="2389"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667;p56">
              <a:extLst>
                <a:ext uri="{FF2B5EF4-FFF2-40B4-BE49-F238E27FC236}">
                  <a16:creationId xmlns:a16="http://schemas.microsoft.com/office/drawing/2014/main" id="{DE5BD4AA-6884-C4F5-F31A-7EBDBC4F4CAE}"/>
                </a:ext>
              </a:extLst>
            </p:cNvPr>
            <p:cNvSpPr/>
            <p:nvPr/>
          </p:nvSpPr>
          <p:spPr>
            <a:xfrm>
              <a:off x="5769750" y="2338075"/>
              <a:ext cx="165150" cy="120225"/>
            </a:xfrm>
            <a:custGeom>
              <a:avLst/>
              <a:gdLst/>
              <a:ahLst/>
              <a:cxnLst/>
              <a:rect l="l" t="t" r="r" b="b"/>
              <a:pathLst>
                <a:path w="6606" h="4809" extrusionOk="0">
                  <a:moveTo>
                    <a:pt x="1" y="1"/>
                  </a:moveTo>
                  <a:lnTo>
                    <a:pt x="1" y="1"/>
                  </a:lnTo>
                  <a:cubicBezTo>
                    <a:pt x="699" y="1262"/>
                    <a:pt x="1444" y="2523"/>
                    <a:pt x="2529" y="3473"/>
                  </a:cubicBezTo>
                  <a:cubicBezTo>
                    <a:pt x="3339" y="4183"/>
                    <a:pt x="4365" y="4700"/>
                    <a:pt x="5445" y="4782"/>
                  </a:cubicBezTo>
                  <a:cubicBezTo>
                    <a:pt x="5593" y="4793"/>
                    <a:pt x="5754" y="4808"/>
                    <a:pt x="5906" y="4808"/>
                  </a:cubicBezTo>
                  <a:cubicBezTo>
                    <a:pt x="6287" y="4808"/>
                    <a:pt x="6606" y="4713"/>
                    <a:pt x="6501" y="4230"/>
                  </a:cubicBezTo>
                  <a:cubicBezTo>
                    <a:pt x="6378" y="3649"/>
                    <a:pt x="6084" y="3098"/>
                    <a:pt x="5726" y="2629"/>
                  </a:cubicBezTo>
                  <a:cubicBezTo>
                    <a:pt x="5310" y="2077"/>
                    <a:pt x="4782" y="1608"/>
                    <a:pt x="4189" y="1250"/>
                  </a:cubicBezTo>
                  <a:cubicBezTo>
                    <a:pt x="2934" y="487"/>
                    <a:pt x="1461" y="177"/>
                    <a:pt x="1" y="1"/>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668;p56">
              <a:extLst>
                <a:ext uri="{FF2B5EF4-FFF2-40B4-BE49-F238E27FC236}">
                  <a16:creationId xmlns:a16="http://schemas.microsoft.com/office/drawing/2014/main" id="{E1F5E500-1A6B-F6B0-5B29-F7A5B89E442C}"/>
                </a:ext>
              </a:extLst>
            </p:cNvPr>
            <p:cNvSpPr/>
            <p:nvPr/>
          </p:nvSpPr>
          <p:spPr>
            <a:xfrm>
              <a:off x="6005725" y="2358325"/>
              <a:ext cx="106225" cy="178275"/>
            </a:xfrm>
            <a:custGeom>
              <a:avLst/>
              <a:gdLst/>
              <a:ahLst/>
              <a:cxnLst/>
              <a:rect l="l" t="t" r="r" b="b"/>
              <a:pathLst>
                <a:path w="4249" h="7131" extrusionOk="0">
                  <a:moveTo>
                    <a:pt x="3791" y="0"/>
                  </a:moveTo>
                  <a:cubicBezTo>
                    <a:pt x="2406" y="446"/>
                    <a:pt x="1227" y="1484"/>
                    <a:pt x="599" y="2798"/>
                  </a:cubicBezTo>
                  <a:cubicBezTo>
                    <a:pt x="159" y="3725"/>
                    <a:pt x="1" y="4781"/>
                    <a:pt x="130" y="5796"/>
                  </a:cubicBezTo>
                  <a:cubicBezTo>
                    <a:pt x="171" y="6113"/>
                    <a:pt x="224" y="6911"/>
                    <a:pt x="546" y="7087"/>
                  </a:cubicBezTo>
                  <a:cubicBezTo>
                    <a:pt x="604" y="7117"/>
                    <a:pt x="668" y="7130"/>
                    <a:pt x="737" y="7130"/>
                  </a:cubicBezTo>
                  <a:cubicBezTo>
                    <a:pt x="1150" y="7130"/>
                    <a:pt x="1732" y="6655"/>
                    <a:pt x="1978" y="6459"/>
                  </a:cubicBezTo>
                  <a:cubicBezTo>
                    <a:pt x="2911" y="5714"/>
                    <a:pt x="3603" y="4676"/>
                    <a:pt x="3926" y="3526"/>
                  </a:cubicBezTo>
                  <a:cubicBezTo>
                    <a:pt x="4248" y="2376"/>
                    <a:pt x="4201" y="1121"/>
                    <a:pt x="3791"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669;p56">
              <a:extLst>
                <a:ext uri="{FF2B5EF4-FFF2-40B4-BE49-F238E27FC236}">
                  <a16:creationId xmlns:a16="http://schemas.microsoft.com/office/drawing/2014/main" id="{B209FD68-AD9A-3839-E4F9-04E7D56A6A3B}"/>
                </a:ext>
              </a:extLst>
            </p:cNvPr>
            <p:cNvSpPr/>
            <p:nvPr/>
          </p:nvSpPr>
          <p:spPr>
            <a:xfrm>
              <a:off x="5802025" y="2482125"/>
              <a:ext cx="193050" cy="139325"/>
            </a:xfrm>
            <a:custGeom>
              <a:avLst/>
              <a:gdLst/>
              <a:ahLst/>
              <a:cxnLst/>
              <a:rect l="l" t="t" r="r" b="b"/>
              <a:pathLst>
                <a:path w="7722" h="5573" extrusionOk="0">
                  <a:moveTo>
                    <a:pt x="1080" y="0"/>
                  </a:moveTo>
                  <a:cubicBezTo>
                    <a:pt x="718" y="0"/>
                    <a:pt x="357" y="29"/>
                    <a:pt x="0" y="87"/>
                  </a:cubicBezTo>
                  <a:cubicBezTo>
                    <a:pt x="610" y="1284"/>
                    <a:pt x="1338" y="2440"/>
                    <a:pt x="2282" y="3408"/>
                  </a:cubicBezTo>
                  <a:cubicBezTo>
                    <a:pt x="3274" y="4423"/>
                    <a:pt x="4553" y="5267"/>
                    <a:pt x="5967" y="5531"/>
                  </a:cubicBezTo>
                  <a:cubicBezTo>
                    <a:pt x="6116" y="5560"/>
                    <a:pt x="6250" y="5573"/>
                    <a:pt x="6370" y="5573"/>
                  </a:cubicBezTo>
                  <a:cubicBezTo>
                    <a:pt x="7722" y="5573"/>
                    <a:pt x="7259" y="3889"/>
                    <a:pt x="6688" y="2962"/>
                  </a:cubicBezTo>
                  <a:cubicBezTo>
                    <a:pt x="6260" y="2270"/>
                    <a:pt x="5667" y="1671"/>
                    <a:pt x="4999" y="1208"/>
                  </a:cubicBezTo>
                  <a:cubicBezTo>
                    <a:pt x="3854" y="421"/>
                    <a:pt x="2466" y="0"/>
                    <a:pt x="1080"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670;p56">
              <a:extLst>
                <a:ext uri="{FF2B5EF4-FFF2-40B4-BE49-F238E27FC236}">
                  <a16:creationId xmlns:a16="http://schemas.microsoft.com/office/drawing/2014/main" id="{14516452-7526-85D8-283A-BA645BFA652F}"/>
                </a:ext>
              </a:extLst>
            </p:cNvPr>
            <p:cNvSpPr/>
            <p:nvPr/>
          </p:nvSpPr>
          <p:spPr>
            <a:xfrm>
              <a:off x="5806125" y="2221850"/>
              <a:ext cx="224575" cy="498025"/>
            </a:xfrm>
            <a:custGeom>
              <a:avLst/>
              <a:gdLst/>
              <a:ahLst/>
              <a:cxnLst/>
              <a:rect l="l" t="t" r="r" b="b"/>
              <a:pathLst>
                <a:path w="8983" h="19921" extrusionOk="0">
                  <a:moveTo>
                    <a:pt x="82" y="1"/>
                  </a:moveTo>
                  <a:cubicBezTo>
                    <a:pt x="68" y="1"/>
                    <a:pt x="54" y="5"/>
                    <a:pt x="42" y="15"/>
                  </a:cubicBezTo>
                  <a:cubicBezTo>
                    <a:pt x="6" y="39"/>
                    <a:pt x="1" y="80"/>
                    <a:pt x="24" y="115"/>
                  </a:cubicBezTo>
                  <a:cubicBezTo>
                    <a:pt x="581" y="848"/>
                    <a:pt x="1156" y="1581"/>
                    <a:pt x="1731" y="2303"/>
                  </a:cubicBezTo>
                  <a:cubicBezTo>
                    <a:pt x="2025" y="2661"/>
                    <a:pt x="2312" y="3019"/>
                    <a:pt x="2605" y="3371"/>
                  </a:cubicBezTo>
                  <a:lnTo>
                    <a:pt x="2828" y="3641"/>
                  </a:lnTo>
                  <a:lnTo>
                    <a:pt x="3034" y="3910"/>
                  </a:lnTo>
                  <a:lnTo>
                    <a:pt x="3450" y="4462"/>
                  </a:lnTo>
                  <a:cubicBezTo>
                    <a:pt x="3591" y="4644"/>
                    <a:pt x="3720" y="4837"/>
                    <a:pt x="3855" y="5019"/>
                  </a:cubicBezTo>
                  <a:cubicBezTo>
                    <a:pt x="3984" y="5213"/>
                    <a:pt x="4119" y="5395"/>
                    <a:pt x="4248" y="5588"/>
                  </a:cubicBezTo>
                  <a:lnTo>
                    <a:pt x="4618" y="6169"/>
                  </a:lnTo>
                  <a:lnTo>
                    <a:pt x="4799" y="6456"/>
                  </a:lnTo>
                  <a:cubicBezTo>
                    <a:pt x="4864" y="6556"/>
                    <a:pt x="4917" y="6656"/>
                    <a:pt x="4975" y="6756"/>
                  </a:cubicBezTo>
                  <a:cubicBezTo>
                    <a:pt x="5210" y="7149"/>
                    <a:pt x="5451" y="7542"/>
                    <a:pt x="5656" y="7952"/>
                  </a:cubicBezTo>
                  <a:lnTo>
                    <a:pt x="5984" y="8562"/>
                  </a:lnTo>
                  <a:lnTo>
                    <a:pt x="6278" y="9184"/>
                  </a:lnTo>
                  <a:cubicBezTo>
                    <a:pt x="6683" y="10011"/>
                    <a:pt x="7023" y="10868"/>
                    <a:pt x="7340" y="11730"/>
                  </a:cubicBezTo>
                  <a:cubicBezTo>
                    <a:pt x="7416" y="11947"/>
                    <a:pt x="7486" y="12170"/>
                    <a:pt x="7557" y="12387"/>
                  </a:cubicBezTo>
                  <a:lnTo>
                    <a:pt x="7668" y="12716"/>
                  </a:lnTo>
                  <a:cubicBezTo>
                    <a:pt x="7703" y="12827"/>
                    <a:pt x="7739" y="12933"/>
                    <a:pt x="7768" y="13044"/>
                  </a:cubicBezTo>
                  <a:lnTo>
                    <a:pt x="7956" y="13713"/>
                  </a:lnTo>
                  <a:lnTo>
                    <a:pt x="8049" y="14042"/>
                  </a:lnTo>
                  <a:lnTo>
                    <a:pt x="8126" y="14382"/>
                  </a:lnTo>
                  <a:cubicBezTo>
                    <a:pt x="8548" y="16177"/>
                    <a:pt x="8806" y="18013"/>
                    <a:pt x="8841" y="19855"/>
                  </a:cubicBezTo>
                  <a:cubicBezTo>
                    <a:pt x="8847" y="19893"/>
                    <a:pt x="8872" y="19921"/>
                    <a:pt x="8907" y="19921"/>
                  </a:cubicBezTo>
                  <a:cubicBezTo>
                    <a:pt x="8911" y="19921"/>
                    <a:pt x="8914" y="19920"/>
                    <a:pt x="8918" y="19920"/>
                  </a:cubicBezTo>
                  <a:cubicBezTo>
                    <a:pt x="8953" y="19920"/>
                    <a:pt x="8982" y="19891"/>
                    <a:pt x="8982" y="19849"/>
                  </a:cubicBezTo>
                  <a:cubicBezTo>
                    <a:pt x="8918" y="18002"/>
                    <a:pt x="8689" y="16154"/>
                    <a:pt x="8266" y="14347"/>
                  </a:cubicBezTo>
                  <a:lnTo>
                    <a:pt x="8190" y="14006"/>
                  </a:lnTo>
                  <a:lnTo>
                    <a:pt x="8102" y="13672"/>
                  </a:lnTo>
                  <a:lnTo>
                    <a:pt x="7926" y="12997"/>
                  </a:lnTo>
                  <a:cubicBezTo>
                    <a:pt x="7897" y="12886"/>
                    <a:pt x="7862" y="12775"/>
                    <a:pt x="7832" y="12669"/>
                  </a:cubicBezTo>
                  <a:lnTo>
                    <a:pt x="7727" y="12335"/>
                  </a:lnTo>
                  <a:cubicBezTo>
                    <a:pt x="7656" y="12112"/>
                    <a:pt x="7592" y="11889"/>
                    <a:pt x="7521" y="11672"/>
                  </a:cubicBezTo>
                  <a:lnTo>
                    <a:pt x="7287" y="11015"/>
                  </a:lnTo>
                  <a:cubicBezTo>
                    <a:pt x="7211" y="10798"/>
                    <a:pt x="7134" y="10580"/>
                    <a:pt x="7046" y="10363"/>
                  </a:cubicBezTo>
                  <a:cubicBezTo>
                    <a:pt x="6870" y="9935"/>
                    <a:pt x="6706" y="9501"/>
                    <a:pt x="6507" y="9079"/>
                  </a:cubicBezTo>
                  <a:lnTo>
                    <a:pt x="6219" y="8445"/>
                  </a:lnTo>
                  <a:lnTo>
                    <a:pt x="5902" y="7823"/>
                  </a:lnTo>
                  <a:cubicBezTo>
                    <a:pt x="5703" y="7407"/>
                    <a:pt x="5468" y="7002"/>
                    <a:pt x="5239" y="6597"/>
                  </a:cubicBezTo>
                  <a:cubicBezTo>
                    <a:pt x="5187" y="6497"/>
                    <a:pt x="5128" y="6398"/>
                    <a:pt x="5069" y="6298"/>
                  </a:cubicBezTo>
                  <a:lnTo>
                    <a:pt x="4882" y="6005"/>
                  </a:lnTo>
                  <a:lnTo>
                    <a:pt x="4512" y="5412"/>
                  </a:lnTo>
                  <a:cubicBezTo>
                    <a:pt x="4383" y="5219"/>
                    <a:pt x="4248" y="5031"/>
                    <a:pt x="4119" y="4837"/>
                  </a:cubicBezTo>
                  <a:cubicBezTo>
                    <a:pt x="3984" y="4650"/>
                    <a:pt x="3861" y="4450"/>
                    <a:pt x="3714" y="4268"/>
                  </a:cubicBezTo>
                  <a:lnTo>
                    <a:pt x="3292" y="3711"/>
                  </a:lnTo>
                  <a:lnTo>
                    <a:pt x="3081" y="3435"/>
                  </a:lnTo>
                  <a:lnTo>
                    <a:pt x="2858" y="3171"/>
                  </a:lnTo>
                  <a:lnTo>
                    <a:pt x="1960" y="2109"/>
                  </a:lnTo>
                  <a:cubicBezTo>
                    <a:pt x="1362" y="1405"/>
                    <a:pt x="752" y="713"/>
                    <a:pt x="136" y="27"/>
                  </a:cubicBezTo>
                  <a:cubicBezTo>
                    <a:pt x="122" y="10"/>
                    <a:pt x="102" y="1"/>
                    <a:pt x="8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671;p56">
              <a:extLst>
                <a:ext uri="{FF2B5EF4-FFF2-40B4-BE49-F238E27FC236}">
                  <a16:creationId xmlns:a16="http://schemas.microsoft.com/office/drawing/2014/main" id="{10A293B8-DBE7-1DE3-470A-412509B1EC78}"/>
                </a:ext>
              </a:extLst>
            </p:cNvPr>
            <p:cNvSpPr/>
            <p:nvPr/>
          </p:nvSpPr>
          <p:spPr>
            <a:xfrm>
              <a:off x="5814775" y="2365875"/>
              <a:ext cx="182050" cy="165200"/>
            </a:xfrm>
            <a:custGeom>
              <a:avLst/>
              <a:gdLst/>
              <a:ahLst/>
              <a:cxnLst/>
              <a:rect l="l" t="t" r="r" b="b"/>
              <a:pathLst>
                <a:path w="7282" h="6608" extrusionOk="0">
                  <a:moveTo>
                    <a:pt x="79" y="0"/>
                  </a:moveTo>
                  <a:cubicBezTo>
                    <a:pt x="58" y="0"/>
                    <a:pt x="38" y="10"/>
                    <a:pt x="24" y="27"/>
                  </a:cubicBezTo>
                  <a:cubicBezTo>
                    <a:pt x="1" y="62"/>
                    <a:pt x="7" y="103"/>
                    <a:pt x="42" y="126"/>
                  </a:cubicBezTo>
                  <a:cubicBezTo>
                    <a:pt x="687" y="602"/>
                    <a:pt x="1321" y="1100"/>
                    <a:pt x="1937" y="1611"/>
                  </a:cubicBezTo>
                  <a:cubicBezTo>
                    <a:pt x="2559" y="2121"/>
                    <a:pt x="3163" y="2649"/>
                    <a:pt x="3749" y="3194"/>
                  </a:cubicBezTo>
                  <a:cubicBezTo>
                    <a:pt x="4342" y="3740"/>
                    <a:pt x="4917" y="4297"/>
                    <a:pt x="5480" y="4861"/>
                  </a:cubicBezTo>
                  <a:cubicBezTo>
                    <a:pt x="6049" y="5430"/>
                    <a:pt x="6601" y="5999"/>
                    <a:pt x="7152" y="6585"/>
                  </a:cubicBezTo>
                  <a:cubicBezTo>
                    <a:pt x="7166" y="6600"/>
                    <a:pt x="7185" y="6607"/>
                    <a:pt x="7204" y="6607"/>
                  </a:cubicBezTo>
                  <a:cubicBezTo>
                    <a:pt x="7216" y="6607"/>
                    <a:pt x="7228" y="6604"/>
                    <a:pt x="7240" y="6597"/>
                  </a:cubicBezTo>
                  <a:cubicBezTo>
                    <a:pt x="7275" y="6574"/>
                    <a:pt x="7281" y="6532"/>
                    <a:pt x="7263" y="6497"/>
                  </a:cubicBezTo>
                  <a:cubicBezTo>
                    <a:pt x="6829" y="5805"/>
                    <a:pt x="6284" y="5201"/>
                    <a:pt x="5715" y="4626"/>
                  </a:cubicBezTo>
                  <a:cubicBezTo>
                    <a:pt x="5146" y="4057"/>
                    <a:pt x="4536" y="3523"/>
                    <a:pt x="3914" y="3007"/>
                  </a:cubicBezTo>
                  <a:cubicBezTo>
                    <a:pt x="2670" y="1980"/>
                    <a:pt x="1397" y="995"/>
                    <a:pt x="124" y="15"/>
                  </a:cubicBezTo>
                  <a:cubicBezTo>
                    <a:pt x="109" y="5"/>
                    <a:pt x="94" y="0"/>
                    <a:pt x="7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672;p56">
              <a:extLst>
                <a:ext uri="{FF2B5EF4-FFF2-40B4-BE49-F238E27FC236}">
                  <a16:creationId xmlns:a16="http://schemas.microsoft.com/office/drawing/2014/main" id="{7E1C1777-B998-F03B-18BD-96ADF88A56FF}"/>
                </a:ext>
              </a:extLst>
            </p:cNvPr>
            <p:cNvSpPr/>
            <p:nvPr/>
          </p:nvSpPr>
          <p:spPr>
            <a:xfrm>
              <a:off x="5959400" y="2257925"/>
              <a:ext cx="29925" cy="185350"/>
            </a:xfrm>
            <a:custGeom>
              <a:avLst/>
              <a:gdLst/>
              <a:ahLst/>
              <a:cxnLst/>
              <a:rect l="l" t="t" r="r" b="b"/>
              <a:pathLst>
                <a:path w="1197" h="7414" extrusionOk="0">
                  <a:moveTo>
                    <a:pt x="1119" y="0"/>
                  </a:moveTo>
                  <a:cubicBezTo>
                    <a:pt x="1090" y="0"/>
                    <a:pt x="1061" y="21"/>
                    <a:pt x="1056" y="50"/>
                  </a:cubicBezTo>
                  <a:cubicBezTo>
                    <a:pt x="904" y="649"/>
                    <a:pt x="774" y="1253"/>
                    <a:pt x="657" y="1857"/>
                  </a:cubicBezTo>
                  <a:cubicBezTo>
                    <a:pt x="540" y="2461"/>
                    <a:pt x="428" y="3066"/>
                    <a:pt x="323" y="3670"/>
                  </a:cubicBezTo>
                  <a:cubicBezTo>
                    <a:pt x="217" y="4280"/>
                    <a:pt x="123" y="4884"/>
                    <a:pt x="65" y="5500"/>
                  </a:cubicBezTo>
                  <a:cubicBezTo>
                    <a:pt x="35" y="5805"/>
                    <a:pt x="12" y="6116"/>
                    <a:pt x="6" y="6421"/>
                  </a:cubicBezTo>
                  <a:cubicBezTo>
                    <a:pt x="0" y="6732"/>
                    <a:pt x="12" y="7043"/>
                    <a:pt x="53" y="7354"/>
                  </a:cubicBezTo>
                  <a:cubicBezTo>
                    <a:pt x="53" y="7383"/>
                    <a:pt x="76" y="7413"/>
                    <a:pt x="112" y="7413"/>
                  </a:cubicBezTo>
                  <a:cubicBezTo>
                    <a:pt x="115" y="7413"/>
                    <a:pt x="119" y="7414"/>
                    <a:pt x="122" y="7414"/>
                  </a:cubicBezTo>
                  <a:cubicBezTo>
                    <a:pt x="155" y="7414"/>
                    <a:pt x="188" y="7391"/>
                    <a:pt x="188" y="7354"/>
                  </a:cubicBezTo>
                  <a:cubicBezTo>
                    <a:pt x="276" y="6744"/>
                    <a:pt x="334" y="6140"/>
                    <a:pt x="393" y="5530"/>
                  </a:cubicBezTo>
                  <a:cubicBezTo>
                    <a:pt x="452" y="4925"/>
                    <a:pt x="505" y="4315"/>
                    <a:pt x="569" y="3705"/>
                  </a:cubicBezTo>
                  <a:cubicBezTo>
                    <a:pt x="628" y="3095"/>
                    <a:pt x="704" y="2485"/>
                    <a:pt x="804" y="1881"/>
                  </a:cubicBezTo>
                  <a:cubicBezTo>
                    <a:pt x="904" y="1276"/>
                    <a:pt x="1015" y="672"/>
                    <a:pt x="1191" y="91"/>
                  </a:cubicBezTo>
                  <a:lnTo>
                    <a:pt x="1191" y="86"/>
                  </a:lnTo>
                  <a:cubicBezTo>
                    <a:pt x="1197" y="50"/>
                    <a:pt x="1173" y="9"/>
                    <a:pt x="1138" y="3"/>
                  </a:cubicBezTo>
                  <a:cubicBezTo>
                    <a:pt x="1132" y="1"/>
                    <a:pt x="1126" y="0"/>
                    <a:pt x="111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673;p56">
              <a:extLst>
                <a:ext uri="{FF2B5EF4-FFF2-40B4-BE49-F238E27FC236}">
                  <a16:creationId xmlns:a16="http://schemas.microsoft.com/office/drawing/2014/main" id="{728D93BB-1043-2BD2-24A2-5C3CBAA7F9A8}"/>
                </a:ext>
              </a:extLst>
            </p:cNvPr>
            <p:cNvSpPr/>
            <p:nvPr/>
          </p:nvSpPr>
          <p:spPr>
            <a:xfrm>
              <a:off x="6008825" y="2396825"/>
              <a:ext cx="81275" cy="183300"/>
            </a:xfrm>
            <a:custGeom>
              <a:avLst/>
              <a:gdLst/>
              <a:ahLst/>
              <a:cxnLst/>
              <a:rect l="l" t="t" r="r" b="b"/>
              <a:pathLst>
                <a:path w="3251" h="7332" extrusionOk="0">
                  <a:moveTo>
                    <a:pt x="3166" y="0"/>
                  </a:moveTo>
                  <a:cubicBezTo>
                    <a:pt x="3145" y="0"/>
                    <a:pt x="3123" y="9"/>
                    <a:pt x="3109" y="26"/>
                  </a:cubicBezTo>
                  <a:cubicBezTo>
                    <a:pt x="2722" y="566"/>
                    <a:pt x="2411" y="1153"/>
                    <a:pt x="2118" y="1739"/>
                  </a:cubicBezTo>
                  <a:cubicBezTo>
                    <a:pt x="1819" y="2326"/>
                    <a:pt x="1543" y="2919"/>
                    <a:pt x="1267" y="3517"/>
                  </a:cubicBezTo>
                  <a:cubicBezTo>
                    <a:pt x="1003" y="4121"/>
                    <a:pt x="751" y="4725"/>
                    <a:pt x="528" y="5347"/>
                  </a:cubicBezTo>
                  <a:cubicBezTo>
                    <a:pt x="311" y="5969"/>
                    <a:pt x="112" y="6597"/>
                    <a:pt x="6" y="7254"/>
                  </a:cubicBezTo>
                  <a:cubicBezTo>
                    <a:pt x="0" y="7283"/>
                    <a:pt x="18" y="7313"/>
                    <a:pt x="47" y="7324"/>
                  </a:cubicBezTo>
                  <a:cubicBezTo>
                    <a:pt x="56" y="7329"/>
                    <a:pt x="66" y="7331"/>
                    <a:pt x="76" y="7331"/>
                  </a:cubicBezTo>
                  <a:cubicBezTo>
                    <a:pt x="103" y="7331"/>
                    <a:pt x="128" y="7315"/>
                    <a:pt x="141" y="7289"/>
                  </a:cubicBezTo>
                  <a:cubicBezTo>
                    <a:pt x="399" y="6685"/>
                    <a:pt x="622" y="6075"/>
                    <a:pt x="839" y="5459"/>
                  </a:cubicBezTo>
                  <a:cubicBezTo>
                    <a:pt x="1062" y="4843"/>
                    <a:pt x="1273" y="4227"/>
                    <a:pt x="1502" y="3611"/>
                  </a:cubicBezTo>
                  <a:cubicBezTo>
                    <a:pt x="1725" y="3001"/>
                    <a:pt x="1971" y="2391"/>
                    <a:pt x="2247" y="1798"/>
                  </a:cubicBezTo>
                  <a:cubicBezTo>
                    <a:pt x="2529" y="1211"/>
                    <a:pt x="2828" y="625"/>
                    <a:pt x="3221" y="114"/>
                  </a:cubicBezTo>
                  <a:lnTo>
                    <a:pt x="3227" y="114"/>
                  </a:lnTo>
                  <a:cubicBezTo>
                    <a:pt x="3227" y="109"/>
                    <a:pt x="3227" y="109"/>
                    <a:pt x="3227" y="109"/>
                  </a:cubicBezTo>
                  <a:cubicBezTo>
                    <a:pt x="3250" y="79"/>
                    <a:pt x="3238" y="32"/>
                    <a:pt x="3209" y="15"/>
                  </a:cubicBezTo>
                  <a:cubicBezTo>
                    <a:pt x="3197" y="5"/>
                    <a:pt x="3181" y="0"/>
                    <a:pt x="3166"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674;p56">
              <a:extLst>
                <a:ext uri="{FF2B5EF4-FFF2-40B4-BE49-F238E27FC236}">
                  <a16:creationId xmlns:a16="http://schemas.microsoft.com/office/drawing/2014/main" id="{880E3315-2F5D-5E09-0460-4262E6913113}"/>
                </a:ext>
              </a:extLst>
            </p:cNvPr>
            <p:cNvSpPr/>
            <p:nvPr/>
          </p:nvSpPr>
          <p:spPr>
            <a:xfrm>
              <a:off x="5862150" y="2520800"/>
              <a:ext cx="164000" cy="140350"/>
            </a:xfrm>
            <a:custGeom>
              <a:avLst/>
              <a:gdLst/>
              <a:ahLst/>
              <a:cxnLst/>
              <a:rect l="l" t="t" r="r" b="b"/>
              <a:pathLst>
                <a:path w="6560" h="5614" extrusionOk="0">
                  <a:moveTo>
                    <a:pt x="85" y="0"/>
                  </a:moveTo>
                  <a:cubicBezTo>
                    <a:pt x="51" y="0"/>
                    <a:pt x="23" y="18"/>
                    <a:pt x="12" y="54"/>
                  </a:cubicBezTo>
                  <a:cubicBezTo>
                    <a:pt x="1" y="89"/>
                    <a:pt x="24" y="130"/>
                    <a:pt x="65" y="136"/>
                  </a:cubicBezTo>
                  <a:cubicBezTo>
                    <a:pt x="746" y="324"/>
                    <a:pt x="1397" y="635"/>
                    <a:pt x="1989" y="1016"/>
                  </a:cubicBezTo>
                  <a:cubicBezTo>
                    <a:pt x="2588" y="1403"/>
                    <a:pt x="3133" y="1861"/>
                    <a:pt x="3626" y="2365"/>
                  </a:cubicBezTo>
                  <a:cubicBezTo>
                    <a:pt x="4125" y="2870"/>
                    <a:pt x="4582" y="3415"/>
                    <a:pt x="5034" y="3961"/>
                  </a:cubicBezTo>
                  <a:cubicBezTo>
                    <a:pt x="5486" y="4512"/>
                    <a:pt x="5932" y="5070"/>
                    <a:pt x="6424" y="5592"/>
                  </a:cubicBezTo>
                  <a:cubicBezTo>
                    <a:pt x="6439" y="5606"/>
                    <a:pt x="6457" y="5614"/>
                    <a:pt x="6476" y="5614"/>
                  </a:cubicBezTo>
                  <a:cubicBezTo>
                    <a:pt x="6488" y="5614"/>
                    <a:pt x="6501" y="5610"/>
                    <a:pt x="6512" y="5604"/>
                  </a:cubicBezTo>
                  <a:cubicBezTo>
                    <a:pt x="6548" y="5586"/>
                    <a:pt x="6559" y="5539"/>
                    <a:pt x="6536" y="5510"/>
                  </a:cubicBezTo>
                  <a:cubicBezTo>
                    <a:pt x="6172" y="4888"/>
                    <a:pt x="5750" y="4307"/>
                    <a:pt x="5292" y="3756"/>
                  </a:cubicBezTo>
                  <a:cubicBezTo>
                    <a:pt x="4835" y="3198"/>
                    <a:pt x="4336" y="2670"/>
                    <a:pt x="3802" y="2189"/>
                  </a:cubicBezTo>
                  <a:cubicBezTo>
                    <a:pt x="3262" y="1708"/>
                    <a:pt x="2687" y="1262"/>
                    <a:pt x="2066" y="893"/>
                  </a:cubicBezTo>
                  <a:cubicBezTo>
                    <a:pt x="1456" y="517"/>
                    <a:pt x="793" y="212"/>
                    <a:pt x="100" y="1"/>
                  </a:cubicBezTo>
                  <a:cubicBezTo>
                    <a:pt x="95" y="0"/>
                    <a:pt x="90" y="0"/>
                    <a:pt x="85"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675;p56">
              <a:extLst>
                <a:ext uri="{FF2B5EF4-FFF2-40B4-BE49-F238E27FC236}">
                  <a16:creationId xmlns:a16="http://schemas.microsoft.com/office/drawing/2014/main" id="{936793F0-16B3-8842-9CF7-ACE4EFBB5E98}"/>
                </a:ext>
              </a:extLst>
            </p:cNvPr>
            <p:cNvSpPr/>
            <p:nvPr/>
          </p:nvSpPr>
          <p:spPr>
            <a:xfrm>
              <a:off x="6331900" y="2327375"/>
              <a:ext cx="141575" cy="80550"/>
            </a:xfrm>
            <a:custGeom>
              <a:avLst/>
              <a:gdLst/>
              <a:ahLst/>
              <a:cxnLst/>
              <a:rect l="l" t="t" r="r" b="b"/>
              <a:pathLst>
                <a:path w="5663" h="3222" extrusionOk="0">
                  <a:moveTo>
                    <a:pt x="1" y="0"/>
                  </a:moveTo>
                  <a:lnTo>
                    <a:pt x="1" y="2241"/>
                  </a:lnTo>
                  <a:cubicBezTo>
                    <a:pt x="1" y="2241"/>
                    <a:pt x="721" y="3221"/>
                    <a:pt x="2928" y="3221"/>
                  </a:cubicBezTo>
                  <a:cubicBezTo>
                    <a:pt x="2948" y="3221"/>
                    <a:pt x="2967" y="3221"/>
                    <a:pt x="2987" y="3221"/>
                  </a:cubicBezTo>
                  <a:cubicBezTo>
                    <a:pt x="5046" y="3209"/>
                    <a:pt x="5662" y="2288"/>
                    <a:pt x="5662" y="2288"/>
                  </a:cubicBezTo>
                  <a:lnTo>
                    <a:pt x="5662" y="0"/>
                  </a:ln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676;p56">
              <a:extLst>
                <a:ext uri="{FF2B5EF4-FFF2-40B4-BE49-F238E27FC236}">
                  <a16:creationId xmlns:a16="http://schemas.microsoft.com/office/drawing/2014/main" id="{9E25A29E-E687-10FB-98A1-08D7FE6845ED}"/>
                </a:ext>
              </a:extLst>
            </p:cNvPr>
            <p:cNvSpPr/>
            <p:nvPr/>
          </p:nvSpPr>
          <p:spPr>
            <a:xfrm>
              <a:off x="6166325" y="1888175"/>
              <a:ext cx="477275" cy="468100"/>
            </a:xfrm>
            <a:custGeom>
              <a:avLst/>
              <a:gdLst/>
              <a:ahLst/>
              <a:cxnLst/>
              <a:rect l="l" t="t" r="r" b="b"/>
              <a:pathLst>
                <a:path w="19091" h="18724" extrusionOk="0">
                  <a:moveTo>
                    <a:pt x="10245" y="1"/>
                  </a:moveTo>
                  <a:cubicBezTo>
                    <a:pt x="9455" y="1"/>
                    <a:pt x="8622" y="79"/>
                    <a:pt x="7750" y="239"/>
                  </a:cubicBezTo>
                  <a:cubicBezTo>
                    <a:pt x="1203" y="1441"/>
                    <a:pt x="916" y="9578"/>
                    <a:pt x="916" y="9578"/>
                  </a:cubicBezTo>
                  <a:cubicBezTo>
                    <a:pt x="916" y="9578"/>
                    <a:pt x="1" y="18724"/>
                    <a:pt x="9774" y="18724"/>
                  </a:cubicBezTo>
                  <a:cubicBezTo>
                    <a:pt x="19090" y="18724"/>
                    <a:pt x="18533" y="8904"/>
                    <a:pt x="18533" y="8904"/>
                  </a:cubicBezTo>
                  <a:cubicBezTo>
                    <a:pt x="18660" y="3315"/>
                    <a:pt x="15384" y="1"/>
                    <a:pt x="10245" y="1"/>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677;p56">
              <a:extLst>
                <a:ext uri="{FF2B5EF4-FFF2-40B4-BE49-F238E27FC236}">
                  <a16:creationId xmlns:a16="http://schemas.microsoft.com/office/drawing/2014/main" id="{ACC0AA88-C22C-8D0B-1B97-1886A86A4534}"/>
                </a:ext>
              </a:extLst>
            </p:cNvPr>
            <p:cNvSpPr/>
            <p:nvPr/>
          </p:nvSpPr>
          <p:spPr>
            <a:xfrm>
              <a:off x="6331900" y="2346725"/>
              <a:ext cx="127050" cy="22325"/>
            </a:xfrm>
            <a:custGeom>
              <a:avLst/>
              <a:gdLst/>
              <a:ahLst/>
              <a:cxnLst/>
              <a:rect l="l" t="t" r="r" b="b"/>
              <a:pathLst>
                <a:path w="5082" h="893" extrusionOk="0">
                  <a:moveTo>
                    <a:pt x="1" y="1"/>
                  </a:moveTo>
                  <a:lnTo>
                    <a:pt x="1" y="775"/>
                  </a:lnTo>
                  <a:cubicBezTo>
                    <a:pt x="743" y="858"/>
                    <a:pt x="1384" y="892"/>
                    <a:pt x="1937" y="892"/>
                  </a:cubicBezTo>
                  <a:cubicBezTo>
                    <a:pt x="4375" y="892"/>
                    <a:pt x="5081" y="230"/>
                    <a:pt x="5081" y="229"/>
                  </a:cubicBezTo>
                  <a:lnTo>
                    <a:pt x="5081" y="229"/>
                  </a:lnTo>
                  <a:cubicBezTo>
                    <a:pt x="4489" y="329"/>
                    <a:pt x="3849" y="382"/>
                    <a:pt x="3151" y="382"/>
                  </a:cubicBezTo>
                  <a:cubicBezTo>
                    <a:pt x="1943" y="382"/>
                    <a:pt x="904" y="247"/>
                    <a:pt x="1"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678;p56">
              <a:extLst>
                <a:ext uri="{FF2B5EF4-FFF2-40B4-BE49-F238E27FC236}">
                  <a16:creationId xmlns:a16="http://schemas.microsoft.com/office/drawing/2014/main" id="{DE07AFEB-D44E-02EA-84D3-317C9AF9264C}"/>
                </a:ext>
              </a:extLst>
            </p:cNvPr>
            <p:cNvSpPr/>
            <p:nvPr/>
          </p:nvSpPr>
          <p:spPr>
            <a:xfrm>
              <a:off x="6622150" y="2103000"/>
              <a:ext cx="86700" cy="88800"/>
            </a:xfrm>
            <a:custGeom>
              <a:avLst/>
              <a:gdLst/>
              <a:ahLst/>
              <a:cxnLst/>
              <a:rect l="l" t="t" r="r" b="b"/>
              <a:pathLst>
                <a:path w="3468" h="3552" extrusionOk="0">
                  <a:moveTo>
                    <a:pt x="1844" y="1"/>
                  </a:moveTo>
                  <a:cubicBezTo>
                    <a:pt x="1802" y="1"/>
                    <a:pt x="1761" y="2"/>
                    <a:pt x="1720" y="6"/>
                  </a:cubicBezTo>
                  <a:cubicBezTo>
                    <a:pt x="1244" y="35"/>
                    <a:pt x="376" y="357"/>
                    <a:pt x="1" y="663"/>
                  </a:cubicBezTo>
                  <a:lnTo>
                    <a:pt x="1" y="2851"/>
                  </a:lnTo>
                  <a:cubicBezTo>
                    <a:pt x="445" y="3275"/>
                    <a:pt x="1047" y="3551"/>
                    <a:pt x="1658" y="3551"/>
                  </a:cubicBezTo>
                  <a:cubicBezTo>
                    <a:pt x="1765" y="3551"/>
                    <a:pt x="1872" y="3543"/>
                    <a:pt x="1978" y="3525"/>
                  </a:cubicBezTo>
                  <a:cubicBezTo>
                    <a:pt x="2688" y="3414"/>
                    <a:pt x="3327" y="2839"/>
                    <a:pt x="3427" y="2123"/>
                  </a:cubicBezTo>
                  <a:cubicBezTo>
                    <a:pt x="3468" y="1865"/>
                    <a:pt x="3433" y="1601"/>
                    <a:pt x="3374" y="1343"/>
                  </a:cubicBezTo>
                  <a:cubicBezTo>
                    <a:pt x="3309" y="1044"/>
                    <a:pt x="3204" y="751"/>
                    <a:pt x="3010" y="516"/>
                  </a:cubicBezTo>
                  <a:cubicBezTo>
                    <a:pt x="2731" y="173"/>
                    <a:pt x="2286" y="1"/>
                    <a:pt x="1844" y="1"/>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679;p56">
              <a:extLst>
                <a:ext uri="{FF2B5EF4-FFF2-40B4-BE49-F238E27FC236}">
                  <a16:creationId xmlns:a16="http://schemas.microsoft.com/office/drawing/2014/main" id="{8783A4E8-B5B7-7D42-B089-A974201CC162}"/>
                </a:ext>
              </a:extLst>
            </p:cNvPr>
            <p:cNvSpPr/>
            <p:nvPr/>
          </p:nvSpPr>
          <p:spPr>
            <a:xfrm>
              <a:off x="6642550" y="2128650"/>
              <a:ext cx="30950" cy="38150"/>
            </a:xfrm>
            <a:custGeom>
              <a:avLst/>
              <a:gdLst/>
              <a:ahLst/>
              <a:cxnLst/>
              <a:rect l="l" t="t" r="r" b="b"/>
              <a:pathLst>
                <a:path w="1238" h="1526" extrusionOk="0">
                  <a:moveTo>
                    <a:pt x="1149" y="0"/>
                  </a:moveTo>
                  <a:cubicBezTo>
                    <a:pt x="1140" y="0"/>
                    <a:pt x="1130" y="2"/>
                    <a:pt x="1121" y="6"/>
                  </a:cubicBezTo>
                  <a:cubicBezTo>
                    <a:pt x="827" y="112"/>
                    <a:pt x="569" y="317"/>
                    <a:pt x="370" y="563"/>
                  </a:cubicBezTo>
                  <a:cubicBezTo>
                    <a:pt x="176" y="816"/>
                    <a:pt x="41" y="1115"/>
                    <a:pt x="6" y="1426"/>
                  </a:cubicBezTo>
                  <a:cubicBezTo>
                    <a:pt x="0" y="1467"/>
                    <a:pt x="24" y="1502"/>
                    <a:pt x="59" y="1520"/>
                  </a:cubicBezTo>
                  <a:cubicBezTo>
                    <a:pt x="70" y="1524"/>
                    <a:pt x="80" y="1526"/>
                    <a:pt x="91" y="1526"/>
                  </a:cubicBezTo>
                  <a:cubicBezTo>
                    <a:pt x="126" y="1526"/>
                    <a:pt x="157" y="1504"/>
                    <a:pt x="170" y="1473"/>
                  </a:cubicBezTo>
                  <a:lnTo>
                    <a:pt x="176" y="1473"/>
                  </a:lnTo>
                  <a:cubicBezTo>
                    <a:pt x="288" y="1203"/>
                    <a:pt x="417" y="956"/>
                    <a:pt x="593" y="734"/>
                  </a:cubicBezTo>
                  <a:cubicBezTo>
                    <a:pt x="763" y="511"/>
                    <a:pt x="968" y="317"/>
                    <a:pt x="1197" y="147"/>
                  </a:cubicBezTo>
                  <a:lnTo>
                    <a:pt x="1197" y="141"/>
                  </a:lnTo>
                  <a:cubicBezTo>
                    <a:pt x="1226" y="123"/>
                    <a:pt x="1238" y="88"/>
                    <a:pt x="1226" y="53"/>
                  </a:cubicBezTo>
                  <a:cubicBezTo>
                    <a:pt x="1213" y="21"/>
                    <a:pt x="1182" y="0"/>
                    <a:pt x="114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680;p56">
              <a:extLst>
                <a:ext uri="{FF2B5EF4-FFF2-40B4-BE49-F238E27FC236}">
                  <a16:creationId xmlns:a16="http://schemas.microsoft.com/office/drawing/2014/main" id="{736F6FE1-51C8-353C-4E63-C00EFE453BAD}"/>
                </a:ext>
              </a:extLst>
            </p:cNvPr>
            <p:cNvSpPr/>
            <p:nvPr/>
          </p:nvSpPr>
          <p:spPr>
            <a:xfrm>
              <a:off x="6651925" y="2143450"/>
              <a:ext cx="18350" cy="27075"/>
            </a:xfrm>
            <a:custGeom>
              <a:avLst/>
              <a:gdLst/>
              <a:ahLst/>
              <a:cxnLst/>
              <a:rect l="l" t="t" r="r" b="b"/>
              <a:pathLst>
                <a:path w="734" h="1083" extrusionOk="0">
                  <a:moveTo>
                    <a:pt x="91" y="1"/>
                  </a:moveTo>
                  <a:cubicBezTo>
                    <a:pt x="72" y="1"/>
                    <a:pt x="51" y="9"/>
                    <a:pt x="36" y="24"/>
                  </a:cubicBezTo>
                  <a:cubicBezTo>
                    <a:pt x="6" y="54"/>
                    <a:pt x="1" y="106"/>
                    <a:pt x="36" y="136"/>
                  </a:cubicBezTo>
                  <a:lnTo>
                    <a:pt x="36" y="142"/>
                  </a:lnTo>
                  <a:cubicBezTo>
                    <a:pt x="159" y="271"/>
                    <a:pt x="259" y="400"/>
                    <a:pt x="341" y="546"/>
                  </a:cubicBezTo>
                  <a:cubicBezTo>
                    <a:pt x="417" y="693"/>
                    <a:pt x="476" y="846"/>
                    <a:pt x="523" y="1016"/>
                  </a:cubicBezTo>
                  <a:cubicBezTo>
                    <a:pt x="529" y="1051"/>
                    <a:pt x="552" y="1074"/>
                    <a:pt x="587" y="1080"/>
                  </a:cubicBezTo>
                  <a:cubicBezTo>
                    <a:pt x="594" y="1082"/>
                    <a:pt x="601" y="1083"/>
                    <a:pt x="608" y="1083"/>
                  </a:cubicBezTo>
                  <a:cubicBezTo>
                    <a:pt x="647" y="1083"/>
                    <a:pt x="683" y="1055"/>
                    <a:pt x="693" y="1010"/>
                  </a:cubicBezTo>
                  <a:cubicBezTo>
                    <a:pt x="734" y="810"/>
                    <a:pt x="681" y="587"/>
                    <a:pt x="581" y="411"/>
                  </a:cubicBezTo>
                  <a:cubicBezTo>
                    <a:pt x="476" y="230"/>
                    <a:pt x="317" y="77"/>
                    <a:pt x="118" y="7"/>
                  </a:cubicBezTo>
                  <a:cubicBezTo>
                    <a:pt x="110" y="3"/>
                    <a:pt x="101" y="1"/>
                    <a:pt x="91"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681;p56">
              <a:extLst>
                <a:ext uri="{FF2B5EF4-FFF2-40B4-BE49-F238E27FC236}">
                  <a16:creationId xmlns:a16="http://schemas.microsoft.com/office/drawing/2014/main" id="{DEC3CF83-4537-23AF-DF4C-7E4E06CEAC4B}"/>
                </a:ext>
              </a:extLst>
            </p:cNvPr>
            <p:cNvSpPr/>
            <p:nvPr/>
          </p:nvSpPr>
          <p:spPr>
            <a:xfrm>
              <a:off x="6484725" y="2178900"/>
              <a:ext cx="77025" cy="22375"/>
            </a:xfrm>
            <a:custGeom>
              <a:avLst/>
              <a:gdLst/>
              <a:ahLst/>
              <a:cxnLst/>
              <a:rect l="l" t="t" r="r" b="b"/>
              <a:pathLst>
                <a:path w="3081" h="895" extrusionOk="0">
                  <a:moveTo>
                    <a:pt x="1418" y="1"/>
                  </a:moveTo>
                  <a:cubicBezTo>
                    <a:pt x="917" y="1"/>
                    <a:pt x="413" y="175"/>
                    <a:pt x="36" y="489"/>
                  </a:cubicBezTo>
                  <a:cubicBezTo>
                    <a:pt x="7" y="513"/>
                    <a:pt x="1" y="560"/>
                    <a:pt x="18" y="589"/>
                  </a:cubicBezTo>
                  <a:cubicBezTo>
                    <a:pt x="34" y="616"/>
                    <a:pt x="59" y="630"/>
                    <a:pt x="87" y="630"/>
                  </a:cubicBezTo>
                  <a:cubicBezTo>
                    <a:pt x="101" y="630"/>
                    <a:pt x="116" y="626"/>
                    <a:pt x="130" y="618"/>
                  </a:cubicBezTo>
                  <a:cubicBezTo>
                    <a:pt x="508" y="396"/>
                    <a:pt x="939" y="274"/>
                    <a:pt x="1365" y="274"/>
                  </a:cubicBezTo>
                  <a:cubicBezTo>
                    <a:pt x="1435" y="274"/>
                    <a:pt x="1504" y="277"/>
                    <a:pt x="1573" y="284"/>
                  </a:cubicBezTo>
                  <a:cubicBezTo>
                    <a:pt x="2066" y="331"/>
                    <a:pt x="2541" y="542"/>
                    <a:pt x="2928" y="877"/>
                  </a:cubicBezTo>
                  <a:cubicBezTo>
                    <a:pt x="2946" y="888"/>
                    <a:pt x="2966" y="894"/>
                    <a:pt x="2986" y="894"/>
                  </a:cubicBezTo>
                  <a:cubicBezTo>
                    <a:pt x="3006" y="894"/>
                    <a:pt x="3025" y="888"/>
                    <a:pt x="3040" y="877"/>
                  </a:cubicBezTo>
                  <a:cubicBezTo>
                    <a:pt x="3081" y="847"/>
                    <a:pt x="3081" y="789"/>
                    <a:pt x="3051" y="753"/>
                  </a:cubicBezTo>
                  <a:cubicBezTo>
                    <a:pt x="2699" y="331"/>
                    <a:pt x="2160" y="61"/>
                    <a:pt x="1596" y="8"/>
                  </a:cubicBezTo>
                  <a:cubicBezTo>
                    <a:pt x="1537" y="3"/>
                    <a:pt x="1478" y="1"/>
                    <a:pt x="1418"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682;p56">
              <a:extLst>
                <a:ext uri="{FF2B5EF4-FFF2-40B4-BE49-F238E27FC236}">
                  <a16:creationId xmlns:a16="http://schemas.microsoft.com/office/drawing/2014/main" id="{136F325B-10BE-B0CB-529D-3988DBD3FDAB}"/>
                </a:ext>
              </a:extLst>
            </p:cNvPr>
            <p:cNvSpPr/>
            <p:nvPr/>
          </p:nvSpPr>
          <p:spPr>
            <a:xfrm>
              <a:off x="6256525" y="2173325"/>
              <a:ext cx="77025" cy="22250"/>
            </a:xfrm>
            <a:custGeom>
              <a:avLst/>
              <a:gdLst/>
              <a:ahLst/>
              <a:cxnLst/>
              <a:rect l="l" t="t" r="r" b="b"/>
              <a:pathLst>
                <a:path w="3081" h="890" extrusionOk="0">
                  <a:moveTo>
                    <a:pt x="1663" y="1"/>
                  </a:moveTo>
                  <a:cubicBezTo>
                    <a:pt x="1602" y="1"/>
                    <a:pt x="1540" y="3"/>
                    <a:pt x="1479" y="8"/>
                  </a:cubicBezTo>
                  <a:cubicBezTo>
                    <a:pt x="922" y="55"/>
                    <a:pt x="382" y="325"/>
                    <a:pt x="24" y="748"/>
                  </a:cubicBezTo>
                  <a:cubicBezTo>
                    <a:pt x="1" y="783"/>
                    <a:pt x="1" y="830"/>
                    <a:pt x="24" y="859"/>
                  </a:cubicBezTo>
                  <a:cubicBezTo>
                    <a:pt x="44" y="879"/>
                    <a:pt x="70" y="890"/>
                    <a:pt x="95" y="890"/>
                  </a:cubicBezTo>
                  <a:cubicBezTo>
                    <a:pt x="114" y="890"/>
                    <a:pt x="132" y="883"/>
                    <a:pt x="147" y="871"/>
                  </a:cubicBezTo>
                  <a:cubicBezTo>
                    <a:pt x="534" y="536"/>
                    <a:pt x="1010" y="325"/>
                    <a:pt x="1508" y="278"/>
                  </a:cubicBezTo>
                  <a:cubicBezTo>
                    <a:pt x="1577" y="272"/>
                    <a:pt x="1647" y="268"/>
                    <a:pt x="1716" y="268"/>
                  </a:cubicBezTo>
                  <a:cubicBezTo>
                    <a:pt x="2143" y="268"/>
                    <a:pt x="2573" y="391"/>
                    <a:pt x="2951" y="613"/>
                  </a:cubicBezTo>
                  <a:cubicBezTo>
                    <a:pt x="2964" y="622"/>
                    <a:pt x="2979" y="627"/>
                    <a:pt x="2994" y="627"/>
                  </a:cubicBezTo>
                  <a:cubicBezTo>
                    <a:pt x="3016" y="627"/>
                    <a:pt x="3037" y="618"/>
                    <a:pt x="3051" y="601"/>
                  </a:cubicBezTo>
                  <a:cubicBezTo>
                    <a:pt x="3080" y="566"/>
                    <a:pt x="3075" y="513"/>
                    <a:pt x="3039" y="489"/>
                  </a:cubicBezTo>
                  <a:cubicBezTo>
                    <a:pt x="2663" y="171"/>
                    <a:pt x="2166" y="1"/>
                    <a:pt x="1663"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683;p56">
              <a:extLst>
                <a:ext uri="{FF2B5EF4-FFF2-40B4-BE49-F238E27FC236}">
                  <a16:creationId xmlns:a16="http://schemas.microsoft.com/office/drawing/2014/main" id="{97BA8AE7-08D3-2CF6-1BC1-0A9EF6B313C3}"/>
                </a:ext>
              </a:extLst>
            </p:cNvPr>
            <p:cNvSpPr/>
            <p:nvPr/>
          </p:nvSpPr>
          <p:spPr>
            <a:xfrm>
              <a:off x="6376050" y="2248200"/>
              <a:ext cx="57675" cy="12975"/>
            </a:xfrm>
            <a:custGeom>
              <a:avLst/>
              <a:gdLst/>
              <a:ahLst/>
              <a:cxnLst/>
              <a:rect l="l" t="t" r="r" b="b"/>
              <a:pathLst>
                <a:path w="2307" h="519" extrusionOk="0">
                  <a:moveTo>
                    <a:pt x="98" y="1"/>
                  </a:moveTo>
                  <a:cubicBezTo>
                    <a:pt x="69" y="1"/>
                    <a:pt x="42" y="13"/>
                    <a:pt x="24" y="35"/>
                  </a:cubicBezTo>
                  <a:cubicBezTo>
                    <a:pt x="1" y="76"/>
                    <a:pt x="7" y="128"/>
                    <a:pt x="48" y="158"/>
                  </a:cubicBezTo>
                  <a:cubicBezTo>
                    <a:pt x="364" y="375"/>
                    <a:pt x="752" y="492"/>
                    <a:pt x="1133" y="516"/>
                  </a:cubicBezTo>
                  <a:cubicBezTo>
                    <a:pt x="1174" y="518"/>
                    <a:pt x="1214" y="518"/>
                    <a:pt x="1255" y="518"/>
                  </a:cubicBezTo>
                  <a:cubicBezTo>
                    <a:pt x="1602" y="518"/>
                    <a:pt x="1949" y="450"/>
                    <a:pt x="2253" y="293"/>
                  </a:cubicBezTo>
                  <a:cubicBezTo>
                    <a:pt x="2289" y="275"/>
                    <a:pt x="2306" y="240"/>
                    <a:pt x="2295" y="205"/>
                  </a:cubicBezTo>
                  <a:cubicBezTo>
                    <a:pt x="2285" y="166"/>
                    <a:pt x="2255" y="143"/>
                    <a:pt x="2222" y="143"/>
                  </a:cubicBezTo>
                  <a:cubicBezTo>
                    <a:pt x="2215" y="143"/>
                    <a:pt x="2208" y="144"/>
                    <a:pt x="2201" y="146"/>
                  </a:cubicBezTo>
                  <a:cubicBezTo>
                    <a:pt x="1921" y="211"/>
                    <a:pt x="1644" y="247"/>
                    <a:pt x="1366" y="247"/>
                  </a:cubicBezTo>
                  <a:cubicBezTo>
                    <a:pt x="1294" y="247"/>
                    <a:pt x="1222" y="245"/>
                    <a:pt x="1151" y="240"/>
                  </a:cubicBezTo>
                  <a:cubicBezTo>
                    <a:pt x="804" y="216"/>
                    <a:pt x="464" y="134"/>
                    <a:pt x="130" y="5"/>
                  </a:cubicBezTo>
                  <a:cubicBezTo>
                    <a:pt x="119" y="2"/>
                    <a:pt x="109" y="1"/>
                    <a:pt x="98"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684;p56">
              <a:extLst>
                <a:ext uri="{FF2B5EF4-FFF2-40B4-BE49-F238E27FC236}">
                  <a16:creationId xmlns:a16="http://schemas.microsoft.com/office/drawing/2014/main" id="{C4D3C8D1-20DF-CA3E-324B-D6BBE0EC7646}"/>
                </a:ext>
              </a:extLst>
            </p:cNvPr>
            <p:cNvSpPr/>
            <p:nvPr/>
          </p:nvSpPr>
          <p:spPr>
            <a:xfrm>
              <a:off x="6396150" y="2208300"/>
              <a:ext cx="15875" cy="19575"/>
            </a:xfrm>
            <a:custGeom>
              <a:avLst/>
              <a:gdLst/>
              <a:ahLst/>
              <a:cxnLst/>
              <a:rect l="l" t="t" r="r" b="b"/>
              <a:pathLst>
                <a:path w="635" h="783" extrusionOk="0">
                  <a:moveTo>
                    <a:pt x="228" y="1"/>
                  </a:moveTo>
                  <a:cubicBezTo>
                    <a:pt x="215" y="1"/>
                    <a:pt x="201" y="4"/>
                    <a:pt x="188" y="11"/>
                  </a:cubicBezTo>
                  <a:cubicBezTo>
                    <a:pt x="106" y="64"/>
                    <a:pt x="47" y="152"/>
                    <a:pt x="24" y="246"/>
                  </a:cubicBezTo>
                  <a:cubicBezTo>
                    <a:pt x="0" y="346"/>
                    <a:pt x="6" y="451"/>
                    <a:pt x="59" y="551"/>
                  </a:cubicBezTo>
                  <a:cubicBezTo>
                    <a:pt x="106" y="645"/>
                    <a:pt x="194" y="715"/>
                    <a:pt x="288" y="757"/>
                  </a:cubicBezTo>
                  <a:cubicBezTo>
                    <a:pt x="333" y="773"/>
                    <a:pt x="381" y="782"/>
                    <a:pt x="429" y="782"/>
                  </a:cubicBezTo>
                  <a:cubicBezTo>
                    <a:pt x="481" y="782"/>
                    <a:pt x="532" y="772"/>
                    <a:pt x="581" y="751"/>
                  </a:cubicBezTo>
                  <a:cubicBezTo>
                    <a:pt x="605" y="739"/>
                    <a:pt x="622" y="715"/>
                    <a:pt x="628" y="692"/>
                  </a:cubicBezTo>
                  <a:cubicBezTo>
                    <a:pt x="634" y="639"/>
                    <a:pt x="605" y="598"/>
                    <a:pt x="558" y="586"/>
                  </a:cubicBezTo>
                  <a:lnTo>
                    <a:pt x="546" y="581"/>
                  </a:lnTo>
                  <a:cubicBezTo>
                    <a:pt x="487" y="569"/>
                    <a:pt x="440" y="551"/>
                    <a:pt x="394" y="522"/>
                  </a:cubicBezTo>
                  <a:cubicBezTo>
                    <a:pt x="352" y="493"/>
                    <a:pt x="323" y="457"/>
                    <a:pt x="300" y="422"/>
                  </a:cubicBezTo>
                  <a:cubicBezTo>
                    <a:pt x="276" y="387"/>
                    <a:pt x="264" y="340"/>
                    <a:pt x="264" y="287"/>
                  </a:cubicBezTo>
                  <a:cubicBezTo>
                    <a:pt x="264" y="234"/>
                    <a:pt x="276" y="182"/>
                    <a:pt x="300" y="123"/>
                  </a:cubicBezTo>
                  <a:lnTo>
                    <a:pt x="306" y="111"/>
                  </a:lnTo>
                  <a:cubicBezTo>
                    <a:pt x="311" y="88"/>
                    <a:pt x="311" y="64"/>
                    <a:pt x="300" y="41"/>
                  </a:cubicBezTo>
                  <a:cubicBezTo>
                    <a:pt x="284" y="17"/>
                    <a:pt x="256" y="1"/>
                    <a:pt x="228"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685;p56">
              <a:extLst>
                <a:ext uri="{FF2B5EF4-FFF2-40B4-BE49-F238E27FC236}">
                  <a16:creationId xmlns:a16="http://schemas.microsoft.com/office/drawing/2014/main" id="{D52225F2-C4EA-4D36-162F-FC1829EEBE29}"/>
                </a:ext>
              </a:extLst>
            </p:cNvPr>
            <p:cNvSpPr/>
            <p:nvPr/>
          </p:nvSpPr>
          <p:spPr>
            <a:xfrm>
              <a:off x="6432525" y="2099450"/>
              <a:ext cx="179525" cy="180125"/>
            </a:xfrm>
            <a:custGeom>
              <a:avLst/>
              <a:gdLst/>
              <a:ahLst/>
              <a:cxnLst/>
              <a:rect l="l" t="t" r="r" b="b"/>
              <a:pathLst>
                <a:path w="7181" h="7205" extrusionOk="0">
                  <a:moveTo>
                    <a:pt x="3668" y="364"/>
                  </a:moveTo>
                  <a:cubicBezTo>
                    <a:pt x="4504" y="364"/>
                    <a:pt x="5331" y="709"/>
                    <a:pt x="5931" y="1297"/>
                  </a:cubicBezTo>
                  <a:cubicBezTo>
                    <a:pt x="6236" y="1597"/>
                    <a:pt x="6483" y="1954"/>
                    <a:pt x="6653" y="2347"/>
                  </a:cubicBezTo>
                  <a:cubicBezTo>
                    <a:pt x="6817" y="2740"/>
                    <a:pt x="6911" y="3169"/>
                    <a:pt x="6917" y="3603"/>
                  </a:cubicBezTo>
                  <a:lnTo>
                    <a:pt x="6929" y="3603"/>
                  </a:lnTo>
                  <a:cubicBezTo>
                    <a:pt x="6917" y="4037"/>
                    <a:pt x="6823" y="4465"/>
                    <a:pt x="6653" y="4858"/>
                  </a:cubicBezTo>
                  <a:cubicBezTo>
                    <a:pt x="6483" y="5251"/>
                    <a:pt x="6236" y="5609"/>
                    <a:pt x="5931" y="5908"/>
                  </a:cubicBezTo>
                  <a:cubicBezTo>
                    <a:pt x="5626" y="6208"/>
                    <a:pt x="5263" y="6442"/>
                    <a:pt x="4870" y="6601"/>
                  </a:cubicBezTo>
                  <a:cubicBezTo>
                    <a:pt x="4490" y="6754"/>
                    <a:pt x="4077" y="6836"/>
                    <a:pt x="3668" y="6836"/>
                  </a:cubicBezTo>
                  <a:cubicBezTo>
                    <a:pt x="3654" y="6836"/>
                    <a:pt x="3640" y="6835"/>
                    <a:pt x="3626" y="6835"/>
                  </a:cubicBezTo>
                  <a:cubicBezTo>
                    <a:pt x="2775" y="6829"/>
                    <a:pt x="1942" y="6483"/>
                    <a:pt x="1350" y="5879"/>
                  </a:cubicBezTo>
                  <a:cubicBezTo>
                    <a:pt x="1050" y="5580"/>
                    <a:pt x="810" y="5222"/>
                    <a:pt x="652" y="4835"/>
                  </a:cubicBezTo>
                  <a:cubicBezTo>
                    <a:pt x="493" y="4442"/>
                    <a:pt x="411" y="4025"/>
                    <a:pt x="411" y="3603"/>
                  </a:cubicBezTo>
                  <a:cubicBezTo>
                    <a:pt x="417" y="3180"/>
                    <a:pt x="493" y="2758"/>
                    <a:pt x="652" y="2371"/>
                  </a:cubicBezTo>
                  <a:cubicBezTo>
                    <a:pt x="816" y="1984"/>
                    <a:pt x="1050" y="1626"/>
                    <a:pt x="1350" y="1327"/>
                  </a:cubicBezTo>
                  <a:cubicBezTo>
                    <a:pt x="1942" y="722"/>
                    <a:pt x="2775" y="370"/>
                    <a:pt x="3626" y="365"/>
                  </a:cubicBezTo>
                  <a:cubicBezTo>
                    <a:pt x="3640" y="364"/>
                    <a:pt x="3654" y="364"/>
                    <a:pt x="3668" y="364"/>
                  </a:cubicBezTo>
                  <a:close/>
                  <a:moveTo>
                    <a:pt x="3626" y="1"/>
                  </a:moveTo>
                  <a:cubicBezTo>
                    <a:pt x="3156" y="1"/>
                    <a:pt x="2681" y="89"/>
                    <a:pt x="2241" y="265"/>
                  </a:cubicBezTo>
                  <a:cubicBezTo>
                    <a:pt x="1807" y="441"/>
                    <a:pt x="1402" y="711"/>
                    <a:pt x="1068" y="1045"/>
                  </a:cubicBezTo>
                  <a:cubicBezTo>
                    <a:pt x="393" y="1708"/>
                    <a:pt x="0" y="2652"/>
                    <a:pt x="0" y="3603"/>
                  </a:cubicBezTo>
                  <a:cubicBezTo>
                    <a:pt x="6" y="4078"/>
                    <a:pt x="100" y="4547"/>
                    <a:pt x="282" y="4987"/>
                  </a:cubicBezTo>
                  <a:cubicBezTo>
                    <a:pt x="464" y="5427"/>
                    <a:pt x="734" y="5826"/>
                    <a:pt x="1068" y="6161"/>
                  </a:cubicBezTo>
                  <a:cubicBezTo>
                    <a:pt x="1402" y="6489"/>
                    <a:pt x="1807" y="6759"/>
                    <a:pt x="2241" y="6935"/>
                  </a:cubicBezTo>
                  <a:cubicBezTo>
                    <a:pt x="2681" y="7117"/>
                    <a:pt x="3156" y="7205"/>
                    <a:pt x="3626" y="7205"/>
                  </a:cubicBezTo>
                  <a:cubicBezTo>
                    <a:pt x="4095" y="7199"/>
                    <a:pt x="4564" y="7099"/>
                    <a:pt x="4999" y="6917"/>
                  </a:cubicBezTo>
                  <a:cubicBezTo>
                    <a:pt x="5433" y="6736"/>
                    <a:pt x="5826" y="6466"/>
                    <a:pt x="6154" y="6131"/>
                  </a:cubicBezTo>
                  <a:cubicBezTo>
                    <a:pt x="6811" y="5462"/>
                    <a:pt x="7181" y="4530"/>
                    <a:pt x="7163" y="3603"/>
                  </a:cubicBezTo>
                  <a:lnTo>
                    <a:pt x="7169" y="3603"/>
                  </a:lnTo>
                  <a:cubicBezTo>
                    <a:pt x="7175" y="3139"/>
                    <a:pt x="7087" y="2670"/>
                    <a:pt x="6917" y="2242"/>
                  </a:cubicBezTo>
                  <a:cubicBezTo>
                    <a:pt x="6741" y="1808"/>
                    <a:pt x="6483" y="1409"/>
                    <a:pt x="6154" y="1074"/>
                  </a:cubicBezTo>
                  <a:cubicBezTo>
                    <a:pt x="5826" y="740"/>
                    <a:pt x="5433" y="470"/>
                    <a:pt x="4999" y="288"/>
                  </a:cubicBezTo>
                  <a:cubicBezTo>
                    <a:pt x="4564" y="101"/>
                    <a:pt x="4095" y="7"/>
                    <a:pt x="3626"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686;p56">
              <a:extLst>
                <a:ext uri="{FF2B5EF4-FFF2-40B4-BE49-F238E27FC236}">
                  <a16:creationId xmlns:a16="http://schemas.microsoft.com/office/drawing/2014/main" id="{ECA6F48F-3F87-1F51-79DF-AE3A5046D4E4}"/>
                </a:ext>
              </a:extLst>
            </p:cNvPr>
            <p:cNvSpPr/>
            <p:nvPr/>
          </p:nvSpPr>
          <p:spPr>
            <a:xfrm>
              <a:off x="6206525" y="2095050"/>
              <a:ext cx="179675" cy="180125"/>
            </a:xfrm>
            <a:custGeom>
              <a:avLst/>
              <a:gdLst/>
              <a:ahLst/>
              <a:cxnLst/>
              <a:rect l="l" t="t" r="r" b="b"/>
              <a:pathLst>
                <a:path w="7187" h="7205" extrusionOk="0">
                  <a:moveTo>
                    <a:pt x="3647" y="364"/>
                  </a:moveTo>
                  <a:cubicBezTo>
                    <a:pt x="4491" y="364"/>
                    <a:pt x="5326" y="704"/>
                    <a:pt x="5937" y="1297"/>
                  </a:cubicBezTo>
                  <a:cubicBezTo>
                    <a:pt x="6242" y="1597"/>
                    <a:pt x="6488" y="1954"/>
                    <a:pt x="6653" y="2347"/>
                  </a:cubicBezTo>
                  <a:cubicBezTo>
                    <a:pt x="6823" y="2746"/>
                    <a:pt x="6911" y="3175"/>
                    <a:pt x="6917" y="3603"/>
                  </a:cubicBezTo>
                  <a:lnTo>
                    <a:pt x="6928" y="3603"/>
                  </a:lnTo>
                  <a:cubicBezTo>
                    <a:pt x="6917" y="4037"/>
                    <a:pt x="6829" y="4465"/>
                    <a:pt x="6659" y="4858"/>
                  </a:cubicBezTo>
                  <a:cubicBezTo>
                    <a:pt x="6488" y="5251"/>
                    <a:pt x="6242" y="5609"/>
                    <a:pt x="5931" y="5908"/>
                  </a:cubicBezTo>
                  <a:cubicBezTo>
                    <a:pt x="5626" y="6208"/>
                    <a:pt x="5262" y="6442"/>
                    <a:pt x="4869" y="6601"/>
                  </a:cubicBezTo>
                  <a:cubicBezTo>
                    <a:pt x="4476" y="6765"/>
                    <a:pt x="4054" y="6841"/>
                    <a:pt x="3626" y="6841"/>
                  </a:cubicBezTo>
                  <a:cubicBezTo>
                    <a:pt x="2781" y="6829"/>
                    <a:pt x="1942" y="6483"/>
                    <a:pt x="1349" y="5879"/>
                  </a:cubicBezTo>
                  <a:cubicBezTo>
                    <a:pt x="1050" y="5580"/>
                    <a:pt x="816" y="5222"/>
                    <a:pt x="657" y="4835"/>
                  </a:cubicBezTo>
                  <a:cubicBezTo>
                    <a:pt x="493" y="4448"/>
                    <a:pt x="417" y="4025"/>
                    <a:pt x="417" y="3603"/>
                  </a:cubicBezTo>
                  <a:cubicBezTo>
                    <a:pt x="417" y="3180"/>
                    <a:pt x="499" y="2764"/>
                    <a:pt x="657" y="2371"/>
                  </a:cubicBezTo>
                  <a:cubicBezTo>
                    <a:pt x="816" y="1984"/>
                    <a:pt x="1056" y="1626"/>
                    <a:pt x="1349" y="1327"/>
                  </a:cubicBezTo>
                  <a:cubicBezTo>
                    <a:pt x="1948" y="728"/>
                    <a:pt x="2781" y="370"/>
                    <a:pt x="3626" y="365"/>
                  </a:cubicBezTo>
                  <a:cubicBezTo>
                    <a:pt x="3633" y="365"/>
                    <a:pt x="3640" y="364"/>
                    <a:pt x="3647" y="364"/>
                  </a:cubicBezTo>
                  <a:close/>
                  <a:moveTo>
                    <a:pt x="3626" y="1"/>
                  </a:moveTo>
                  <a:cubicBezTo>
                    <a:pt x="3156" y="1"/>
                    <a:pt x="2687" y="89"/>
                    <a:pt x="2247" y="271"/>
                  </a:cubicBezTo>
                  <a:cubicBezTo>
                    <a:pt x="1807" y="447"/>
                    <a:pt x="1408" y="711"/>
                    <a:pt x="1074" y="1045"/>
                  </a:cubicBezTo>
                  <a:cubicBezTo>
                    <a:pt x="399" y="1714"/>
                    <a:pt x="0" y="2652"/>
                    <a:pt x="6" y="3603"/>
                  </a:cubicBezTo>
                  <a:cubicBezTo>
                    <a:pt x="6" y="4078"/>
                    <a:pt x="100" y="4553"/>
                    <a:pt x="282" y="4987"/>
                  </a:cubicBezTo>
                  <a:cubicBezTo>
                    <a:pt x="469" y="5427"/>
                    <a:pt x="739" y="5826"/>
                    <a:pt x="1074" y="6161"/>
                  </a:cubicBezTo>
                  <a:cubicBezTo>
                    <a:pt x="1408" y="6495"/>
                    <a:pt x="1807" y="6759"/>
                    <a:pt x="2247" y="6941"/>
                  </a:cubicBezTo>
                  <a:cubicBezTo>
                    <a:pt x="2681" y="7123"/>
                    <a:pt x="3156" y="7205"/>
                    <a:pt x="3626" y="7205"/>
                  </a:cubicBezTo>
                  <a:cubicBezTo>
                    <a:pt x="4101" y="7199"/>
                    <a:pt x="4570" y="7105"/>
                    <a:pt x="5004" y="6917"/>
                  </a:cubicBezTo>
                  <a:cubicBezTo>
                    <a:pt x="5432" y="6736"/>
                    <a:pt x="5831" y="6466"/>
                    <a:pt x="6160" y="6131"/>
                  </a:cubicBezTo>
                  <a:cubicBezTo>
                    <a:pt x="6811" y="5463"/>
                    <a:pt x="7187" y="4530"/>
                    <a:pt x="7163" y="3603"/>
                  </a:cubicBezTo>
                  <a:lnTo>
                    <a:pt x="7175" y="3603"/>
                  </a:lnTo>
                  <a:cubicBezTo>
                    <a:pt x="7181" y="3139"/>
                    <a:pt x="7093" y="2676"/>
                    <a:pt x="6917" y="2242"/>
                  </a:cubicBezTo>
                  <a:cubicBezTo>
                    <a:pt x="6747" y="1808"/>
                    <a:pt x="6483" y="1409"/>
                    <a:pt x="6154" y="1074"/>
                  </a:cubicBezTo>
                  <a:cubicBezTo>
                    <a:pt x="5831" y="740"/>
                    <a:pt x="5432" y="470"/>
                    <a:pt x="5004" y="288"/>
                  </a:cubicBezTo>
                  <a:cubicBezTo>
                    <a:pt x="4570" y="106"/>
                    <a:pt x="4101" y="7"/>
                    <a:pt x="3626"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687;p56">
              <a:extLst>
                <a:ext uri="{FF2B5EF4-FFF2-40B4-BE49-F238E27FC236}">
                  <a16:creationId xmlns:a16="http://schemas.microsoft.com/office/drawing/2014/main" id="{81AABF33-BEB6-BA61-8B53-C08D5FE504CB}"/>
                </a:ext>
              </a:extLst>
            </p:cNvPr>
            <p:cNvSpPr/>
            <p:nvPr/>
          </p:nvSpPr>
          <p:spPr>
            <a:xfrm>
              <a:off x="6380600" y="2170700"/>
              <a:ext cx="59275" cy="21175"/>
            </a:xfrm>
            <a:custGeom>
              <a:avLst/>
              <a:gdLst/>
              <a:ahLst/>
              <a:cxnLst/>
              <a:rect l="l" t="t" r="r" b="b"/>
              <a:pathLst>
                <a:path w="2371" h="847" extrusionOk="0">
                  <a:moveTo>
                    <a:pt x="1091" y="1"/>
                  </a:moveTo>
                  <a:cubicBezTo>
                    <a:pt x="907" y="1"/>
                    <a:pt x="720" y="36"/>
                    <a:pt x="552" y="102"/>
                  </a:cubicBezTo>
                  <a:cubicBezTo>
                    <a:pt x="499" y="125"/>
                    <a:pt x="446" y="149"/>
                    <a:pt x="400" y="172"/>
                  </a:cubicBezTo>
                  <a:cubicBezTo>
                    <a:pt x="347" y="201"/>
                    <a:pt x="300" y="231"/>
                    <a:pt x="253" y="260"/>
                  </a:cubicBezTo>
                  <a:cubicBezTo>
                    <a:pt x="159" y="330"/>
                    <a:pt x="77" y="395"/>
                    <a:pt x="1" y="489"/>
                  </a:cubicBezTo>
                  <a:lnTo>
                    <a:pt x="165" y="665"/>
                  </a:lnTo>
                  <a:cubicBezTo>
                    <a:pt x="317" y="577"/>
                    <a:pt x="499" y="495"/>
                    <a:pt x="669" y="454"/>
                  </a:cubicBezTo>
                  <a:cubicBezTo>
                    <a:pt x="792" y="425"/>
                    <a:pt x="911" y="408"/>
                    <a:pt x="1031" y="408"/>
                  </a:cubicBezTo>
                  <a:cubicBezTo>
                    <a:pt x="1084" y="408"/>
                    <a:pt x="1138" y="411"/>
                    <a:pt x="1191" y="418"/>
                  </a:cubicBezTo>
                  <a:cubicBezTo>
                    <a:pt x="1233" y="424"/>
                    <a:pt x="1274" y="436"/>
                    <a:pt x="1321" y="442"/>
                  </a:cubicBezTo>
                  <a:cubicBezTo>
                    <a:pt x="1338" y="448"/>
                    <a:pt x="1362" y="448"/>
                    <a:pt x="1385" y="454"/>
                  </a:cubicBezTo>
                  <a:lnTo>
                    <a:pt x="1444" y="477"/>
                  </a:lnTo>
                  <a:cubicBezTo>
                    <a:pt x="1491" y="489"/>
                    <a:pt x="1532" y="495"/>
                    <a:pt x="1573" y="518"/>
                  </a:cubicBezTo>
                  <a:cubicBezTo>
                    <a:pt x="1614" y="536"/>
                    <a:pt x="1655" y="553"/>
                    <a:pt x="1702" y="571"/>
                  </a:cubicBezTo>
                  <a:cubicBezTo>
                    <a:pt x="1743" y="583"/>
                    <a:pt x="1784" y="606"/>
                    <a:pt x="1825" y="630"/>
                  </a:cubicBezTo>
                  <a:lnTo>
                    <a:pt x="1948" y="694"/>
                  </a:lnTo>
                  <a:cubicBezTo>
                    <a:pt x="2030" y="747"/>
                    <a:pt x="2107" y="800"/>
                    <a:pt x="2195" y="847"/>
                  </a:cubicBezTo>
                  <a:lnTo>
                    <a:pt x="2371" y="659"/>
                  </a:lnTo>
                  <a:cubicBezTo>
                    <a:pt x="2300" y="577"/>
                    <a:pt x="2230" y="495"/>
                    <a:pt x="2148" y="418"/>
                  </a:cubicBezTo>
                  <a:cubicBezTo>
                    <a:pt x="2060" y="354"/>
                    <a:pt x="1978" y="278"/>
                    <a:pt x="1878" y="225"/>
                  </a:cubicBezTo>
                  <a:cubicBezTo>
                    <a:pt x="1690" y="108"/>
                    <a:pt x="1467" y="37"/>
                    <a:pt x="1233" y="8"/>
                  </a:cubicBezTo>
                  <a:cubicBezTo>
                    <a:pt x="1186" y="3"/>
                    <a:pt x="1139" y="1"/>
                    <a:pt x="1091"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688;p56">
              <a:extLst>
                <a:ext uri="{FF2B5EF4-FFF2-40B4-BE49-F238E27FC236}">
                  <a16:creationId xmlns:a16="http://schemas.microsoft.com/office/drawing/2014/main" id="{2CEB740D-692B-B01B-4393-1FC01DB088E8}"/>
                </a:ext>
              </a:extLst>
            </p:cNvPr>
            <p:cNvSpPr/>
            <p:nvPr/>
          </p:nvSpPr>
          <p:spPr>
            <a:xfrm>
              <a:off x="6108975" y="2083500"/>
              <a:ext cx="93900" cy="88875"/>
            </a:xfrm>
            <a:custGeom>
              <a:avLst/>
              <a:gdLst/>
              <a:ahLst/>
              <a:cxnLst/>
              <a:rect l="l" t="t" r="r" b="b"/>
              <a:pathLst>
                <a:path w="3756" h="3555" extrusionOk="0">
                  <a:moveTo>
                    <a:pt x="1623" y="1"/>
                  </a:moveTo>
                  <a:cubicBezTo>
                    <a:pt x="1184" y="1"/>
                    <a:pt x="732" y="177"/>
                    <a:pt x="453" y="516"/>
                  </a:cubicBezTo>
                  <a:cubicBezTo>
                    <a:pt x="259" y="750"/>
                    <a:pt x="159" y="1044"/>
                    <a:pt x="89" y="1343"/>
                  </a:cubicBezTo>
                  <a:cubicBezTo>
                    <a:pt x="36" y="1601"/>
                    <a:pt x="1" y="1865"/>
                    <a:pt x="36" y="2129"/>
                  </a:cubicBezTo>
                  <a:cubicBezTo>
                    <a:pt x="136" y="2839"/>
                    <a:pt x="781" y="3414"/>
                    <a:pt x="1491" y="3531"/>
                  </a:cubicBezTo>
                  <a:cubicBezTo>
                    <a:pt x="1592" y="3547"/>
                    <a:pt x="1694" y="3555"/>
                    <a:pt x="1796" y="3555"/>
                  </a:cubicBezTo>
                  <a:cubicBezTo>
                    <a:pt x="2409" y="3555"/>
                    <a:pt x="3020" y="3278"/>
                    <a:pt x="3462" y="2850"/>
                  </a:cubicBezTo>
                  <a:lnTo>
                    <a:pt x="3755" y="780"/>
                  </a:lnTo>
                  <a:cubicBezTo>
                    <a:pt x="3386" y="475"/>
                    <a:pt x="2224" y="40"/>
                    <a:pt x="1743" y="5"/>
                  </a:cubicBezTo>
                  <a:cubicBezTo>
                    <a:pt x="1703" y="2"/>
                    <a:pt x="1664" y="1"/>
                    <a:pt x="1623" y="1"/>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89;p56">
              <a:extLst>
                <a:ext uri="{FF2B5EF4-FFF2-40B4-BE49-F238E27FC236}">
                  <a16:creationId xmlns:a16="http://schemas.microsoft.com/office/drawing/2014/main" id="{D91289C4-2B1E-C07F-7E30-8902CDB48E8F}"/>
                </a:ext>
              </a:extLst>
            </p:cNvPr>
            <p:cNvSpPr/>
            <p:nvPr/>
          </p:nvSpPr>
          <p:spPr>
            <a:xfrm>
              <a:off x="6144175" y="2109175"/>
              <a:ext cx="31125" cy="38150"/>
            </a:xfrm>
            <a:custGeom>
              <a:avLst/>
              <a:gdLst/>
              <a:ahLst/>
              <a:cxnLst/>
              <a:rect l="l" t="t" r="r" b="b"/>
              <a:pathLst>
                <a:path w="1245" h="1526" extrusionOk="0">
                  <a:moveTo>
                    <a:pt x="95" y="0"/>
                  </a:moveTo>
                  <a:cubicBezTo>
                    <a:pt x="71" y="0"/>
                    <a:pt x="48" y="12"/>
                    <a:pt x="30" y="34"/>
                  </a:cubicBezTo>
                  <a:cubicBezTo>
                    <a:pt x="1" y="69"/>
                    <a:pt x="13" y="116"/>
                    <a:pt x="48" y="146"/>
                  </a:cubicBezTo>
                  <a:cubicBezTo>
                    <a:pt x="277" y="322"/>
                    <a:pt x="482" y="515"/>
                    <a:pt x="652" y="738"/>
                  </a:cubicBezTo>
                  <a:cubicBezTo>
                    <a:pt x="822" y="961"/>
                    <a:pt x="957" y="1202"/>
                    <a:pt x="1069" y="1472"/>
                  </a:cubicBezTo>
                  <a:cubicBezTo>
                    <a:pt x="1084" y="1503"/>
                    <a:pt x="1114" y="1525"/>
                    <a:pt x="1146" y="1525"/>
                  </a:cubicBezTo>
                  <a:cubicBezTo>
                    <a:pt x="1149" y="1525"/>
                    <a:pt x="1153" y="1525"/>
                    <a:pt x="1157" y="1524"/>
                  </a:cubicBezTo>
                  <a:cubicBezTo>
                    <a:pt x="1209" y="1518"/>
                    <a:pt x="1245" y="1477"/>
                    <a:pt x="1239" y="1430"/>
                  </a:cubicBezTo>
                  <a:cubicBezTo>
                    <a:pt x="1203" y="1114"/>
                    <a:pt x="1069" y="814"/>
                    <a:pt x="869" y="568"/>
                  </a:cubicBezTo>
                  <a:cubicBezTo>
                    <a:pt x="675" y="316"/>
                    <a:pt x="417" y="116"/>
                    <a:pt x="118" y="5"/>
                  </a:cubicBezTo>
                  <a:cubicBezTo>
                    <a:pt x="111" y="2"/>
                    <a:pt x="103" y="0"/>
                    <a:pt x="95"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690;p56">
              <a:extLst>
                <a:ext uri="{FF2B5EF4-FFF2-40B4-BE49-F238E27FC236}">
                  <a16:creationId xmlns:a16="http://schemas.microsoft.com/office/drawing/2014/main" id="{2345C97D-7B46-5574-329E-71ABCA6F8ED3}"/>
                </a:ext>
              </a:extLst>
            </p:cNvPr>
            <p:cNvSpPr/>
            <p:nvPr/>
          </p:nvSpPr>
          <p:spPr>
            <a:xfrm>
              <a:off x="6147550" y="2123950"/>
              <a:ext cx="18225" cy="27150"/>
            </a:xfrm>
            <a:custGeom>
              <a:avLst/>
              <a:gdLst/>
              <a:ahLst/>
              <a:cxnLst/>
              <a:rect l="l" t="t" r="r" b="b"/>
              <a:pathLst>
                <a:path w="729" h="1086" extrusionOk="0">
                  <a:moveTo>
                    <a:pt x="640" y="0"/>
                  </a:moveTo>
                  <a:cubicBezTo>
                    <a:pt x="630" y="0"/>
                    <a:pt x="620" y="2"/>
                    <a:pt x="611" y="6"/>
                  </a:cubicBezTo>
                  <a:cubicBezTo>
                    <a:pt x="417" y="77"/>
                    <a:pt x="259" y="229"/>
                    <a:pt x="153" y="411"/>
                  </a:cubicBezTo>
                  <a:cubicBezTo>
                    <a:pt x="48" y="593"/>
                    <a:pt x="1" y="810"/>
                    <a:pt x="42" y="1015"/>
                  </a:cubicBezTo>
                  <a:cubicBezTo>
                    <a:pt x="48" y="1045"/>
                    <a:pt x="71" y="1074"/>
                    <a:pt x="101" y="1080"/>
                  </a:cubicBezTo>
                  <a:cubicBezTo>
                    <a:pt x="110" y="1083"/>
                    <a:pt x="120" y="1085"/>
                    <a:pt x="129" y="1085"/>
                  </a:cubicBezTo>
                  <a:cubicBezTo>
                    <a:pt x="167" y="1085"/>
                    <a:pt x="203" y="1059"/>
                    <a:pt x="212" y="1021"/>
                  </a:cubicBezTo>
                  <a:lnTo>
                    <a:pt x="212" y="1015"/>
                  </a:lnTo>
                  <a:cubicBezTo>
                    <a:pt x="259" y="845"/>
                    <a:pt x="312" y="693"/>
                    <a:pt x="394" y="546"/>
                  </a:cubicBezTo>
                  <a:cubicBezTo>
                    <a:pt x="476" y="399"/>
                    <a:pt x="576" y="270"/>
                    <a:pt x="699" y="141"/>
                  </a:cubicBezTo>
                  <a:lnTo>
                    <a:pt x="699" y="135"/>
                  </a:lnTo>
                  <a:cubicBezTo>
                    <a:pt x="716" y="118"/>
                    <a:pt x="728" y="83"/>
                    <a:pt x="716" y="53"/>
                  </a:cubicBezTo>
                  <a:cubicBezTo>
                    <a:pt x="703" y="22"/>
                    <a:pt x="672" y="0"/>
                    <a:pt x="64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691;p56">
              <a:extLst>
                <a:ext uri="{FF2B5EF4-FFF2-40B4-BE49-F238E27FC236}">
                  <a16:creationId xmlns:a16="http://schemas.microsoft.com/office/drawing/2014/main" id="{94AEC67D-620A-183D-5AE6-C5B2B5228936}"/>
                </a:ext>
              </a:extLst>
            </p:cNvPr>
            <p:cNvSpPr/>
            <p:nvPr/>
          </p:nvSpPr>
          <p:spPr>
            <a:xfrm>
              <a:off x="6178500" y="1869175"/>
              <a:ext cx="466325" cy="270400"/>
            </a:xfrm>
            <a:custGeom>
              <a:avLst/>
              <a:gdLst/>
              <a:ahLst/>
              <a:cxnLst/>
              <a:rect l="l" t="t" r="r" b="b"/>
              <a:pathLst>
                <a:path w="18653" h="10816" extrusionOk="0">
                  <a:moveTo>
                    <a:pt x="9049" y="0"/>
                  </a:moveTo>
                  <a:cubicBezTo>
                    <a:pt x="6592" y="0"/>
                    <a:pt x="4384" y="613"/>
                    <a:pt x="3585" y="1157"/>
                  </a:cubicBezTo>
                  <a:cubicBezTo>
                    <a:pt x="1620" y="2507"/>
                    <a:pt x="1" y="5897"/>
                    <a:pt x="171" y="8355"/>
                  </a:cubicBezTo>
                  <a:cubicBezTo>
                    <a:pt x="194" y="8631"/>
                    <a:pt x="229" y="8913"/>
                    <a:pt x="376" y="9147"/>
                  </a:cubicBezTo>
                  <a:cubicBezTo>
                    <a:pt x="499" y="9343"/>
                    <a:pt x="719" y="9494"/>
                    <a:pt x="942" y="9494"/>
                  </a:cubicBezTo>
                  <a:cubicBezTo>
                    <a:pt x="987" y="9494"/>
                    <a:pt x="1031" y="9488"/>
                    <a:pt x="1074" y="9476"/>
                  </a:cubicBezTo>
                  <a:cubicBezTo>
                    <a:pt x="1279" y="9417"/>
                    <a:pt x="1420" y="9241"/>
                    <a:pt x="1543" y="9071"/>
                  </a:cubicBezTo>
                  <a:cubicBezTo>
                    <a:pt x="2359" y="7956"/>
                    <a:pt x="3362" y="6478"/>
                    <a:pt x="3872" y="5199"/>
                  </a:cubicBezTo>
                  <a:cubicBezTo>
                    <a:pt x="4535" y="6032"/>
                    <a:pt x="5380" y="6719"/>
                    <a:pt x="6331" y="7194"/>
                  </a:cubicBezTo>
                  <a:cubicBezTo>
                    <a:pt x="6491" y="7274"/>
                    <a:pt x="6689" y="7338"/>
                    <a:pt x="6866" y="7338"/>
                  </a:cubicBezTo>
                  <a:cubicBezTo>
                    <a:pt x="7025" y="7338"/>
                    <a:pt x="7168" y="7286"/>
                    <a:pt x="7252" y="7147"/>
                  </a:cubicBezTo>
                  <a:cubicBezTo>
                    <a:pt x="7334" y="7012"/>
                    <a:pt x="7316" y="6836"/>
                    <a:pt x="7293" y="6672"/>
                  </a:cubicBezTo>
                  <a:cubicBezTo>
                    <a:pt x="7193" y="5956"/>
                    <a:pt x="7093" y="5240"/>
                    <a:pt x="6993" y="4519"/>
                  </a:cubicBezTo>
                  <a:lnTo>
                    <a:pt x="6993" y="4519"/>
                  </a:lnTo>
                  <a:cubicBezTo>
                    <a:pt x="8284" y="6472"/>
                    <a:pt x="9921" y="8197"/>
                    <a:pt x="11804" y="9587"/>
                  </a:cubicBezTo>
                  <a:cubicBezTo>
                    <a:pt x="12671" y="10228"/>
                    <a:pt x="13690" y="10816"/>
                    <a:pt x="14741" y="10816"/>
                  </a:cubicBezTo>
                  <a:cubicBezTo>
                    <a:pt x="14913" y="10816"/>
                    <a:pt x="15086" y="10800"/>
                    <a:pt x="15259" y="10766"/>
                  </a:cubicBezTo>
                  <a:cubicBezTo>
                    <a:pt x="15517" y="10720"/>
                    <a:pt x="15770" y="10626"/>
                    <a:pt x="15952" y="10444"/>
                  </a:cubicBezTo>
                  <a:cubicBezTo>
                    <a:pt x="16321" y="10074"/>
                    <a:pt x="16280" y="9476"/>
                    <a:pt x="16216" y="8960"/>
                  </a:cubicBezTo>
                  <a:cubicBezTo>
                    <a:pt x="16128" y="8250"/>
                    <a:pt x="16040" y="7540"/>
                    <a:pt x="15952" y="6830"/>
                  </a:cubicBezTo>
                  <a:lnTo>
                    <a:pt x="15952" y="6830"/>
                  </a:lnTo>
                  <a:cubicBezTo>
                    <a:pt x="16350" y="7980"/>
                    <a:pt x="17072" y="9018"/>
                    <a:pt x="18005" y="9793"/>
                  </a:cubicBezTo>
                  <a:cubicBezTo>
                    <a:pt x="18652" y="1963"/>
                    <a:pt x="13450" y="0"/>
                    <a:pt x="904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692;p56">
              <a:extLst>
                <a:ext uri="{FF2B5EF4-FFF2-40B4-BE49-F238E27FC236}">
                  <a16:creationId xmlns:a16="http://schemas.microsoft.com/office/drawing/2014/main" id="{41C77215-6014-430A-8EA3-0FB532B3D2C8}"/>
                </a:ext>
              </a:extLst>
            </p:cNvPr>
            <p:cNvSpPr/>
            <p:nvPr/>
          </p:nvSpPr>
          <p:spPr>
            <a:xfrm>
              <a:off x="5885175" y="2335425"/>
              <a:ext cx="1036350" cy="402475"/>
            </a:xfrm>
            <a:custGeom>
              <a:avLst/>
              <a:gdLst/>
              <a:ahLst/>
              <a:cxnLst/>
              <a:rect l="l" t="t" r="r" b="b"/>
              <a:pathLst>
                <a:path w="41454" h="16099" extrusionOk="0">
                  <a:moveTo>
                    <a:pt x="11423" y="1"/>
                  </a:moveTo>
                  <a:cubicBezTo>
                    <a:pt x="9504" y="124"/>
                    <a:pt x="7915" y="1497"/>
                    <a:pt x="6542" y="2834"/>
                  </a:cubicBezTo>
                  <a:cubicBezTo>
                    <a:pt x="5222" y="4125"/>
                    <a:pt x="3966" y="5480"/>
                    <a:pt x="2781" y="6894"/>
                  </a:cubicBezTo>
                  <a:cubicBezTo>
                    <a:pt x="1954" y="7891"/>
                    <a:pt x="1162" y="8936"/>
                    <a:pt x="669" y="10132"/>
                  </a:cubicBezTo>
                  <a:cubicBezTo>
                    <a:pt x="159" y="11376"/>
                    <a:pt x="1" y="12813"/>
                    <a:pt x="505" y="14057"/>
                  </a:cubicBezTo>
                  <a:cubicBezTo>
                    <a:pt x="711" y="14567"/>
                    <a:pt x="1027" y="15037"/>
                    <a:pt x="1467" y="15359"/>
                  </a:cubicBezTo>
                  <a:cubicBezTo>
                    <a:pt x="2013" y="15758"/>
                    <a:pt x="2705" y="15899"/>
                    <a:pt x="3374" y="15940"/>
                  </a:cubicBezTo>
                  <a:cubicBezTo>
                    <a:pt x="3452" y="15945"/>
                    <a:pt x="3531" y="15947"/>
                    <a:pt x="3613" y="15947"/>
                  </a:cubicBezTo>
                  <a:cubicBezTo>
                    <a:pt x="5835" y="15947"/>
                    <a:pt x="9228" y="14284"/>
                    <a:pt x="11141" y="13271"/>
                  </a:cubicBezTo>
                  <a:lnTo>
                    <a:pt x="11141" y="13271"/>
                  </a:lnTo>
                  <a:cubicBezTo>
                    <a:pt x="11141" y="13271"/>
                    <a:pt x="11141" y="13817"/>
                    <a:pt x="11088" y="16093"/>
                  </a:cubicBezTo>
                  <a:lnTo>
                    <a:pt x="30565" y="16098"/>
                  </a:lnTo>
                  <a:cubicBezTo>
                    <a:pt x="30553" y="15858"/>
                    <a:pt x="30547" y="15629"/>
                    <a:pt x="30542" y="15406"/>
                  </a:cubicBezTo>
                  <a:cubicBezTo>
                    <a:pt x="30506" y="14256"/>
                    <a:pt x="30495" y="13429"/>
                    <a:pt x="30495" y="13429"/>
                  </a:cubicBezTo>
                  <a:lnTo>
                    <a:pt x="30495" y="13429"/>
                  </a:lnTo>
                  <a:cubicBezTo>
                    <a:pt x="32401" y="14433"/>
                    <a:pt x="35610" y="15947"/>
                    <a:pt x="37820" y="15947"/>
                  </a:cubicBezTo>
                  <a:cubicBezTo>
                    <a:pt x="37908" y="15947"/>
                    <a:pt x="37995" y="15945"/>
                    <a:pt x="38080" y="15940"/>
                  </a:cubicBezTo>
                  <a:cubicBezTo>
                    <a:pt x="38755" y="15899"/>
                    <a:pt x="39441" y="15758"/>
                    <a:pt x="39987" y="15359"/>
                  </a:cubicBezTo>
                  <a:cubicBezTo>
                    <a:pt x="40427" y="15037"/>
                    <a:pt x="40743" y="14567"/>
                    <a:pt x="40949" y="14057"/>
                  </a:cubicBezTo>
                  <a:cubicBezTo>
                    <a:pt x="41453" y="12813"/>
                    <a:pt x="41295" y="11376"/>
                    <a:pt x="40784" y="10132"/>
                  </a:cubicBezTo>
                  <a:cubicBezTo>
                    <a:pt x="40292" y="8936"/>
                    <a:pt x="39500" y="7891"/>
                    <a:pt x="38672" y="6894"/>
                  </a:cubicBezTo>
                  <a:cubicBezTo>
                    <a:pt x="37487" y="5480"/>
                    <a:pt x="36232" y="4125"/>
                    <a:pt x="34912" y="2834"/>
                  </a:cubicBezTo>
                  <a:cubicBezTo>
                    <a:pt x="33545" y="1497"/>
                    <a:pt x="31949" y="124"/>
                    <a:pt x="30031" y="1"/>
                  </a:cubicBezTo>
                  <a:close/>
                </a:path>
              </a:pathLst>
            </a:custGeom>
            <a:solidFill>
              <a:srgbClr val="6776B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693;p56">
              <a:extLst>
                <a:ext uri="{FF2B5EF4-FFF2-40B4-BE49-F238E27FC236}">
                  <a16:creationId xmlns:a16="http://schemas.microsoft.com/office/drawing/2014/main" id="{D2D76CBC-27AB-E93F-D1FA-D3F17A493B88}"/>
                </a:ext>
              </a:extLst>
            </p:cNvPr>
            <p:cNvSpPr/>
            <p:nvPr/>
          </p:nvSpPr>
          <p:spPr>
            <a:xfrm>
              <a:off x="6100475" y="2263525"/>
              <a:ext cx="607800" cy="147900"/>
            </a:xfrm>
            <a:custGeom>
              <a:avLst/>
              <a:gdLst/>
              <a:ahLst/>
              <a:cxnLst/>
              <a:rect l="l" t="t" r="r" b="b"/>
              <a:pathLst>
                <a:path w="24312" h="5916" extrusionOk="0">
                  <a:moveTo>
                    <a:pt x="285" y="0"/>
                  </a:moveTo>
                  <a:cubicBezTo>
                    <a:pt x="101" y="0"/>
                    <a:pt x="1" y="2"/>
                    <a:pt x="1" y="2"/>
                  </a:cubicBezTo>
                  <a:lnTo>
                    <a:pt x="1" y="1246"/>
                  </a:lnTo>
                  <a:lnTo>
                    <a:pt x="1" y="2601"/>
                  </a:lnTo>
                  <a:lnTo>
                    <a:pt x="12279" y="5916"/>
                  </a:lnTo>
                  <a:lnTo>
                    <a:pt x="24300" y="2431"/>
                  </a:lnTo>
                  <a:lnTo>
                    <a:pt x="24311" y="1246"/>
                  </a:lnTo>
                  <a:lnTo>
                    <a:pt x="24311" y="2"/>
                  </a:lnTo>
                  <a:cubicBezTo>
                    <a:pt x="24311" y="2"/>
                    <a:pt x="24211" y="0"/>
                    <a:pt x="24027" y="0"/>
                  </a:cubicBezTo>
                  <a:cubicBezTo>
                    <a:pt x="22571" y="0"/>
                    <a:pt x="15865" y="148"/>
                    <a:pt x="12156" y="2789"/>
                  </a:cubicBezTo>
                  <a:cubicBezTo>
                    <a:pt x="8452" y="148"/>
                    <a:pt x="1743" y="0"/>
                    <a:pt x="28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694;p56">
              <a:extLst>
                <a:ext uri="{FF2B5EF4-FFF2-40B4-BE49-F238E27FC236}">
                  <a16:creationId xmlns:a16="http://schemas.microsoft.com/office/drawing/2014/main" id="{6CD80AF9-933C-BFFD-A66B-381174C96D1E}"/>
                </a:ext>
              </a:extLst>
            </p:cNvPr>
            <p:cNvSpPr/>
            <p:nvPr/>
          </p:nvSpPr>
          <p:spPr>
            <a:xfrm>
              <a:off x="6100475" y="2285800"/>
              <a:ext cx="607800" cy="147775"/>
            </a:xfrm>
            <a:custGeom>
              <a:avLst/>
              <a:gdLst/>
              <a:ahLst/>
              <a:cxnLst/>
              <a:rect l="l" t="t" r="r" b="b"/>
              <a:pathLst>
                <a:path w="24312" h="5911" extrusionOk="0">
                  <a:moveTo>
                    <a:pt x="299" y="1"/>
                  </a:moveTo>
                  <a:cubicBezTo>
                    <a:pt x="106" y="1"/>
                    <a:pt x="1" y="3"/>
                    <a:pt x="1" y="3"/>
                  </a:cubicBezTo>
                  <a:lnTo>
                    <a:pt x="1" y="1247"/>
                  </a:lnTo>
                  <a:lnTo>
                    <a:pt x="1" y="2602"/>
                  </a:lnTo>
                  <a:lnTo>
                    <a:pt x="12279" y="5911"/>
                  </a:lnTo>
                  <a:lnTo>
                    <a:pt x="24300" y="2426"/>
                  </a:lnTo>
                  <a:lnTo>
                    <a:pt x="24311" y="1247"/>
                  </a:lnTo>
                  <a:lnTo>
                    <a:pt x="24311" y="3"/>
                  </a:lnTo>
                  <a:cubicBezTo>
                    <a:pt x="24311" y="3"/>
                    <a:pt x="24206" y="1"/>
                    <a:pt x="24013" y="1"/>
                  </a:cubicBezTo>
                  <a:cubicBezTo>
                    <a:pt x="22527" y="1"/>
                    <a:pt x="15853" y="152"/>
                    <a:pt x="12156" y="2790"/>
                  </a:cubicBezTo>
                  <a:cubicBezTo>
                    <a:pt x="8465" y="152"/>
                    <a:pt x="1786" y="1"/>
                    <a:pt x="299" y="1"/>
                  </a:cubicBezTo>
                  <a:close/>
                </a:path>
              </a:pathLst>
            </a:custGeom>
            <a:solidFill>
              <a:srgbClr val="ECECE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695;p56">
              <a:extLst>
                <a:ext uri="{FF2B5EF4-FFF2-40B4-BE49-F238E27FC236}">
                  <a16:creationId xmlns:a16="http://schemas.microsoft.com/office/drawing/2014/main" id="{2A14910F-7081-DD82-617E-E47DD24F9021}"/>
                </a:ext>
              </a:extLst>
            </p:cNvPr>
            <p:cNvSpPr/>
            <p:nvPr/>
          </p:nvSpPr>
          <p:spPr>
            <a:xfrm>
              <a:off x="6054575" y="2285725"/>
              <a:ext cx="699750" cy="372400"/>
            </a:xfrm>
            <a:custGeom>
              <a:avLst/>
              <a:gdLst/>
              <a:ahLst/>
              <a:cxnLst/>
              <a:rect l="l" t="t" r="r" b="b"/>
              <a:pathLst>
                <a:path w="27990" h="14896" extrusionOk="0">
                  <a:moveTo>
                    <a:pt x="0" y="0"/>
                  </a:moveTo>
                  <a:lnTo>
                    <a:pt x="4811" y="14895"/>
                  </a:lnTo>
                  <a:lnTo>
                    <a:pt x="23179" y="14895"/>
                  </a:lnTo>
                  <a:lnTo>
                    <a:pt x="27989" y="0"/>
                  </a:lnTo>
                  <a:lnTo>
                    <a:pt x="15453" y="2441"/>
                  </a:lnTo>
                  <a:lnTo>
                    <a:pt x="12531" y="2441"/>
                  </a:lnTo>
                  <a:lnTo>
                    <a:pt x="0" y="0"/>
                  </a:ln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696;p56">
              <a:extLst>
                <a:ext uri="{FF2B5EF4-FFF2-40B4-BE49-F238E27FC236}">
                  <a16:creationId xmlns:a16="http://schemas.microsoft.com/office/drawing/2014/main" id="{6560FE45-AA10-4C51-F17C-9FDF5A6881DF}"/>
                </a:ext>
              </a:extLst>
            </p:cNvPr>
            <p:cNvSpPr/>
            <p:nvPr/>
          </p:nvSpPr>
          <p:spPr>
            <a:xfrm>
              <a:off x="6429725" y="2346725"/>
              <a:ext cx="11175" cy="311400"/>
            </a:xfrm>
            <a:custGeom>
              <a:avLst/>
              <a:gdLst/>
              <a:ahLst/>
              <a:cxnLst/>
              <a:rect l="l" t="t" r="r" b="b"/>
              <a:pathLst>
                <a:path w="447" h="12456" fill="none" extrusionOk="0">
                  <a:moveTo>
                    <a:pt x="447" y="1"/>
                  </a:moveTo>
                  <a:lnTo>
                    <a:pt x="1"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697;p56">
              <a:extLst>
                <a:ext uri="{FF2B5EF4-FFF2-40B4-BE49-F238E27FC236}">
                  <a16:creationId xmlns:a16="http://schemas.microsoft.com/office/drawing/2014/main" id="{A1D74626-9035-AFF8-B974-669B47D8AD04}"/>
                </a:ext>
              </a:extLst>
            </p:cNvPr>
            <p:cNvSpPr/>
            <p:nvPr/>
          </p:nvSpPr>
          <p:spPr>
            <a:xfrm>
              <a:off x="6367850" y="2346725"/>
              <a:ext cx="11175" cy="311400"/>
            </a:xfrm>
            <a:custGeom>
              <a:avLst/>
              <a:gdLst/>
              <a:ahLst/>
              <a:cxnLst/>
              <a:rect l="l" t="t" r="r" b="b"/>
              <a:pathLst>
                <a:path w="447" h="12456" fill="none" extrusionOk="0">
                  <a:moveTo>
                    <a:pt x="0" y="1"/>
                  </a:moveTo>
                  <a:lnTo>
                    <a:pt x="446"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698;p56">
              <a:extLst>
                <a:ext uri="{FF2B5EF4-FFF2-40B4-BE49-F238E27FC236}">
                  <a16:creationId xmlns:a16="http://schemas.microsoft.com/office/drawing/2014/main" id="{60B55802-22AA-65E9-774A-775DBE1AB329}"/>
                </a:ext>
              </a:extLst>
            </p:cNvPr>
            <p:cNvSpPr/>
            <p:nvPr/>
          </p:nvSpPr>
          <p:spPr>
            <a:xfrm>
              <a:off x="6577350" y="2534725"/>
              <a:ext cx="109950" cy="121275"/>
            </a:xfrm>
            <a:custGeom>
              <a:avLst/>
              <a:gdLst/>
              <a:ahLst/>
              <a:cxnLst/>
              <a:rect l="l" t="t" r="r" b="b"/>
              <a:pathLst>
                <a:path w="4398" h="4851" extrusionOk="0">
                  <a:moveTo>
                    <a:pt x="2481" y="0"/>
                  </a:moveTo>
                  <a:cubicBezTo>
                    <a:pt x="2449" y="0"/>
                    <a:pt x="2417" y="3"/>
                    <a:pt x="2385" y="7"/>
                  </a:cubicBezTo>
                  <a:cubicBezTo>
                    <a:pt x="2016" y="142"/>
                    <a:pt x="2403" y="582"/>
                    <a:pt x="2162" y="606"/>
                  </a:cubicBezTo>
                  <a:cubicBezTo>
                    <a:pt x="2156" y="606"/>
                    <a:pt x="2150" y="606"/>
                    <a:pt x="2144" y="606"/>
                  </a:cubicBezTo>
                  <a:cubicBezTo>
                    <a:pt x="2080" y="606"/>
                    <a:pt x="2016" y="580"/>
                    <a:pt x="1963" y="553"/>
                  </a:cubicBezTo>
                  <a:cubicBezTo>
                    <a:pt x="1722" y="430"/>
                    <a:pt x="1517" y="242"/>
                    <a:pt x="1259" y="172"/>
                  </a:cubicBezTo>
                  <a:cubicBezTo>
                    <a:pt x="1208" y="158"/>
                    <a:pt x="1154" y="151"/>
                    <a:pt x="1099" y="151"/>
                  </a:cubicBezTo>
                  <a:cubicBezTo>
                    <a:pt x="876" y="151"/>
                    <a:pt x="647" y="265"/>
                    <a:pt x="614" y="477"/>
                  </a:cubicBezTo>
                  <a:cubicBezTo>
                    <a:pt x="578" y="717"/>
                    <a:pt x="807" y="911"/>
                    <a:pt x="1012" y="1052"/>
                  </a:cubicBezTo>
                  <a:cubicBezTo>
                    <a:pt x="898" y="998"/>
                    <a:pt x="763" y="965"/>
                    <a:pt x="635" y="965"/>
                  </a:cubicBezTo>
                  <a:cubicBezTo>
                    <a:pt x="468" y="965"/>
                    <a:pt x="312" y="1022"/>
                    <a:pt x="232" y="1169"/>
                  </a:cubicBezTo>
                  <a:cubicBezTo>
                    <a:pt x="138" y="1327"/>
                    <a:pt x="191" y="1544"/>
                    <a:pt x="308" y="1691"/>
                  </a:cubicBezTo>
                  <a:cubicBezTo>
                    <a:pt x="348" y="1738"/>
                    <a:pt x="392" y="1780"/>
                    <a:pt x="439" y="1819"/>
                  </a:cubicBezTo>
                  <a:lnTo>
                    <a:pt x="439" y="1819"/>
                  </a:lnTo>
                  <a:cubicBezTo>
                    <a:pt x="429" y="1818"/>
                    <a:pt x="419" y="1818"/>
                    <a:pt x="409" y="1818"/>
                  </a:cubicBezTo>
                  <a:cubicBezTo>
                    <a:pt x="395" y="1818"/>
                    <a:pt x="381" y="1818"/>
                    <a:pt x="367" y="1820"/>
                  </a:cubicBezTo>
                  <a:cubicBezTo>
                    <a:pt x="215" y="1843"/>
                    <a:pt x="86" y="1967"/>
                    <a:pt x="56" y="2119"/>
                  </a:cubicBezTo>
                  <a:cubicBezTo>
                    <a:pt x="0" y="2408"/>
                    <a:pt x="265" y="2623"/>
                    <a:pt x="534" y="2763"/>
                  </a:cubicBezTo>
                  <a:lnTo>
                    <a:pt x="534" y="2763"/>
                  </a:lnTo>
                  <a:cubicBezTo>
                    <a:pt x="515" y="2759"/>
                    <a:pt x="496" y="2757"/>
                    <a:pt x="476" y="2757"/>
                  </a:cubicBezTo>
                  <a:cubicBezTo>
                    <a:pt x="257" y="2757"/>
                    <a:pt x="20" y="2984"/>
                    <a:pt x="15" y="3228"/>
                  </a:cubicBezTo>
                  <a:cubicBezTo>
                    <a:pt x="9" y="3545"/>
                    <a:pt x="250" y="3809"/>
                    <a:pt x="496" y="4002"/>
                  </a:cubicBezTo>
                  <a:cubicBezTo>
                    <a:pt x="989" y="4395"/>
                    <a:pt x="1581" y="4654"/>
                    <a:pt x="2197" y="4783"/>
                  </a:cubicBezTo>
                  <a:cubicBezTo>
                    <a:pt x="2393" y="4822"/>
                    <a:pt x="2595" y="4850"/>
                    <a:pt x="2796" y="4850"/>
                  </a:cubicBezTo>
                  <a:cubicBezTo>
                    <a:pt x="2985" y="4850"/>
                    <a:pt x="3173" y="4825"/>
                    <a:pt x="3353" y="4759"/>
                  </a:cubicBezTo>
                  <a:cubicBezTo>
                    <a:pt x="4022" y="4519"/>
                    <a:pt x="4397" y="3756"/>
                    <a:pt x="4380" y="3046"/>
                  </a:cubicBezTo>
                  <a:cubicBezTo>
                    <a:pt x="4356" y="2172"/>
                    <a:pt x="3752" y="958"/>
                    <a:pt x="3154" y="324"/>
                  </a:cubicBezTo>
                  <a:cubicBezTo>
                    <a:pt x="2977" y="137"/>
                    <a:pt x="2731" y="0"/>
                    <a:pt x="2481" y="0"/>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699;p56">
              <a:extLst>
                <a:ext uri="{FF2B5EF4-FFF2-40B4-BE49-F238E27FC236}">
                  <a16:creationId xmlns:a16="http://schemas.microsoft.com/office/drawing/2014/main" id="{064C36B7-248C-6EBA-D0AF-7CC3C152C962}"/>
                </a:ext>
              </a:extLst>
            </p:cNvPr>
            <p:cNvSpPr/>
            <p:nvPr/>
          </p:nvSpPr>
          <p:spPr>
            <a:xfrm>
              <a:off x="6121900" y="2537400"/>
              <a:ext cx="105100" cy="115900"/>
            </a:xfrm>
            <a:custGeom>
              <a:avLst/>
              <a:gdLst/>
              <a:ahLst/>
              <a:cxnLst/>
              <a:rect l="l" t="t" r="r" b="b"/>
              <a:pathLst>
                <a:path w="4204" h="4636" extrusionOk="0">
                  <a:moveTo>
                    <a:pt x="1840" y="0"/>
                  </a:moveTo>
                  <a:cubicBezTo>
                    <a:pt x="1598" y="0"/>
                    <a:pt x="1359" y="132"/>
                    <a:pt x="1191" y="311"/>
                  </a:cubicBezTo>
                  <a:cubicBezTo>
                    <a:pt x="616" y="915"/>
                    <a:pt x="41" y="2077"/>
                    <a:pt x="18" y="2910"/>
                  </a:cubicBezTo>
                  <a:cubicBezTo>
                    <a:pt x="0" y="3590"/>
                    <a:pt x="364" y="4312"/>
                    <a:pt x="1003" y="4547"/>
                  </a:cubicBezTo>
                  <a:cubicBezTo>
                    <a:pt x="1174" y="4610"/>
                    <a:pt x="1354" y="4635"/>
                    <a:pt x="1537" y="4635"/>
                  </a:cubicBezTo>
                  <a:cubicBezTo>
                    <a:pt x="1725" y="4635"/>
                    <a:pt x="1916" y="4609"/>
                    <a:pt x="2100" y="4570"/>
                  </a:cubicBezTo>
                  <a:cubicBezTo>
                    <a:pt x="2687" y="4441"/>
                    <a:pt x="3256" y="4195"/>
                    <a:pt x="3725" y="3825"/>
                  </a:cubicBezTo>
                  <a:cubicBezTo>
                    <a:pt x="3960" y="3637"/>
                    <a:pt x="4189" y="3385"/>
                    <a:pt x="4183" y="3086"/>
                  </a:cubicBezTo>
                  <a:cubicBezTo>
                    <a:pt x="4178" y="2851"/>
                    <a:pt x="3954" y="2637"/>
                    <a:pt x="3745" y="2637"/>
                  </a:cubicBezTo>
                  <a:cubicBezTo>
                    <a:pt x="3724" y="2637"/>
                    <a:pt x="3704" y="2639"/>
                    <a:pt x="3684" y="2643"/>
                  </a:cubicBezTo>
                  <a:lnTo>
                    <a:pt x="3684" y="2643"/>
                  </a:lnTo>
                  <a:cubicBezTo>
                    <a:pt x="3945" y="2508"/>
                    <a:pt x="4204" y="2300"/>
                    <a:pt x="4148" y="2030"/>
                  </a:cubicBezTo>
                  <a:cubicBezTo>
                    <a:pt x="4118" y="1883"/>
                    <a:pt x="3995" y="1766"/>
                    <a:pt x="3849" y="1742"/>
                  </a:cubicBezTo>
                  <a:cubicBezTo>
                    <a:pt x="3832" y="1740"/>
                    <a:pt x="3815" y="1738"/>
                    <a:pt x="3798" y="1738"/>
                  </a:cubicBezTo>
                  <a:cubicBezTo>
                    <a:pt x="3792" y="1738"/>
                    <a:pt x="3787" y="1738"/>
                    <a:pt x="3781" y="1739"/>
                  </a:cubicBezTo>
                  <a:lnTo>
                    <a:pt x="3781" y="1739"/>
                  </a:lnTo>
                  <a:cubicBezTo>
                    <a:pt x="3827" y="1702"/>
                    <a:pt x="3870" y="1660"/>
                    <a:pt x="3907" y="1613"/>
                  </a:cubicBezTo>
                  <a:cubicBezTo>
                    <a:pt x="4019" y="1472"/>
                    <a:pt x="4066" y="1273"/>
                    <a:pt x="3983" y="1115"/>
                  </a:cubicBezTo>
                  <a:cubicBezTo>
                    <a:pt x="3906" y="977"/>
                    <a:pt x="3754" y="922"/>
                    <a:pt x="3591" y="922"/>
                  </a:cubicBezTo>
                  <a:cubicBezTo>
                    <a:pt x="3469" y="922"/>
                    <a:pt x="3341" y="953"/>
                    <a:pt x="3233" y="1003"/>
                  </a:cubicBezTo>
                  <a:cubicBezTo>
                    <a:pt x="3426" y="874"/>
                    <a:pt x="3649" y="692"/>
                    <a:pt x="3614" y="458"/>
                  </a:cubicBezTo>
                  <a:cubicBezTo>
                    <a:pt x="3581" y="254"/>
                    <a:pt x="3364" y="146"/>
                    <a:pt x="3152" y="146"/>
                  </a:cubicBezTo>
                  <a:cubicBezTo>
                    <a:pt x="3101" y="146"/>
                    <a:pt x="3051" y="152"/>
                    <a:pt x="3004" y="164"/>
                  </a:cubicBezTo>
                  <a:cubicBezTo>
                    <a:pt x="2757" y="235"/>
                    <a:pt x="2558" y="417"/>
                    <a:pt x="2329" y="528"/>
                  </a:cubicBezTo>
                  <a:cubicBezTo>
                    <a:pt x="2276" y="555"/>
                    <a:pt x="2212" y="582"/>
                    <a:pt x="2153" y="582"/>
                  </a:cubicBezTo>
                  <a:cubicBezTo>
                    <a:pt x="2147" y="582"/>
                    <a:pt x="2141" y="581"/>
                    <a:pt x="2136" y="581"/>
                  </a:cubicBezTo>
                  <a:cubicBezTo>
                    <a:pt x="1907" y="557"/>
                    <a:pt x="2212" y="53"/>
                    <a:pt x="1924" y="6"/>
                  </a:cubicBezTo>
                  <a:cubicBezTo>
                    <a:pt x="1896" y="2"/>
                    <a:pt x="1868" y="0"/>
                    <a:pt x="1840" y="0"/>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00;p56">
              <a:extLst>
                <a:ext uri="{FF2B5EF4-FFF2-40B4-BE49-F238E27FC236}">
                  <a16:creationId xmlns:a16="http://schemas.microsoft.com/office/drawing/2014/main" id="{D167B896-5A50-23CA-D6AF-375ECB733924}"/>
                </a:ext>
              </a:extLst>
            </p:cNvPr>
            <p:cNvSpPr/>
            <p:nvPr/>
          </p:nvSpPr>
          <p:spPr>
            <a:xfrm>
              <a:off x="6647525" y="2557325"/>
              <a:ext cx="103575" cy="131600"/>
            </a:xfrm>
            <a:custGeom>
              <a:avLst/>
              <a:gdLst/>
              <a:ahLst/>
              <a:cxnLst/>
              <a:rect l="l" t="t" r="r" b="b"/>
              <a:pathLst>
                <a:path w="4143" h="5264" extrusionOk="0">
                  <a:moveTo>
                    <a:pt x="1133" y="1"/>
                  </a:moveTo>
                  <a:cubicBezTo>
                    <a:pt x="916" y="1245"/>
                    <a:pt x="511" y="3398"/>
                    <a:pt x="1" y="4553"/>
                  </a:cubicBezTo>
                  <a:cubicBezTo>
                    <a:pt x="423" y="4794"/>
                    <a:pt x="857" y="5028"/>
                    <a:pt x="1297" y="5263"/>
                  </a:cubicBezTo>
                  <a:lnTo>
                    <a:pt x="4142" y="499"/>
                  </a:lnTo>
                  <a:lnTo>
                    <a:pt x="4142" y="499"/>
                  </a:lnTo>
                  <a:cubicBezTo>
                    <a:pt x="4086" y="503"/>
                    <a:pt x="4029" y="505"/>
                    <a:pt x="3971" y="505"/>
                  </a:cubicBezTo>
                  <a:cubicBezTo>
                    <a:pt x="3056" y="505"/>
                    <a:pt x="2027" y="89"/>
                    <a:pt x="1133" y="1"/>
                  </a:cubicBezTo>
                  <a:close/>
                </a:path>
              </a:pathLst>
            </a:custGeom>
            <a:solidFill>
              <a:srgbClr val="6776B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01;p56">
              <a:extLst>
                <a:ext uri="{FF2B5EF4-FFF2-40B4-BE49-F238E27FC236}">
                  <a16:creationId xmlns:a16="http://schemas.microsoft.com/office/drawing/2014/main" id="{55ABEAA8-BFE8-545B-2409-C39A403DE8EB}"/>
                </a:ext>
              </a:extLst>
            </p:cNvPr>
            <p:cNvSpPr/>
            <p:nvPr/>
          </p:nvSpPr>
          <p:spPr>
            <a:xfrm>
              <a:off x="6645475" y="2554700"/>
              <a:ext cx="105625" cy="134225"/>
            </a:xfrm>
            <a:custGeom>
              <a:avLst/>
              <a:gdLst/>
              <a:ahLst/>
              <a:cxnLst/>
              <a:rect l="l" t="t" r="r" b="b"/>
              <a:pathLst>
                <a:path w="4225" h="5369" extrusionOk="0">
                  <a:moveTo>
                    <a:pt x="1133" y="0"/>
                  </a:moveTo>
                  <a:lnTo>
                    <a:pt x="1115" y="88"/>
                  </a:lnTo>
                  <a:lnTo>
                    <a:pt x="898" y="1238"/>
                  </a:lnTo>
                  <a:cubicBezTo>
                    <a:pt x="816" y="1625"/>
                    <a:pt x="740" y="2007"/>
                    <a:pt x="658" y="2388"/>
                  </a:cubicBezTo>
                  <a:cubicBezTo>
                    <a:pt x="570" y="2769"/>
                    <a:pt x="482" y="3151"/>
                    <a:pt x="376" y="3526"/>
                  </a:cubicBezTo>
                  <a:cubicBezTo>
                    <a:pt x="276" y="3901"/>
                    <a:pt x="165" y="4271"/>
                    <a:pt x="24" y="4635"/>
                  </a:cubicBezTo>
                  <a:lnTo>
                    <a:pt x="0" y="4688"/>
                  </a:lnTo>
                  <a:lnTo>
                    <a:pt x="47" y="4711"/>
                  </a:lnTo>
                  <a:cubicBezTo>
                    <a:pt x="270" y="4828"/>
                    <a:pt x="493" y="4934"/>
                    <a:pt x="710" y="5045"/>
                  </a:cubicBezTo>
                  <a:cubicBezTo>
                    <a:pt x="933" y="5151"/>
                    <a:pt x="1156" y="5262"/>
                    <a:pt x="1379" y="5368"/>
                  </a:cubicBezTo>
                  <a:cubicBezTo>
                    <a:pt x="1168" y="5233"/>
                    <a:pt x="957" y="5110"/>
                    <a:pt x="746" y="4981"/>
                  </a:cubicBezTo>
                  <a:cubicBezTo>
                    <a:pt x="550" y="4861"/>
                    <a:pt x="354" y="4747"/>
                    <a:pt x="158" y="4633"/>
                  </a:cubicBezTo>
                  <a:lnTo>
                    <a:pt x="158" y="4633"/>
                  </a:lnTo>
                  <a:cubicBezTo>
                    <a:pt x="317" y="4290"/>
                    <a:pt x="440" y="3931"/>
                    <a:pt x="552" y="3573"/>
                  </a:cubicBezTo>
                  <a:cubicBezTo>
                    <a:pt x="669" y="3197"/>
                    <a:pt x="769" y="2816"/>
                    <a:pt x="863" y="2435"/>
                  </a:cubicBezTo>
                  <a:cubicBezTo>
                    <a:pt x="951" y="2054"/>
                    <a:pt x="1033" y="1666"/>
                    <a:pt x="1103" y="1279"/>
                  </a:cubicBezTo>
                  <a:cubicBezTo>
                    <a:pt x="1174" y="926"/>
                    <a:pt x="1240" y="568"/>
                    <a:pt x="1295" y="209"/>
                  </a:cubicBezTo>
                  <a:lnTo>
                    <a:pt x="1295" y="209"/>
                  </a:lnTo>
                  <a:cubicBezTo>
                    <a:pt x="1763" y="262"/>
                    <a:pt x="2226" y="376"/>
                    <a:pt x="2699" y="475"/>
                  </a:cubicBezTo>
                  <a:cubicBezTo>
                    <a:pt x="2945" y="522"/>
                    <a:pt x="3198" y="569"/>
                    <a:pt x="3456" y="599"/>
                  </a:cubicBezTo>
                  <a:cubicBezTo>
                    <a:pt x="3605" y="612"/>
                    <a:pt x="3755" y="622"/>
                    <a:pt x="3904" y="622"/>
                  </a:cubicBezTo>
                  <a:cubicBezTo>
                    <a:pt x="4011" y="622"/>
                    <a:pt x="4118" y="617"/>
                    <a:pt x="4224" y="604"/>
                  </a:cubicBezTo>
                  <a:cubicBezTo>
                    <a:pt x="3714" y="604"/>
                    <a:pt x="3215" y="475"/>
                    <a:pt x="2728" y="346"/>
                  </a:cubicBezTo>
                  <a:cubicBezTo>
                    <a:pt x="2482" y="282"/>
                    <a:pt x="2236" y="211"/>
                    <a:pt x="1983" y="153"/>
                  </a:cubicBezTo>
                  <a:cubicBezTo>
                    <a:pt x="1737" y="88"/>
                    <a:pt x="1479" y="35"/>
                    <a:pt x="1221" y="6"/>
                  </a:cubicBezTo>
                  <a:lnTo>
                    <a:pt x="1133" y="0"/>
                  </a:ln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02;p56">
              <a:extLst>
                <a:ext uri="{FF2B5EF4-FFF2-40B4-BE49-F238E27FC236}">
                  <a16:creationId xmlns:a16="http://schemas.microsoft.com/office/drawing/2014/main" id="{E300E5AD-0A08-4E53-5D92-84D712D35F26}"/>
                </a:ext>
              </a:extLst>
            </p:cNvPr>
            <p:cNvSpPr/>
            <p:nvPr/>
          </p:nvSpPr>
          <p:spPr>
            <a:xfrm>
              <a:off x="6060150" y="2553375"/>
              <a:ext cx="103575" cy="131575"/>
            </a:xfrm>
            <a:custGeom>
              <a:avLst/>
              <a:gdLst/>
              <a:ahLst/>
              <a:cxnLst/>
              <a:rect l="l" t="t" r="r" b="b"/>
              <a:pathLst>
                <a:path w="4143" h="5263" extrusionOk="0">
                  <a:moveTo>
                    <a:pt x="3010" y="0"/>
                  </a:moveTo>
                  <a:cubicBezTo>
                    <a:pt x="2116" y="89"/>
                    <a:pt x="1081" y="504"/>
                    <a:pt x="171" y="504"/>
                  </a:cubicBezTo>
                  <a:cubicBezTo>
                    <a:pt x="113" y="504"/>
                    <a:pt x="57" y="503"/>
                    <a:pt x="0" y="499"/>
                  </a:cubicBezTo>
                  <a:lnTo>
                    <a:pt x="0" y="499"/>
                  </a:lnTo>
                  <a:lnTo>
                    <a:pt x="2846" y="5263"/>
                  </a:lnTo>
                  <a:cubicBezTo>
                    <a:pt x="3280" y="5034"/>
                    <a:pt x="3714" y="4793"/>
                    <a:pt x="4142" y="4553"/>
                  </a:cubicBezTo>
                  <a:cubicBezTo>
                    <a:pt x="3632" y="3397"/>
                    <a:pt x="3227" y="1244"/>
                    <a:pt x="3010" y="0"/>
                  </a:cubicBezTo>
                  <a:close/>
                </a:path>
              </a:pathLst>
            </a:custGeom>
            <a:solidFill>
              <a:srgbClr val="6776B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03;p56">
              <a:extLst>
                <a:ext uri="{FF2B5EF4-FFF2-40B4-BE49-F238E27FC236}">
                  <a16:creationId xmlns:a16="http://schemas.microsoft.com/office/drawing/2014/main" id="{EBC5F4BD-6828-9D1E-CB10-00045B15277F}"/>
                </a:ext>
              </a:extLst>
            </p:cNvPr>
            <p:cNvSpPr/>
            <p:nvPr/>
          </p:nvSpPr>
          <p:spPr>
            <a:xfrm>
              <a:off x="6060150" y="2550725"/>
              <a:ext cx="105625" cy="134225"/>
            </a:xfrm>
            <a:custGeom>
              <a:avLst/>
              <a:gdLst/>
              <a:ahLst/>
              <a:cxnLst/>
              <a:rect l="l" t="t" r="r" b="b"/>
              <a:pathLst>
                <a:path w="4225" h="5369" extrusionOk="0">
                  <a:moveTo>
                    <a:pt x="3086" y="1"/>
                  </a:moveTo>
                  <a:lnTo>
                    <a:pt x="2998" y="13"/>
                  </a:lnTo>
                  <a:cubicBezTo>
                    <a:pt x="2740" y="42"/>
                    <a:pt x="2488" y="95"/>
                    <a:pt x="2235" y="153"/>
                  </a:cubicBezTo>
                  <a:cubicBezTo>
                    <a:pt x="1989" y="218"/>
                    <a:pt x="1743" y="282"/>
                    <a:pt x="1496" y="347"/>
                  </a:cubicBezTo>
                  <a:cubicBezTo>
                    <a:pt x="1004" y="476"/>
                    <a:pt x="511" y="605"/>
                    <a:pt x="0" y="605"/>
                  </a:cubicBezTo>
                  <a:cubicBezTo>
                    <a:pt x="110" y="620"/>
                    <a:pt x="220" y="627"/>
                    <a:pt x="331" y="627"/>
                  </a:cubicBezTo>
                  <a:cubicBezTo>
                    <a:pt x="477" y="627"/>
                    <a:pt x="623" y="616"/>
                    <a:pt x="769" y="599"/>
                  </a:cubicBezTo>
                  <a:cubicBezTo>
                    <a:pt x="1021" y="570"/>
                    <a:pt x="1273" y="529"/>
                    <a:pt x="1526" y="476"/>
                  </a:cubicBezTo>
                  <a:cubicBezTo>
                    <a:pt x="1999" y="382"/>
                    <a:pt x="2462" y="263"/>
                    <a:pt x="2929" y="210"/>
                  </a:cubicBezTo>
                  <a:lnTo>
                    <a:pt x="2929" y="210"/>
                  </a:lnTo>
                  <a:cubicBezTo>
                    <a:pt x="2985" y="568"/>
                    <a:pt x="3050" y="927"/>
                    <a:pt x="3115" y="1286"/>
                  </a:cubicBezTo>
                  <a:cubicBezTo>
                    <a:pt x="3192" y="1667"/>
                    <a:pt x="3274" y="2054"/>
                    <a:pt x="3362" y="2435"/>
                  </a:cubicBezTo>
                  <a:cubicBezTo>
                    <a:pt x="3450" y="2817"/>
                    <a:pt x="3555" y="3198"/>
                    <a:pt x="3667" y="3579"/>
                  </a:cubicBezTo>
                  <a:cubicBezTo>
                    <a:pt x="3779" y="3937"/>
                    <a:pt x="3901" y="4294"/>
                    <a:pt x="4059" y="4637"/>
                  </a:cubicBezTo>
                  <a:lnTo>
                    <a:pt x="4059" y="4637"/>
                  </a:lnTo>
                  <a:cubicBezTo>
                    <a:pt x="3861" y="4750"/>
                    <a:pt x="3667" y="4868"/>
                    <a:pt x="3473" y="4981"/>
                  </a:cubicBezTo>
                  <a:cubicBezTo>
                    <a:pt x="3262" y="5111"/>
                    <a:pt x="3051" y="5240"/>
                    <a:pt x="2846" y="5369"/>
                  </a:cubicBezTo>
                  <a:cubicBezTo>
                    <a:pt x="3069" y="5263"/>
                    <a:pt x="3286" y="5157"/>
                    <a:pt x="3509" y="5046"/>
                  </a:cubicBezTo>
                  <a:cubicBezTo>
                    <a:pt x="3731" y="4935"/>
                    <a:pt x="3954" y="4829"/>
                    <a:pt x="4171" y="4717"/>
                  </a:cubicBezTo>
                  <a:lnTo>
                    <a:pt x="4224" y="4688"/>
                  </a:lnTo>
                  <a:lnTo>
                    <a:pt x="4201" y="4635"/>
                  </a:lnTo>
                  <a:cubicBezTo>
                    <a:pt x="4060" y="4277"/>
                    <a:pt x="3943" y="3902"/>
                    <a:pt x="3843" y="3527"/>
                  </a:cubicBezTo>
                  <a:cubicBezTo>
                    <a:pt x="3737" y="3151"/>
                    <a:pt x="3655" y="2770"/>
                    <a:pt x="3567" y="2388"/>
                  </a:cubicBezTo>
                  <a:cubicBezTo>
                    <a:pt x="3479" y="2007"/>
                    <a:pt x="3403" y="1626"/>
                    <a:pt x="3327" y="1245"/>
                  </a:cubicBezTo>
                  <a:lnTo>
                    <a:pt x="3104" y="89"/>
                  </a:lnTo>
                  <a:lnTo>
                    <a:pt x="3086" y="1"/>
                  </a:ln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1704;p56">
            <a:extLst>
              <a:ext uri="{FF2B5EF4-FFF2-40B4-BE49-F238E27FC236}">
                <a16:creationId xmlns:a16="http://schemas.microsoft.com/office/drawing/2014/main" id="{CA1D296F-3A3D-EFC3-E33B-E4920224542C}"/>
              </a:ext>
            </a:extLst>
          </p:cNvPr>
          <p:cNvGrpSpPr/>
          <p:nvPr/>
        </p:nvGrpSpPr>
        <p:grpSpPr>
          <a:xfrm>
            <a:off x="7595303" y="1401969"/>
            <a:ext cx="1366332" cy="1581018"/>
            <a:chOff x="2832275" y="1612375"/>
            <a:chExt cx="797300" cy="922575"/>
          </a:xfrm>
        </p:grpSpPr>
        <p:sp>
          <p:nvSpPr>
            <p:cNvPr id="56" name="Google Shape;1705;p56">
              <a:extLst>
                <a:ext uri="{FF2B5EF4-FFF2-40B4-BE49-F238E27FC236}">
                  <a16:creationId xmlns:a16="http://schemas.microsoft.com/office/drawing/2014/main" id="{271A2F4E-8BCD-BA98-038D-6A5E28EBF705}"/>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706;p56">
              <a:extLst>
                <a:ext uri="{FF2B5EF4-FFF2-40B4-BE49-F238E27FC236}">
                  <a16:creationId xmlns:a16="http://schemas.microsoft.com/office/drawing/2014/main" id="{070E0A76-E18A-7AFD-5D53-ABBAA90FA1DE}"/>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707;p56">
              <a:extLst>
                <a:ext uri="{FF2B5EF4-FFF2-40B4-BE49-F238E27FC236}">
                  <a16:creationId xmlns:a16="http://schemas.microsoft.com/office/drawing/2014/main" id="{68C8ACE3-B91A-B067-46F3-305DFC5AF61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708;p56">
              <a:extLst>
                <a:ext uri="{FF2B5EF4-FFF2-40B4-BE49-F238E27FC236}">
                  <a16:creationId xmlns:a16="http://schemas.microsoft.com/office/drawing/2014/main" id="{D920D8B1-EE88-0014-F27E-53CF90676F82}"/>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709;p56">
              <a:extLst>
                <a:ext uri="{FF2B5EF4-FFF2-40B4-BE49-F238E27FC236}">
                  <a16:creationId xmlns:a16="http://schemas.microsoft.com/office/drawing/2014/main" id="{9EE16DA1-1C33-DD38-58DF-7ADEA7A8DC7F}"/>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710;p56">
              <a:extLst>
                <a:ext uri="{FF2B5EF4-FFF2-40B4-BE49-F238E27FC236}">
                  <a16:creationId xmlns:a16="http://schemas.microsoft.com/office/drawing/2014/main" id="{E865BDA4-1FF9-CBD4-4EB1-BDCD0607F5C5}"/>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711;p56">
              <a:extLst>
                <a:ext uri="{FF2B5EF4-FFF2-40B4-BE49-F238E27FC236}">
                  <a16:creationId xmlns:a16="http://schemas.microsoft.com/office/drawing/2014/main" id="{5166B405-9B4B-2F4F-67A4-B7C6D1A86BD6}"/>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712;p56">
              <a:extLst>
                <a:ext uri="{FF2B5EF4-FFF2-40B4-BE49-F238E27FC236}">
                  <a16:creationId xmlns:a16="http://schemas.microsoft.com/office/drawing/2014/main" id="{2AA91B71-351C-10B4-7049-255142FF992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713;p56">
              <a:extLst>
                <a:ext uri="{FF2B5EF4-FFF2-40B4-BE49-F238E27FC236}">
                  <a16:creationId xmlns:a16="http://schemas.microsoft.com/office/drawing/2014/main" id="{A6919441-2F4C-CA3B-5F26-7D1281CCCE3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714;p56">
              <a:extLst>
                <a:ext uri="{FF2B5EF4-FFF2-40B4-BE49-F238E27FC236}">
                  <a16:creationId xmlns:a16="http://schemas.microsoft.com/office/drawing/2014/main" id="{189A9A52-1AA5-71A7-7A57-BD14BD79B037}"/>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715;p56">
              <a:extLst>
                <a:ext uri="{FF2B5EF4-FFF2-40B4-BE49-F238E27FC236}">
                  <a16:creationId xmlns:a16="http://schemas.microsoft.com/office/drawing/2014/main" id="{102863D8-85B2-4CCA-E820-ABC3E2E374F0}"/>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716;p56">
              <a:extLst>
                <a:ext uri="{FF2B5EF4-FFF2-40B4-BE49-F238E27FC236}">
                  <a16:creationId xmlns:a16="http://schemas.microsoft.com/office/drawing/2014/main" id="{1E6E88D6-F780-DDB6-C612-B7100367907E}"/>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717;p56">
              <a:extLst>
                <a:ext uri="{FF2B5EF4-FFF2-40B4-BE49-F238E27FC236}">
                  <a16:creationId xmlns:a16="http://schemas.microsoft.com/office/drawing/2014/main" id="{FEA7FFE6-8AF3-DB4A-63DA-AD7E10B56B84}"/>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9" name="图形 12">
            <a:extLst>
              <a:ext uri="{FF2B5EF4-FFF2-40B4-BE49-F238E27FC236}">
                <a16:creationId xmlns:a16="http://schemas.microsoft.com/office/drawing/2014/main" id="{9C548C2A-0149-B02B-7FAA-883EDC185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008" y="1227657"/>
            <a:ext cx="354825" cy="354825"/>
          </a:xfrm>
          <a:prstGeom prst="rect">
            <a:avLst/>
          </a:prstGeom>
        </p:spPr>
      </p:pic>
      <p:pic>
        <p:nvPicPr>
          <p:cNvPr id="70" name="图形 13">
            <a:extLst>
              <a:ext uri="{FF2B5EF4-FFF2-40B4-BE49-F238E27FC236}">
                <a16:creationId xmlns:a16="http://schemas.microsoft.com/office/drawing/2014/main" id="{2FDBF5BC-5FC7-F82B-0844-9E98D6A9D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008" y="2477960"/>
            <a:ext cx="354825" cy="354825"/>
          </a:xfrm>
          <a:prstGeom prst="rect">
            <a:avLst/>
          </a:prstGeom>
        </p:spPr>
      </p:pic>
      <p:pic>
        <p:nvPicPr>
          <p:cNvPr id="71" name="图形 14">
            <a:extLst>
              <a:ext uri="{FF2B5EF4-FFF2-40B4-BE49-F238E27FC236}">
                <a16:creationId xmlns:a16="http://schemas.microsoft.com/office/drawing/2014/main" id="{FF4BC222-17C8-9125-5892-62BAB3B8A5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0008" y="3337429"/>
            <a:ext cx="354825" cy="354825"/>
          </a:xfrm>
          <a:prstGeom prst="rect">
            <a:avLst/>
          </a:prstGeom>
        </p:spPr>
      </p:pic>
      <p:cxnSp>
        <p:nvCxnSpPr>
          <p:cNvPr id="72" name="直接连接符 10">
            <a:extLst>
              <a:ext uri="{FF2B5EF4-FFF2-40B4-BE49-F238E27FC236}">
                <a16:creationId xmlns:a16="http://schemas.microsoft.com/office/drawing/2014/main" id="{3425AB1F-4366-AA18-BF3A-AB0B5D711A21}"/>
              </a:ext>
            </a:extLst>
          </p:cNvPr>
          <p:cNvCxnSpPr/>
          <p:nvPr/>
        </p:nvCxnSpPr>
        <p:spPr>
          <a:xfrm>
            <a:off x="143846" y="2315890"/>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18">
            <a:extLst>
              <a:ext uri="{FF2B5EF4-FFF2-40B4-BE49-F238E27FC236}">
                <a16:creationId xmlns:a16="http://schemas.microsoft.com/office/drawing/2014/main" id="{575AEBED-A4C9-557A-4D15-A17324CB387D}"/>
              </a:ext>
            </a:extLst>
          </p:cNvPr>
          <p:cNvCxnSpPr/>
          <p:nvPr/>
        </p:nvCxnSpPr>
        <p:spPr>
          <a:xfrm>
            <a:off x="143846" y="2935306"/>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矩形 19">
            <a:extLst>
              <a:ext uri="{FF2B5EF4-FFF2-40B4-BE49-F238E27FC236}">
                <a16:creationId xmlns:a16="http://schemas.microsoft.com/office/drawing/2014/main" id="{9F2C38E4-4378-0A39-05C0-EF9C57C93C5D}"/>
              </a:ext>
            </a:extLst>
          </p:cNvPr>
          <p:cNvSpPr/>
          <p:nvPr/>
        </p:nvSpPr>
        <p:spPr>
          <a:xfrm>
            <a:off x="755991" y="1087977"/>
            <a:ext cx="5966164" cy="1135311"/>
          </a:xfrm>
          <a:prstGeom prst="rect">
            <a:avLst/>
          </a:prstGeom>
          <a:solidFill>
            <a:srgbClr val="E2ECFB"/>
          </a:solidFill>
        </p:spPr>
        <p:txBody>
          <a:bodyPr wrap="square" lIns="0" tIns="0" rIns="0" bIns="0" rtlCol="0">
            <a:noAutofit/>
          </a:bodyPr>
          <a:lstStyle/>
          <a:p>
            <a:r>
              <a:rPr lang="vi-VN" sz="2400" b="1" dirty="0">
                <a:latin typeface="+mj-lt"/>
              </a:rPr>
              <a:t>Thể lệ cuộc thi: </a:t>
            </a:r>
            <a:r>
              <a:rPr lang="vi-VN" sz="2400" dirty="0">
                <a:latin typeface="+mj-lt"/>
              </a:rPr>
              <a:t>Viết bài văn thuyết minh (khoảng 600 chữ) về một danh lam thắng cảnh hay di tích lịch sử ở nơi em sống</a:t>
            </a:r>
            <a:endParaRPr lang="en-SG" sz="2400" dirty="0">
              <a:latin typeface="+mj-lt"/>
            </a:endParaRPr>
          </a:p>
        </p:txBody>
      </p:sp>
      <p:sp>
        <p:nvSpPr>
          <p:cNvPr id="75" name="矩形 20">
            <a:extLst>
              <a:ext uri="{FF2B5EF4-FFF2-40B4-BE49-F238E27FC236}">
                <a16:creationId xmlns:a16="http://schemas.microsoft.com/office/drawing/2014/main" id="{5CA81A13-9E99-21D6-D83F-7D60EF2AF247}"/>
              </a:ext>
            </a:extLst>
          </p:cNvPr>
          <p:cNvSpPr/>
          <p:nvPr/>
        </p:nvSpPr>
        <p:spPr>
          <a:xfrm>
            <a:off x="763778" y="2400797"/>
            <a:ext cx="5780000" cy="475938"/>
          </a:xfrm>
          <a:prstGeom prst="rect">
            <a:avLst/>
          </a:prstGeom>
          <a:solidFill>
            <a:srgbClr val="FDEFE9"/>
          </a:solidFill>
        </p:spPr>
        <p:txBody>
          <a:bodyPr wrap="square" lIns="0" tIns="0" rIns="0" bIns="0" rtlCol="0">
            <a:noAutofit/>
          </a:bodyPr>
          <a:lstStyle/>
          <a:p>
            <a:pPr algn="just"/>
            <a:r>
              <a:rPr lang="vi-VN" sz="2400" b="1" dirty="0">
                <a:latin typeface="+mj-lt"/>
              </a:rPr>
              <a:t>Đối tượng thuyết minh: </a:t>
            </a:r>
            <a:r>
              <a:rPr lang="vi-VN" sz="2400" dirty="0">
                <a:latin typeface="+mj-lt"/>
              </a:rPr>
              <a:t>Hs tự chọn</a:t>
            </a:r>
            <a:endParaRPr lang="en-SG" sz="3200" dirty="0">
              <a:latin typeface="+mj-lt"/>
            </a:endParaRPr>
          </a:p>
        </p:txBody>
      </p:sp>
      <p:sp>
        <p:nvSpPr>
          <p:cNvPr id="76" name="矩形 21">
            <a:extLst>
              <a:ext uri="{FF2B5EF4-FFF2-40B4-BE49-F238E27FC236}">
                <a16:creationId xmlns:a16="http://schemas.microsoft.com/office/drawing/2014/main" id="{81EDAC7E-1E03-2F3C-F7BD-A07EBD1A28E2}"/>
              </a:ext>
            </a:extLst>
          </p:cNvPr>
          <p:cNvSpPr/>
          <p:nvPr/>
        </p:nvSpPr>
        <p:spPr>
          <a:xfrm>
            <a:off x="772761" y="3038467"/>
            <a:ext cx="5465754" cy="747485"/>
          </a:xfrm>
          <a:prstGeom prst="rect">
            <a:avLst/>
          </a:prstGeom>
          <a:solidFill>
            <a:srgbClr val="DCF0C6"/>
          </a:solidFill>
        </p:spPr>
        <p:txBody>
          <a:bodyPr wrap="square" lIns="0" tIns="0" rIns="0" bIns="0" rtlCol="0">
            <a:noAutofit/>
          </a:bodyPr>
          <a:lstStyle/>
          <a:p>
            <a:r>
              <a:rPr lang="vi-VN" sz="2400" b="1" dirty="0">
                <a:latin typeface="+mj-lt"/>
              </a:rPr>
              <a:t>Người đọc: </a:t>
            </a:r>
            <a:r>
              <a:rPr lang="vi-VN" sz="2400" dirty="0">
                <a:latin typeface="+mj-lt"/>
              </a:rPr>
              <a:t>thầy cô, bạn bè; ban tổ chức cuộc thi</a:t>
            </a:r>
            <a:endParaRPr lang="en-SG" sz="2400" dirty="0">
              <a:latin typeface="+mj-lt"/>
            </a:endParaRPr>
          </a:p>
        </p:txBody>
      </p:sp>
      <p:pic>
        <p:nvPicPr>
          <p:cNvPr id="77" name="图形 12">
            <a:extLst>
              <a:ext uri="{FF2B5EF4-FFF2-40B4-BE49-F238E27FC236}">
                <a16:creationId xmlns:a16="http://schemas.microsoft.com/office/drawing/2014/main" id="{CED00A8B-5BC7-FDE8-35E5-90FA66596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869" y="4224790"/>
            <a:ext cx="354825" cy="354825"/>
          </a:xfrm>
          <a:prstGeom prst="rect">
            <a:avLst/>
          </a:prstGeom>
        </p:spPr>
      </p:pic>
      <p:cxnSp>
        <p:nvCxnSpPr>
          <p:cNvPr id="78" name="直接连接符 10">
            <a:extLst>
              <a:ext uri="{FF2B5EF4-FFF2-40B4-BE49-F238E27FC236}">
                <a16:creationId xmlns:a16="http://schemas.microsoft.com/office/drawing/2014/main" id="{49F509F8-72A3-AF1B-A5C8-1875D6E7C23D}"/>
              </a:ext>
            </a:extLst>
          </p:cNvPr>
          <p:cNvCxnSpPr/>
          <p:nvPr/>
        </p:nvCxnSpPr>
        <p:spPr>
          <a:xfrm>
            <a:off x="143846" y="3851422"/>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矩形 19">
            <a:extLst>
              <a:ext uri="{FF2B5EF4-FFF2-40B4-BE49-F238E27FC236}">
                <a16:creationId xmlns:a16="http://schemas.microsoft.com/office/drawing/2014/main" id="{0C141BF3-02E4-CBD4-8E14-F12E9158E3F3}"/>
              </a:ext>
            </a:extLst>
          </p:cNvPr>
          <p:cNvSpPr/>
          <p:nvPr/>
        </p:nvSpPr>
        <p:spPr>
          <a:xfrm>
            <a:off x="798704" y="3931139"/>
            <a:ext cx="5282398" cy="1045905"/>
          </a:xfrm>
          <a:prstGeom prst="rect">
            <a:avLst/>
          </a:prstGeom>
          <a:solidFill>
            <a:srgbClr val="FFD7C4"/>
          </a:solidFill>
        </p:spPr>
        <p:txBody>
          <a:bodyPr wrap="square" lIns="0" tIns="0" rIns="0" bIns="0" rtlCol="0">
            <a:noAutofit/>
          </a:bodyPr>
          <a:lstStyle/>
          <a:p>
            <a:pPr lvl="0" algn="just" defTabSz="685800" hangingPunct="0">
              <a:buClrTx/>
            </a:pPr>
            <a:r>
              <a:rPr lang="vi-VN" sz="2400" b="1" dirty="0">
                <a:latin typeface="+mj-lt"/>
              </a:rPr>
              <a:t>Mục đích viết: </a:t>
            </a:r>
            <a:r>
              <a:rPr lang="vi-VN" sz="2400" dirty="0">
                <a:latin typeface="+mj-lt"/>
              </a:rPr>
              <a:t>tham gia cuộc thi, chia sẻ về một danh lam thắng cảnh hay di tích lịch sử ở địa phương</a:t>
            </a:r>
            <a:endParaRPr kumimoji="0" lang="en-US" altLang="en-US" sz="4400" b="0" i="0" u="none" strike="noStrike" kern="1200" cap="none" spc="0" normalizeH="0" baseline="0" noProof="0" dirty="0">
              <a:ln>
                <a:noFill/>
              </a:ln>
              <a:solidFill>
                <a:prstClr val="black">
                  <a:lumMod val="75000"/>
                  <a:lumOff val="25000"/>
                </a:prstClr>
              </a:solidFill>
              <a:effectLst/>
              <a:uLnTx/>
              <a:uFillTx/>
              <a:latin typeface="+mj-lt"/>
              <a:ea typeface="思源黑体 CN Regular" panose="020B0500000000000000" pitchFamily="34" charset="-122"/>
              <a:sym typeface="+mn-lt"/>
            </a:endParaRPr>
          </a:p>
        </p:txBody>
      </p:sp>
      <p:sp>
        <p:nvSpPr>
          <p:cNvPr id="80" name="Google Shape;1585;p43">
            <a:extLst>
              <a:ext uri="{FF2B5EF4-FFF2-40B4-BE49-F238E27FC236}">
                <a16:creationId xmlns:a16="http://schemas.microsoft.com/office/drawing/2014/main" id="{3C527C74-415E-9777-7BB9-E09DD536DC55}"/>
              </a:ext>
            </a:extLst>
          </p:cNvPr>
          <p:cNvSpPr txBox="1">
            <a:spLocks/>
          </p:cNvSpPr>
          <p:nvPr/>
        </p:nvSpPr>
        <p:spPr>
          <a:xfrm>
            <a:off x="1326996" y="176169"/>
            <a:ext cx="6852269" cy="659759"/>
          </a:xfrm>
          <a:custGeom>
            <a:avLst/>
            <a:gdLst>
              <a:gd name="connsiteX0" fmla="*/ 0 w 6852269"/>
              <a:gd name="connsiteY0" fmla="*/ 0 h 659759"/>
              <a:gd name="connsiteX1" fmla="*/ 616704 w 6852269"/>
              <a:gd name="connsiteY1" fmla="*/ 0 h 659759"/>
              <a:gd name="connsiteX2" fmla="*/ 1164886 w 6852269"/>
              <a:gd name="connsiteY2" fmla="*/ 0 h 659759"/>
              <a:gd name="connsiteX3" fmla="*/ 1850113 w 6852269"/>
              <a:gd name="connsiteY3" fmla="*/ 0 h 659759"/>
              <a:gd name="connsiteX4" fmla="*/ 2535340 w 6852269"/>
              <a:gd name="connsiteY4" fmla="*/ 0 h 659759"/>
              <a:gd name="connsiteX5" fmla="*/ 3152044 w 6852269"/>
              <a:gd name="connsiteY5" fmla="*/ 0 h 659759"/>
              <a:gd name="connsiteX6" fmla="*/ 3768748 w 6852269"/>
              <a:gd name="connsiteY6" fmla="*/ 0 h 659759"/>
              <a:gd name="connsiteX7" fmla="*/ 4385452 w 6852269"/>
              <a:gd name="connsiteY7" fmla="*/ 0 h 659759"/>
              <a:gd name="connsiteX8" fmla="*/ 5139202 w 6852269"/>
              <a:gd name="connsiteY8" fmla="*/ 0 h 659759"/>
              <a:gd name="connsiteX9" fmla="*/ 5824429 w 6852269"/>
              <a:gd name="connsiteY9" fmla="*/ 0 h 659759"/>
              <a:gd name="connsiteX10" fmla="*/ 6852269 w 6852269"/>
              <a:gd name="connsiteY10" fmla="*/ 0 h 659759"/>
              <a:gd name="connsiteX11" fmla="*/ 6852269 w 6852269"/>
              <a:gd name="connsiteY11" fmla="*/ 659759 h 659759"/>
              <a:gd name="connsiteX12" fmla="*/ 6029997 w 6852269"/>
              <a:gd name="connsiteY12" fmla="*/ 659759 h 659759"/>
              <a:gd name="connsiteX13" fmla="*/ 5550338 w 6852269"/>
              <a:gd name="connsiteY13" fmla="*/ 659759 h 659759"/>
              <a:gd name="connsiteX14" fmla="*/ 4865111 w 6852269"/>
              <a:gd name="connsiteY14" fmla="*/ 659759 h 659759"/>
              <a:gd name="connsiteX15" fmla="*/ 4179884 w 6852269"/>
              <a:gd name="connsiteY15" fmla="*/ 659759 h 659759"/>
              <a:gd name="connsiteX16" fmla="*/ 3563180 w 6852269"/>
              <a:gd name="connsiteY16" fmla="*/ 659759 h 659759"/>
              <a:gd name="connsiteX17" fmla="*/ 3083521 w 6852269"/>
              <a:gd name="connsiteY17" fmla="*/ 659759 h 659759"/>
              <a:gd name="connsiteX18" fmla="*/ 2603862 w 6852269"/>
              <a:gd name="connsiteY18" fmla="*/ 659759 h 659759"/>
              <a:gd name="connsiteX19" fmla="*/ 1781590 w 6852269"/>
              <a:gd name="connsiteY19" fmla="*/ 659759 h 659759"/>
              <a:gd name="connsiteX20" fmla="*/ 959318 w 6852269"/>
              <a:gd name="connsiteY20" fmla="*/ 659759 h 659759"/>
              <a:gd name="connsiteX21" fmla="*/ 0 w 6852269"/>
              <a:gd name="connsiteY21" fmla="*/ 659759 h 659759"/>
              <a:gd name="connsiteX22" fmla="*/ 0 w 6852269"/>
              <a:gd name="connsiteY22" fmla="*/ 0 h 6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2269" h="659759" fill="none" extrusionOk="0">
                <a:moveTo>
                  <a:pt x="0" y="0"/>
                </a:moveTo>
                <a:cubicBezTo>
                  <a:pt x="160977" y="-14025"/>
                  <a:pt x="359304" y="-18866"/>
                  <a:pt x="616704" y="0"/>
                </a:cubicBezTo>
                <a:cubicBezTo>
                  <a:pt x="874104" y="18866"/>
                  <a:pt x="1001424" y="-5729"/>
                  <a:pt x="1164886" y="0"/>
                </a:cubicBezTo>
                <a:cubicBezTo>
                  <a:pt x="1328348" y="5729"/>
                  <a:pt x="1638416" y="-9914"/>
                  <a:pt x="1850113" y="0"/>
                </a:cubicBezTo>
                <a:cubicBezTo>
                  <a:pt x="2061810" y="9914"/>
                  <a:pt x="2230251" y="-13232"/>
                  <a:pt x="2535340" y="0"/>
                </a:cubicBezTo>
                <a:cubicBezTo>
                  <a:pt x="2840429" y="13232"/>
                  <a:pt x="3018193" y="23956"/>
                  <a:pt x="3152044" y="0"/>
                </a:cubicBezTo>
                <a:cubicBezTo>
                  <a:pt x="3285895" y="-23956"/>
                  <a:pt x="3596979" y="-19079"/>
                  <a:pt x="3768748" y="0"/>
                </a:cubicBezTo>
                <a:cubicBezTo>
                  <a:pt x="3940517" y="19079"/>
                  <a:pt x="4261999" y="-27451"/>
                  <a:pt x="4385452" y="0"/>
                </a:cubicBezTo>
                <a:cubicBezTo>
                  <a:pt x="4508905" y="27451"/>
                  <a:pt x="4837998" y="-19368"/>
                  <a:pt x="5139202" y="0"/>
                </a:cubicBezTo>
                <a:cubicBezTo>
                  <a:pt x="5440406" y="19368"/>
                  <a:pt x="5544774" y="11189"/>
                  <a:pt x="5824429" y="0"/>
                </a:cubicBezTo>
                <a:cubicBezTo>
                  <a:pt x="6104084" y="-11189"/>
                  <a:pt x="6345589" y="-17015"/>
                  <a:pt x="6852269" y="0"/>
                </a:cubicBezTo>
                <a:cubicBezTo>
                  <a:pt x="6824737" y="244824"/>
                  <a:pt x="6877112" y="341386"/>
                  <a:pt x="6852269" y="659759"/>
                </a:cubicBezTo>
                <a:cubicBezTo>
                  <a:pt x="6589449" y="691080"/>
                  <a:pt x="6385464" y="669265"/>
                  <a:pt x="6029997" y="659759"/>
                </a:cubicBezTo>
                <a:cubicBezTo>
                  <a:pt x="5674530" y="650253"/>
                  <a:pt x="5776108" y="643356"/>
                  <a:pt x="5550338" y="659759"/>
                </a:cubicBezTo>
                <a:cubicBezTo>
                  <a:pt x="5324568" y="676162"/>
                  <a:pt x="5057536" y="664615"/>
                  <a:pt x="4865111" y="659759"/>
                </a:cubicBezTo>
                <a:cubicBezTo>
                  <a:pt x="4672686" y="654903"/>
                  <a:pt x="4466635" y="692273"/>
                  <a:pt x="4179884" y="659759"/>
                </a:cubicBezTo>
                <a:cubicBezTo>
                  <a:pt x="3893133" y="627245"/>
                  <a:pt x="3833530" y="672057"/>
                  <a:pt x="3563180" y="659759"/>
                </a:cubicBezTo>
                <a:cubicBezTo>
                  <a:pt x="3292830" y="647461"/>
                  <a:pt x="3310860" y="647871"/>
                  <a:pt x="3083521" y="659759"/>
                </a:cubicBezTo>
                <a:cubicBezTo>
                  <a:pt x="2856182" y="671647"/>
                  <a:pt x="2751549" y="642078"/>
                  <a:pt x="2603862" y="659759"/>
                </a:cubicBezTo>
                <a:cubicBezTo>
                  <a:pt x="2456175" y="677440"/>
                  <a:pt x="2168727" y="651456"/>
                  <a:pt x="1781590" y="659759"/>
                </a:cubicBezTo>
                <a:cubicBezTo>
                  <a:pt x="1394453" y="668062"/>
                  <a:pt x="1265959" y="643269"/>
                  <a:pt x="959318" y="659759"/>
                </a:cubicBezTo>
                <a:cubicBezTo>
                  <a:pt x="652677" y="676249"/>
                  <a:pt x="388387" y="699388"/>
                  <a:pt x="0" y="659759"/>
                </a:cubicBezTo>
                <a:cubicBezTo>
                  <a:pt x="-15056" y="386522"/>
                  <a:pt x="-16325" y="144860"/>
                  <a:pt x="0" y="0"/>
                </a:cubicBezTo>
                <a:close/>
              </a:path>
              <a:path w="6852269" h="659759" stroke="0" extrusionOk="0">
                <a:moveTo>
                  <a:pt x="0" y="0"/>
                </a:moveTo>
                <a:cubicBezTo>
                  <a:pt x="176749" y="-36294"/>
                  <a:pt x="510520" y="-17674"/>
                  <a:pt x="753750" y="0"/>
                </a:cubicBezTo>
                <a:cubicBezTo>
                  <a:pt x="996980" y="17674"/>
                  <a:pt x="1093529" y="2949"/>
                  <a:pt x="1233408" y="0"/>
                </a:cubicBezTo>
                <a:cubicBezTo>
                  <a:pt x="1373287" y="-2949"/>
                  <a:pt x="1604659" y="-21444"/>
                  <a:pt x="1850113" y="0"/>
                </a:cubicBezTo>
                <a:cubicBezTo>
                  <a:pt x="2095568" y="21444"/>
                  <a:pt x="2269822" y="-10335"/>
                  <a:pt x="2535340" y="0"/>
                </a:cubicBezTo>
                <a:cubicBezTo>
                  <a:pt x="2800858" y="10335"/>
                  <a:pt x="2934828" y="-35421"/>
                  <a:pt x="3289089" y="0"/>
                </a:cubicBezTo>
                <a:cubicBezTo>
                  <a:pt x="3643350" y="35421"/>
                  <a:pt x="3721837" y="-19430"/>
                  <a:pt x="4042839" y="0"/>
                </a:cubicBezTo>
                <a:cubicBezTo>
                  <a:pt x="4363841" y="19430"/>
                  <a:pt x="4421090" y="-13373"/>
                  <a:pt x="4659543" y="0"/>
                </a:cubicBezTo>
                <a:cubicBezTo>
                  <a:pt x="4897996" y="13373"/>
                  <a:pt x="5066855" y="-2329"/>
                  <a:pt x="5344770" y="0"/>
                </a:cubicBezTo>
                <a:cubicBezTo>
                  <a:pt x="5622685" y="2329"/>
                  <a:pt x="5806301" y="-31120"/>
                  <a:pt x="6029997" y="0"/>
                </a:cubicBezTo>
                <a:cubicBezTo>
                  <a:pt x="6253693" y="31120"/>
                  <a:pt x="6557429" y="10569"/>
                  <a:pt x="6852269" y="0"/>
                </a:cubicBezTo>
                <a:cubicBezTo>
                  <a:pt x="6842688" y="269499"/>
                  <a:pt x="6874585" y="452427"/>
                  <a:pt x="6852269" y="659759"/>
                </a:cubicBezTo>
                <a:cubicBezTo>
                  <a:pt x="6518847" y="638548"/>
                  <a:pt x="6261270" y="660143"/>
                  <a:pt x="6098519" y="659759"/>
                </a:cubicBezTo>
                <a:cubicBezTo>
                  <a:pt x="5935768" y="659376"/>
                  <a:pt x="5634587" y="625274"/>
                  <a:pt x="5344770" y="659759"/>
                </a:cubicBezTo>
                <a:cubicBezTo>
                  <a:pt x="5054953" y="694244"/>
                  <a:pt x="4998549" y="668716"/>
                  <a:pt x="4796588" y="659759"/>
                </a:cubicBezTo>
                <a:cubicBezTo>
                  <a:pt x="4594627" y="650802"/>
                  <a:pt x="4432002" y="675402"/>
                  <a:pt x="4316929" y="659759"/>
                </a:cubicBezTo>
                <a:cubicBezTo>
                  <a:pt x="4201856" y="644116"/>
                  <a:pt x="3923616" y="655843"/>
                  <a:pt x="3631703" y="659759"/>
                </a:cubicBezTo>
                <a:cubicBezTo>
                  <a:pt x="3339790" y="663675"/>
                  <a:pt x="3233270" y="633760"/>
                  <a:pt x="2946476" y="659759"/>
                </a:cubicBezTo>
                <a:cubicBezTo>
                  <a:pt x="2659682" y="685758"/>
                  <a:pt x="2572906" y="630291"/>
                  <a:pt x="2329771" y="659759"/>
                </a:cubicBezTo>
                <a:cubicBezTo>
                  <a:pt x="2086636" y="689227"/>
                  <a:pt x="1927924" y="672802"/>
                  <a:pt x="1781590" y="659759"/>
                </a:cubicBezTo>
                <a:cubicBezTo>
                  <a:pt x="1635256" y="646716"/>
                  <a:pt x="1237740" y="641592"/>
                  <a:pt x="959318" y="659759"/>
                </a:cubicBezTo>
                <a:cubicBezTo>
                  <a:pt x="680896" y="677926"/>
                  <a:pt x="262530" y="619811"/>
                  <a:pt x="0" y="659759"/>
                </a:cubicBezTo>
                <a:cubicBezTo>
                  <a:pt x="7112" y="368051"/>
                  <a:pt x="-24072" y="325009"/>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DA52F4D-7F75-F96C-C772-FA3A6D62E393}"/>
              </a:ext>
            </a:extLst>
          </p:cNvPr>
          <p:cNvSpPr txBox="1"/>
          <p:nvPr/>
        </p:nvSpPr>
        <p:spPr>
          <a:xfrm>
            <a:off x="1439406" y="141931"/>
            <a:ext cx="657208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1.1.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Hoạt</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động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xác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định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đối tượng thuyết minh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mục đích, người đọc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và</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thông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tin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cần</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thập</a:t>
            </a:r>
            <a:endParaRPr kumimoji="0" lang="en-SG"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351726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arn(inVertical)">
                                      <p:cBhvr>
                                        <p:cTn id="15" dur="500"/>
                                        <p:tgtEl>
                                          <p:spTgt spid="6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arn(inVertical)">
                                      <p:cBhvr>
                                        <p:cTn id="23" dur="500"/>
                                        <p:tgtEl>
                                          <p:spTgt spid="72"/>
                                        </p:tgtEl>
                                      </p:cBhvr>
                                    </p:animEffect>
                                  </p:childTnLst>
                                </p:cTn>
                              </p:par>
                              <p:par>
                                <p:cTn id="24" presetID="16" presetClass="entr" presetSubtype="21"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barn(inVertical)">
                                      <p:cBhvr>
                                        <p:cTn id="26" dur="500"/>
                                        <p:tgtEl>
                                          <p:spTgt spid="7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arn(inVertical)">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barn(inVertical)">
                                      <p:cBhvr>
                                        <p:cTn id="34" dur="500"/>
                                        <p:tgtEl>
                                          <p:spTgt spid="73"/>
                                        </p:tgtEl>
                                      </p:cBhvr>
                                    </p:animEffect>
                                  </p:childTnLst>
                                </p:cTn>
                              </p:par>
                              <p:par>
                                <p:cTn id="35" presetID="16" presetClass="entr" presetSubtype="21"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arn(inVertical)">
                                      <p:cBhvr>
                                        <p:cTn id="37" dur="500"/>
                                        <p:tgtEl>
                                          <p:spTgt spid="7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arn(inVertical)">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arn(inVertical)">
                                      <p:cBhvr>
                                        <p:cTn id="45" dur="500"/>
                                        <p:tgtEl>
                                          <p:spTgt spid="78"/>
                                        </p:tgtEl>
                                      </p:cBhvr>
                                    </p:animEffect>
                                  </p:childTnLst>
                                </p:cTn>
                              </p:par>
                              <p:par>
                                <p:cTn id="46" presetID="16" presetClass="entr" presetSubtype="21"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barn(inVertical)">
                                      <p:cBhvr>
                                        <p:cTn id="48" dur="500"/>
                                        <p:tgtEl>
                                          <p:spTgt spid="7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barn(inVertical)">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grpSp>
        <p:nvGrpSpPr>
          <p:cNvPr id="2" name="组合 48">
            <a:extLst>
              <a:ext uri="{FF2B5EF4-FFF2-40B4-BE49-F238E27FC236}">
                <a16:creationId xmlns:a16="http://schemas.microsoft.com/office/drawing/2014/main" id="{2AE0772C-C46E-0634-0763-AEE76367E068}"/>
              </a:ext>
            </a:extLst>
          </p:cNvPr>
          <p:cNvGrpSpPr/>
          <p:nvPr/>
        </p:nvGrpSpPr>
        <p:grpSpPr>
          <a:xfrm>
            <a:off x="1326996" y="1015356"/>
            <a:ext cx="6171168" cy="3415129"/>
            <a:chOff x="2900496" y="1028113"/>
            <a:chExt cx="6336001" cy="3420001"/>
          </a:xfrm>
          <a:solidFill>
            <a:schemeClr val="accent5">
              <a:lumMod val="20000"/>
              <a:lumOff val="80000"/>
            </a:schemeClr>
          </a:solidFill>
        </p:grpSpPr>
        <p:sp>
          <p:nvSpPr>
            <p:cNvPr id="5" name="任意多边形: 形状 45">
              <a:extLst>
                <a:ext uri="{FF2B5EF4-FFF2-40B4-BE49-F238E27FC236}">
                  <a16:creationId xmlns:a16="http://schemas.microsoft.com/office/drawing/2014/main" id="{91AF46E7-2756-F7EE-91FC-293151B00EEC}"/>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6" name="任意多边形: 形状 44">
              <a:extLst>
                <a:ext uri="{FF2B5EF4-FFF2-40B4-BE49-F238E27FC236}">
                  <a16:creationId xmlns:a16="http://schemas.microsoft.com/office/drawing/2014/main" id="{4EC81F3D-ED37-67F8-28CC-3EAFAA201C77}"/>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id="{07107265-8BF5-DE39-4AA3-E8AAFB8C2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918653" y="2482888"/>
            <a:ext cx="1546638" cy="1223411"/>
          </a:xfrm>
          <a:prstGeom prst="rect">
            <a:avLst/>
          </a:prstGeom>
        </p:spPr>
      </p:pic>
      <p:sp>
        <p:nvSpPr>
          <p:cNvPr id="8" name="TextBox 7">
            <a:extLst>
              <a:ext uri="{FF2B5EF4-FFF2-40B4-BE49-F238E27FC236}">
                <a16:creationId xmlns:a16="http://schemas.microsoft.com/office/drawing/2014/main" id="{840F2EE1-40B6-1E70-72B8-A7F011FF6050}"/>
              </a:ext>
            </a:extLst>
          </p:cNvPr>
          <p:cNvSpPr txBox="1"/>
          <p:nvPr/>
        </p:nvSpPr>
        <p:spPr>
          <a:xfrm>
            <a:off x="1852946" y="1729972"/>
            <a:ext cx="5119267" cy="2062103"/>
          </a:xfrm>
          <a:prstGeom prst="rect">
            <a:avLst/>
          </a:prstGeom>
          <a:noFill/>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lam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hay di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vi-VN" sz="3200" dirty="0">
                <a:latin typeface="Times New Roman" panose="02020603050405020304" pitchFamily="18" charset="0"/>
                <a:cs typeface="Times New Roman" panose="02020603050405020304" pitchFamily="18" charset="0"/>
              </a:rPr>
              <a:t> theo </a:t>
            </a:r>
            <a:r>
              <a:rPr lang="vi-VN" sz="3200" b="1" dirty="0">
                <a:latin typeface="Times New Roman" panose="02020603050405020304" pitchFamily="18" charset="0"/>
                <a:cs typeface="Times New Roman" panose="02020603050405020304" pitchFamily="18" charset="0"/>
              </a:rPr>
              <a:t>PHT số 1</a:t>
            </a:r>
            <a:endParaRPr kumimoji="0" lang="en-SG" sz="16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FC9E8DF2-DD62-ED31-18DA-8C1622579397}"/>
              </a:ext>
            </a:extLst>
          </p:cNvPr>
          <p:cNvPicPr>
            <a:picLocks noChangeAspect="1"/>
          </p:cNvPicPr>
          <p:nvPr/>
        </p:nvPicPr>
        <p:blipFill>
          <a:blip r:embed="rId4"/>
          <a:stretch>
            <a:fillRect/>
          </a:stretch>
        </p:blipFill>
        <p:spPr>
          <a:xfrm flipH="1">
            <a:off x="6048298" y="2089670"/>
            <a:ext cx="3048350" cy="3233258"/>
          </a:xfrm>
          <a:prstGeom prst="rect">
            <a:avLst/>
          </a:prstGeom>
        </p:spPr>
      </p:pic>
      <p:sp>
        <p:nvSpPr>
          <p:cNvPr id="10" name="Google Shape;1585;p43">
            <a:extLst>
              <a:ext uri="{FF2B5EF4-FFF2-40B4-BE49-F238E27FC236}">
                <a16:creationId xmlns:a16="http://schemas.microsoft.com/office/drawing/2014/main" id="{D9535FE1-0DF1-1B2B-9C6D-A6E405FB3C24}"/>
              </a:ext>
            </a:extLst>
          </p:cNvPr>
          <p:cNvSpPr txBox="1">
            <a:spLocks/>
          </p:cNvSpPr>
          <p:nvPr/>
        </p:nvSpPr>
        <p:spPr>
          <a:xfrm>
            <a:off x="1326996" y="176169"/>
            <a:ext cx="6852269" cy="659759"/>
          </a:xfrm>
          <a:custGeom>
            <a:avLst/>
            <a:gdLst>
              <a:gd name="connsiteX0" fmla="*/ 0 w 6852269"/>
              <a:gd name="connsiteY0" fmla="*/ 0 h 659759"/>
              <a:gd name="connsiteX1" fmla="*/ 616704 w 6852269"/>
              <a:gd name="connsiteY1" fmla="*/ 0 h 659759"/>
              <a:gd name="connsiteX2" fmla="*/ 1164886 w 6852269"/>
              <a:gd name="connsiteY2" fmla="*/ 0 h 659759"/>
              <a:gd name="connsiteX3" fmla="*/ 1850113 w 6852269"/>
              <a:gd name="connsiteY3" fmla="*/ 0 h 659759"/>
              <a:gd name="connsiteX4" fmla="*/ 2535340 w 6852269"/>
              <a:gd name="connsiteY4" fmla="*/ 0 h 659759"/>
              <a:gd name="connsiteX5" fmla="*/ 3152044 w 6852269"/>
              <a:gd name="connsiteY5" fmla="*/ 0 h 659759"/>
              <a:gd name="connsiteX6" fmla="*/ 3768748 w 6852269"/>
              <a:gd name="connsiteY6" fmla="*/ 0 h 659759"/>
              <a:gd name="connsiteX7" fmla="*/ 4385452 w 6852269"/>
              <a:gd name="connsiteY7" fmla="*/ 0 h 659759"/>
              <a:gd name="connsiteX8" fmla="*/ 5139202 w 6852269"/>
              <a:gd name="connsiteY8" fmla="*/ 0 h 659759"/>
              <a:gd name="connsiteX9" fmla="*/ 5824429 w 6852269"/>
              <a:gd name="connsiteY9" fmla="*/ 0 h 659759"/>
              <a:gd name="connsiteX10" fmla="*/ 6852269 w 6852269"/>
              <a:gd name="connsiteY10" fmla="*/ 0 h 659759"/>
              <a:gd name="connsiteX11" fmla="*/ 6852269 w 6852269"/>
              <a:gd name="connsiteY11" fmla="*/ 659759 h 659759"/>
              <a:gd name="connsiteX12" fmla="*/ 6029997 w 6852269"/>
              <a:gd name="connsiteY12" fmla="*/ 659759 h 659759"/>
              <a:gd name="connsiteX13" fmla="*/ 5550338 w 6852269"/>
              <a:gd name="connsiteY13" fmla="*/ 659759 h 659759"/>
              <a:gd name="connsiteX14" fmla="*/ 4865111 w 6852269"/>
              <a:gd name="connsiteY14" fmla="*/ 659759 h 659759"/>
              <a:gd name="connsiteX15" fmla="*/ 4179884 w 6852269"/>
              <a:gd name="connsiteY15" fmla="*/ 659759 h 659759"/>
              <a:gd name="connsiteX16" fmla="*/ 3563180 w 6852269"/>
              <a:gd name="connsiteY16" fmla="*/ 659759 h 659759"/>
              <a:gd name="connsiteX17" fmla="*/ 3083521 w 6852269"/>
              <a:gd name="connsiteY17" fmla="*/ 659759 h 659759"/>
              <a:gd name="connsiteX18" fmla="*/ 2603862 w 6852269"/>
              <a:gd name="connsiteY18" fmla="*/ 659759 h 659759"/>
              <a:gd name="connsiteX19" fmla="*/ 1781590 w 6852269"/>
              <a:gd name="connsiteY19" fmla="*/ 659759 h 659759"/>
              <a:gd name="connsiteX20" fmla="*/ 959318 w 6852269"/>
              <a:gd name="connsiteY20" fmla="*/ 659759 h 659759"/>
              <a:gd name="connsiteX21" fmla="*/ 0 w 6852269"/>
              <a:gd name="connsiteY21" fmla="*/ 659759 h 659759"/>
              <a:gd name="connsiteX22" fmla="*/ 0 w 6852269"/>
              <a:gd name="connsiteY22" fmla="*/ 0 h 6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2269" h="659759" fill="none" extrusionOk="0">
                <a:moveTo>
                  <a:pt x="0" y="0"/>
                </a:moveTo>
                <a:cubicBezTo>
                  <a:pt x="160977" y="-14025"/>
                  <a:pt x="359304" y="-18866"/>
                  <a:pt x="616704" y="0"/>
                </a:cubicBezTo>
                <a:cubicBezTo>
                  <a:pt x="874104" y="18866"/>
                  <a:pt x="1001424" y="-5729"/>
                  <a:pt x="1164886" y="0"/>
                </a:cubicBezTo>
                <a:cubicBezTo>
                  <a:pt x="1328348" y="5729"/>
                  <a:pt x="1638416" y="-9914"/>
                  <a:pt x="1850113" y="0"/>
                </a:cubicBezTo>
                <a:cubicBezTo>
                  <a:pt x="2061810" y="9914"/>
                  <a:pt x="2230251" y="-13232"/>
                  <a:pt x="2535340" y="0"/>
                </a:cubicBezTo>
                <a:cubicBezTo>
                  <a:pt x="2840429" y="13232"/>
                  <a:pt x="3018193" y="23956"/>
                  <a:pt x="3152044" y="0"/>
                </a:cubicBezTo>
                <a:cubicBezTo>
                  <a:pt x="3285895" y="-23956"/>
                  <a:pt x="3596979" y="-19079"/>
                  <a:pt x="3768748" y="0"/>
                </a:cubicBezTo>
                <a:cubicBezTo>
                  <a:pt x="3940517" y="19079"/>
                  <a:pt x="4261999" y="-27451"/>
                  <a:pt x="4385452" y="0"/>
                </a:cubicBezTo>
                <a:cubicBezTo>
                  <a:pt x="4508905" y="27451"/>
                  <a:pt x="4837998" y="-19368"/>
                  <a:pt x="5139202" y="0"/>
                </a:cubicBezTo>
                <a:cubicBezTo>
                  <a:pt x="5440406" y="19368"/>
                  <a:pt x="5544774" y="11189"/>
                  <a:pt x="5824429" y="0"/>
                </a:cubicBezTo>
                <a:cubicBezTo>
                  <a:pt x="6104084" y="-11189"/>
                  <a:pt x="6345589" y="-17015"/>
                  <a:pt x="6852269" y="0"/>
                </a:cubicBezTo>
                <a:cubicBezTo>
                  <a:pt x="6824737" y="244824"/>
                  <a:pt x="6877112" y="341386"/>
                  <a:pt x="6852269" y="659759"/>
                </a:cubicBezTo>
                <a:cubicBezTo>
                  <a:pt x="6589449" y="691080"/>
                  <a:pt x="6385464" y="669265"/>
                  <a:pt x="6029997" y="659759"/>
                </a:cubicBezTo>
                <a:cubicBezTo>
                  <a:pt x="5674530" y="650253"/>
                  <a:pt x="5776108" y="643356"/>
                  <a:pt x="5550338" y="659759"/>
                </a:cubicBezTo>
                <a:cubicBezTo>
                  <a:pt x="5324568" y="676162"/>
                  <a:pt x="5057536" y="664615"/>
                  <a:pt x="4865111" y="659759"/>
                </a:cubicBezTo>
                <a:cubicBezTo>
                  <a:pt x="4672686" y="654903"/>
                  <a:pt x="4466635" y="692273"/>
                  <a:pt x="4179884" y="659759"/>
                </a:cubicBezTo>
                <a:cubicBezTo>
                  <a:pt x="3893133" y="627245"/>
                  <a:pt x="3833530" y="672057"/>
                  <a:pt x="3563180" y="659759"/>
                </a:cubicBezTo>
                <a:cubicBezTo>
                  <a:pt x="3292830" y="647461"/>
                  <a:pt x="3310860" y="647871"/>
                  <a:pt x="3083521" y="659759"/>
                </a:cubicBezTo>
                <a:cubicBezTo>
                  <a:pt x="2856182" y="671647"/>
                  <a:pt x="2751549" y="642078"/>
                  <a:pt x="2603862" y="659759"/>
                </a:cubicBezTo>
                <a:cubicBezTo>
                  <a:pt x="2456175" y="677440"/>
                  <a:pt x="2168727" y="651456"/>
                  <a:pt x="1781590" y="659759"/>
                </a:cubicBezTo>
                <a:cubicBezTo>
                  <a:pt x="1394453" y="668062"/>
                  <a:pt x="1265959" y="643269"/>
                  <a:pt x="959318" y="659759"/>
                </a:cubicBezTo>
                <a:cubicBezTo>
                  <a:pt x="652677" y="676249"/>
                  <a:pt x="388387" y="699388"/>
                  <a:pt x="0" y="659759"/>
                </a:cubicBezTo>
                <a:cubicBezTo>
                  <a:pt x="-15056" y="386522"/>
                  <a:pt x="-16325" y="144860"/>
                  <a:pt x="0" y="0"/>
                </a:cubicBezTo>
                <a:close/>
              </a:path>
              <a:path w="6852269" h="659759" stroke="0" extrusionOk="0">
                <a:moveTo>
                  <a:pt x="0" y="0"/>
                </a:moveTo>
                <a:cubicBezTo>
                  <a:pt x="176749" y="-36294"/>
                  <a:pt x="510520" y="-17674"/>
                  <a:pt x="753750" y="0"/>
                </a:cubicBezTo>
                <a:cubicBezTo>
                  <a:pt x="996980" y="17674"/>
                  <a:pt x="1093529" y="2949"/>
                  <a:pt x="1233408" y="0"/>
                </a:cubicBezTo>
                <a:cubicBezTo>
                  <a:pt x="1373287" y="-2949"/>
                  <a:pt x="1604659" y="-21444"/>
                  <a:pt x="1850113" y="0"/>
                </a:cubicBezTo>
                <a:cubicBezTo>
                  <a:pt x="2095568" y="21444"/>
                  <a:pt x="2269822" y="-10335"/>
                  <a:pt x="2535340" y="0"/>
                </a:cubicBezTo>
                <a:cubicBezTo>
                  <a:pt x="2800858" y="10335"/>
                  <a:pt x="2934828" y="-35421"/>
                  <a:pt x="3289089" y="0"/>
                </a:cubicBezTo>
                <a:cubicBezTo>
                  <a:pt x="3643350" y="35421"/>
                  <a:pt x="3721837" y="-19430"/>
                  <a:pt x="4042839" y="0"/>
                </a:cubicBezTo>
                <a:cubicBezTo>
                  <a:pt x="4363841" y="19430"/>
                  <a:pt x="4421090" y="-13373"/>
                  <a:pt x="4659543" y="0"/>
                </a:cubicBezTo>
                <a:cubicBezTo>
                  <a:pt x="4897996" y="13373"/>
                  <a:pt x="5066855" y="-2329"/>
                  <a:pt x="5344770" y="0"/>
                </a:cubicBezTo>
                <a:cubicBezTo>
                  <a:pt x="5622685" y="2329"/>
                  <a:pt x="5806301" y="-31120"/>
                  <a:pt x="6029997" y="0"/>
                </a:cubicBezTo>
                <a:cubicBezTo>
                  <a:pt x="6253693" y="31120"/>
                  <a:pt x="6557429" y="10569"/>
                  <a:pt x="6852269" y="0"/>
                </a:cubicBezTo>
                <a:cubicBezTo>
                  <a:pt x="6842688" y="269499"/>
                  <a:pt x="6874585" y="452427"/>
                  <a:pt x="6852269" y="659759"/>
                </a:cubicBezTo>
                <a:cubicBezTo>
                  <a:pt x="6518847" y="638548"/>
                  <a:pt x="6261270" y="660143"/>
                  <a:pt x="6098519" y="659759"/>
                </a:cubicBezTo>
                <a:cubicBezTo>
                  <a:pt x="5935768" y="659376"/>
                  <a:pt x="5634587" y="625274"/>
                  <a:pt x="5344770" y="659759"/>
                </a:cubicBezTo>
                <a:cubicBezTo>
                  <a:pt x="5054953" y="694244"/>
                  <a:pt x="4998549" y="668716"/>
                  <a:pt x="4796588" y="659759"/>
                </a:cubicBezTo>
                <a:cubicBezTo>
                  <a:pt x="4594627" y="650802"/>
                  <a:pt x="4432002" y="675402"/>
                  <a:pt x="4316929" y="659759"/>
                </a:cubicBezTo>
                <a:cubicBezTo>
                  <a:pt x="4201856" y="644116"/>
                  <a:pt x="3923616" y="655843"/>
                  <a:pt x="3631703" y="659759"/>
                </a:cubicBezTo>
                <a:cubicBezTo>
                  <a:pt x="3339790" y="663675"/>
                  <a:pt x="3233270" y="633760"/>
                  <a:pt x="2946476" y="659759"/>
                </a:cubicBezTo>
                <a:cubicBezTo>
                  <a:pt x="2659682" y="685758"/>
                  <a:pt x="2572906" y="630291"/>
                  <a:pt x="2329771" y="659759"/>
                </a:cubicBezTo>
                <a:cubicBezTo>
                  <a:pt x="2086636" y="689227"/>
                  <a:pt x="1927924" y="672802"/>
                  <a:pt x="1781590" y="659759"/>
                </a:cubicBezTo>
                <a:cubicBezTo>
                  <a:pt x="1635256" y="646716"/>
                  <a:pt x="1237740" y="641592"/>
                  <a:pt x="959318" y="659759"/>
                </a:cubicBezTo>
                <a:cubicBezTo>
                  <a:pt x="680896" y="677926"/>
                  <a:pt x="262530" y="619811"/>
                  <a:pt x="0" y="659759"/>
                </a:cubicBezTo>
                <a:cubicBezTo>
                  <a:pt x="7112" y="368051"/>
                  <a:pt x="-24072" y="325009"/>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A0B5410-86B4-1AA0-20F9-F7061A8E8C72}"/>
              </a:ext>
            </a:extLst>
          </p:cNvPr>
          <p:cNvSpPr txBox="1"/>
          <p:nvPr/>
        </p:nvSpPr>
        <p:spPr>
          <a:xfrm>
            <a:off x="1439406" y="141931"/>
            <a:ext cx="657208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1.1.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Hoạt</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động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xác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định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đối tượng thuyết minh</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mục đích, người đọc</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và</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thông</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tin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cần</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a:t>
            </a:r>
            <a:r>
              <a:rPr kumimoji="0" lang="en-US" sz="2000" b="1" i="0" u="none" strike="noStrike" kern="0" cap="none" spc="-3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3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thập</a:t>
            </a:r>
            <a:endParaRPr kumimoji="0" lang="en-SG"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302433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3*#ppt_w"/>
                                          </p:val>
                                        </p:tav>
                                        <p:tav tm="100000">
                                          <p:val>
                                            <p:strVal val="#ppt_w"/>
                                          </p:val>
                                        </p:tav>
                                      </p:tavLst>
                                    </p:anim>
                                    <p:anim calcmode="lin" valueType="num">
                                      <p:cBhvr>
                                        <p:cTn id="8" dur="750" fill="hold"/>
                                        <p:tgtEl>
                                          <p:spTgt spid="2"/>
                                        </p:tgtEl>
                                        <p:attrNameLst>
                                          <p:attrName>ppt_h</p:attrName>
                                        </p:attrNameLst>
                                      </p:cBhvr>
                                      <p:tavLst>
                                        <p:tav tm="0">
                                          <p:val>
                                            <p:strVal val="4/3*#ppt_h"/>
                                          </p:val>
                                        </p:tav>
                                        <p:tav tm="100000">
                                          <p:val>
                                            <p:strVal val="#ppt_h"/>
                                          </p:val>
                                        </p:tav>
                                      </p:tavLst>
                                    </p:anim>
                                  </p:childTnLst>
                                </p:cTn>
                              </p:par>
                              <p:par>
                                <p:cTn id="9" presetID="12" presetClass="entr" presetSubtype="8" fill="hold" nodeType="withEffect">
                                  <p:stCondLst>
                                    <p:cond delay="1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15105" y="138959"/>
            <a:ext cx="8729952" cy="896088"/>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marL="0" marR="0" lvl="0" indent="0" algn="ctr" defTabSz="457223" rtl="0" eaLnBrk="1" fontAlgn="auto" latinLnBrk="0" hangingPunct="1">
                  <a:lnSpc>
                    <a:spcPts val="596"/>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0" name="TextBox 10"/>
            <p:cNvSpPr txBox="1"/>
            <p:nvPr/>
          </p:nvSpPr>
          <p:spPr>
            <a:xfrm>
              <a:off x="347269" y="9380"/>
              <a:ext cx="1653017" cy="1939116"/>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TextBox 13"/>
            <p:cNvSpPr txBox="1"/>
            <p:nvPr/>
          </p:nvSpPr>
          <p:spPr>
            <a:xfrm>
              <a:off x="475934" y="182584"/>
              <a:ext cx="1395685" cy="1637246"/>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386104" y="189010"/>
            <a:ext cx="6914775" cy="830997"/>
          </a:xfrm>
          <a:prstGeom prst="rect">
            <a:avLst/>
          </a:prstGeom>
          <a:noFill/>
        </p:spPr>
        <p:txBody>
          <a:bodyPr wrap="square">
            <a:spAutoFit/>
          </a:bodyPr>
          <a:lstStyle/>
          <a:p>
            <a:pPr algn="ctr">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Phiếu thu thập thông tin danh lam thắng cảnh hay di tích lịch sử</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18247" y="174579"/>
            <a:ext cx="845428" cy="845428"/>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9" name="TextBox 19"/>
              <p:cNvSpPr txBox="1"/>
              <p:nvPr/>
            </p:nvSpPr>
            <p:spPr>
              <a:xfrm>
                <a:off x="76200" y="-38100"/>
                <a:ext cx="660400" cy="774700"/>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TextBox 23"/>
                <p:cNvSpPr txBox="1"/>
                <p:nvPr/>
              </p:nvSpPr>
              <p:spPr>
                <a:xfrm>
                  <a:off x="76200" y="-38100"/>
                  <a:ext cx="660400" cy="774700"/>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graphicFrame>
        <p:nvGraphicFramePr>
          <p:cNvPr id="9" name="Table 8">
            <a:extLst>
              <a:ext uri="{FF2B5EF4-FFF2-40B4-BE49-F238E27FC236}">
                <a16:creationId xmlns:a16="http://schemas.microsoft.com/office/drawing/2014/main" id="{64D32B27-F9A3-C062-276C-C0580D6CD7FD}"/>
              </a:ext>
            </a:extLst>
          </p:cNvPr>
          <p:cNvGraphicFramePr>
            <a:graphicFrameLocks noGrp="1"/>
          </p:cNvGraphicFramePr>
          <p:nvPr>
            <p:extLst>
              <p:ext uri="{D42A27DB-BD31-4B8C-83A1-F6EECF244321}">
                <p14:modId xmlns:p14="http://schemas.microsoft.com/office/powerpoint/2010/main" val="3389067844"/>
              </p:ext>
            </p:extLst>
          </p:nvPr>
        </p:nvGraphicFramePr>
        <p:xfrm>
          <a:off x="263759" y="1114717"/>
          <a:ext cx="8681297" cy="3854204"/>
        </p:xfrm>
        <a:graphic>
          <a:graphicData uri="http://schemas.openxmlformats.org/drawingml/2006/table">
            <a:tbl>
              <a:tblPr firstRow="1" firstCol="1" bandRow="1">
                <a:tableStyleId>{2CE13EBF-5F39-411C-95E8-8B96B0340AA9}</a:tableStyleId>
              </a:tblPr>
              <a:tblGrid>
                <a:gridCol w="8681297">
                  <a:extLst>
                    <a:ext uri="{9D8B030D-6E8A-4147-A177-3AD203B41FA5}">
                      <a16:colId xmlns:a16="http://schemas.microsoft.com/office/drawing/2014/main" val="642754380"/>
                    </a:ext>
                  </a:extLst>
                </a:gridCol>
              </a:tblGrid>
              <a:tr h="3854204">
                <a:tc>
                  <a:txBody>
                    <a:bodyPr/>
                    <a:lstStyle/>
                    <a:p>
                      <a:pPr algn="ctr">
                        <a:lnSpc>
                          <a:spcPct val="100000"/>
                        </a:lnSpc>
                        <a:spcAft>
                          <a:spcPts val="800"/>
                        </a:spcAft>
                      </a:pPr>
                      <a:r>
                        <a:rPr lang="vi-VN" sz="1800" b="1" i="1" dirty="0">
                          <a:effectLst/>
                          <a:latin typeface="+mj-lt"/>
                        </a:rPr>
                        <a:t>Phiếu thu thập thông tin danh lam thắng cảnh hay di tích lịch sử</a:t>
                      </a:r>
                      <a:endParaRPr lang="en-SG" sz="1600" b="1" i="1" dirty="0">
                        <a:effectLst/>
                        <a:latin typeface="+mj-lt"/>
                      </a:endParaRPr>
                    </a:p>
                    <a:p>
                      <a:pPr algn="just">
                        <a:lnSpc>
                          <a:spcPct val="100000"/>
                        </a:lnSpc>
                        <a:spcAft>
                          <a:spcPts val="800"/>
                        </a:spcAft>
                      </a:pPr>
                      <a:r>
                        <a:rPr lang="vi-VN" sz="1600" dirty="0">
                          <a:effectLst/>
                          <a:latin typeface="+mj-lt"/>
                        </a:rPr>
                        <a:t>- Tên danh lam thắng cảnh/ di tích lịch sử: </a:t>
                      </a:r>
                      <a:endParaRPr lang="en-SG" sz="1400" dirty="0">
                        <a:effectLst/>
                        <a:latin typeface="+mj-lt"/>
                      </a:endParaRPr>
                    </a:p>
                    <a:p>
                      <a:pPr algn="just">
                        <a:lnSpc>
                          <a:spcPct val="100000"/>
                        </a:lnSpc>
                        <a:spcAft>
                          <a:spcPts val="800"/>
                        </a:spcAft>
                      </a:pPr>
                      <a:r>
                        <a:rPr lang="vi-VN" sz="1600" dirty="0">
                          <a:effectLst/>
                          <a:latin typeface="+mj-lt"/>
                        </a:rPr>
                        <a:t>- Vị trí tọa lạc: </a:t>
                      </a:r>
                      <a:endParaRPr lang="en-SG" sz="1400" dirty="0">
                        <a:effectLst/>
                        <a:latin typeface="+mj-lt"/>
                      </a:endParaRPr>
                    </a:p>
                    <a:p>
                      <a:pPr algn="just">
                        <a:lnSpc>
                          <a:spcPct val="100000"/>
                        </a:lnSpc>
                        <a:spcAft>
                          <a:spcPts val="800"/>
                        </a:spcAft>
                      </a:pPr>
                      <a:r>
                        <a:rPr lang="vi-VN" sz="1600" dirty="0">
                          <a:effectLst/>
                          <a:latin typeface="+mj-lt"/>
                        </a:rPr>
                        <a:t>- Lịch sử hình thành: </a:t>
                      </a:r>
                      <a:endParaRPr lang="en-SG" sz="1400" dirty="0">
                        <a:effectLst/>
                        <a:latin typeface="+mj-lt"/>
                      </a:endParaRPr>
                    </a:p>
                    <a:p>
                      <a:pPr algn="just">
                        <a:lnSpc>
                          <a:spcPct val="100000"/>
                        </a:lnSpc>
                        <a:spcAft>
                          <a:spcPts val="800"/>
                        </a:spcAft>
                      </a:pPr>
                      <a:r>
                        <a:rPr lang="vi-VN" sz="1600" dirty="0">
                          <a:effectLst/>
                          <a:latin typeface="+mj-lt"/>
                        </a:rPr>
                        <a:t>- Đặc điểm cảnh quan: </a:t>
                      </a:r>
                      <a:endParaRPr lang="en-SG" sz="1400" dirty="0">
                        <a:effectLst/>
                        <a:latin typeface="+mj-lt"/>
                      </a:endParaRPr>
                    </a:p>
                    <a:p>
                      <a:pPr algn="just">
                        <a:lnSpc>
                          <a:spcPct val="100000"/>
                        </a:lnSpc>
                        <a:spcAft>
                          <a:spcPts val="800"/>
                        </a:spcAft>
                      </a:pPr>
                      <a:r>
                        <a:rPr lang="vi-VN" sz="1600" dirty="0">
                          <a:effectLst/>
                          <a:latin typeface="+mj-lt"/>
                        </a:rPr>
                        <a:t>- Giá trị văn hóa, lịch sử: </a:t>
                      </a:r>
                      <a:endParaRPr lang="en-SG" sz="1400" dirty="0">
                        <a:effectLst/>
                        <a:latin typeface="+mj-lt"/>
                      </a:endParaRPr>
                    </a:p>
                    <a:p>
                      <a:pPr algn="just">
                        <a:lnSpc>
                          <a:spcPct val="100000"/>
                        </a:lnSpc>
                        <a:spcAft>
                          <a:spcPts val="800"/>
                        </a:spcAft>
                      </a:pPr>
                      <a:r>
                        <a:rPr lang="vi-VN" sz="1600" dirty="0">
                          <a:effectLst/>
                          <a:latin typeface="+mj-lt"/>
                        </a:rPr>
                        <a:t>- Cách thức tham quan: </a:t>
                      </a:r>
                      <a:endParaRPr lang="en-SG" sz="1400" dirty="0">
                        <a:effectLst/>
                        <a:latin typeface="+mj-lt"/>
                      </a:endParaRPr>
                    </a:p>
                    <a:p>
                      <a:pPr algn="just">
                        <a:lnSpc>
                          <a:spcPct val="100000"/>
                        </a:lnSpc>
                        <a:spcAft>
                          <a:spcPts val="800"/>
                        </a:spcAft>
                      </a:pPr>
                      <a:r>
                        <a:rPr lang="vi-VN" sz="1600" dirty="0">
                          <a:effectLst/>
                          <a:latin typeface="+mj-lt"/>
                        </a:rPr>
                        <a:t>- Hình ảnh cần chụp hoặc quay phim: </a:t>
                      </a:r>
                      <a:endParaRPr lang="en-SG" sz="1400" dirty="0">
                        <a:effectLst/>
                        <a:latin typeface="+mj-lt"/>
                      </a:endParaRPr>
                    </a:p>
                    <a:p>
                      <a:pPr algn="just">
                        <a:lnSpc>
                          <a:spcPct val="100000"/>
                        </a:lnSpc>
                        <a:spcAft>
                          <a:spcPts val="800"/>
                        </a:spcAft>
                      </a:pPr>
                      <a:r>
                        <a:rPr lang="vi-VN" sz="1600" dirty="0">
                          <a:effectLst/>
                          <a:latin typeface="+mj-lt"/>
                        </a:rPr>
                        <a:t>- Phỏng vấn khách tham quan hoặc người quản lí: </a:t>
                      </a:r>
                      <a:endParaRPr lang="en-SG" sz="1400" dirty="0">
                        <a:effectLst/>
                        <a:latin typeface="+mj-lt"/>
                      </a:endParaRPr>
                    </a:p>
                    <a:p>
                      <a:pPr algn="just">
                        <a:lnSpc>
                          <a:spcPct val="100000"/>
                        </a:lnSpc>
                        <a:spcAft>
                          <a:spcPts val="800"/>
                        </a:spcAft>
                      </a:pPr>
                      <a:r>
                        <a:rPr lang="vi-VN" sz="1600" dirty="0">
                          <a:effectLst/>
                          <a:latin typeface="+mj-lt"/>
                        </a:rPr>
                        <a:t>- Câu hỏi phỏng vấn: </a:t>
                      </a:r>
                      <a:endParaRPr lang="en-SG" sz="1400" dirty="0">
                        <a:effectLst/>
                        <a:latin typeface="+mj-lt"/>
                      </a:endParaRPr>
                    </a:p>
                    <a:p>
                      <a:pPr algn="just">
                        <a:lnSpc>
                          <a:spcPct val="100000"/>
                        </a:lnSpc>
                        <a:spcAft>
                          <a:spcPts val="800"/>
                        </a:spcAft>
                      </a:pPr>
                      <a:r>
                        <a:rPr lang="vi-VN" sz="1600" dirty="0">
                          <a:effectLst/>
                          <a:latin typeface="+mj-lt"/>
                        </a:rPr>
                        <a:t>-….</a:t>
                      </a:r>
                      <a:endParaRPr lang="en-SG" sz="1400" dirty="0">
                        <a:effectLst/>
                        <a:latin typeface="+mj-lt"/>
                        <a:ea typeface="Calibri" panose="020F0502020204030204" pitchFamily="34" charset="0"/>
                        <a:cs typeface="Times New Roman" panose="02020603050405020304" pitchFamily="18" charset="0"/>
                      </a:endParaRPr>
                    </a:p>
                  </a:txBody>
                  <a:tcPr marL="30191" marR="301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88034440"/>
                  </a:ext>
                </a:extLst>
              </a:tr>
            </a:tbl>
          </a:graphicData>
        </a:graphic>
      </p:graphicFrame>
      <p:pic>
        <p:nvPicPr>
          <p:cNvPr id="11" name="Picture 10">
            <a:extLst>
              <a:ext uri="{FF2B5EF4-FFF2-40B4-BE49-F238E27FC236}">
                <a16:creationId xmlns:a16="http://schemas.microsoft.com/office/drawing/2014/main" id="{6BBE1162-69EB-8F10-7843-56A0C9FB7503}"/>
              </a:ext>
            </a:extLst>
          </p:cNvPr>
          <p:cNvPicPr>
            <a:picLocks noChangeAspect="1"/>
          </p:cNvPicPr>
          <p:nvPr/>
        </p:nvPicPr>
        <p:blipFill>
          <a:blip r:embed="rId3"/>
          <a:stretch>
            <a:fillRect/>
          </a:stretch>
        </p:blipFill>
        <p:spPr>
          <a:xfrm>
            <a:off x="7639372" y="3758267"/>
            <a:ext cx="1504627" cy="1428393"/>
          </a:xfrm>
          <a:prstGeom prst="rect">
            <a:avLst/>
          </a:prstGeom>
        </p:spPr>
      </p:pic>
    </p:spTree>
    <p:extLst>
      <p:ext uri="{BB962C8B-B14F-4D97-AF65-F5344CB8AC3E}">
        <p14:creationId xmlns:p14="http://schemas.microsoft.com/office/powerpoint/2010/main" val="706262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977116" y="2771054"/>
            <a:ext cx="7437041"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vi-VN" sz="4400" b="1" dirty="0">
                <a:latin typeface="+mj-lt"/>
              </a:rPr>
              <a:t>Hoạt động tìm ý, lập dàn ý và viết bài (thực hiện tại nhà)	</a:t>
            </a:r>
            <a:endParaRPr kumimoji="0" lang="en-SG" sz="400000" b="0" i="0" u="none" strike="noStrike" kern="0" cap="none" spc="0" normalizeH="0" baseline="0" noProof="0" dirty="0">
              <a:ln>
                <a:noFill/>
              </a:ln>
              <a:solidFill>
                <a:prstClr val="black"/>
              </a:solidFill>
              <a:effectLst/>
              <a:uLnTx/>
              <a:uFillTx/>
              <a:latin typeface="+mj-lt"/>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746763" y="1743749"/>
            <a:ext cx="2302971"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4400" b="1" dirty="0">
                <a:solidFill>
                  <a:prstClr val="black"/>
                </a:solidFill>
                <a:latin typeface="Times New Roman" panose="02020603050405020304" pitchFamily="18" charset="0"/>
                <a:cs typeface="Times New Roman" panose="02020603050405020304" pitchFamily="18" charset="0"/>
                <a:sym typeface="Titan One"/>
              </a:rPr>
              <a:t>2</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4052582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6" y="9916"/>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325461" y="269536"/>
            <a:ext cx="6862193" cy="469836"/>
          </a:xfrm>
          <a:custGeom>
            <a:avLst/>
            <a:gdLst>
              <a:gd name="connsiteX0" fmla="*/ 0 w 6862193"/>
              <a:gd name="connsiteY0" fmla="*/ 0 h 469836"/>
              <a:gd name="connsiteX1" fmla="*/ 617597 w 6862193"/>
              <a:gd name="connsiteY1" fmla="*/ 0 h 469836"/>
              <a:gd name="connsiteX2" fmla="*/ 1166573 w 6862193"/>
              <a:gd name="connsiteY2" fmla="*/ 0 h 469836"/>
              <a:gd name="connsiteX3" fmla="*/ 1852792 w 6862193"/>
              <a:gd name="connsiteY3" fmla="*/ 0 h 469836"/>
              <a:gd name="connsiteX4" fmla="*/ 2539011 w 6862193"/>
              <a:gd name="connsiteY4" fmla="*/ 0 h 469836"/>
              <a:gd name="connsiteX5" fmla="*/ 3156609 w 6862193"/>
              <a:gd name="connsiteY5" fmla="*/ 0 h 469836"/>
              <a:gd name="connsiteX6" fmla="*/ 3774206 w 6862193"/>
              <a:gd name="connsiteY6" fmla="*/ 0 h 469836"/>
              <a:gd name="connsiteX7" fmla="*/ 4391804 w 6862193"/>
              <a:gd name="connsiteY7" fmla="*/ 0 h 469836"/>
              <a:gd name="connsiteX8" fmla="*/ 5146645 w 6862193"/>
              <a:gd name="connsiteY8" fmla="*/ 0 h 469836"/>
              <a:gd name="connsiteX9" fmla="*/ 5832864 w 6862193"/>
              <a:gd name="connsiteY9" fmla="*/ 0 h 469836"/>
              <a:gd name="connsiteX10" fmla="*/ 6862193 w 6862193"/>
              <a:gd name="connsiteY10" fmla="*/ 0 h 469836"/>
              <a:gd name="connsiteX11" fmla="*/ 6862193 w 6862193"/>
              <a:gd name="connsiteY11" fmla="*/ 469836 h 469836"/>
              <a:gd name="connsiteX12" fmla="*/ 6038730 w 6862193"/>
              <a:gd name="connsiteY12" fmla="*/ 469836 h 469836"/>
              <a:gd name="connsiteX13" fmla="*/ 5558376 w 6862193"/>
              <a:gd name="connsiteY13" fmla="*/ 469836 h 469836"/>
              <a:gd name="connsiteX14" fmla="*/ 4872157 w 6862193"/>
              <a:gd name="connsiteY14" fmla="*/ 469836 h 469836"/>
              <a:gd name="connsiteX15" fmla="*/ 4185938 w 6862193"/>
              <a:gd name="connsiteY15" fmla="*/ 469836 h 469836"/>
              <a:gd name="connsiteX16" fmla="*/ 3568340 w 6862193"/>
              <a:gd name="connsiteY16" fmla="*/ 469836 h 469836"/>
              <a:gd name="connsiteX17" fmla="*/ 3087987 w 6862193"/>
              <a:gd name="connsiteY17" fmla="*/ 469836 h 469836"/>
              <a:gd name="connsiteX18" fmla="*/ 2607633 w 6862193"/>
              <a:gd name="connsiteY18" fmla="*/ 469836 h 469836"/>
              <a:gd name="connsiteX19" fmla="*/ 1784170 w 6862193"/>
              <a:gd name="connsiteY19" fmla="*/ 469836 h 469836"/>
              <a:gd name="connsiteX20" fmla="*/ 960707 w 6862193"/>
              <a:gd name="connsiteY20" fmla="*/ 469836 h 469836"/>
              <a:gd name="connsiteX21" fmla="*/ 0 w 6862193"/>
              <a:gd name="connsiteY21" fmla="*/ 469836 h 469836"/>
              <a:gd name="connsiteX22" fmla="*/ 0 w 6862193"/>
              <a:gd name="connsiteY22"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62193" h="469836" fill="none" extrusionOk="0">
                <a:moveTo>
                  <a:pt x="0" y="0"/>
                </a:moveTo>
                <a:cubicBezTo>
                  <a:pt x="271155" y="-197"/>
                  <a:pt x="327932" y="9346"/>
                  <a:pt x="617597" y="0"/>
                </a:cubicBezTo>
                <a:cubicBezTo>
                  <a:pt x="907262" y="-9346"/>
                  <a:pt x="892267" y="-13335"/>
                  <a:pt x="1166573" y="0"/>
                </a:cubicBezTo>
                <a:cubicBezTo>
                  <a:pt x="1440879" y="13335"/>
                  <a:pt x="1570629" y="9384"/>
                  <a:pt x="1852792" y="0"/>
                </a:cubicBezTo>
                <a:cubicBezTo>
                  <a:pt x="2134955" y="-9384"/>
                  <a:pt x="2384267" y="25285"/>
                  <a:pt x="2539011" y="0"/>
                </a:cubicBezTo>
                <a:cubicBezTo>
                  <a:pt x="2693755" y="-25285"/>
                  <a:pt x="3021663" y="-1797"/>
                  <a:pt x="3156609" y="0"/>
                </a:cubicBezTo>
                <a:cubicBezTo>
                  <a:pt x="3291555" y="1797"/>
                  <a:pt x="3617327" y="-11032"/>
                  <a:pt x="3774206" y="0"/>
                </a:cubicBezTo>
                <a:cubicBezTo>
                  <a:pt x="3931085" y="11032"/>
                  <a:pt x="4196039" y="21144"/>
                  <a:pt x="4391804" y="0"/>
                </a:cubicBezTo>
                <a:cubicBezTo>
                  <a:pt x="4587569" y="-21144"/>
                  <a:pt x="4885965" y="5300"/>
                  <a:pt x="5146645" y="0"/>
                </a:cubicBezTo>
                <a:cubicBezTo>
                  <a:pt x="5407325" y="-5300"/>
                  <a:pt x="5673329" y="18365"/>
                  <a:pt x="5832864" y="0"/>
                </a:cubicBezTo>
                <a:cubicBezTo>
                  <a:pt x="5992399" y="-18365"/>
                  <a:pt x="6626785" y="-48888"/>
                  <a:pt x="6862193" y="0"/>
                </a:cubicBezTo>
                <a:cubicBezTo>
                  <a:pt x="6838767" y="124023"/>
                  <a:pt x="6839193" y="344097"/>
                  <a:pt x="6862193" y="469836"/>
                </a:cubicBezTo>
                <a:cubicBezTo>
                  <a:pt x="6559858" y="476575"/>
                  <a:pt x="6342110" y="472267"/>
                  <a:pt x="6038730" y="469836"/>
                </a:cubicBezTo>
                <a:cubicBezTo>
                  <a:pt x="5735350" y="467405"/>
                  <a:pt x="5684574" y="475439"/>
                  <a:pt x="5558376" y="469836"/>
                </a:cubicBezTo>
                <a:cubicBezTo>
                  <a:pt x="5432178" y="464233"/>
                  <a:pt x="5191543" y="493773"/>
                  <a:pt x="4872157" y="469836"/>
                </a:cubicBezTo>
                <a:cubicBezTo>
                  <a:pt x="4552771" y="445899"/>
                  <a:pt x="4368304" y="447884"/>
                  <a:pt x="4185938" y="469836"/>
                </a:cubicBezTo>
                <a:cubicBezTo>
                  <a:pt x="4003572" y="491788"/>
                  <a:pt x="3721561" y="468085"/>
                  <a:pt x="3568340" y="469836"/>
                </a:cubicBezTo>
                <a:cubicBezTo>
                  <a:pt x="3415119" y="471587"/>
                  <a:pt x="3289760" y="455118"/>
                  <a:pt x="3087987" y="469836"/>
                </a:cubicBezTo>
                <a:cubicBezTo>
                  <a:pt x="2886214" y="484554"/>
                  <a:pt x="2825313" y="493163"/>
                  <a:pt x="2607633" y="469836"/>
                </a:cubicBezTo>
                <a:cubicBezTo>
                  <a:pt x="2389953" y="446509"/>
                  <a:pt x="2167879" y="485220"/>
                  <a:pt x="1784170" y="469836"/>
                </a:cubicBezTo>
                <a:cubicBezTo>
                  <a:pt x="1400461" y="454452"/>
                  <a:pt x="1177308" y="442128"/>
                  <a:pt x="960707" y="469836"/>
                </a:cubicBezTo>
                <a:cubicBezTo>
                  <a:pt x="744106" y="497544"/>
                  <a:pt x="457486" y="459878"/>
                  <a:pt x="0" y="469836"/>
                </a:cubicBezTo>
                <a:cubicBezTo>
                  <a:pt x="14422" y="306559"/>
                  <a:pt x="-20923" y="217494"/>
                  <a:pt x="0" y="0"/>
                </a:cubicBezTo>
                <a:close/>
              </a:path>
              <a:path w="6862193" h="469836" stroke="0" extrusionOk="0">
                <a:moveTo>
                  <a:pt x="0" y="0"/>
                </a:moveTo>
                <a:cubicBezTo>
                  <a:pt x="245934" y="22740"/>
                  <a:pt x="479317" y="-3057"/>
                  <a:pt x="754841" y="0"/>
                </a:cubicBezTo>
                <a:cubicBezTo>
                  <a:pt x="1030365" y="3057"/>
                  <a:pt x="1031493" y="-3577"/>
                  <a:pt x="1235195" y="0"/>
                </a:cubicBezTo>
                <a:cubicBezTo>
                  <a:pt x="1438897" y="3577"/>
                  <a:pt x="1658139" y="19819"/>
                  <a:pt x="1852792" y="0"/>
                </a:cubicBezTo>
                <a:cubicBezTo>
                  <a:pt x="2047445" y="-19819"/>
                  <a:pt x="2258098" y="-7671"/>
                  <a:pt x="2539011" y="0"/>
                </a:cubicBezTo>
                <a:cubicBezTo>
                  <a:pt x="2819924" y="7671"/>
                  <a:pt x="3071586" y="-35565"/>
                  <a:pt x="3293853" y="0"/>
                </a:cubicBezTo>
                <a:cubicBezTo>
                  <a:pt x="3516120" y="35565"/>
                  <a:pt x="3736485" y="27656"/>
                  <a:pt x="4048694" y="0"/>
                </a:cubicBezTo>
                <a:cubicBezTo>
                  <a:pt x="4360903" y="-27656"/>
                  <a:pt x="4407367" y="22633"/>
                  <a:pt x="4666291" y="0"/>
                </a:cubicBezTo>
                <a:cubicBezTo>
                  <a:pt x="4925215" y="-22633"/>
                  <a:pt x="5050295" y="20849"/>
                  <a:pt x="5352511" y="0"/>
                </a:cubicBezTo>
                <a:cubicBezTo>
                  <a:pt x="5654727" y="-20849"/>
                  <a:pt x="5835946" y="-15653"/>
                  <a:pt x="6038730" y="0"/>
                </a:cubicBezTo>
                <a:cubicBezTo>
                  <a:pt x="6241514" y="15653"/>
                  <a:pt x="6639065" y="18226"/>
                  <a:pt x="6862193" y="0"/>
                </a:cubicBezTo>
                <a:cubicBezTo>
                  <a:pt x="6872778" y="110038"/>
                  <a:pt x="6867541" y="285908"/>
                  <a:pt x="6862193" y="469836"/>
                </a:cubicBezTo>
                <a:cubicBezTo>
                  <a:pt x="6577801" y="481401"/>
                  <a:pt x="6480389" y="467953"/>
                  <a:pt x="6107352" y="469836"/>
                </a:cubicBezTo>
                <a:cubicBezTo>
                  <a:pt x="5734315" y="471719"/>
                  <a:pt x="5664416" y="432162"/>
                  <a:pt x="5352511" y="469836"/>
                </a:cubicBezTo>
                <a:cubicBezTo>
                  <a:pt x="5040606" y="507510"/>
                  <a:pt x="5072800" y="496313"/>
                  <a:pt x="4803535" y="469836"/>
                </a:cubicBezTo>
                <a:cubicBezTo>
                  <a:pt x="4534270" y="443359"/>
                  <a:pt x="4489371" y="474831"/>
                  <a:pt x="4323182" y="469836"/>
                </a:cubicBezTo>
                <a:cubicBezTo>
                  <a:pt x="4156993" y="464841"/>
                  <a:pt x="3913051" y="443404"/>
                  <a:pt x="3636962" y="469836"/>
                </a:cubicBezTo>
                <a:cubicBezTo>
                  <a:pt x="3360873" y="496268"/>
                  <a:pt x="3292623" y="491421"/>
                  <a:pt x="2950743" y="469836"/>
                </a:cubicBezTo>
                <a:cubicBezTo>
                  <a:pt x="2608863" y="448251"/>
                  <a:pt x="2461808" y="474635"/>
                  <a:pt x="2333146" y="469836"/>
                </a:cubicBezTo>
                <a:cubicBezTo>
                  <a:pt x="2204484" y="465037"/>
                  <a:pt x="1998168" y="466504"/>
                  <a:pt x="1784170" y="469836"/>
                </a:cubicBezTo>
                <a:cubicBezTo>
                  <a:pt x="1570172" y="473168"/>
                  <a:pt x="1343765" y="434012"/>
                  <a:pt x="960707" y="469836"/>
                </a:cubicBezTo>
                <a:cubicBezTo>
                  <a:pt x="577649" y="505660"/>
                  <a:pt x="477201" y="495503"/>
                  <a:pt x="0" y="469836"/>
                </a:cubicBezTo>
                <a:cubicBezTo>
                  <a:pt x="-16303" y="354873"/>
                  <a:pt x="-18087" y="152452"/>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Aft>
                <a:spcPts val="800"/>
              </a:spcAft>
              <a:tabLst>
                <a:tab pos="4874260" algn="l"/>
              </a:tabLs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2. Hoạt động tìm ý, lập dàn ý và viết bài (thực hiện tại nhà)</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Google Shape;503;p21">
            <a:extLst>
              <a:ext uri="{FF2B5EF4-FFF2-40B4-BE49-F238E27FC236}">
                <a16:creationId xmlns:a16="http://schemas.microsoft.com/office/drawing/2014/main" id="{F0E91379-6849-B852-FB59-9B2CBBFCB63E}"/>
              </a:ext>
            </a:extLst>
          </p:cNvPr>
          <p:cNvCxnSpPr>
            <a:cxnSpLocks/>
          </p:cNvCxnSpPr>
          <p:nvPr/>
        </p:nvCxnSpPr>
        <p:spPr>
          <a:xfrm rot="5400000">
            <a:off x="2858997" y="350868"/>
            <a:ext cx="911432" cy="2514575"/>
          </a:xfrm>
          <a:prstGeom prst="bentConnector3">
            <a:avLst>
              <a:gd name="adj1" fmla="val 50000"/>
            </a:avLst>
          </a:prstGeom>
          <a:noFill/>
          <a:ln w="19050" cap="flat" cmpd="sng">
            <a:solidFill>
              <a:srgbClr val="F44B4B"/>
            </a:solidFill>
            <a:prstDash val="solid"/>
            <a:round/>
            <a:headEnd type="none" w="med" len="med"/>
            <a:tailEnd type="stealth" w="med" len="med"/>
          </a:ln>
        </p:spPr>
      </p:cxnSp>
      <p:cxnSp>
        <p:nvCxnSpPr>
          <p:cNvPr id="10" name="Google Shape;504;p21">
            <a:extLst>
              <a:ext uri="{FF2B5EF4-FFF2-40B4-BE49-F238E27FC236}">
                <a16:creationId xmlns:a16="http://schemas.microsoft.com/office/drawing/2014/main" id="{D953DF00-91D7-32E9-F3FE-A957D852FE30}"/>
              </a:ext>
            </a:extLst>
          </p:cNvPr>
          <p:cNvCxnSpPr>
            <a:cxnSpLocks/>
          </p:cNvCxnSpPr>
          <p:nvPr/>
        </p:nvCxnSpPr>
        <p:spPr>
          <a:xfrm rot="16200000" flipH="1">
            <a:off x="5373317" y="351123"/>
            <a:ext cx="911432" cy="2514065"/>
          </a:xfrm>
          <a:prstGeom prst="bentConnector3">
            <a:avLst>
              <a:gd name="adj1" fmla="val 50000"/>
            </a:avLst>
          </a:prstGeom>
          <a:noFill/>
          <a:ln w="19050" cap="flat" cmpd="sng">
            <a:solidFill>
              <a:srgbClr val="FEB01B"/>
            </a:solidFill>
            <a:prstDash val="solid"/>
            <a:round/>
            <a:headEnd type="none" w="med" len="med"/>
            <a:tailEnd type="stealth" w="med" len="med"/>
          </a:ln>
        </p:spPr>
      </p:cxnSp>
      <p:sp>
        <p:nvSpPr>
          <p:cNvPr id="11" name="Google Shape;495;p21">
            <a:extLst>
              <a:ext uri="{FF2B5EF4-FFF2-40B4-BE49-F238E27FC236}">
                <a16:creationId xmlns:a16="http://schemas.microsoft.com/office/drawing/2014/main" id="{9EE6B4D1-A87D-B721-9D7B-D43478A151E8}"/>
              </a:ext>
            </a:extLst>
          </p:cNvPr>
          <p:cNvSpPr/>
          <p:nvPr/>
        </p:nvSpPr>
        <p:spPr>
          <a:xfrm>
            <a:off x="871885" y="2110701"/>
            <a:ext cx="2336373" cy="4706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A8B8C0">
              <a:lumMod val="20000"/>
              <a:lumOff val="80000"/>
            </a:srgbClr>
          </a:solidFill>
          <a:ln>
            <a:noFill/>
          </a:ln>
          <a:effectLst>
            <a:outerShdw blurRad="28575" dist="19050" dir="1980000" algn="bl" rotWithShape="0">
              <a:srgbClr val="000000">
                <a:alpha val="10000"/>
              </a:srgbClr>
            </a:outerShdw>
          </a:effectLst>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96;p21">
            <a:extLst>
              <a:ext uri="{FF2B5EF4-FFF2-40B4-BE49-F238E27FC236}">
                <a16:creationId xmlns:a16="http://schemas.microsoft.com/office/drawing/2014/main" id="{3DBDFD58-DFCB-B1DC-B435-13871D7D9195}"/>
              </a:ext>
            </a:extLst>
          </p:cNvPr>
          <p:cNvSpPr txBox="1"/>
          <p:nvPr/>
        </p:nvSpPr>
        <p:spPr>
          <a:xfrm>
            <a:off x="784550" y="2071878"/>
            <a:ext cx="2336400" cy="527700"/>
          </a:xfrm>
          <a:prstGeom prst="rect">
            <a:avLst/>
          </a:prstGeom>
          <a:noFill/>
          <a:ln>
            <a:noFill/>
          </a:ln>
        </p:spPr>
        <p:txBody>
          <a:bodyPr spcFirstLastPara="1" wrap="square" lIns="91425" tIns="91425" rIns="91425" bIns="91425" anchor="ctr" anchorCtr="0">
            <a:noAutofit/>
          </a:bodyPr>
          <a:lstStyle/>
          <a:p>
            <a:pPr algn="ctr" defTabSz="914378">
              <a:defRPr/>
            </a:pPr>
            <a:r>
              <a:rPr lang="en-US" sz="28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01</a:t>
            </a:r>
            <a:endParaRPr sz="28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13" name="Google Shape;499;p21">
            <a:extLst>
              <a:ext uri="{FF2B5EF4-FFF2-40B4-BE49-F238E27FC236}">
                <a16:creationId xmlns:a16="http://schemas.microsoft.com/office/drawing/2014/main" id="{8485B0C5-8124-5717-FB5C-6929B77BED8B}"/>
              </a:ext>
            </a:extLst>
          </p:cNvPr>
          <p:cNvSpPr/>
          <p:nvPr/>
        </p:nvSpPr>
        <p:spPr>
          <a:xfrm>
            <a:off x="5820168" y="2052083"/>
            <a:ext cx="2906923" cy="4706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A8B8C0">
              <a:lumMod val="20000"/>
              <a:lumOff val="80000"/>
            </a:srgbClr>
          </a:solidFill>
          <a:ln>
            <a:noFill/>
          </a:ln>
          <a:effectLst>
            <a:outerShdw blurRad="28575" dist="19050" dir="1980000" algn="bl" rotWithShape="0">
              <a:srgbClr val="000000">
                <a:alpha val="10000"/>
              </a:srgbClr>
            </a:outerShdw>
          </a:effectLst>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500;p21">
            <a:extLst>
              <a:ext uri="{FF2B5EF4-FFF2-40B4-BE49-F238E27FC236}">
                <a16:creationId xmlns:a16="http://schemas.microsoft.com/office/drawing/2014/main" id="{AB41E53C-503A-6D14-5656-951FDC16B8F8}"/>
              </a:ext>
            </a:extLst>
          </p:cNvPr>
          <p:cNvSpPr txBox="1"/>
          <p:nvPr/>
        </p:nvSpPr>
        <p:spPr>
          <a:xfrm>
            <a:off x="5817757" y="2052083"/>
            <a:ext cx="2906923" cy="527700"/>
          </a:xfrm>
          <a:prstGeom prst="rect">
            <a:avLst/>
          </a:prstGeom>
          <a:noFill/>
          <a:ln>
            <a:noFill/>
          </a:ln>
        </p:spPr>
        <p:txBody>
          <a:bodyPr spcFirstLastPara="1" wrap="square" lIns="91425" tIns="91425" rIns="91425" bIns="91425" anchor="ctr" anchorCtr="0">
            <a:noAutofit/>
          </a:bodyPr>
          <a:lstStyle/>
          <a:p>
            <a:pPr algn="ctr" defTabSz="914378">
              <a:defRPr/>
            </a:pPr>
            <a:r>
              <a:rPr lang="en" sz="28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02</a:t>
            </a:r>
            <a:endParaRPr sz="28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15" name="Google Shape;501;p21">
            <a:extLst>
              <a:ext uri="{FF2B5EF4-FFF2-40B4-BE49-F238E27FC236}">
                <a16:creationId xmlns:a16="http://schemas.microsoft.com/office/drawing/2014/main" id="{39DC3C7C-8134-FF66-2CD9-D42DD0F84ECD}"/>
              </a:ext>
            </a:extLst>
          </p:cNvPr>
          <p:cNvSpPr/>
          <p:nvPr/>
        </p:nvSpPr>
        <p:spPr>
          <a:xfrm>
            <a:off x="2542488" y="887960"/>
            <a:ext cx="4059013" cy="4706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F9000">
              <a:lumMod val="40000"/>
              <a:lumOff val="60000"/>
            </a:srgbClr>
          </a:solidFill>
          <a:ln>
            <a:noFill/>
          </a:ln>
          <a:effectLst>
            <a:outerShdw blurRad="28575" dist="19050" dir="1980000" algn="bl" rotWithShape="0">
              <a:srgbClr val="000000">
                <a:alpha val="10000"/>
              </a:srgbClr>
            </a:outerShdw>
          </a:effectLst>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502;p21">
            <a:extLst>
              <a:ext uri="{FF2B5EF4-FFF2-40B4-BE49-F238E27FC236}">
                <a16:creationId xmlns:a16="http://schemas.microsoft.com/office/drawing/2014/main" id="{86E7BB41-DE99-71B9-7DCC-904F3A89C1F1}"/>
              </a:ext>
            </a:extLst>
          </p:cNvPr>
          <p:cNvSpPr txBox="1"/>
          <p:nvPr/>
        </p:nvSpPr>
        <p:spPr>
          <a:xfrm>
            <a:off x="2542500" y="799127"/>
            <a:ext cx="4059000" cy="581913"/>
          </a:xfrm>
          <a:prstGeom prst="rect">
            <a:avLst/>
          </a:prstGeom>
          <a:noFill/>
          <a:ln>
            <a:noFill/>
          </a:ln>
        </p:spPr>
        <p:txBody>
          <a:bodyPr spcFirstLastPara="1" wrap="square" lIns="91425" tIns="91425" rIns="91425" bIns="91425" anchor="ctr" anchorCtr="0">
            <a:noAutofit/>
          </a:bodyPr>
          <a:lstStyle/>
          <a:p>
            <a:pPr algn="ctr" defTabSz="914378">
              <a:defRPr/>
            </a:pPr>
            <a:r>
              <a:rPr lang="en-SG" sz="3600" b="1" dirty="0" err="1">
                <a:solidFill>
                  <a:srgbClr val="302F3D"/>
                </a:solidFill>
                <a:latin typeface="Times New Roman" panose="02020603050405020304" pitchFamily="18" charset="0"/>
                <a:ea typeface="Covered By Your Grace"/>
                <a:cs typeface="Times New Roman" panose="02020603050405020304" pitchFamily="18" charset="0"/>
                <a:sym typeface="Covered By Your Grace"/>
              </a:rPr>
              <a:t>Nhiệm</a:t>
            </a:r>
            <a:r>
              <a:rPr lang="en-SG" sz="36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 </a:t>
            </a:r>
            <a:r>
              <a:rPr lang="en-SG" sz="3600" b="1" dirty="0" err="1">
                <a:solidFill>
                  <a:srgbClr val="302F3D"/>
                </a:solidFill>
                <a:latin typeface="Times New Roman" panose="02020603050405020304" pitchFamily="18" charset="0"/>
                <a:ea typeface="Covered By Your Grace"/>
                <a:cs typeface="Times New Roman" panose="02020603050405020304" pitchFamily="18" charset="0"/>
                <a:sym typeface="Covered By Your Grace"/>
              </a:rPr>
              <a:t>vụ</a:t>
            </a:r>
            <a:endParaRPr sz="36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17" name="TextBox 16">
            <a:extLst>
              <a:ext uri="{FF2B5EF4-FFF2-40B4-BE49-F238E27FC236}">
                <a16:creationId xmlns:a16="http://schemas.microsoft.com/office/drawing/2014/main" id="{B0D53561-3613-F0CE-F37A-26DE582CA2AF}"/>
              </a:ext>
            </a:extLst>
          </p:cNvPr>
          <p:cNvSpPr txBox="1"/>
          <p:nvPr/>
        </p:nvSpPr>
        <p:spPr>
          <a:xfrm>
            <a:off x="111177" y="2706701"/>
            <a:ext cx="3498924" cy="2062103"/>
          </a:xfrm>
          <a:prstGeom prst="rect">
            <a:avLst/>
          </a:prstGeom>
          <a:noFill/>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endParaRPr lang="en-SG" sz="6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A72F26B-1E9E-C091-A17B-AD85EE38270C}"/>
              </a:ext>
            </a:extLst>
          </p:cNvPr>
          <p:cNvSpPr txBox="1"/>
          <p:nvPr/>
        </p:nvSpPr>
        <p:spPr>
          <a:xfrm>
            <a:off x="5842043" y="2671301"/>
            <a:ext cx="3190780" cy="2062103"/>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Sau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PHT số 2</a:t>
            </a:r>
            <a:r>
              <a:rPr lang="vi-VN" sz="3200" dirty="0">
                <a:latin typeface="Times New Roman" panose="02020603050405020304" pitchFamily="18" charset="0"/>
                <a:cs typeface="Times New Roman" panose="02020603050405020304" pitchFamily="18" charset="0"/>
              </a:rPr>
              <a:t> </a:t>
            </a:r>
            <a:endParaRPr lang="en-SG" sz="3200" dirty="0">
              <a:latin typeface="Times New Roman" panose="02020603050405020304" pitchFamily="18" charset="0"/>
              <a:cs typeface="Times New Roman" panose="02020603050405020304" pitchFamily="18" charset="0"/>
            </a:endParaRPr>
          </a:p>
        </p:txBody>
      </p:sp>
      <p:sp>
        <p:nvSpPr>
          <p:cNvPr id="19" name="Freeform 4">
            <a:extLst>
              <a:ext uri="{FF2B5EF4-FFF2-40B4-BE49-F238E27FC236}">
                <a16:creationId xmlns:a16="http://schemas.microsoft.com/office/drawing/2014/main" id="{8C12B294-185E-68D2-DC36-0E6BE52FA05F}"/>
              </a:ext>
            </a:extLst>
          </p:cNvPr>
          <p:cNvSpPr/>
          <p:nvPr/>
        </p:nvSpPr>
        <p:spPr>
          <a:xfrm>
            <a:off x="3508548" y="2939089"/>
            <a:ext cx="2126906" cy="2224870"/>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15"/>
            <a:endParaRPr lang="en-SG" sz="1200" dirty="0">
              <a:solidFill>
                <a:prstClr val="black"/>
              </a:solidFill>
              <a:latin typeface="Calibri"/>
            </a:endParaRPr>
          </a:p>
        </p:txBody>
      </p:sp>
    </p:spTree>
    <p:extLst>
      <p:ext uri="{BB962C8B-B14F-4D97-AF65-F5344CB8AC3E}">
        <p14:creationId xmlns:p14="http://schemas.microsoft.com/office/powerpoint/2010/main" val="322353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arn(inVertical)">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1000"/>
                                        <p:tgtEl>
                                          <p:spTgt spid="18">
                                            <p:txEl>
                                              <p:pRg st="0" end="0"/>
                                            </p:txEl>
                                          </p:spTgt>
                                        </p:tgtEl>
                                      </p:cBhvr>
                                    </p:animEffect>
                                    <p:anim calcmode="lin" valueType="num">
                                      <p:cBhvr>
                                        <p:cTn id="4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82305" y="-43544"/>
            <a:ext cx="4572000" cy="587148"/>
          </a:xfrm>
          <a:prstGeom prst="rect">
            <a:avLst/>
          </a:prstGeom>
          <a:noFill/>
        </p:spPr>
        <p:txBody>
          <a:bodyPr wrap="square">
            <a:spAutoFit/>
          </a:bodyPr>
          <a:lstStyle/>
          <a:p>
            <a:pPr algn="ctr" defTabSz="914378">
              <a:lnSpc>
                <a:spcPct val="150000"/>
              </a:lnSpc>
              <a:spcAft>
                <a:spcPts val="800"/>
              </a:spcAf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PHIẾU LẬP DÀN Ý</a:t>
            </a:r>
            <a:endParaRPr lang="en-SG" sz="1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757FAE0-2990-9924-61C0-9C70A85F2E41}"/>
              </a:ext>
            </a:extLst>
          </p:cNvPr>
          <p:cNvGraphicFramePr>
            <a:graphicFrameLocks noGrp="1"/>
          </p:cNvGraphicFramePr>
          <p:nvPr>
            <p:extLst>
              <p:ext uri="{D42A27DB-BD31-4B8C-83A1-F6EECF244321}">
                <p14:modId xmlns:p14="http://schemas.microsoft.com/office/powerpoint/2010/main" val="2890223543"/>
              </p:ext>
            </p:extLst>
          </p:nvPr>
        </p:nvGraphicFramePr>
        <p:xfrm>
          <a:off x="133812" y="678571"/>
          <a:ext cx="8875963" cy="4379991"/>
        </p:xfrm>
        <a:graphic>
          <a:graphicData uri="http://schemas.openxmlformats.org/drawingml/2006/table">
            <a:tbl>
              <a:tblPr firstRow="1" firstCol="1" bandRow="1">
                <a:tableStyleId>{B301B821-A1FF-4177-AEE7-76D212191A09}</a:tableStyleId>
              </a:tblPr>
              <a:tblGrid>
                <a:gridCol w="629586">
                  <a:extLst>
                    <a:ext uri="{9D8B030D-6E8A-4147-A177-3AD203B41FA5}">
                      <a16:colId xmlns:a16="http://schemas.microsoft.com/office/drawing/2014/main" val="456332209"/>
                    </a:ext>
                  </a:extLst>
                </a:gridCol>
                <a:gridCol w="6370620">
                  <a:extLst>
                    <a:ext uri="{9D8B030D-6E8A-4147-A177-3AD203B41FA5}">
                      <a16:colId xmlns:a16="http://schemas.microsoft.com/office/drawing/2014/main" val="4069584782"/>
                    </a:ext>
                  </a:extLst>
                </a:gridCol>
                <a:gridCol w="1875757">
                  <a:extLst>
                    <a:ext uri="{9D8B030D-6E8A-4147-A177-3AD203B41FA5}">
                      <a16:colId xmlns:a16="http://schemas.microsoft.com/office/drawing/2014/main" val="1874472717"/>
                    </a:ext>
                  </a:extLst>
                </a:gridCol>
              </a:tblGrid>
              <a:tr h="661243">
                <a:tc>
                  <a:txBody>
                    <a:bodyPr/>
                    <a:lstStyle/>
                    <a:p>
                      <a:pPr algn="ctr">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 Nhiệm vụ</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Áp dụng vào đề tài của em</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91266785"/>
                  </a:ext>
                </a:extLst>
              </a:tr>
              <a:tr h="330621">
                <a:tc rowSpan="2">
                  <a:txBody>
                    <a:bodyPr/>
                    <a:lstStyle/>
                    <a:p>
                      <a:pPr algn="ctr">
                        <a:lnSpc>
                          <a:spcPct val="100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Mở bài</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Nêu tên danh lam thắng cảnh hay di tích lịch sử</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236986"/>
                  </a:ext>
                </a:extLst>
              </a:tr>
              <a:tr h="661243">
                <a:tc vMerge="1">
                  <a:txBody>
                    <a:bodyPr/>
                    <a:lstStyle/>
                    <a:p>
                      <a:endParaRPr lang="en-SG"/>
                    </a:p>
                  </a:txBody>
                  <a:tcPr/>
                </a:tc>
                <a:tc>
                  <a:txBody>
                    <a:bodyPr/>
                    <a:lstStyle/>
                    <a:p>
                      <a:pPr marR="30480" algn="just">
                        <a:lnSpc>
                          <a:spcPct val="100000"/>
                        </a:lnSpc>
                        <a:spcAft>
                          <a:spcPts val="1200"/>
                        </a:spcAft>
                      </a:pPr>
                      <a:r>
                        <a:rPr lang="vi-VN" sz="2000">
                          <a:solidFill>
                            <a:schemeClr val="tx1"/>
                          </a:solidFill>
                          <a:effectLst/>
                          <a:latin typeface="Times New Roman" panose="02020603050405020304" pitchFamily="18" charset="0"/>
                          <a:cs typeface="Times New Roman" panose="02020603050405020304" pitchFamily="18" charset="0"/>
                        </a:rPr>
                        <a:t>Giới thiệu khái quát về tên danh lam thắng cảnh hay di tích lịch sử</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351185"/>
                  </a:ext>
                </a:extLst>
              </a:tr>
              <a:tr h="1322485">
                <a:tc>
                  <a:txBody>
                    <a:bodyPr/>
                    <a:lstStyle/>
                    <a:p>
                      <a:pPr algn="ctr">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Thân bài</a:t>
                      </a:r>
                      <a:endParaRPr lang="en-SG" sz="20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Lần lượt trình bày các thông tin về một danh lam thắng cảnh hay một di tích lịch sử trên các phương diện: vị trí tọa lạc, lịch sử hình thành, đặc điểm kiến trúc, cảnh quan, …; giá trị văn hóa, lịch sử, cách thức tham quan…</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cs typeface="Times New Roman" panose="02020603050405020304" pitchFamily="18" charset="0"/>
                      </a:endParaRPr>
                    </a:p>
                    <a:p>
                      <a:pPr marR="30480" algn="just">
                        <a:lnSpc>
                          <a:spcPct val="100000"/>
                        </a:lnSpc>
                        <a:spcAft>
                          <a:spcPts val="12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cs typeface="Times New Roman" panose="02020603050405020304" pitchFamily="18" charset="0"/>
                      </a:endParaRPr>
                    </a:p>
                    <a:p>
                      <a:pPr marR="30480" algn="just">
                        <a:lnSpc>
                          <a:spcPct val="100000"/>
                        </a:lnSpc>
                        <a:spcAft>
                          <a:spcPts val="12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045686"/>
                  </a:ext>
                </a:extLst>
              </a:tr>
              <a:tr h="412535">
                <a:tc rowSpan="3">
                  <a:txBody>
                    <a:bodyPr/>
                    <a:lstStyle/>
                    <a:p>
                      <a:pPr algn="ctr">
                        <a:lnSpc>
                          <a:spcPct val="100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Kết bài</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Đánh giá khái quát về danh lam thắng cảnh hay di tích lịch sử</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104537"/>
                  </a:ext>
                </a:extLst>
              </a:tr>
              <a:tr h="661243">
                <a:tc vMerge="1">
                  <a:txBody>
                    <a:bodyPr/>
                    <a:lstStyle/>
                    <a:p>
                      <a:endParaRPr lang="en-SG"/>
                    </a:p>
                  </a:txBody>
                  <a:tcPr/>
                </a:tc>
                <a:tc>
                  <a:txBody>
                    <a:bodyPr/>
                    <a:lstStyle/>
                    <a:p>
                      <a:pPr marR="30480" algn="just">
                        <a:lnSpc>
                          <a:spcPct val="100000"/>
                        </a:lnSpc>
                        <a:spcAft>
                          <a:spcPts val="1200"/>
                        </a:spcAft>
                      </a:pPr>
                      <a:r>
                        <a:rPr lang="vi-VN" sz="2000">
                          <a:solidFill>
                            <a:schemeClr val="tx1"/>
                          </a:solidFill>
                          <a:effectLst/>
                          <a:latin typeface="Times New Roman" panose="02020603050405020304" pitchFamily="18" charset="0"/>
                          <a:cs typeface="Times New Roman" panose="02020603050405020304" pitchFamily="18" charset="0"/>
                        </a:rPr>
                        <a:t>Bày tỏ suy nghĩ, tình cảm của người viết về danh lam thắng cảnh hay di tích lịch sử </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95434"/>
                  </a:ext>
                </a:extLst>
              </a:tr>
              <a:tr h="330621">
                <a:tc vMerge="1">
                  <a:txBody>
                    <a:bodyPr/>
                    <a:lstStyle/>
                    <a:p>
                      <a:endParaRPr lang="en-SG"/>
                    </a:p>
                  </a:txBody>
                  <a:tcPr/>
                </a:tc>
                <a:tc>
                  <a:txBody>
                    <a:bodyPr/>
                    <a:lstStyle/>
                    <a:p>
                      <a:pPr marR="30480" algn="just">
                        <a:lnSpc>
                          <a:spcPct val="100000"/>
                        </a:lnSpc>
                        <a:spcAft>
                          <a:spcPts val="1200"/>
                        </a:spcAft>
                      </a:pPr>
                      <a:r>
                        <a:rPr lang="vi-VN" sz="2000">
                          <a:solidFill>
                            <a:schemeClr val="tx1"/>
                          </a:solidFill>
                          <a:effectLst/>
                          <a:latin typeface="Times New Roman" panose="02020603050405020304" pitchFamily="18" charset="0"/>
                          <a:cs typeface="Times New Roman" panose="02020603050405020304" pitchFamily="18" charset="0"/>
                        </a:rPr>
                        <a:t>Đưa ra lời mời tham quan (nếu cần)</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0934" marR="20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830725"/>
                  </a:ext>
                </a:extLst>
              </a:tr>
            </a:tbl>
          </a:graphicData>
        </a:graphic>
      </p:graphicFrame>
    </p:spTree>
    <p:extLst>
      <p:ext uri="{BB962C8B-B14F-4D97-AF65-F5344CB8AC3E}">
        <p14:creationId xmlns:p14="http://schemas.microsoft.com/office/powerpoint/2010/main" val="1297198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325461" y="269536"/>
            <a:ext cx="6862193" cy="469836"/>
          </a:xfrm>
          <a:custGeom>
            <a:avLst/>
            <a:gdLst>
              <a:gd name="connsiteX0" fmla="*/ 0 w 6862193"/>
              <a:gd name="connsiteY0" fmla="*/ 0 h 469836"/>
              <a:gd name="connsiteX1" fmla="*/ 617597 w 6862193"/>
              <a:gd name="connsiteY1" fmla="*/ 0 h 469836"/>
              <a:gd name="connsiteX2" fmla="*/ 1166573 w 6862193"/>
              <a:gd name="connsiteY2" fmla="*/ 0 h 469836"/>
              <a:gd name="connsiteX3" fmla="*/ 1852792 w 6862193"/>
              <a:gd name="connsiteY3" fmla="*/ 0 h 469836"/>
              <a:gd name="connsiteX4" fmla="*/ 2539011 w 6862193"/>
              <a:gd name="connsiteY4" fmla="*/ 0 h 469836"/>
              <a:gd name="connsiteX5" fmla="*/ 3156609 w 6862193"/>
              <a:gd name="connsiteY5" fmla="*/ 0 h 469836"/>
              <a:gd name="connsiteX6" fmla="*/ 3774206 w 6862193"/>
              <a:gd name="connsiteY6" fmla="*/ 0 h 469836"/>
              <a:gd name="connsiteX7" fmla="*/ 4391804 w 6862193"/>
              <a:gd name="connsiteY7" fmla="*/ 0 h 469836"/>
              <a:gd name="connsiteX8" fmla="*/ 5146645 w 6862193"/>
              <a:gd name="connsiteY8" fmla="*/ 0 h 469836"/>
              <a:gd name="connsiteX9" fmla="*/ 5832864 w 6862193"/>
              <a:gd name="connsiteY9" fmla="*/ 0 h 469836"/>
              <a:gd name="connsiteX10" fmla="*/ 6862193 w 6862193"/>
              <a:gd name="connsiteY10" fmla="*/ 0 h 469836"/>
              <a:gd name="connsiteX11" fmla="*/ 6862193 w 6862193"/>
              <a:gd name="connsiteY11" fmla="*/ 469836 h 469836"/>
              <a:gd name="connsiteX12" fmla="*/ 6038730 w 6862193"/>
              <a:gd name="connsiteY12" fmla="*/ 469836 h 469836"/>
              <a:gd name="connsiteX13" fmla="*/ 5558376 w 6862193"/>
              <a:gd name="connsiteY13" fmla="*/ 469836 h 469836"/>
              <a:gd name="connsiteX14" fmla="*/ 4872157 w 6862193"/>
              <a:gd name="connsiteY14" fmla="*/ 469836 h 469836"/>
              <a:gd name="connsiteX15" fmla="*/ 4185938 w 6862193"/>
              <a:gd name="connsiteY15" fmla="*/ 469836 h 469836"/>
              <a:gd name="connsiteX16" fmla="*/ 3568340 w 6862193"/>
              <a:gd name="connsiteY16" fmla="*/ 469836 h 469836"/>
              <a:gd name="connsiteX17" fmla="*/ 3087987 w 6862193"/>
              <a:gd name="connsiteY17" fmla="*/ 469836 h 469836"/>
              <a:gd name="connsiteX18" fmla="*/ 2607633 w 6862193"/>
              <a:gd name="connsiteY18" fmla="*/ 469836 h 469836"/>
              <a:gd name="connsiteX19" fmla="*/ 1784170 w 6862193"/>
              <a:gd name="connsiteY19" fmla="*/ 469836 h 469836"/>
              <a:gd name="connsiteX20" fmla="*/ 960707 w 6862193"/>
              <a:gd name="connsiteY20" fmla="*/ 469836 h 469836"/>
              <a:gd name="connsiteX21" fmla="*/ 0 w 6862193"/>
              <a:gd name="connsiteY21" fmla="*/ 469836 h 469836"/>
              <a:gd name="connsiteX22" fmla="*/ 0 w 6862193"/>
              <a:gd name="connsiteY22"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62193" h="469836" fill="none" extrusionOk="0">
                <a:moveTo>
                  <a:pt x="0" y="0"/>
                </a:moveTo>
                <a:cubicBezTo>
                  <a:pt x="271155" y="-197"/>
                  <a:pt x="327932" y="9346"/>
                  <a:pt x="617597" y="0"/>
                </a:cubicBezTo>
                <a:cubicBezTo>
                  <a:pt x="907262" y="-9346"/>
                  <a:pt x="892267" y="-13335"/>
                  <a:pt x="1166573" y="0"/>
                </a:cubicBezTo>
                <a:cubicBezTo>
                  <a:pt x="1440879" y="13335"/>
                  <a:pt x="1570629" y="9384"/>
                  <a:pt x="1852792" y="0"/>
                </a:cubicBezTo>
                <a:cubicBezTo>
                  <a:pt x="2134955" y="-9384"/>
                  <a:pt x="2384267" y="25285"/>
                  <a:pt x="2539011" y="0"/>
                </a:cubicBezTo>
                <a:cubicBezTo>
                  <a:pt x="2693755" y="-25285"/>
                  <a:pt x="3021663" y="-1797"/>
                  <a:pt x="3156609" y="0"/>
                </a:cubicBezTo>
                <a:cubicBezTo>
                  <a:pt x="3291555" y="1797"/>
                  <a:pt x="3617327" y="-11032"/>
                  <a:pt x="3774206" y="0"/>
                </a:cubicBezTo>
                <a:cubicBezTo>
                  <a:pt x="3931085" y="11032"/>
                  <a:pt x="4196039" y="21144"/>
                  <a:pt x="4391804" y="0"/>
                </a:cubicBezTo>
                <a:cubicBezTo>
                  <a:pt x="4587569" y="-21144"/>
                  <a:pt x="4885965" y="5300"/>
                  <a:pt x="5146645" y="0"/>
                </a:cubicBezTo>
                <a:cubicBezTo>
                  <a:pt x="5407325" y="-5300"/>
                  <a:pt x="5673329" y="18365"/>
                  <a:pt x="5832864" y="0"/>
                </a:cubicBezTo>
                <a:cubicBezTo>
                  <a:pt x="5992399" y="-18365"/>
                  <a:pt x="6626785" y="-48888"/>
                  <a:pt x="6862193" y="0"/>
                </a:cubicBezTo>
                <a:cubicBezTo>
                  <a:pt x="6838767" y="124023"/>
                  <a:pt x="6839193" y="344097"/>
                  <a:pt x="6862193" y="469836"/>
                </a:cubicBezTo>
                <a:cubicBezTo>
                  <a:pt x="6559858" y="476575"/>
                  <a:pt x="6342110" y="472267"/>
                  <a:pt x="6038730" y="469836"/>
                </a:cubicBezTo>
                <a:cubicBezTo>
                  <a:pt x="5735350" y="467405"/>
                  <a:pt x="5684574" y="475439"/>
                  <a:pt x="5558376" y="469836"/>
                </a:cubicBezTo>
                <a:cubicBezTo>
                  <a:pt x="5432178" y="464233"/>
                  <a:pt x="5191543" y="493773"/>
                  <a:pt x="4872157" y="469836"/>
                </a:cubicBezTo>
                <a:cubicBezTo>
                  <a:pt x="4552771" y="445899"/>
                  <a:pt x="4368304" y="447884"/>
                  <a:pt x="4185938" y="469836"/>
                </a:cubicBezTo>
                <a:cubicBezTo>
                  <a:pt x="4003572" y="491788"/>
                  <a:pt x="3721561" y="468085"/>
                  <a:pt x="3568340" y="469836"/>
                </a:cubicBezTo>
                <a:cubicBezTo>
                  <a:pt x="3415119" y="471587"/>
                  <a:pt x="3289760" y="455118"/>
                  <a:pt x="3087987" y="469836"/>
                </a:cubicBezTo>
                <a:cubicBezTo>
                  <a:pt x="2886214" y="484554"/>
                  <a:pt x="2825313" y="493163"/>
                  <a:pt x="2607633" y="469836"/>
                </a:cubicBezTo>
                <a:cubicBezTo>
                  <a:pt x="2389953" y="446509"/>
                  <a:pt x="2167879" y="485220"/>
                  <a:pt x="1784170" y="469836"/>
                </a:cubicBezTo>
                <a:cubicBezTo>
                  <a:pt x="1400461" y="454452"/>
                  <a:pt x="1177308" y="442128"/>
                  <a:pt x="960707" y="469836"/>
                </a:cubicBezTo>
                <a:cubicBezTo>
                  <a:pt x="744106" y="497544"/>
                  <a:pt x="457486" y="459878"/>
                  <a:pt x="0" y="469836"/>
                </a:cubicBezTo>
                <a:cubicBezTo>
                  <a:pt x="14422" y="306559"/>
                  <a:pt x="-20923" y="217494"/>
                  <a:pt x="0" y="0"/>
                </a:cubicBezTo>
                <a:close/>
              </a:path>
              <a:path w="6862193" h="469836" stroke="0" extrusionOk="0">
                <a:moveTo>
                  <a:pt x="0" y="0"/>
                </a:moveTo>
                <a:cubicBezTo>
                  <a:pt x="245934" y="22740"/>
                  <a:pt x="479317" y="-3057"/>
                  <a:pt x="754841" y="0"/>
                </a:cubicBezTo>
                <a:cubicBezTo>
                  <a:pt x="1030365" y="3057"/>
                  <a:pt x="1031493" y="-3577"/>
                  <a:pt x="1235195" y="0"/>
                </a:cubicBezTo>
                <a:cubicBezTo>
                  <a:pt x="1438897" y="3577"/>
                  <a:pt x="1658139" y="19819"/>
                  <a:pt x="1852792" y="0"/>
                </a:cubicBezTo>
                <a:cubicBezTo>
                  <a:pt x="2047445" y="-19819"/>
                  <a:pt x="2258098" y="-7671"/>
                  <a:pt x="2539011" y="0"/>
                </a:cubicBezTo>
                <a:cubicBezTo>
                  <a:pt x="2819924" y="7671"/>
                  <a:pt x="3071586" y="-35565"/>
                  <a:pt x="3293853" y="0"/>
                </a:cubicBezTo>
                <a:cubicBezTo>
                  <a:pt x="3516120" y="35565"/>
                  <a:pt x="3736485" y="27656"/>
                  <a:pt x="4048694" y="0"/>
                </a:cubicBezTo>
                <a:cubicBezTo>
                  <a:pt x="4360903" y="-27656"/>
                  <a:pt x="4407367" y="22633"/>
                  <a:pt x="4666291" y="0"/>
                </a:cubicBezTo>
                <a:cubicBezTo>
                  <a:pt x="4925215" y="-22633"/>
                  <a:pt x="5050295" y="20849"/>
                  <a:pt x="5352511" y="0"/>
                </a:cubicBezTo>
                <a:cubicBezTo>
                  <a:pt x="5654727" y="-20849"/>
                  <a:pt x="5835946" y="-15653"/>
                  <a:pt x="6038730" y="0"/>
                </a:cubicBezTo>
                <a:cubicBezTo>
                  <a:pt x="6241514" y="15653"/>
                  <a:pt x="6639065" y="18226"/>
                  <a:pt x="6862193" y="0"/>
                </a:cubicBezTo>
                <a:cubicBezTo>
                  <a:pt x="6872778" y="110038"/>
                  <a:pt x="6867541" y="285908"/>
                  <a:pt x="6862193" y="469836"/>
                </a:cubicBezTo>
                <a:cubicBezTo>
                  <a:pt x="6577801" y="481401"/>
                  <a:pt x="6480389" y="467953"/>
                  <a:pt x="6107352" y="469836"/>
                </a:cubicBezTo>
                <a:cubicBezTo>
                  <a:pt x="5734315" y="471719"/>
                  <a:pt x="5664416" y="432162"/>
                  <a:pt x="5352511" y="469836"/>
                </a:cubicBezTo>
                <a:cubicBezTo>
                  <a:pt x="5040606" y="507510"/>
                  <a:pt x="5072800" y="496313"/>
                  <a:pt x="4803535" y="469836"/>
                </a:cubicBezTo>
                <a:cubicBezTo>
                  <a:pt x="4534270" y="443359"/>
                  <a:pt x="4489371" y="474831"/>
                  <a:pt x="4323182" y="469836"/>
                </a:cubicBezTo>
                <a:cubicBezTo>
                  <a:pt x="4156993" y="464841"/>
                  <a:pt x="3913051" y="443404"/>
                  <a:pt x="3636962" y="469836"/>
                </a:cubicBezTo>
                <a:cubicBezTo>
                  <a:pt x="3360873" y="496268"/>
                  <a:pt x="3292623" y="491421"/>
                  <a:pt x="2950743" y="469836"/>
                </a:cubicBezTo>
                <a:cubicBezTo>
                  <a:pt x="2608863" y="448251"/>
                  <a:pt x="2461808" y="474635"/>
                  <a:pt x="2333146" y="469836"/>
                </a:cubicBezTo>
                <a:cubicBezTo>
                  <a:pt x="2204484" y="465037"/>
                  <a:pt x="1998168" y="466504"/>
                  <a:pt x="1784170" y="469836"/>
                </a:cubicBezTo>
                <a:cubicBezTo>
                  <a:pt x="1570172" y="473168"/>
                  <a:pt x="1343765" y="434012"/>
                  <a:pt x="960707" y="469836"/>
                </a:cubicBezTo>
                <a:cubicBezTo>
                  <a:pt x="577649" y="505660"/>
                  <a:pt x="477201" y="495503"/>
                  <a:pt x="0" y="469836"/>
                </a:cubicBezTo>
                <a:cubicBezTo>
                  <a:pt x="-16303" y="354873"/>
                  <a:pt x="-18087" y="152452"/>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Aft>
                <a:spcPts val="800"/>
              </a:spcAft>
              <a:tabLst>
                <a:tab pos="4874260" algn="l"/>
              </a:tabLs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2. Hoạt động tìm ý, lập dàn ý và viết bài (thực hiện tại nhà)</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12">
            <a:extLst>
              <a:ext uri="{FF2B5EF4-FFF2-40B4-BE49-F238E27FC236}">
                <a16:creationId xmlns:a16="http://schemas.microsoft.com/office/drawing/2014/main" id="{CAAE823A-DE52-FBCE-3387-12614D306A09}"/>
              </a:ext>
            </a:extLst>
          </p:cNvPr>
          <p:cNvGrpSpPr/>
          <p:nvPr/>
        </p:nvGrpSpPr>
        <p:grpSpPr>
          <a:xfrm flipH="1">
            <a:off x="132915" y="816927"/>
            <a:ext cx="5325776" cy="3807266"/>
            <a:chOff x="-558688" y="0"/>
            <a:chExt cx="9107943" cy="6858000"/>
          </a:xfrm>
        </p:grpSpPr>
        <p:pic>
          <p:nvPicPr>
            <p:cNvPr id="5" name="图片 13">
              <a:extLst>
                <a:ext uri="{FF2B5EF4-FFF2-40B4-BE49-F238E27FC236}">
                  <a16:creationId xmlns:a16="http://schemas.microsoft.com/office/drawing/2014/main" id="{607696F9-7FF8-FFFD-E916-F82A0A2C99DD}"/>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6" name="图片 14">
              <a:extLst>
                <a:ext uri="{FF2B5EF4-FFF2-40B4-BE49-F238E27FC236}">
                  <a16:creationId xmlns:a16="http://schemas.microsoft.com/office/drawing/2014/main" id="{EE3D040A-E237-F10C-38D8-74AAEAB3CF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a:extLst>
              <a:ext uri="{FF2B5EF4-FFF2-40B4-BE49-F238E27FC236}">
                <a16:creationId xmlns:a16="http://schemas.microsoft.com/office/drawing/2014/main" id="{1F1A8A3C-4ECD-5482-4FE7-33273D147B9D}"/>
              </a:ext>
            </a:extLst>
          </p:cNvPr>
          <p:cNvSpPr txBox="1"/>
          <p:nvPr/>
        </p:nvSpPr>
        <p:spPr>
          <a:xfrm>
            <a:off x="765679" y="1689508"/>
            <a:ext cx="4139502" cy="2554545"/>
          </a:xfrm>
          <a:prstGeom prst="rect">
            <a:avLst/>
          </a:prstGeom>
          <a:noFill/>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a:t>
            </a:r>
            <a:endParaRPr lang="en-SG" sz="6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06A4B86-5F0A-9A32-EA71-1E55B8052ED9}"/>
              </a:ext>
            </a:extLst>
          </p:cNvPr>
          <p:cNvPicPr>
            <a:picLocks noChangeAspect="1"/>
          </p:cNvPicPr>
          <p:nvPr/>
        </p:nvPicPr>
        <p:blipFill rotWithShape="1">
          <a:blip r:embed="rId6"/>
          <a:srcRect r="-8578" b="44286"/>
          <a:stretch/>
        </p:blipFill>
        <p:spPr>
          <a:xfrm>
            <a:off x="5330054" y="2419663"/>
            <a:ext cx="3599640" cy="2756102"/>
          </a:xfrm>
          <a:prstGeom prst="rect">
            <a:avLst/>
          </a:prstGeom>
        </p:spPr>
      </p:pic>
    </p:spTree>
    <p:extLst>
      <p:ext uri="{BB962C8B-B14F-4D97-AF65-F5344CB8AC3E}">
        <p14:creationId xmlns:p14="http://schemas.microsoft.com/office/powerpoint/2010/main" val="75317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325461" y="269536"/>
            <a:ext cx="6862193" cy="469836"/>
          </a:xfrm>
          <a:custGeom>
            <a:avLst/>
            <a:gdLst>
              <a:gd name="connsiteX0" fmla="*/ 0 w 6862193"/>
              <a:gd name="connsiteY0" fmla="*/ 0 h 469836"/>
              <a:gd name="connsiteX1" fmla="*/ 617597 w 6862193"/>
              <a:gd name="connsiteY1" fmla="*/ 0 h 469836"/>
              <a:gd name="connsiteX2" fmla="*/ 1166573 w 6862193"/>
              <a:gd name="connsiteY2" fmla="*/ 0 h 469836"/>
              <a:gd name="connsiteX3" fmla="*/ 1852792 w 6862193"/>
              <a:gd name="connsiteY3" fmla="*/ 0 h 469836"/>
              <a:gd name="connsiteX4" fmla="*/ 2539011 w 6862193"/>
              <a:gd name="connsiteY4" fmla="*/ 0 h 469836"/>
              <a:gd name="connsiteX5" fmla="*/ 3156609 w 6862193"/>
              <a:gd name="connsiteY5" fmla="*/ 0 h 469836"/>
              <a:gd name="connsiteX6" fmla="*/ 3774206 w 6862193"/>
              <a:gd name="connsiteY6" fmla="*/ 0 h 469836"/>
              <a:gd name="connsiteX7" fmla="*/ 4391804 w 6862193"/>
              <a:gd name="connsiteY7" fmla="*/ 0 h 469836"/>
              <a:gd name="connsiteX8" fmla="*/ 5146645 w 6862193"/>
              <a:gd name="connsiteY8" fmla="*/ 0 h 469836"/>
              <a:gd name="connsiteX9" fmla="*/ 5832864 w 6862193"/>
              <a:gd name="connsiteY9" fmla="*/ 0 h 469836"/>
              <a:gd name="connsiteX10" fmla="*/ 6862193 w 6862193"/>
              <a:gd name="connsiteY10" fmla="*/ 0 h 469836"/>
              <a:gd name="connsiteX11" fmla="*/ 6862193 w 6862193"/>
              <a:gd name="connsiteY11" fmla="*/ 469836 h 469836"/>
              <a:gd name="connsiteX12" fmla="*/ 6038730 w 6862193"/>
              <a:gd name="connsiteY12" fmla="*/ 469836 h 469836"/>
              <a:gd name="connsiteX13" fmla="*/ 5558376 w 6862193"/>
              <a:gd name="connsiteY13" fmla="*/ 469836 h 469836"/>
              <a:gd name="connsiteX14" fmla="*/ 4872157 w 6862193"/>
              <a:gd name="connsiteY14" fmla="*/ 469836 h 469836"/>
              <a:gd name="connsiteX15" fmla="*/ 4185938 w 6862193"/>
              <a:gd name="connsiteY15" fmla="*/ 469836 h 469836"/>
              <a:gd name="connsiteX16" fmla="*/ 3568340 w 6862193"/>
              <a:gd name="connsiteY16" fmla="*/ 469836 h 469836"/>
              <a:gd name="connsiteX17" fmla="*/ 3087987 w 6862193"/>
              <a:gd name="connsiteY17" fmla="*/ 469836 h 469836"/>
              <a:gd name="connsiteX18" fmla="*/ 2607633 w 6862193"/>
              <a:gd name="connsiteY18" fmla="*/ 469836 h 469836"/>
              <a:gd name="connsiteX19" fmla="*/ 1784170 w 6862193"/>
              <a:gd name="connsiteY19" fmla="*/ 469836 h 469836"/>
              <a:gd name="connsiteX20" fmla="*/ 960707 w 6862193"/>
              <a:gd name="connsiteY20" fmla="*/ 469836 h 469836"/>
              <a:gd name="connsiteX21" fmla="*/ 0 w 6862193"/>
              <a:gd name="connsiteY21" fmla="*/ 469836 h 469836"/>
              <a:gd name="connsiteX22" fmla="*/ 0 w 6862193"/>
              <a:gd name="connsiteY22"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62193" h="469836" fill="none" extrusionOk="0">
                <a:moveTo>
                  <a:pt x="0" y="0"/>
                </a:moveTo>
                <a:cubicBezTo>
                  <a:pt x="271155" y="-197"/>
                  <a:pt x="327932" y="9346"/>
                  <a:pt x="617597" y="0"/>
                </a:cubicBezTo>
                <a:cubicBezTo>
                  <a:pt x="907262" y="-9346"/>
                  <a:pt x="892267" y="-13335"/>
                  <a:pt x="1166573" y="0"/>
                </a:cubicBezTo>
                <a:cubicBezTo>
                  <a:pt x="1440879" y="13335"/>
                  <a:pt x="1570629" y="9384"/>
                  <a:pt x="1852792" y="0"/>
                </a:cubicBezTo>
                <a:cubicBezTo>
                  <a:pt x="2134955" y="-9384"/>
                  <a:pt x="2384267" y="25285"/>
                  <a:pt x="2539011" y="0"/>
                </a:cubicBezTo>
                <a:cubicBezTo>
                  <a:pt x="2693755" y="-25285"/>
                  <a:pt x="3021663" y="-1797"/>
                  <a:pt x="3156609" y="0"/>
                </a:cubicBezTo>
                <a:cubicBezTo>
                  <a:pt x="3291555" y="1797"/>
                  <a:pt x="3617327" y="-11032"/>
                  <a:pt x="3774206" y="0"/>
                </a:cubicBezTo>
                <a:cubicBezTo>
                  <a:pt x="3931085" y="11032"/>
                  <a:pt x="4196039" y="21144"/>
                  <a:pt x="4391804" y="0"/>
                </a:cubicBezTo>
                <a:cubicBezTo>
                  <a:pt x="4587569" y="-21144"/>
                  <a:pt x="4885965" y="5300"/>
                  <a:pt x="5146645" y="0"/>
                </a:cubicBezTo>
                <a:cubicBezTo>
                  <a:pt x="5407325" y="-5300"/>
                  <a:pt x="5673329" y="18365"/>
                  <a:pt x="5832864" y="0"/>
                </a:cubicBezTo>
                <a:cubicBezTo>
                  <a:pt x="5992399" y="-18365"/>
                  <a:pt x="6626785" y="-48888"/>
                  <a:pt x="6862193" y="0"/>
                </a:cubicBezTo>
                <a:cubicBezTo>
                  <a:pt x="6838767" y="124023"/>
                  <a:pt x="6839193" y="344097"/>
                  <a:pt x="6862193" y="469836"/>
                </a:cubicBezTo>
                <a:cubicBezTo>
                  <a:pt x="6559858" y="476575"/>
                  <a:pt x="6342110" y="472267"/>
                  <a:pt x="6038730" y="469836"/>
                </a:cubicBezTo>
                <a:cubicBezTo>
                  <a:pt x="5735350" y="467405"/>
                  <a:pt x="5684574" y="475439"/>
                  <a:pt x="5558376" y="469836"/>
                </a:cubicBezTo>
                <a:cubicBezTo>
                  <a:pt x="5432178" y="464233"/>
                  <a:pt x="5191543" y="493773"/>
                  <a:pt x="4872157" y="469836"/>
                </a:cubicBezTo>
                <a:cubicBezTo>
                  <a:pt x="4552771" y="445899"/>
                  <a:pt x="4368304" y="447884"/>
                  <a:pt x="4185938" y="469836"/>
                </a:cubicBezTo>
                <a:cubicBezTo>
                  <a:pt x="4003572" y="491788"/>
                  <a:pt x="3721561" y="468085"/>
                  <a:pt x="3568340" y="469836"/>
                </a:cubicBezTo>
                <a:cubicBezTo>
                  <a:pt x="3415119" y="471587"/>
                  <a:pt x="3289760" y="455118"/>
                  <a:pt x="3087987" y="469836"/>
                </a:cubicBezTo>
                <a:cubicBezTo>
                  <a:pt x="2886214" y="484554"/>
                  <a:pt x="2825313" y="493163"/>
                  <a:pt x="2607633" y="469836"/>
                </a:cubicBezTo>
                <a:cubicBezTo>
                  <a:pt x="2389953" y="446509"/>
                  <a:pt x="2167879" y="485220"/>
                  <a:pt x="1784170" y="469836"/>
                </a:cubicBezTo>
                <a:cubicBezTo>
                  <a:pt x="1400461" y="454452"/>
                  <a:pt x="1177308" y="442128"/>
                  <a:pt x="960707" y="469836"/>
                </a:cubicBezTo>
                <a:cubicBezTo>
                  <a:pt x="744106" y="497544"/>
                  <a:pt x="457486" y="459878"/>
                  <a:pt x="0" y="469836"/>
                </a:cubicBezTo>
                <a:cubicBezTo>
                  <a:pt x="14422" y="306559"/>
                  <a:pt x="-20923" y="217494"/>
                  <a:pt x="0" y="0"/>
                </a:cubicBezTo>
                <a:close/>
              </a:path>
              <a:path w="6862193" h="469836" stroke="0" extrusionOk="0">
                <a:moveTo>
                  <a:pt x="0" y="0"/>
                </a:moveTo>
                <a:cubicBezTo>
                  <a:pt x="245934" y="22740"/>
                  <a:pt x="479317" y="-3057"/>
                  <a:pt x="754841" y="0"/>
                </a:cubicBezTo>
                <a:cubicBezTo>
                  <a:pt x="1030365" y="3057"/>
                  <a:pt x="1031493" y="-3577"/>
                  <a:pt x="1235195" y="0"/>
                </a:cubicBezTo>
                <a:cubicBezTo>
                  <a:pt x="1438897" y="3577"/>
                  <a:pt x="1658139" y="19819"/>
                  <a:pt x="1852792" y="0"/>
                </a:cubicBezTo>
                <a:cubicBezTo>
                  <a:pt x="2047445" y="-19819"/>
                  <a:pt x="2258098" y="-7671"/>
                  <a:pt x="2539011" y="0"/>
                </a:cubicBezTo>
                <a:cubicBezTo>
                  <a:pt x="2819924" y="7671"/>
                  <a:pt x="3071586" y="-35565"/>
                  <a:pt x="3293853" y="0"/>
                </a:cubicBezTo>
                <a:cubicBezTo>
                  <a:pt x="3516120" y="35565"/>
                  <a:pt x="3736485" y="27656"/>
                  <a:pt x="4048694" y="0"/>
                </a:cubicBezTo>
                <a:cubicBezTo>
                  <a:pt x="4360903" y="-27656"/>
                  <a:pt x="4407367" y="22633"/>
                  <a:pt x="4666291" y="0"/>
                </a:cubicBezTo>
                <a:cubicBezTo>
                  <a:pt x="4925215" y="-22633"/>
                  <a:pt x="5050295" y="20849"/>
                  <a:pt x="5352511" y="0"/>
                </a:cubicBezTo>
                <a:cubicBezTo>
                  <a:pt x="5654727" y="-20849"/>
                  <a:pt x="5835946" y="-15653"/>
                  <a:pt x="6038730" y="0"/>
                </a:cubicBezTo>
                <a:cubicBezTo>
                  <a:pt x="6241514" y="15653"/>
                  <a:pt x="6639065" y="18226"/>
                  <a:pt x="6862193" y="0"/>
                </a:cubicBezTo>
                <a:cubicBezTo>
                  <a:pt x="6872778" y="110038"/>
                  <a:pt x="6867541" y="285908"/>
                  <a:pt x="6862193" y="469836"/>
                </a:cubicBezTo>
                <a:cubicBezTo>
                  <a:pt x="6577801" y="481401"/>
                  <a:pt x="6480389" y="467953"/>
                  <a:pt x="6107352" y="469836"/>
                </a:cubicBezTo>
                <a:cubicBezTo>
                  <a:pt x="5734315" y="471719"/>
                  <a:pt x="5664416" y="432162"/>
                  <a:pt x="5352511" y="469836"/>
                </a:cubicBezTo>
                <a:cubicBezTo>
                  <a:pt x="5040606" y="507510"/>
                  <a:pt x="5072800" y="496313"/>
                  <a:pt x="4803535" y="469836"/>
                </a:cubicBezTo>
                <a:cubicBezTo>
                  <a:pt x="4534270" y="443359"/>
                  <a:pt x="4489371" y="474831"/>
                  <a:pt x="4323182" y="469836"/>
                </a:cubicBezTo>
                <a:cubicBezTo>
                  <a:pt x="4156993" y="464841"/>
                  <a:pt x="3913051" y="443404"/>
                  <a:pt x="3636962" y="469836"/>
                </a:cubicBezTo>
                <a:cubicBezTo>
                  <a:pt x="3360873" y="496268"/>
                  <a:pt x="3292623" y="491421"/>
                  <a:pt x="2950743" y="469836"/>
                </a:cubicBezTo>
                <a:cubicBezTo>
                  <a:pt x="2608863" y="448251"/>
                  <a:pt x="2461808" y="474635"/>
                  <a:pt x="2333146" y="469836"/>
                </a:cubicBezTo>
                <a:cubicBezTo>
                  <a:pt x="2204484" y="465037"/>
                  <a:pt x="1998168" y="466504"/>
                  <a:pt x="1784170" y="469836"/>
                </a:cubicBezTo>
                <a:cubicBezTo>
                  <a:pt x="1570172" y="473168"/>
                  <a:pt x="1343765" y="434012"/>
                  <a:pt x="960707" y="469836"/>
                </a:cubicBezTo>
                <a:cubicBezTo>
                  <a:pt x="577649" y="505660"/>
                  <a:pt x="477201" y="495503"/>
                  <a:pt x="0" y="469836"/>
                </a:cubicBezTo>
                <a:cubicBezTo>
                  <a:pt x="-16303" y="354873"/>
                  <a:pt x="-18087" y="152452"/>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Aft>
                <a:spcPts val="800"/>
              </a:spcAft>
              <a:tabLst>
                <a:tab pos="4874260" algn="l"/>
              </a:tabLs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2. Hoạt động tìm ý, lập dàn ý và viết bài (thực hiện tại nhà)</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Google Shape;1166;p36">
            <a:extLst>
              <a:ext uri="{FF2B5EF4-FFF2-40B4-BE49-F238E27FC236}">
                <a16:creationId xmlns:a16="http://schemas.microsoft.com/office/drawing/2014/main" id="{42C35585-CA7C-085C-15C2-FF4F807F3F39}"/>
              </a:ext>
            </a:extLst>
          </p:cNvPr>
          <p:cNvSpPr txBox="1"/>
          <p:nvPr/>
        </p:nvSpPr>
        <p:spPr>
          <a:xfrm>
            <a:off x="717237" y="2287259"/>
            <a:ext cx="1213880"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dirty="0">
                <a:latin typeface="+mj-lt"/>
              </a:rPr>
              <a:t>Kết hợp nêu luận điểm, lí lẽ, bằng chứng.</a:t>
            </a:r>
            <a:endParaRPr lang="en-SG" sz="2000" dirty="0">
              <a:latin typeface="+mj-lt"/>
            </a:endParaRPr>
          </a:p>
        </p:txBody>
      </p:sp>
      <p:sp>
        <p:nvSpPr>
          <p:cNvPr id="10" name="Google Shape;1170;p36">
            <a:extLst>
              <a:ext uri="{FF2B5EF4-FFF2-40B4-BE49-F238E27FC236}">
                <a16:creationId xmlns:a16="http://schemas.microsoft.com/office/drawing/2014/main" id="{8C235507-19CF-3402-22EE-590390C888F3}"/>
              </a:ext>
            </a:extLst>
          </p:cNvPr>
          <p:cNvSpPr txBox="1"/>
          <p:nvPr/>
        </p:nvSpPr>
        <p:spPr>
          <a:xfrm>
            <a:off x="4230712" y="2287259"/>
            <a:ext cx="2546976"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dirty="0">
                <a:latin typeface="+mj-lt"/>
              </a:rPr>
              <a:t>Sử dụng một số cách viết để mở bài và kết bài hấp dẫn như: trích những đoạn thơ cùng chủ đề với tác phẩm cần phân tích, trích dẫn danh ngôn, nhận định về tác giả, tác phẩm,…</a:t>
            </a:r>
            <a:endParaRPr lang="en-SG" sz="3600" dirty="0">
              <a:latin typeface="+mj-lt"/>
            </a:endParaRPr>
          </a:p>
        </p:txBody>
      </p:sp>
      <p:sp>
        <p:nvSpPr>
          <p:cNvPr id="11" name="Google Shape;1174;p36">
            <a:extLst>
              <a:ext uri="{FF2B5EF4-FFF2-40B4-BE49-F238E27FC236}">
                <a16:creationId xmlns:a16="http://schemas.microsoft.com/office/drawing/2014/main" id="{1DE582D2-128F-2547-C38C-1D6519A49F9B}"/>
              </a:ext>
            </a:extLst>
          </p:cNvPr>
          <p:cNvSpPr txBox="1"/>
          <p:nvPr/>
        </p:nvSpPr>
        <p:spPr>
          <a:xfrm>
            <a:off x="2122579" y="2310209"/>
            <a:ext cx="1781908"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dirty="0">
                <a:latin typeface="+mj-lt"/>
              </a:rPr>
              <a:t>Tách đoạn hợp lí và sử dụng các phương tiện liên kết để liên kết luận điểm, lí lẽ, bằng chứng</a:t>
            </a:r>
            <a:endParaRPr lang="en-SG" sz="3600" dirty="0">
              <a:latin typeface="+mj-lt"/>
            </a:endParaRPr>
          </a:p>
        </p:txBody>
      </p:sp>
      <p:sp>
        <p:nvSpPr>
          <p:cNvPr id="12" name="Google Shape;1182;p36">
            <a:extLst>
              <a:ext uri="{FF2B5EF4-FFF2-40B4-BE49-F238E27FC236}">
                <a16:creationId xmlns:a16="http://schemas.microsoft.com/office/drawing/2014/main" id="{719BB276-0D90-121E-A5CB-184081E12B87}"/>
              </a:ext>
            </a:extLst>
          </p:cNvPr>
          <p:cNvSpPr txBox="1"/>
          <p:nvPr/>
        </p:nvSpPr>
        <p:spPr>
          <a:xfrm>
            <a:off x="6844406" y="2287260"/>
            <a:ext cx="1973369"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dirty="0">
                <a:latin typeface="+mj-lt"/>
              </a:rPr>
              <a:t>Trong một số trường hợp, em có thể trao đổi với các ý kiến trái chiều về tác phẩm để làm cho nội dung bài viết thêm phong phú.</a:t>
            </a:r>
            <a:endParaRPr lang="en-SG" sz="3600" dirty="0">
              <a:latin typeface="+mj-lt"/>
            </a:endParaRPr>
          </a:p>
        </p:txBody>
      </p:sp>
      <p:grpSp>
        <p:nvGrpSpPr>
          <p:cNvPr id="13" name="Google Shape;1160;p36">
            <a:extLst>
              <a:ext uri="{FF2B5EF4-FFF2-40B4-BE49-F238E27FC236}">
                <a16:creationId xmlns:a16="http://schemas.microsoft.com/office/drawing/2014/main" id="{0E1889F8-C900-7F40-9BD7-05AF55E583EA}"/>
              </a:ext>
            </a:extLst>
          </p:cNvPr>
          <p:cNvGrpSpPr/>
          <p:nvPr/>
        </p:nvGrpSpPr>
        <p:grpSpPr>
          <a:xfrm>
            <a:off x="1865510" y="876885"/>
            <a:ext cx="5558587" cy="1031829"/>
            <a:chOff x="1651955" y="1394300"/>
            <a:chExt cx="6203564" cy="1486581"/>
          </a:xfrm>
        </p:grpSpPr>
        <p:sp>
          <p:nvSpPr>
            <p:cNvPr id="14" name="Google Shape;1161;p36">
              <a:extLst>
                <a:ext uri="{FF2B5EF4-FFF2-40B4-BE49-F238E27FC236}">
                  <a16:creationId xmlns:a16="http://schemas.microsoft.com/office/drawing/2014/main" id="{2C3A526F-35DF-3F5E-9046-F5998A23848C}"/>
                </a:ext>
              </a:extLst>
            </p:cNvPr>
            <p:cNvSpPr/>
            <p:nvPr/>
          </p:nvSpPr>
          <p:spPr>
            <a:xfrm>
              <a:off x="4214870" y="1394300"/>
              <a:ext cx="1156702" cy="49260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66">
                <a:defRPr/>
              </a:pPr>
              <a:endParaRPr sz="1050"/>
            </a:p>
          </p:txBody>
        </p:sp>
        <p:sp>
          <p:nvSpPr>
            <p:cNvPr id="15" name="Google Shape;1162;p36">
              <a:extLst>
                <a:ext uri="{FF2B5EF4-FFF2-40B4-BE49-F238E27FC236}">
                  <a16:creationId xmlns:a16="http://schemas.microsoft.com/office/drawing/2014/main" id="{58C3A4D2-9857-0B76-7C19-2CF5626FD5F5}"/>
                </a:ext>
              </a:extLst>
            </p:cNvPr>
            <p:cNvSpPr txBox="1"/>
            <p:nvPr/>
          </p:nvSpPr>
          <p:spPr>
            <a:xfrm>
              <a:off x="1651955" y="1963147"/>
              <a:ext cx="6203564" cy="917734"/>
            </a:xfrm>
            <a:prstGeom prst="rect">
              <a:avLst/>
            </a:prstGeom>
            <a:solidFill>
              <a:schemeClr val="accent5">
                <a:lumMod val="20000"/>
                <a:lumOff val="80000"/>
              </a:scheme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spcAft>
                  <a:spcPts val="600"/>
                </a:spcAft>
                <a:defRPr/>
              </a:pPr>
              <a:r>
                <a:rPr lang="en-US" sz="2800" b="1" dirty="0">
                  <a:effectLst/>
                  <a:latin typeface="Times New Roman" panose="02020603050405020304" pitchFamily="18" charset="0"/>
                  <a:ea typeface="Calibri" panose="020F0502020204030204" pitchFamily="34" charset="0"/>
                </a:rPr>
                <a:t>Khi </a:t>
              </a:r>
              <a:r>
                <a:rPr lang="en-US" sz="2800" b="1" dirty="0" err="1">
                  <a:effectLst/>
                  <a:latin typeface="Times New Roman" panose="02020603050405020304" pitchFamily="18" charset="0"/>
                  <a:ea typeface="Calibri" panose="020F0502020204030204" pitchFamily="34" charset="0"/>
                </a:rPr>
                <a:t>viết</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bài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cần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chú</a:t>
              </a:r>
              <a:r>
                <a:rPr lang="en-US" sz="2800" b="1" dirty="0">
                  <a:effectLst/>
                  <a:latin typeface="Times New Roman" panose="02020603050405020304" pitchFamily="18" charset="0"/>
                  <a:ea typeface="Calibri" panose="020F0502020204030204" pitchFamily="34" charset="0"/>
                </a:rPr>
                <a:t> ý</a:t>
              </a:r>
              <a:endParaRPr lang="en-SG" sz="6600" b="1" dirty="0">
                <a:ea typeface="Calibri" panose="020F0502020204030204" pitchFamily="34" charset="0"/>
                <a:cs typeface="Times New Roman" panose="02020603050405020304" pitchFamily="18" charset="0"/>
              </a:endParaRPr>
            </a:p>
          </p:txBody>
        </p:sp>
      </p:grpSp>
      <p:sp>
        <p:nvSpPr>
          <p:cNvPr id="16" name="Google Shape;1167;p36">
            <a:extLst>
              <a:ext uri="{FF2B5EF4-FFF2-40B4-BE49-F238E27FC236}">
                <a16:creationId xmlns:a16="http://schemas.microsoft.com/office/drawing/2014/main" id="{35945699-D6C0-EA35-9E52-C9473E116C00}"/>
              </a:ext>
            </a:extLst>
          </p:cNvPr>
          <p:cNvSpPr/>
          <p:nvPr/>
        </p:nvSpPr>
        <p:spPr>
          <a:xfrm>
            <a:off x="927684" y="1951937"/>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766">
              <a:defRPr/>
            </a:pPr>
            <a:r>
              <a:rPr lang="en-US" sz="1800" b="1" dirty="0">
                <a:solidFill>
                  <a:srgbClr val="FFFFFF"/>
                </a:solidFill>
                <a:latin typeface="Fredoka"/>
                <a:ea typeface="Fredoka"/>
                <a:cs typeface="Fredoka"/>
                <a:sym typeface="Fredoka"/>
              </a:rPr>
              <a:t>01</a:t>
            </a:r>
            <a:endParaRPr sz="1800" b="1" dirty="0">
              <a:solidFill>
                <a:srgbClr val="FFFFFF"/>
              </a:solidFill>
              <a:latin typeface="Fredoka"/>
              <a:ea typeface="Fredoka"/>
              <a:cs typeface="Fredoka"/>
              <a:sym typeface="Fredoka"/>
            </a:endParaRPr>
          </a:p>
        </p:txBody>
      </p:sp>
      <p:sp>
        <p:nvSpPr>
          <p:cNvPr id="17" name="Google Shape;1171;p36">
            <a:extLst>
              <a:ext uri="{FF2B5EF4-FFF2-40B4-BE49-F238E27FC236}">
                <a16:creationId xmlns:a16="http://schemas.microsoft.com/office/drawing/2014/main" id="{E413B73C-72F5-13B5-32BA-4C220B887E2C}"/>
              </a:ext>
            </a:extLst>
          </p:cNvPr>
          <p:cNvSpPr/>
          <p:nvPr/>
        </p:nvSpPr>
        <p:spPr>
          <a:xfrm>
            <a:off x="5144180" y="1951937"/>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766">
              <a:defRPr/>
            </a:pPr>
            <a:r>
              <a:rPr lang="en-US" sz="1800" b="1" dirty="0">
                <a:solidFill>
                  <a:srgbClr val="FFFFFF"/>
                </a:solidFill>
                <a:latin typeface="Fredoka"/>
                <a:ea typeface="Fredoka"/>
                <a:cs typeface="Fredoka"/>
                <a:sym typeface="Fredoka"/>
              </a:rPr>
              <a:t>03</a:t>
            </a:r>
            <a:endParaRPr sz="1800" b="1" dirty="0">
              <a:solidFill>
                <a:srgbClr val="FFFFFF"/>
              </a:solidFill>
              <a:latin typeface="Fredoka"/>
              <a:ea typeface="Fredoka"/>
              <a:cs typeface="Fredoka"/>
              <a:sym typeface="Fredoka"/>
            </a:endParaRPr>
          </a:p>
        </p:txBody>
      </p:sp>
      <p:sp>
        <p:nvSpPr>
          <p:cNvPr id="18" name="Google Shape;1175;p36">
            <a:extLst>
              <a:ext uri="{FF2B5EF4-FFF2-40B4-BE49-F238E27FC236}">
                <a16:creationId xmlns:a16="http://schemas.microsoft.com/office/drawing/2014/main" id="{20120B24-AB81-FD9A-8272-EBF8EFB2FF94}"/>
              </a:ext>
            </a:extLst>
          </p:cNvPr>
          <p:cNvSpPr/>
          <p:nvPr/>
        </p:nvSpPr>
        <p:spPr>
          <a:xfrm>
            <a:off x="2773580" y="1956214"/>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766">
              <a:defRPr/>
            </a:pPr>
            <a:r>
              <a:rPr lang="en-US" sz="1800" b="1" dirty="0">
                <a:solidFill>
                  <a:srgbClr val="FFFFFF"/>
                </a:solidFill>
                <a:latin typeface="Fredoka"/>
                <a:ea typeface="Fredoka"/>
                <a:cs typeface="Fredoka"/>
                <a:sym typeface="Fredoka"/>
              </a:rPr>
              <a:t>02</a:t>
            </a:r>
            <a:endParaRPr sz="1800" b="1" dirty="0">
              <a:solidFill>
                <a:srgbClr val="FFFFFF"/>
              </a:solidFill>
              <a:latin typeface="Fredoka"/>
              <a:ea typeface="Fredoka"/>
              <a:cs typeface="Fredoka"/>
              <a:sym typeface="Fredoka"/>
            </a:endParaRPr>
          </a:p>
        </p:txBody>
      </p:sp>
      <p:sp>
        <p:nvSpPr>
          <p:cNvPr id="19" name="Google Shape;1183;p36">
            <a:extLst>
              <a:ext uri="{FF2B5EF4-FFF2-40B4-BE49-F238E27FC236}">
                <a16:creationId xmlns:a16="http://schemas.microsoft.com/office/drawing/2014/main" id="{2149644D-07CA-ED8F-76C2-778BDB9FF444}"/>
              </a:ext>
            </a:extLst>
          </p:cNvPr>
          <p:cNvSpPr/>
          <p:nvPr/>
        </p:nvSpPr>
        <p:spPr>
          <a:xfrm>
            <a:off x="7279259" y="1934396"/>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766">
              <a:defRPr/>
            </a:pPr>
            <a:r>
              <a:rPr lang="en-US" sz="1800" b="1" dirty="0">
                <a:solidFill>
                  <a:srgbClr val="FFFFFF"/>
                </a:solidFill>
                <a:latin typeface="Fredoka"/>
                <a:ea typeface="Fredoka"/>
                <a:cs typeface="Fredoka"/>
                <a:sym typeface="Fredoka"/>
              </a:rPr>
              <a:t>04</a:t>
            </a:r>
            <a:endParaRPr sz="1800" b="1" dirty="0">
              <a:solidFill>
                <a:srgbClr val="FFFFFF"/>
              </a:solidFill>
              <a:latin typeface="Fredoka"/>
              <a:ea typeface="Fredoka"/>
              <a:cs typeface="Fredoka"/>
              <a:sym typeface="Fredoka"/>
            </a:endParaRPr>
          </a:p>
        </p:txBody>
      </p:sp>
      <p:cxnSp>
        <p:nvCxnSpPr>
          <p:cNvPr id="20" name="Google Shape;1184;p36">
            <a:extLst>
              <a:ext uri="{FF2B5EF4-FFF2-40B4-BE49-F238E27FC236}">
                <a16:creationId xmlns:a16="http://schemas.microsoft.com/office/drawing/2014/main" id="{4D86267C-8BB5-7FFD-9C73-17ACAB700ECE}"/>
              </a:ext>
            </a:extLst>
          </p:cNvPr>
          <p:cNvCxnSpPr>
            <a:stCxn id="16" idx="3"/>
            <a:endCxn id="18" idx="1"/>
          </p:cNvCxnSpPr>
          <p:nvPr/>
        </p:nvCxnSpPr>
        <p:spPr>
          <a:xfrm>
            <a:off x="1720672" y="2136662"/>
            <a:ext cx="1052908" cy="4277"/>
          </a:xfrm>
          <a:prstGeom prst="straightConnector1">
            <a:avLst/>
          </a:prstGeom>
          <a:noFill/>
          <a:ln w="19050" cap="flat" cmpd="sng">
            <a:solidFill>
              <a:srgbClr val="FFAB15"/>
            </a:solidFill>
            <a:prstDash val="solid"/>
            <a:round/>
            <a:headEnd type="none" w="med" len="med"/>
            <a:tailEnd type="none" w="med" len="med"/>
          </a:ln>
        </p:spPr>
      </p:cxnSp>
      <p:cxnSp>
        <p:nvCxnSpPr>
          <p:cNvPr id="21" name="Google Shape;1185;p36">
            <a:extLst>
              <a:ext uri="{FF2B5EF4-FFF2-40B4-BE49-F238E27FC236}">
                <a16:creationId xmlns:a16="http://schemas.microsoft.com/office/drawing/2014/main" id="{BDD277C2-95D7-B53E-51BF-D68E13794866}"/>
              </a:ext>
            </a:extLst>
          </p:cNvPr>
          <p:cNvCxnSpPr>
            <a:stCxn id="18" idx="3"/>
            <a:endCxn id="17" idx="1"/>
          </p:cNvCxnSpPr>
          <p:nvPr/>
        </p:nvCxnSpPr>
        <p:spPr>
          <a:xfrm flipV="1">
            <a:off x="3566568" y="2136662"/>
            <a:ext cx="1577612" cy="4277"/>
          </a:xfrm>
          <a:prstGeom prst="straightConnector1">
            <a:avLst/>
          </a:prstGeom>
          <a:noFill/>
          <a:ln w="19050" cap="flat" cmpd="sng">
            <a:solidFill>
              <a:srgbClr val="FFAB15"/>
            </a:solidFill>
            <a:prstDash val="solid"/>
            <a:round/>
            <a:headEnd type="none" w="med" len="med"/>
            <a:tailEnd type="none" w="med" len="med"/>
          </a:ln>
        </p:spPr>
      </p:cxnSp>
      <p:cxnSp>
        <p:nvCxnSpPr>
          <p:cNvPr id="22" name="Google Shape;1186;p36">
            <a:extLst>
              <a:ext uri="{FF2B5EF4-FFF2-40B4-BE49-F238E27FC236}">
                <a16:creationId xmlns:a16="http://schemas.microsoft.com/office/drawing/2014/main" id="{2E09FA7C-1E38-22B8-C6E9-D80389652EBE}"/>
              </a:ext>
            </a:extLst>
          </p:cNvPr>
          <p:cNvCxnSpPr>
            <a:cxnSpLocks/>
            <a:stCxn id="17" idx="3"/>
          </p:cNvCxnSpPr>
          <p:nvPr/>
        </p:nvCxnSpPr>
        <p:spPr>
          <a:xfrm>
            <a:off x="5937167" y="2136662"/>
            <a:ext cx="605628" cy="0"/>
          </a:xfrm>
          <a:prstGeom prst="straightConnector1">
            <a:avLst/>
          </a:prstGeom>
          <a:noFill/>
          <a:ln w="19050" cap="flat" cmpd="sng">
            <a:solidFill>
              <a:srgbClr val="FFAB15"/>
            </a:solidFill>
            <a:prstDash val="solid"/>
            <a:round/>
            <a:headEnd type="none" w="med" len="med"/>
            <a:tailEnd type="none" w="med" len="med"/>
          </a:ln>
        </p:spPr>
      </p:cxnSp>
      <p:cxnSp>
        <p:nvCxnSpPr>
          <p:cNvPr id="23" name="Google Shape;1187;p36">
            <a:extLst>
              <a:ext uri="{FF2B5EF4-FFF2-40B4-BE49-F238E27FC236}">
                <a16:creationId xmlns:a16="http://schemas.microsoft.com/office/drawing/2014/main" id="{61A6FBD2-7093-0120-855A-238E711AC8F1}"/>
              </a:ext>
            </a:extLst>
          </p:cNvPr>
          <p:cNvCxnSpPr>
            <a:cxnSpLocks/>
          </p:cNvCxnSpPr>
          <p:nvPr/>
        </p:nvCxnSpPr>
        <p:spPr>
          <a:xfrm>
            <a:off x="6409553" y="2136662"/>
            <a:ext cx="869706" cy="0"/>
          </a:xfrm>
          <a:prstGeom prst="straightConnector1">
            <a:avLst/>
          </a:prstGeom>
          <a:noFill/>
          <a:ln w="19050" cap="flat" cmpd="sng">
            <a:solidFill>
              <a:srgbClr val="FFAB15"/>
            </a:solidFill>
            <a:prstDash val="solid"/>
            <a:round/>
            <a:headEnd type="none" w="med" len="med"/>
            <a:tailEnd type="none" w="med" len="med"/>
          </a:ln>
        </p:spPr>
      </p:cxnSp>
      <p:cxnSp>
        <p:nvCxnSpPr>
          <p:cNvPr id="24" name="Google Shape;1188;p36">
            <a:extLst>
              <a:ext uri="{FF2B5EF4-FFF2-40B4-BE49-F238E27FC236}">
                <a16:creationId xmlns:a16="http://schemas.microsoft.com/office/drawing/2014/main" id="{2B5A91B9-1B7E-804B-9E4B-A61D817BA650}"/>
              </a:ext>
            </a:extLst>
          </p:cNvPr>
          <p:cNvCxnSpPr>
            <a:cxnSpLocks/>
            <a:stCxn id="14" idx="1"/>
            <a:endCxn id="16" idx="0"/>
          </p:cNvCxnSpPr>
          <p:nvPr/>
        </p:nvCxnSpPr>
        <p:spPr>
          <a:xfrm rot="10800000" flipV="1">
            <a:off x="1324178" y="1047841"/>
            <a:ext cx="2837784" cy="904096"/>
          </a:xfrm>
          <a:prstGeom prst="bentConnector2">
            <a:avLst/>
          </a:prstGeom>
          <a:noFill/>
          <a:ln w="19050" cap="flat" cmpd="sng">
            <a:solidFill>
              <a:srgbClr val="FFAB15"/>
            </a:solidFill>
            <a:prstDash val="solid"/>
            <a:round/>
            <a:headEnd type="none" w="med" len="med"/>
            <a:tailEnd type="none" w="med" len="med"/>
          </a:ln>
        </p:spPr>
      </p:cxnSp>
      <p:cxnSp>
        <p:nvCxnSpPr>
          <p:cNvPr id="25" name="Google Shape;1189;p36">
            <a:extLst>
              <a:ext uri="{FF2B5EF4-FFF2-40B4-BE49-F238E27FC236}">
                <a16:creationId xmlns:a16="http://schemas.microsoft.com/office/drawing/2014/main" id="{05506EA1-EA4E-9244-9C53-7CAB468F7001}"/>
              </a:ext>
            </a:extLst>
          </p:cNvPr>
          <p:cNvCxnSpPr>
            <a:cxnSpLocks/>
            <a:stCxn id="14" idx="3"/>
            <a:endCxn id="19" idx="0"/>
          </p:cNvCxnSpPr>
          <p:nvPr/>
        </p:nvCxnSpPr>
        <p:spPr>
          <a:xfrm>
            <a:off x="5198403" y="1047841"/>
            <a:ext cx="2477350" cy="886555"/>
          </a:xfrm>
          <a:prstGeom prst="bentConnector2">
            <a:avLst/>
          </a:prstGeom>
          <a:noFill/>
          <a:ln w="19050" cap="flat" cmpd="sng">
            <a:solidFill>
              <a:srgbClr val="FFAB15"/>
            </a:solidFill>
            <a:prstDash val="solid"/>
            <a:round/>
            <a:headEnd type="none" w="med" len="med"/>
            <a:tailEnd type="none" w="med" len="med"/>
          </a:ln>
        </p:spPr>
      </p:cxnSp>
      <p:grpSp>
        <p:nvGrpSpPr>
          <p:cNvPr id="26" name="Google Shape;1190;p36">
            <a:extLst>
              <a:ext uri="{FF2B5EF4-FFF2-40B4-BE49-F238E27FC236}">
                <a16:creationId xmlns:a16="http://schemas.microsoft.com/office/drawing/2014/main" id="{3965DAF2-4958-1901-24CE-A02854113486}"/>
              </a:ext>
            </a:extLst>
          </p:cNvPr>
          <p:cNvGrpSpPr/>
          <p:nvPr/>
        </p:nvGrpSpPr>
        <p:grpSpPr>
          <a:xfrm>
            <a:off x="4536141" y="929625"/>
            <a:ext cx="265769" cy="219247"/>
            <a:chOff x="-64774725" y="1916550"/>
            <a:chExt cx="319000" cy="314400"/>
          </a:xfrm>
        </p:grpSpPr>
        <p:sp>
          <p:nvSpPr>
            <p:cNvPr id="27" name="Google Shape;1191;p36">
              <a:extLst>
                <a:ext uri="{FF2B5EF4-FFF2-40B4-BE49-F238E27FC236}">
                  <a16:creationId xmlns:a16="http://schemas.microsoft.com/office/drawing/2014/main" id="{8A985FC9-473B-35E2-AA44-1EA347606BD1}"/>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66">
                <a:defRPr/>
              </a:pPr>
              <a:endParaRPr sz="1050"/>
            </a:p>
          </p:txBody>
        </p:sp>
        <p:sp>
          <p:nvSpPr>
            <p:cNvPr id="28" name="Google Shape;1192;p36">
              <a:extLst>
                <a:ext uri="{FF2B5EF4-FFF2-40B4-BE49-F238E27FC236}">
                  <a16:creationId xmlns:a16="http://schemas.microsoft.com/office/drawing/2014/main" id="{77500BF7-FE8D-D0EA-07C4-D3091A6202F4}"/>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66">
                <a:defRPr/>
              </a:pPr>
              <a:endParaRPr sz="1050"/>
            </a:p>
          </p:txBody>
        </p:sp>
      </p:grpSp>
      <p:sp>
        <p:nvSpPr>
          <p:cNvPr id="31" name="Freeform 7">
            <a:extLst>
              <a:ext uri="{FF2B5EF4-FFF2-40B4-BE49-F238E27FC236}">
                <a16:creationId xmlns:a16="http://schemas.microsoft.com/office/drawing/2014/main" id="{E088F26C-104D-4572-7A9E-FCBB383FAB73}"/>
              </a:ext>
            </a:extLst>
          </p:cNvPr>
          <p:cNvSpPr/>
          <p:nvPr/>
        </p:nvSpPr>
        <p:spPr>
          <a:xfrm>
            <a:off x="64146" y="3640471"/>
            <a:ext cx="1152258" cy="1503029"/>
          </a:xfrm>
          <a:custGeom>
            <a:avLst/>
            <a:gdLst/>
            <a:ahLst/>
            <a:cxnLst/>
            <a:rect l="l" t="t" r="r" b="b"/>
            <a:pathLst>
              <a:path w="1482330" h="2215439">
                <a:moveTo>
                  <a:pt x="0" y="0"/>
                </a:moveTo>
                <a:lnTo>
                  <a:pt x="1482331" y="0"/>
                </a:lnTo>
                <a:lnTo>
                  <a:pt x="1482331" y="2215439"/>
                </a:lnTo>
                <a:lnTo>
                  <a:pt x="0" y="22154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lang="en-SG" sz="1800" b="0" i="0" u="none" strike="noStrike" kern="120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1416624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E25ED3F0-7C7A-135F-CA0D-8CF4B91FE04E}"/>
              </a:ext>
            </a:extLst>
          </p:cNvPr>
          <p:cNvGrpSpPr/>
          <p:nvPr/>
        </p:nvGrpSpPr>
        <p:grpSpPr>
          <a:xfrm>
            <a:off x="4019308" y="900327"/>
            <a:ext cx="4359044" cy="4014830"/>
            <a:chOff x="5359078" y="1200436"/>
            <a:chExt cx="5812058" cy="5353106"/>
          </a:xfrm>
        </p:grpSpPr>
        <p:pic>
          <p:nvPicPr>
            <p:cNvPr id="51" name="图片 10245" descr="22">
              <a:extLst>
                <a:ext uri="{FF2B5EF4-FFF2-40B4-BE49-F238E27FC236}">
                  <a16:creationId xmlns:a16="http://schemas.microsoft.com/office/drawing/2014/main" id="{02FAAF65-7DF4-3267-1684-3334A5A0C347}"/>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52" name="TextBox 51">
              <a:extLst>
                <a:ext uri="{FF2B5EF4-FFF2-40B4-BE49-F238E27FC236}">
                  <a16:creationId xmlns:a16="http://schemas.microsoft.com/office/drawing/2014/main" id="{48DB0D4A-5FAC-9655-39EE-26A3F5974F02}"/>
                </a:ext>
              </a:extLst>
            </p:cNvPr>
            <p:cNvSpPr txBox="1"/>
            <p:nvPr/>
          </p:nvSpPr>
          <p:spPr>
            <a:xfrm>
              <a:off x="5848333" y="2655040"/>
              <a:ext cx="5135353" cy="3898502"/>
            </a:xfrm>
            <a:prstGeom prst="rect">
              <a:avLst/>
            </a:prstGeom>
            <a:noFill/>
          </p:spPr>
          <p:txBody>
            <a:bodyPr wrap="square">
              <a:spAutoFit/>
            </a:bodyPr>
            <a:lstStyle/>
            <a:p>
              <a:pPr algn="just" defTabSz="685800">
                <a:buClrTx/>
              </a:pPr>
              <a:r>
                <a:rPr lang="vi-VN" sz="2800" dirty="0">
                  <a:effectLst/>
                  <a:latin typeface="Times New Roman" panose="02020603050405020304" pitchFamily="18" charset="0"/>
                  <a:ea typeface="Calibri" panose="020F0502020204030204" pitchFamily="34" charset="0"/>
                </a:rPr>
                <a:t>Viết </a:t>
              </a:r>
              <a:r>
                <a:rPr lang="vi-VN" sz="2800" dirty="0">
                  <a:effectLst/>
                  <a:latin typeface="Times New Roman" panose="02020603050405020304" pitchFamily="18" charset="0"/>
                  <a:ea typeface="Times New Roman" panose="02020603050405020304" pitchFamily="18" charset="0"/>
                </a:rPr>
                <a:t>VB thuyết minh về một danh lam thắng cảnh hay di tích lịch sử, có sử dụng các sơ đồ, bảng biểu, hình ảnh minh hoạ.</a:t>
              </a:r>
              <a:endParaRPr lang="en-SG" sz="2800" dirty="0">
                <a:effectLst/>
                <a:latin typeface="+mj-lt"/>
                <a:ea typeface="Calibri" panose="020F0502020204030204" pitchFamily="34" charset="0"/>
                <a:cs typeface="Times New Roman" panose="02020603050405020304" pitchFamily="18" charset="0"/>
              </a:endParaRPr>
            </a:p>
            <a:p>
              <a:pPr algn="just">
                <a:spcAft>
                  <a:spcPts val="800"/>
                </a:spcAft>
              </a:pP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81929A6A-BCFC-2A61-CB10-DA05D8DD0E48}"/>
              </a:ext>
            </a:extLst>
          </p:cNvPr>
          <p:cNvGrpSpPr/>
          <p:nvPr/>
        </p:nvGrpSpPr>
        <p:grpSpPr>
          <a:xfrm>
            <a:off x="622838" y="1517676"/>
            <a:ext cx="2773632" cy="3625824"/>
            <a:chOff x="862249" y="1737359"/>
            <a:chExt cx="3698176" cy="4834432"/>
          </a:xfrm>
        </p:grpSpPr>
        <p:sp>
          <p:nvSpPr>
            <p:cNvPr id="54" name="Freeform 20">
              <a:extLst>
                <a:ext uri="{FF2B5EF4-FFF2-40B4-BE49-F238E27FC236}">
                  <a16:creationId xmlns:a16="http://schemas.microsoft.com/office/drawing/2014/main" id="{AC49ACE2-D966-B81C-39A1-A187FA34817D}"/>
                </a:ext>
              </a:extLst>
            </p:cNvPr>
            <p:cNvSpPr/>
            <p:nvPr/>
          </p:nvSpPr>
          <p:spPr>
            <a:xfrm>
              <a:off x="1148080" y="1737359"/>
              <a:ext cx="3190135" cy="1816069"/>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nchor="t"/>
            <a:lstStyle/>
            <a:p>
              <a:pPr defTabSz="685800">
                <a:buClrTx/>
              </a:pPr>
              <a:r>
                <a:rPr lang="en-US" sz="2800" b="1" kern="1200" dirty="0">
                  <a:solidFill>
                    <a:prstClr val="black"/>
                  </a:solidFill>
                  <a:latin typeface="Times New Roman" panose="02020603050405020304" pitchFamily="18" charset="0"/>
                  <a:ea typeface="+mn-ea"/>
                  <a:cs typeface="Times New Roman" panose="02020603050405020304" pitchFamily="18" charset="0"/>
                </a:rPr>
                <a:t>NHIỆM VỤ HỌC TẬP</a:t>
              </a:r>
              <a:endParaRPr lang="en-SG" sz="28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55" name="Freeform 21">
              <a:extLst>
                <a:ext uri="{FF2B5EF4-FFF2-40B4-BE49-F238E27FC236}">
                  <a16:creationId xmlns:a16="http://schemas.microsoft.com/office/drawing/2014/main" id="{3DA2CD56-4B7D-130B-5C1E-6AD9FFB30B22}"/>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6">
                <a:extLst>
                  <a:ext uri="{96DAC541-7B7A-43D3-8B79-37D633B846F1}">
                    <asvg:svgBlip xmlns:asvg="http://schemas.microsoft.com/office/drawing/2016/SVG/main" r:embed="rId7"/>
                  </a:ext>
                </a:extLst>
              </a:blip>
              <a:stretch>
                <a:fillRect r="-69273" b="-52568"/>
              </a:stretch>
            </a:blipFill>
            <a:ln cap="sq">
              <a:noFill/>
              <a:prstDash val="solid"/>
              <a:miter/>
            </a:ln>
          </p:spPr>
          <p:txBody>
            <a:bodyPr/>
            <a:lstStyle/>
            <a:p>
              <a:pPr defTabSz="685800">
                <a:buClrTx/>
              </a:pPr>
              <a:endParaRPr lang="en-SG" sz="1350" kern="1200">
                <a:solidFill>
                  <a:prstClr val="black"/>
                </a:solidFill>
                <a:latin typeface="Calibri" panose="020F0502020204030204"/>
                <a:ea typeface="+mn-ea"/>
                <a:cs typeface="+mn-cs"/>
              </a:endParaRPr>
            </a:p>
          </p:txBody>
        </p:sp>
      </p:grpSp>
    </p:spTree>
    <p:extLst>
      <p:ext uri="{BB962C8B-B14F-4D97-AF65-F5344CB8AC3E}">
        <p14:creationId xmlns:p14="http://schemas.microsoft.com/office/powerpoint/2010/main" val="2068428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82305" y="-43544"/>
            <a:ext cx="4572000" cy="587148"/>
          </a:xfrm>
          <a:prstGeom prst="rect">
            <a:avLst/>
          </a:prstGeom>
          <a:noFill/>
        </p:spPr>
        <p:txBody>
          <a:bodyPr wrap="square">
            <a:spAutoFit/>
          </a:bodyPr>
          <a:lstStyle/>
          <a:p>
            <a:pPr marL="0" marR="0" lvl="0" indent="0" algn="ctr" defTabSz="914378" rtl="0" eaLnBrk="1" fontAlgn="auto" latinLnBrk="0" hangingPunct="1">
              <a:lnSpc>
                <a:spcPct val="15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BẢNG KIỂM</a:t>
            </a:r>
            <a:endParaRPr kumimoji="0" lang="en-SG"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DBCE3E1A-B3E7-E38B-F832-2EC7F114549D}"/>
              </a:ext>
            </a:extLst>
          </p:cNvPr>
          <p:cNvGraphicFramePr>
            <a:graphicFrameLocks noGrp="1"/>
          </p:cNvGraphicFramePr>
          <p:nvPr>
            <p:extLst>
              <p:ext uri="{D42A27DB-BD31-4B8C-83A1-F6EECF244321}">
                <p14:modId xmlns:p14="http://schemas.microsoft.com/office/powerpoint/2010/main" val="6708799"/>
              </p:ext>
            </p:extLst>
          </p:nvPr>
        </p:nvGraphicFramePr>
        <p:xfrm>
          <a:off x="104235" y="690506"/>
          <a:ext cx="8947486" cy="4359665"/>
        </p:xfrm>
        <a:graphic>
          <a:graphicData uri="http://schemas.openxmlformats.org/drawingml/2006/table">
            <a:tbl>
              <a:tblPr firstRow="1" firstCol="1" bandRow="1">
                <a:tableStyleId>{10A1B5D5-9B99-4C35-A422-299274C87663}</a:tableStyleId>
              </a:tblPr>
              <a:tblGrid>
                <a:gridCol w="1078613">
                  <a:extLst>
                    <a:ext uri="{9D8B030D-6E8A-4147-A177-3AD203B41FA5}">
                      <a16:colId xmlns:a16="http://schemas.microsoft.com/office/drawing/2014/main" val="2517627002"/>
                    </a:ext>
                  </a:extLst>
                </a:gridCol>
                <a:gridCol w="6303683">
                  <a:extLst>
                    <a:ext uri="{9D8B030D-6E8A-4147-A177-3AD203B41FA5}">
                      <a16:colId xmlns:a16="http://schemas.microsoft.com/office/drawing/2014/main" val="4212171339"/>
                    </a:ext>
                  </a:extLst>
                </a:gridCol>
                <a:gridCol w="782595">
                  <a:extLst>
                    <a:ext uri="{9D8B030D-6E8A-4147-A177-3AD203B41FA5}">
                      <a16:colId xmlns:a16="http://schemas.microsoft.com/office/drawing/2014/main" val="2664816156"/>
                    </a:ext>
                  </a:extLst>
                </a:gridCol>
                <a:gridCol w="782595">
                  <a:extLst>
                    <a:ext uri="{9D8B030D-6E8A-4147-A177-3AD203B41FA5}">
                      <a16:colId xmlns:a16="http://schemas.microsoft.com/office/drawing/2014/main" val="2070415993"/>
                    </a:ext>
                  </a:extLst>
                </a:gridCol>
              </a:tblGrid>
              <a:tr h="560207">
                <a:tc>
                  <a:txBody>
                    <a:bodyPr/>
                    <a:lstStyle/>
                    <a:p>
                      <a:pPr algn="ctr">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 </a:t>
                      </a:r>
                      <a:endParaRPr lang="en-SG"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Tiêu chí</a:t>
                      </a:r>
                      <a:endParaRPr lang="en-SG"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Đạt</a:t>
                      </a:r>
                      <a:endParaRPr lang="en-SG"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Chưa đạt</a:t>
                      </a:r>
                      <a:endParaRPr lang="en-SG"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8549981"/>
                  </a:ext>
                </a:extLst>
              </a:tr>
              <a:tr h="280103">
                <a:tc rowSpan="2">
                  <a:txBody>
                    <a:bodyPr/>
                    <a:lstStyle/>
                    <a:p>
                      <a:pPr>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Mở bài</a:t>
                      </a:r>
                      <a:endParaRPr lang="en-SG"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Nêu tên của danh lam thắng cảnh hay di tích lịch sử</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573866"/>
                  </a:ext>
                </a:extLst>
              </a:tr>
              <a:tr h="346362">
                <a:tc vMerge="1">
                  <a:txBody>
                    <a:bodyPr/>
                    <a:lstStyle/>
                    <a:p>
                      <a:endParaRPr lang="en-SG"/>
                    </a:p>
                  </a:txBody>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Giới thiệu khái quát về danh lam thắng cảnh hay di tích lịch sử</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523331"/>
                  </a:ext>
                </a:extLst>
              </a:tr>
              <a:tr h="585805">
                <a:tc rowSpan="2">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Thân bài</a:t>
                      </a:r>
                      <a:endParaRPr lang="en-SG" sz="180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Trình bày có hệ thống những thông tin liên quan đến các phương diện khác nhau của danh lam thắng cảnh hay di tích lịch sử</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651236"/>
                  </a:ext>
                </a:extLst>
              </a:tr>
              <a:tr h="280103">
                <a:tc vMerge="1">
                  <a:txBody>
                    <a:bodyPr/>
                    <a:lstStyle/>
                    <a:p>
                      <a:endParaRPr lang="en-SG"/>
                    </a:p>
                  </a:txBody>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Kết hợp thuyết minh với miêu tả, tự sự, biểu cảm,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48127"/>
                  </a:ext>
                </a:extLst>
              </a:tr>
              <a:tr h="280103">
                <a:tc rowSpan="3">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Kết bài</a:t>
                      </a:r>
                      <a:endParaRPr lang="en-SG" sz="180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Đánh giá khái quát về danh lam thắng cảnh hay di tích lịch sử</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551779"/>
                  </a:ext>
                </a:extLst>
              </a:tr>
              <a:tr h="560207">
                <a:tc vMerge="1">
                  <a:txBody>
                    <a:bodyPr/>
                    <a:lstStyle/>
                    <a:p>
                      <a:endParaRPr lang="en-SG"/>
                    </a:p>
                  </a:txBody>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Bày tỏ suy nghĩ, tình cảm của người viết về danh lam thắng cảnh hay di tích lịch sử</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594614"/>
                  </a:ext>
                </a:extLst>
              </a:tr>
              <a:tr h="280103">
                <a:tc vMerge="1">
                  <a:txBody>
                    <a:bodyPr/>
                    <a:lstStyle/>
                    <a:p>
                      <a:endParaRPr lang="en-SG"/>
                    </a:p>
                  </a:txBody>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Đưa ra lời mời gọi tham quan (nếu cần)</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305572"/>
                  </a:ext>
                </a:extLst>
              </a:tr>
              <a:tr h="346362">
                <a:tc rowSpan="3">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Hình thức và diễn đạt</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Nhan đề và các đề mục nêu được thông tin chính của bài viết</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940642"/>
                  </a:ext>
                </a:extLst>
              </a:tr>
              <a:tr h="560207">
                <a:tc vMerge="1">
                  <a:txBody>
                    <a:bodyPr/>
                    <a:lstStyle/>
                    <a:p>
                      <a:endParaRPr lang="en-SG"/>
                    </a:p>
                  </a:txBody>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Sử dụng hiệu quả phương tiện phi ngôn ngữ để làm rõ thông tin quan trọng</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595750"/>
                  </a:ext>
                </a:extLst>
              </a:tr>
              <a:tr h="280103">
                <a:tc vMerge="1">
                  <a:txBody>
                    <a:bodyPr/>
                    <a:lstStyle/>
                    <a:p>
                      <a:endParaRPr lang="en-SG"/>
                    </a:p>
                  </a:txBody>
                  <a:tcPr/>
                </a:tc>
                <a:tc>
                  <a:txBody>
                    <a:bodyPr/>
                    <a:lstStyle/>
                    <a:p>
                      <a:pPr>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Sử dụng hiệu quả (các) cách trình bày thông tin</a:t>
                      </a:r>
                      <a:endParaRPr lang="en-SG"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a:solidFill>
                            <a:schemeClr val="tx1"/>
                          </a:solidFill>
                          <a:effectLst/>
                          <a:latin typeface="Times New Roman" panose="02020603050405020304" pitchFamily="18" charset="0"/>
                          <a:cs typeface="Times New Roman" panose="02020603050405020304" pitchFamily="18" charset="0"/>
                        </a:rPr>
                        <a:t> </a:t>
                      </a:r>
                      <a:endParaRPr lang="en-SG"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 </a:t>
                      </a:r>
                      <a:endParaRPr lang="en-SG"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5" marR="25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6898"/>
                  </a:ext>
                </a:extLst>
              </a:tr>
            </a:tbl>
          </a:graphicData>
        </a:graphic>
      </p:graphicFrame>
    </p:spTree>
    <p:extLst>
      <p:ext uri="{BB962C8B-B14F-4D97-AF65-F5344CB8AC3E}">
        <p14:creationId xmlns:p14="http://schemas.microsoft.com/office/powerpoint/2010/main" val="13434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1044228" y="2913667"/>
            <a:ext cx="7697099"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vi-VN" sz="4800" b="1" dirty="0">
                <a:latin typeface="+mj-lt"/>
              </a:rPr>
              <a:t>Hoạt động xem lại và chỉnh sửa, rút kinh nghiệm </a:t>
            </a:r>
            <a:endParaRPr kumimoji="0" lang="en-SG" sz="213200" b="0" i="0" u="none" strike="noStrike" kern="0" cap="none" spc="0" normalizeH="0" baseline="0" noProof="0" dirty="0">
              <a:ln>
                <a:noFill/>
              </a:ln>
              <a:solidFill>
                <a:prstClr val="black"/>
              </a:solidFill>
              <a:effectLst/>
              <a:uLnTx/>
              <a:uFillTx/>
              <a:latin typeface="+mj-lt"/>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580508" y="1729950"/>
            <a:ext cx="2302971"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4400" b="1" dirty="0">
                <a:solidFill>
                  <a:prstClr val="black"/>
                </a:solidFill>
                <a:latin typeface="Times New Roman" panose="02020603050405020304" pitchFamily="18" charset="0"/>
                <a:cs typeface="Times New Roman" panose="02020603050405020304" pitchFamily="18" charset="0"/>
                <a:sym typeface="Titan One"/>
              </a:rPr>
              <a:t>3</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81418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3.1. Hoạt động xem lại và chỉnh sửa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3756DEFC-D8DB-6BE0-6639-1E6158A95CE2}"/>
              </a:ext>
            </a:extLst>
          </p:cNvPr>
          <p:cNvGrpSpPr/>
          <p:nvPr/>
        </p:nvGrpSpPr>
        <p:grpSpPr>
          <a:xfrm>
            <a:off x="346217" y="2358190"/>
            <a:ext cx="2804676" cy="2790658"/>
            <a:chOff x="862249" y="2523666"/>
            <a:chExt cx="3698176" cy="4048125"/>
          </a:xfrm>
        </p:grpSpPr>
        <p:sp>
          <p:nvSpPr>
            <p:cNvPr id="7" name="Freeform 20">
              <a:extLst>
                <a:ext uri="{FF2B5EF4-FFF2-40B4-BE49-F238E27FC236}">
                  <a16:creationId xmlns:a16="http://schemas.microsoft.com/office/drawing/2014/main" id="{A4541335-2C38-D7D6-EEED-6991899569FA}"/>
                </a:ext>
              </a:extLst>
            </p:cNvPr>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endParaRPr kumimoji="0" lang="en-SG" sz="1013"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8" name="Freeform 21">
              <a:extLst>
                <a:ext uri="{FF2B5EF4-FFF2-40B4-BE49-F238E27FC236}">
                  <a16:creationId xmlns:a16="http://schemas.microsoft.com/office/drawing/2014/main" id="{A7FFF220-BBAB-4AB6-7E2D-9A42E4F93BBF}"/>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5">
                <a:extLst>
                  <a:ext uri="{96DAC541-7B7A-43D3-8B79-37D633B846F1}">
                    <asvg:svgBlip xmlns:asvg="http://schemas.microsoft.com/office/drawing/2016/SVG/main" r:embed="rId6"/>
                  </a:ext>
                </a:extLst>
              </a:blip>
              <a:stretch>
                <a:fillRect r="-69273" b="-52568"/>
              </a:stretch>
            </a:blipFill>
            <a:ln cap="sq">
              <a:noFill/>
              <a:prstDash val="solid"/>
              <a:miter/>
            </a:ln>
          </p:spPr>
          <p:txBody>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endParaRPr kumimoji="0" lang="en-SG" sz="1013"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9" name="Group 8">
            <a:extLst>
              <a:ext uri="{FF2B5EF4-FFF2-40B4-BE49-F238E27FC236}">
                <a16:creationId xmlns:a16="http://schemas.microsoft.com/office/drawing/2014/main" id="{9BC273F9-475A-E517-60FA-F6842142DCA7}"/>
              </a:ext>
            </a:extLst>
          </p:cNvPr>
          <p:cNvGrpSpPr/>
          <p:nvPr/>
        </p:nvGrpSpPr>
        <p:grpSpPr>
          <a:xfrm>
            <a:off x="3228108" y="1031628"/>
            <a:ext cx="5670152" cy="3582317"/>
            <a:chOff x="4557820" y="1639032"/>
            <a:chExt cx="6879004" cy="3437936"/>
          </a:xfrm>
        </p:grpSpPr>
        <p:sp>
          <p:nvSpPr>
            <p:cNvPr id="10" name="Google Shape;1486;p46">
              <a:extLst>
                <a:ext uri="{FF2B5EF4-FFF2-40B4-BE49-F238E27FC236}">
                  <a16:creationId xmlns:a16="http://schemas.microsoft.com/office/drawing/2014/main" id="{924F8BEB-52E8-8D50-AC00-E3DF6CD6563D}"/>
                </a:ext>
              </a:extLst>
            </p:cNvPr>
            <p:cNvSpPr/>
            <p:nvPr/>
          </p:nvSpPr>
          <p:spPr>
            <a:xfrm>
              <a:off x="4557820" y="1639032"/>
              <a:ext cx="6879004" cy="343793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D7C4"/>
            </a:solidFill>
            <a:ln w="12700" cmpd="sng">
              <a:solidFill>
                <a:srgbClr val="682F2D"/>
              </a:solidFill>
              <a:prstDash val="dash"/>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字魂86号-杨任东楷书"/>
                <a:cs typeface="Arial"/>
              </a:endParaRPr>
            </a:p>
          </p:txBody>
        </p:sp>
        <p:sp>
          <p:nvSpPr>
            <p:cNvPr id="11" name="TextBox 10">
              <a:extLst>
                <a:ext uri="{FF2B5EF4-FFF2-40B4-BE49-F238E27FC236}">
                  <a16:creationId xmlns:a16="http://schemas.microsoft.com/office/drawing/2014/main" id="{6556C910-C3C3-0185-FBA1-21A47F4C5325}"/>
                </a:ext>
              </a:extLst>
            </p:cNvPr>
            <p:cNvSpPr txBox="1"/>
            <p:nvPr/>
          </p:nvSpPr>
          <p:spPr>
            <a:xfrm flipH="1">
              <a:off x="4762273" y="1829145"/>
              <a:ext cx="6531722" cy="2998000"/>
            </a:xfrm>
            <a:prstGeom prst="rect">
              <a:avLst/>
            </a:prstGeom>
            <a:noFill/>
          </p:spPr>
          <p:txBody>
            <a:bodyPr wrap="square">
              <a:spAutoFit/>
            </a:bodyPr>
            <a:lstStyle/>
            <a:p>
              <a:pPr algn="ctr">
                <a:spcAft>
                  <a:spcPts val="800"/>
                </a:spcAft>
                <a:tabLst>
                  <a:tab pos="34734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33852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3.1. Hoạt động xem lại và chỉnh sửa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Freeform 7">
            <a:extLst>
              <a:ext uri="{FF2B5EF4-FFF2-40B4-BE49-F238E27FC236}">
                <a16:creationId xmlns:a16="http://schemas.microsoft.com/office/drawing/2014/main" id="{E8D96392-CAD3-504C-D6FC-34420D0FF748}"/>
              </a:ext>
            </a:extLst>
          </p:cNvPr>
          <p:cNvSpPr/>
          <p:nvPr/>
        </p:nvSpPr>
        <p:spPr>
          <a:xfrm>
            <a:off x="483595" y="2691828"/>
            <a:ext cx="1826897" cy="2460412"/>
          </a:xfrm>
          <a:custGeom>
            <a:avLst/>
            <a:gdLst/>
            <a:ahLst/>
            <a:cxnLst/>
            <a:rect l="l" t="t" r="r" b="b"/>
            <a:pathLst>
              <a:path w="1482330" h="2215439">
                <a:moveTo>
                  <a:pt x="0" y="0"/>
                </a:moveTo>
                <a:lnTo>
                  <a:pt x="1482331" y="0"/>
                </a:lnTo>
                <a:lnTo>
                  <a:pt x="1482331" y="2215439"/>
                </a:lnTo>
                <a:lnTo>
                  <a:pt x="0" y="22154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lang="en-SG"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 name="Freeform 13">
            <a:extLst>
              <a:ext uri="{FF2B5EF4-FFF2-40B4-BE49-F238E27FC236}">
                <a16:creationId xmlns:a16="http://schemas.microsoft.com/office/drawing/2014/main" id="{AEE77AC6-A38A-AACD-9A1E-04F2D12B1E7B}"/>
              </a:ext>
            </a:extLst>
          </p:cNvPr>
          <p:cNvSpPr/>
          <p:nvPr/>
        </p:nvSpPr>
        <p:spPr>
          <a:xfrm>
            <a:off x="2765330" y="1244545"/>
            <a:ext cx="5432202" cy="3247862"/>
          </a:xfrm>
          <a:custGeom>
            <a:avLst/>
            <a:gdLst/>
            <a:ahLst/>
            <a:cxnLst/>
            <a:rect l="l" t="t" r="r" b="b"/>
            <a:pathLst>
              <a:path w="2773456" h="2057400">
                <a:moveTo>
                  <a:pt x="0" y="0"/>
                </a:moveTo>
                <a:lnTo>
                  <a:pt x="2773456" y="0"/>
                </a:lnTo>
                <a:lnTo>
                  <a:pt x="2773456"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lang="en-SG"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2" name="TextBox 11">
            <a:extLst>
              <a:ext uri="{FF2B5EF4-FFF2-40B4-BE49-F238E27FC236}">
                <a16:creationId xmlns:a16="http://schemas.microsoft.com/office/drawing/2014/main" id="{D36C3A41-20DE-DA53-4E85-1D2F03D16E24}"/>
              </a:ext>
            </a:extLst>
          </p:cNvPr>
          <p:cNvSpPr txBox="1"/>
          <p:nvPr/>
        </p:nvSpPr>
        <p:spPr>
          <a:xfrm>
            <a:off x="3037568" y="1533347"/>
            <a:ext cx="4887726" cy="5232202"/>
          </a:xfrm>
          <a:prstGeom prst="rect">
            <a:avLst/>
          </a:prstGeom>
          <a:noFill/>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HS </a:t>
            </a:r>
            <a:r>
              <a:rPr lang="en-US" sz="2800" dirty="0" err="1">
                <a:solidFill>
                  <a:schemeClr val="bg1"/>
                </a:solidFill>
                <a:latin typeface="Times New Roman" panose="02020603050405020304" pitchFamily="18" charset="0"/>
                <a:cs typeface="Times New Roman" panose="02020603050405020304" pitchFamily="18" charset="0"/>
              </a:rPr>
              <a:t>đọc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lớp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HS </a:t>
            </a:r>
            <a:r>
              <a:rPr lang="en-US" sz="2800" dirty="0" err="1">
                <a:solidFill>
                  <a:schemeClr val="bg1"/>
                </a:solidFill>
                <a:latin typeface="Times New Roman" panose="02020603050405020304" pitchFamily="18" charset="0"/>
                <a:cs typeface="Times New Roman" panose="02020603050405020304" pitchFamily="18" charset="0"/>
              </a:rPr>
              <a:t>khác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dựa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bảng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kiểm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kĩ</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năng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thuyết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danh</a:t>
            </a:r>
            <a:r>
              <a:rPr lang="en-US" sz="2800" dirty="0">
                <a:solidFill>
                  <a:schemeClr val="bg1"/>
                </a:solidFill>
                <a:latin typeface="Times New Roman" panose="02020603050405020304" pitchFamily="18" charset="0"/>
                <a:cs typeface="Times New Roman" panose="02020603050405020304" pitchFamily="18" charset="0"/>
              </a:rPr>
              <a:t> lam </a:t>
            </a:r>
            <a:r>
              <a:rPr lang="en-US" sz="2800" dirty="0" err="1">
                <a:solidFill>
                  <a:schemeClr val="bg1"/>
                </a:solidFill>
                <a:latin typeface="Times New Roman" panose="02020603050405020304" pitchFamily="18" charset="0"/>
                <a:cs typeface="Times New Roman" panose="02020603050405020304" pitchFamily="18" charset="0"/>
              </a:rPr>
              <a:t>thắng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cảnh</a:t>
            </a:r>
            <a:r>
              <a:rPr lang="en-US" sz="2800" dirty="0">
                <a:solidFill>
                  <a:schemeClr val="bg1"/>
                </a:solidFill>
                <a:latin typeface="Times New Roman" panose="02020603050405020304" pitchFamily="18" charset="0"/>
                <a:cs typeface="Times New Roman" panose="02020603050405020304" pitchFamily="18" charset="0"/>
              </a:rPr>
              <a:t> hay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di </a:t>
            </a:r>
            <a:r>
              <a:rPr lang="en-US" sz="2800" dirty="0" err="1">
                <a:solidFill>
                  <a:schemeClr val="bg1"/>
                </a:solidFill>
                <a:latin typeface="Times New Roman" panose="02020603050405020304" pitchFamily="18" charset="0"/>
                <a:cs typeface="Times New Roman" panose="02020603050405020304" pitchFamily="18" charset="0"/>
              </a:rPr>
              <a:t>tích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lịch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a:t>
            </a:r>
            <a:endParaRPr lang="en-SG" sz="2800" dirty="0">
              <a:solidFill>
                <a:schemeClr val="bg1"/>
              </a:solidFill>
              <a:latin typeface="Times New Roman" panose="02020603050405020304" pitchFamily="18" charset="0"/>
              <a:cs typeface="Times New Roman" panose="02020603050405020304" pitchFamily="18" charset="0"/>
            </a:endParaRPr>
          </a:p>
          <a:p>
            <a:pPr algn="just"/>
            <a:endParaRPr lang="en-SG" sz="1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0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lnSpc>
                <a:spcPct val="15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3.2. Hoạt động rút kinh nghiệm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Freeform 11">
            <a:extLst>
              <a:ext uri="{FF2B5EF4-FFF2-40B4-BE49-F238E27FC236}">
                <a16:creationId xmlns:a16="http://schemas.microsoft.com/office/drawing/2014/main" id="{61D700B6-B379-9DDF-BB62-6A033F34A1A2}"/>
              </a:ext>
            </a:extLst>
          </p:cNvPr>
          <p:cNvSpPr/>
          <p:nvPr/>
        </p:nvSpPr>
        <p:spPr>
          <a:xfrm>
            <a:off x="3464396" y="812733"/>
            <a:ext cx="5332369" cy="3659511"/>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2"/>
            <a:stretch>
              <a:fillRect/>
            </a:stretch>
          </a:blipFill>
        </p:spPr>
        <p:txBody>
          <a:bodyPr/>
          <a:lstStyle/>
          <a:p>
            <a:endParaRPr lang="en-SG"/>
          </a:p>
        </p:txBody>
      </p:sp>
      <p:grpSp>
        <p:nvGrpSpPr>
          <p:cNvPr id="61" name="Google Shape;897;p36">
            <a:extLst>
              <a:ext uri="{FF2B5EF4-FFF2-40B4-BE49-F238E27FC236}">
                <a16:creationId xmlns:a16="http://schemas.microsoft.com/office/drawing/2014/main" id="{FC179B71-DE64-C9B6-2842-0EE1BCD5EBA8}"/>
              </a:ext>
            </a:extLst>
          </p:cNvPr>
          <p:cNvGrpSpPr/>
          <p:nvPr/>
        </p:nvGrpSpPr>
        <p:grpSpPr>
          <a:xfrm>
            <a:off x="698048" y="2449711"/>
            <a:ext cx="2518653" cy="2339916"/>
            <a:chOff x="698048" y="2449711"/>
            <a:chExt cx="2518653" cy="2339916"/>
          </a:xfrm>
        </p:grpSpPr>
        <p:sp>
          <p:nvSpPr>
            <p:cNvPr id="62" name="Google Shape;902;p36">
              <a:extLst>
                <a:ext uri="{FF2B5EF4-FFF2-40B4-BE49-F238E27FC236}">
                  <a16:creationId xmlns:a16="http://schemas.microsoft.com/office/drawing/2014/main" id="{A80651B1-AEDE-7793-ED84-B41FC68C3AA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03;p36">
              <a:extLst>
                <a:ext uri="{FF2B5EF4-FFF2-40B4-BE49-F238E27FC236}">
                  <a16:creationId xmlns:a16="http://schemas.microsoft.com/office/drawing/2014/main" id="{E5326529-BB2F-0917-168D-C20F578B607D}"/>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04;p36">
              <a:extLst>
                <a:ext uri="{FF2B5EF4-FFF2-40B4-BE49-F238E27FC236}">
                  <a16:creationId xmlns:a16="http://schemas.microsoft.com/office/drawing/2014/main" id="{AFB4F48C-7FDB-C0E3-91D8-A4381EC96AF6}"/>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05;p36">
              <a:extLst>
                <a:ext uri="{FF2B5EF4-FFF2-40B4-BE49-F238E27FC236}">
                  <a16:creationId xmlns:a16="http://schemas.microsoft.com/office/drawing/2014/main" id="{6A0B9CE7-90CF-CC76-CFF4-95599259F07A}"/>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06;p36">
              <a:extLst>
                <a:ext uri="{FF2B5EF4-FFF2-40B4-BE49-F238E27FC236}">
                  <a16:creationId xmlns:a16="http://schemas.microsoft.com/office/drawing/2014/main" id="{7FF10704-2D64-8B3C-C7A9-795C2278D2C9}"/>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07;p36">
              <a:extLst>
                <a:ext uri="{FF2B5EF4-FFF2-40B4-BE49-F238E27FC236}">
                  <a16:creationId xmlns:a16="http://schemas.microsoft.com/office/drawing/2014/main" id="{DC7C2AAF-12B6-FC07-A0A9-EEA08251D992}"/>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08;p36">
              <a:extLst>
                <a:ext uri="{FF2B5EF4-FFF2-40B4-BE49-F238E27FC236}">
                  <a16:creationId xmlns:a16="http://schemas.microsoft.com/office/drawing/2014/main" id="{A8CC4D42-BA3E-E9A5-C210-35EBBB948879}"/>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10;p36">
              <a:extLst>
                <a:ext uri="{FF2B5EF4-FFF2-40B4-BE49-F238E27FC236}">
                  <a16:creationId xmlns:a16="http://schemas.microsoft.com/office/drawing/2014/main" id="{8D5946A4-7BCF-28BB-84AB-BA9D2F46AF3A}"/>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1;p36">
              <a:extLst>
                <a:ext uri="{FF2B5EF4-FFF2-40B4-BE49-F238E27FC236}">
                  <a16:creationId xmlns:a16="http://schemas.microsoft.com/office/drawing/2014/main" id="{D9DD8893-94B5-2474-4C31-EDC4F82FDF95}"/>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12;p36">
              <a:extLst>
                <a:ext uri="{FF2B5EF4-FFF2-40B4-BE49-F238E27FC236}">
                  <a16:creationId xmlns:a16="http://schemas.microsoft.com/office/drawing/2014/main" id="{9DFFBEDA-37B1-0A01-2523-53A8AD846D6D}"/>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13;p36">
              <a:extLst>
                <a:ext uri="{FF2B5EF4-FFF2-40B4-BE49-F238E27FC236}">
                  <a16:creationId xmlns:a16="http://schemas.microsoft.com/office/drawing/2014/main" id="{48F808BB-DF4A-6128-3069-4FC9B05DB180}"/>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14;p36">
              <a:extLst>
                <a:ext uri="{FF2B5EF4-FFF2-40B4-BE49-F238E27FC236}">
                  <a16:creationId xmlns:a16="http://schemas.microsoft.com/office/drawing/2014/main" id="{F5652778-95DD-E655-4A09-5944F5138453}"/>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15;p36">
              <a:extLst>
                <a:ext uri="{FF2B5EF4-FFF2-40B4-BE49-F238E27FC236}">
                  <a16:creationId xmlns:a16="http://schemas.microsoft.com/office/drawing/2014/main" id="{095EFF97-6AB4-11D7-E74A-F31F678571CB}"/>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16;p36">
              <a:extLst>
                <a:ext uri="{FF2B5EF4-FFF2-40B4-BE49-F238E27FC236}">
                  <a16:creationId xmlns:a16="http://schemas.microsoft.com/office/drawing/2014/main" id="{43B2FD15-1182-3052-58D0-81AB49164E31}"/>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17;p36">
              <a:extLst>
                <a:ext uri="{FF2B5EF4-FFF2-40B4-BE49-F238E27FC236}">
                  <a16:creationId xmlns:a16="http://schemas.microsoft.com/office/drawing/2014/main" id="{A09E0E3B-9B35-ACF9-B8B3-079B00446595}"/>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18;p36">
              <a:extLst>
                <a:ext uri="{FF2B5EF4-FFF2-40B4-BE49-F238E27FC236}">
                  <a16:creationId xmlns:a16="http://schemas.microsoft.com/office/drawing/2014/main" id="{29565BFC-933B-79AC-9E05-F19147118D0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19;p36">
              <a:extLst>
                <a:ext uri="{FF2B5EF4-FFF2-40B4-BE49-F238E27FC236}">
                  <a16:creationId xmlns:a16="http://schemas.microsoft.com/office/drawing/2014/main" id="{7B5B1F3D-3818-5003-9FD2-E88F2C0DFBB4}"/>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20;p36">
              <a:extLst>
                <a:ext uri="{FF2B5EF4-FFF2-40B4-BE49-F238E27FC236}">
                  <a16:creationId xmlns:a16="http://schemas.microsoft.com/office/drawing/2014/main" id="{2CE26354-4F85-7BED-CB79-7A6974EDC210}"/>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24;p36">
              <a:extLst>
                <a:ext uri="{FF2B5EF4-FFF2-40B4-BE49-F238E27FC236}">
                  <a16:creationId xmlns:a16="http://schemas.microsoft.com/office/drawing/2014/main" id="{E08B778A-8D3B-321E-37D7-022318064A0F}"/>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25;p36">
              <a:extLst>
                <a:ext uri="{FF2B5EF4-FFF2-40B4-BE49-F238E27FC236}">
                  <a16:creationId xmlns:a16="http://schemas.microsoft.com/office/drawing/2014/main" id="{CE2AC5BF-68EC-AA71-B79D-3157CCC0A925}"/>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26;p36">
              <a:extLst>
                <a:ext uri="{FF2B5EF4-FFF2-40B4-BE49-F238E27FC236}">
                  <a16:creationId xmlns:a16="http://schemas.microsoft.com/office/drawing/2014/main" id="{17EC2F5C-E0E2-C7EF-8EE7-0CDFD107E1F2}"/>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27;p36">
              <a:extLst>
                <a:ext uri="{FF2B5EF4-FFF2-40B4-BE49-F238E27FC236}">
                  <a16:creationId xmlns:a16="http://schemas.microsoft.com/office/drawing/2014/main" id="{65D4B7C4-7D31-06FC-EC3E-C75B0784728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28;p36">
              <a:extLst>
                <a:ext uri="{FF2B5EF4-FFF2-40B4-BE49-F238E27FC236}">
                  <a16:creationId xmlns:a16="http://schemas.microsoft.com/office/drawing/2014/main" id="{2F57C417-B3B2-9A16-694A-8896DFCE36D2}"/>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29;p36">
              <a:extLst>
                <a:ext uri="{FF2B5EF4-FFF2-40B4-BE49-F238E27FC236}">
                  <a16:creationId xmlns:a16="http://schemas.microsoft.com/office/drawing/2014/main" id="{1E09C84E-C835-2BAD-41C6-88151E2D3518}"/>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30;p36">
              <a:extLst>
                <a:ext uri="{FF2B5EF4-FFF2-40B4-BE49-F238E27FC236}">
                  <a16:creationId xmlns:a16="http://schemas.microsoft.com/office/drawing/2014/main" id="{23FBE8E4-19E3-192D-7F61-A5EB0E83EED3}"/>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31;p36">
              <a:extLst>
                <a:ext uri="{FF2B5EF4-FFF2-40B4-BE49-F238E27FC236}">
                  <a16:creationId xmlns:a16="http://schemas.microsoft.com/office/drawing/2014/main" id="{2AAD87DE-048D-7564-C720-A3DA890D3FB1}"/>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32;p36">
              <a:extLst>
                <a:ext uri="{FF2B5EF4-FFF2-40B4-BE49-F238E27FC236}">
                  <a16:creationId xmlns:a16="http://schemas.microsoft.com/office/drawing/2014/main" id="{4DF28E6B-4542-D2CD-24EB-5BCB57C2E2EA}"/>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33;p36">
              <a:extLst>
                <a:ext uri="{FF2B5EF4-FFF2-40B4-BE49-F238E27FC236}">
                  <a16:creationId xmlns:a16="http://schemas.microsoft.com/office/drawing/2014/main" id="{44B88D42-D472-2A91-3B95-2AE32F19A98A}"/>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34;p36">
              <a:extLst>
                <a:ext uri="{FF2B5EF4-FFF2-40B4-BE49-F238E27FC236}">
                  <a16:creationId xmlns:a16="http://schemas.microsoft.com/office/drawing/2014/main" id="{0373F1DD-5C50-BBF9-B1D4-CE5611BA1E62}"/>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35;p36">
              <a:extLst>
                <a:ext uri="{FF2B5EF4-FFF2-40B4-BE49-F238E27FC236}">
                  <a16:creationId xmlns:a16="http://schemas.microsoft.com/office/drawing/2014/main" id="{FFF835C3-347D-4CBC-9C66-ADC39F31216B}"/>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36;p36">
              <a:extLst>
                <a:ext uri="{FF2B5EF4-FFF2-40B4-BE49-F238E27FC236}">
                  <a16:creationId xmlns:a16="http://schemas.microsoft.com/office/drawing/2014/main" id="{E4F4EE5E-DB9D-3077-42B9-752353BA1667}"/>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7;p36">
              <a:extLst>
                <a:ext uri="{FF2B5EF4-FFF2-40B4-BE49-F238E27FC236}">
                  <a16:creationId xmlns:a16="http://schemas.microsoft.com/office/drawing/2014/main" id="{E56A95CF-75C0-A7E9-63C0-0E702FEF4607}"/>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38;p36">
              <a:extLst>
                <a:ext uri="{FF2B5EF4-FFF2-40B4-BE49-F238E27FC236}">
                  <a16:creationId xmlns:a16="http://schemas.microsoft.com/office/drawing/2014/main" id="{A1A3AB67-1D31-712A-480B-F8C0B558297D}"/>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39;p36">
              <a:extLst>
                <a:ext uri="{FF2B5EF4-FFF2-40B4-BE49-F238E27FC236}">
                  <a16:creationId xmlns:a16="http://schemas.microsoft.com/office/drawing/2014/main" id="{B97EEC34-0EB1-6182-B60D-8214365079B7}"/>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chemeClr val="accent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40;p36">
              <a:extLst>
                <a:ext uri="{FF2B5EF4-FFF2-40B4-BE49-F238E27FC236}">
                  <a16:creationId xmlns:a16="http://schemas.microsoft.com/office/drawing/2014/main" id="{04EEF6BB-BE77-B13D-8BEC-32CD85D22CC9}"/>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41;p36">
              <a:extLst>
                <a:ext uri="{FF2B5EF4-FFF2-40B4-BE49-F238E27FC236}">
                  <a16:creationId xmlns:a16="http://schemas.microsoft.com/office/drawing/2014/main" id="{1D9FB711-4DE2-C92E-2A5D-7490B6CF318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42;p36">
              <a:extLst>
                <a:ext uri="{FF2B5EF4-FFF2-40B4-BE49-F238E27FC236}">
                  <a16:creationId xmlns:a16="http://schemas.microsoft.com/office/drawing/2014/main" id="{A94FFF82-BDA0-EDC4-AFD5-CE2D689AB361}"/>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43;p36">
              <a:extLst>
                <a:ext uri="{FF2B5EF4-FFF2-40B4-BE49-F238E27FC236}">
                  <a16:creationId xmlns:a16="http://schemas.microsoft.com/office/drawing/2014/main" id="{ADDCBF91-9103-8239-AC8A-D03B7A3950A6}"/>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44;p36">
              <a:extLst>
                <a:ext uri="{FF2B5EF4-FFF2-40B4-BE49-F238E27FC236}">
                  <a16:creationId xmlns:a16="http://schemas.microsoft.com/office/drawing/2014/main" id="{C195E7C2-24C4-19F4-9EAB-6E971F8C1F0F}"/>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45;p36">
              <a:extLst>
                <a:ext uri="{FF2B5EF4-FFF2-40B4-BE49-F238E27FC236}">
                  <a16:creationId xmlns:a16="http://schemas.microsoft.com/office/drawing/2014/main" id="{6DC0C588-542A-9B12-C127-7693D7E133F0}"/>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46;p36">
              <a:extLst>
                <a:ext uri="{FF2B5EF4-FFF2-40B4-BE49-F238E27FC236}">
                  <a16:creationId xmlns:a16="http://schemas.microsoft.com/office/drawing/2014/main" id="{DD690D36-5605-6756-6258-4FB11EC42995}"/>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47;p36">
              <a:extLst>
                <a:ext uri="{FF2B5EF4-FFF2-40B4-BE49-F238E27FC236}">
                  <a16:creationId xmlns:a16="http://schemas.microsoft.com/office/drawing/2014/main" id="{F286E2C9-A3A9-B0E5-81FA-57C51DA53613}"/>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48;p36">
              <a:extLst>
                <a:ext uri="{FF2B5EF4-FFF2-40B4-BE49-F238E27FC236}">
                  <a16:creationId xmlns:a16="http://schemas.microsoft.com/office/drawing/2014/main" id="{2577C210-FE90-6217-0C30-929CDF39F80A}"/>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49;p36">
              <a:extLst>
                <a:ext uri="{FF2B5EF4-FFF2-40B4-BE49-F238E27FC236}">
                  <a16:creationId xmlns:a16="http://schemas.microsoft.com/office/drawing/2014/main" id="{178BBB6F-FDB8-4235-1E44-61FAF32006FC}"/>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0;p36">
              <a:extLst>
                <a:ext uri="{FF2B5EF4-FFF2-40B4-BE49-F238E27FC236}">
                  <a16:creationId xmlns:a16="http://schemas.microsoft.com/office/drawing/2014/main" id="{1B2E959A-84F2-5423-E94E-714C626AEB11}"/>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1;p36">
              <a:extLst>
                <a:ext uri="{FF2B5EF4-FFF2-40B4-BE49-F238E27FC236}">
                  <a16:creationId xmlns:a16="http://schemas.microsoft.com/office/drawing/2014/main" id="{878B5717-5A4F-7DFE-9502-F00A9454D5C0}"/>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2;p36">
              <a:extLst>
                <a:ext uri="{FF2B5EF4-FFF2-40B4-BE49-F238E27FC236}">
                  <a16:creationId xmlns:a16="http://schemas.microsoft.com/office/drawing/2014/main" id="{DA1DC495-A24A-12C1-E82D-3ED9940C1B69}"/>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3;p36">
              <a:extLst>
                <a:ext uri="{FF2B5EF4-FFF2-40B4-BE49-F238E27FC236}">
                  <a16:creationId xmlns:a16="http://schemas.microsoft.com/office/drawing/2014/main" id="{F6B2DB14-9C05-248A-0E74-D3F83C831C53}"/>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4;p36">
              <a:extLst>
                <a:ext uri="{FF2B5EF4-FFF2-40B4-BE49-F238E27FC236}">
                  <a16:creationId xmlns:a16="http://schemas.microsoft.com/office/drawing/2014/main" id="{1C1DA9C9-A09F-4B20-36C5-BCA7BEAF6CC4}"/>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5;p36">
              <a:extLst>
                <a:ext uri="{FF2B5EF4-FFF2-40B4-BE49-F238E27FC236}">
                  <a16:creationId xmlns:a16="http://schemas.microsoft.com/office/drawing/2014/main" id="{0816BD24-01A5-390A-8F36-C38C7728166F}"/>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6;p36">
              <a:extLst>
                <a:ext uri="{FF2B5EF4-FFF2-40B4-BE49-F238E27FC236}">
                  <a16:creationId xmlns:a16="http://schemas.microsoft.com/office/drawing/2014/main" id="{0BE970F7-6326-9AAC-2235-87E9CA52447F}"/>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p36">
              <a:extLst>
                <a:ext uri="{FF2B5EF4-FFF2-40B4-BE49-F238E27FC236}">
                  <a16:creationId xmlns:a16="http://schemas.microsoft.com/office/drawing/2014/main" id="{121AA26D-57F6-A6B2-3F65-EAB35EE5B8C6}"/>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8;p36">
              <a:extLst>
                <a:ext uri="{FF2B5EF4-FFF2-40B4-BE49-F238E27FC236}">
                  <a16:creationId xmlns:a16="http://schemas.microsoft.com/office/drawing/2014/main" id="{AC915847-EAD8-0238-DDAA-740AB1CCDB7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9;p36">
              <a:extLst>
                <a:ext uri="{FF2B5EF4-FFF2-40B4-BE49-F238E27FC236}">
                  <a16:creationId xmlns:a16="http://schemas.microsoft.com/office/drawing/2014/main" id="{4775CBC1-6BB6-526E-4EBE-5D50825B1B54}"/>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4BF2B626-CE7C-21D5-EC82-1FB463C40E5A}"/>
              </a:ext>
            </a:extLst>
          </p:cNvPr>
          <p:cNvSpPr txBox="1"/>
          <p:nvPr/>
        </p:nvSpPr>
        <p:spPr>
          <a:xfrm>
            <a:off x="3595653" y="1762945"/>
            <a:ext cx="4836605" cy="2554545"/>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HS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lam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6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12168"/>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vận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dụng</a:t>
            </a:r>
            <a:endPar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
        <p:nvSpPr>
          <p:cNvPr id="4" name="Rectangle 3"/>
          <p:cNvSpPr/>
          <p:nvPr/>
        </p:nvSpPr>
        <p:spPr>
          <a:xfrm>
            <a:off x="3786809" y="1554767"/>
            <a:ext cx="3468756" cy="307777"/>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54192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6" y="244780"/>
            <a:ext cx="5334846" cy="469836"/>
          </a:xfrm>
          <a:custGeom>
            <a:avLst/>
            <a:gdLst>
              <a:gd name="connsiteX0" fmla="*/ 0 w 5334846"/>
              <a:gd name="connsiteY0" fmla="*/ 0 h 469836"/>
              <a:gd name="connsiteX1" fmla="*/ 613507 w 5334846"/>
              <a:gd name="connsiteY1" fmla="*/ 0 h 469836"/>
              <a:gd name="connsiteX2" fmla="*/ 1173666 w 5334846"/>
              <a:gd name="connsiteY2" fmla="*/ 0 h 469836"/>
              <a:gd name="connsiteX3" fmla="*/ 1680476 w 5334846"/>
              <a:gd name="connsiteY3" fmla="*/ 0 h 469836"/>
              <a:gd name="connsiteX4" fmla="*/ 2240635 w 5334846"/>
              <a:gd name="connsiteY4" fmla="*/ 0 h 469836"/>
              <a:gd name="connsiteX5" fmla="*/ 3014188 w 5334846"/>
              <a:gd name="connsiteY5" fmla="*/ 0 h 469836"/>
              <a:gd name="connsiteX6" fmla="*/ 3574347 w 5334846"/>
              <a:gd name="connsiteY6" fmla="*/ 0 h 469836"/>
              <a:gd name="connsiteX7" fmla="*/ 4241203 w 5334846"/>
              <a:gd name="connsiteY7" fmla="*/ 0 h 469836"/>
              <a:gd name="connsiteX8" fmla="*/ 5334846 w 5334846"/>
              <a:gd name="connsiteY8" fmla="*/ 0 h 469836"/>
              <a:gd name="connsiteX9" fmla="*/ 5334846 w 5334846"/>
              <a:gd name="connsiteY9" fmla="*/ 469836 h 469836"/>
              <a:gd name="connsiteX10" fmla="*/ 4561293 w 5334846"/>
              <a:gd name="connsiteY10" fmla="*/ 469836 h 469836"/>
              <a:gd name="connsiteX11" fmla="*/ 3894438 w 5334846"/>
              <a:gd name="connsiteY11" fmla="*/ 469836 h 469836"/>
              <a:gd name="connsiteX12" fmla="*/ 3227582 w 5334846"/>
              <a:gd name="connsiteY12" fmla="*/ 469836 h 469836"/>
              <a:gd name="connsiteX13" fmla="*/ 2454029 w 5334846"/>
              <a:gd name="connsiteY13" fmla="*/ 469836 h 469836"/>
              <a:gd name="connsiteX14" fmla="*/ 1840522 w 5334846"/>
              <a:gd name="connsiteY14" fmla="*/ 469836 h 469836"/>
              <a:gd name="connsiteX15" fmla="*/ 1066969 w 5334846"/>
              <a:gd name="connsiteY15" fmla="*/ 469836 h 469836"/>
              <a:gd name="connsiteX16" fmla="*/ 0 w 5334846"/>
              <a:gd name="connsiteY16" fmla="*/ 469836 h 469836"/>
              <a:gd name="connsiteX17" fmla="*/ 0 w 5334846"/>
              <a:gd name="connsiteY17"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34846" h="469836" fill="none" extrusionOk="0">
                <a:moveTo>
                  <a:pt x="0" y="0"/>
                </a:moveTo>
                <a:cubicBezTo>
                  <a:pt x="220340" y="-25552"/>
                  <a:pt x="333047" y="-27895"/>
                  <a:pt x="613507" y="0"/>
                </a:cubicBezTo>
                <a:cubicBezTo>
                  <a:pt x="893967" y="27895"/>
                  <a:pt x="1033045" y="20505"/>
                  <a:pt x="1173666" y="0"/>
                </a:cubicBezTo>
                <a:cubicBezTo>
                  <a:pt x="1314287" y="-20505"/>
                  <a:pt x="1503944" y="11329"/>
                  <a:pt x="1680476" y="0"/>
                </a:cubicBezTo>
                <a:cubicBezTo>
                  <a:pt x="1857008" y="-11329"/>
                  <a:pt x="2117668" y="15301"/>
                  <a:pt x="2240635" y="0"/>
                </a:cubicBezTo>
                <a:cubicBezTo>
                  <a:pt x="2363602" y="-15301"/>
                  <a:pt x="2673841" y="-19217"/>
                  <a:pt x="3014188" y="0"/>
                </a:cubicBezTo>
                <a:cubicBezTo>
                  <a:pt x="3354535" y="19217"/>
                  <a:pt x="3388752" y="477"/>
                  <a:pt x="3574347" y="0"/>
                </a:cubicBezTo>
                <a:cubicBezTo>
                  <a:pt x="3759942" y="-477"/>
                  <a:pt x="3972978" y="11649"/>
                  <a:pt x="4241203" y="0"/>
                </a:cubicBezTo>
                <a:cubicBezTo>
                  <a:pt x="4509428" y="-11649"/>
                  <a:pt x="5032636" y="-11898"/>
                  <a:pt x="5334846" y="0"/>
                </a:cubicBezTo>
                <a:cubicBezTo>
                  <a:pt x="5343523" y="227360"/>
                  <a:pt x="5355372" y="316968"/>
                  <a:pt x="5334846" y="469836"/>
                </a:cubicBezTo>
                <a:cubicBezTo>
                  <a:pt x="4952236" y="501943"/>
                  <a:pt x="4890917" y="487930"/>
                  <a:pt x="4561293" y="469836"/>
                </a:cubicBezTo>
                <a:cubicBezTo>
                  <a:pt x="4231669" y="451742"/>
                  <a:pt x="4188633" y="457226"/>
                  <a:pt x="3894438" y="469836"/>
                </a:cubicBezTo>
                <a:cubicBezTo>
                  <a:pt x="3600243" y="482446"/>
                  <a:pt x="3479531" y="465419"/>
                  <a:pt x="3227582" y="469836"/>
                </a:cubicBezTo>
                <a:cubicBezTo>
                  <a:pt x="2975633" y="474253"/>
                  <a:pt x="2697861" y="452608"/>
                  <a:pt x="2454029" y="469836"/>
                </a:cubicBezTo>
                <a:cubicBezTo>
                  <a:pt x="2210197" y="487064"/>
                  <a:pt x="1966462" y="499219"/>
                  <a:pt x="1840522" y="469836"/>
                </a:cubicBezTo>
                <a:cubicBezTo>
                  <a:pt x="1714582" y="440453"/>
                  <a:pt x="1397823" y="472309"/>
                  <a:pt x="1066969" y="469836"/>
                </a:cubicBezTo>
                <a:cubicBezTo>
                  <a:pt x="736115" y="467363"/>
                  <a:pt x="343444" y="434538"/>
                  <a:pt x="0" y="469836"/>
                </a:cubicBezTo>
                <a:cubicBezTo>
                  <a:pt x="-3477" y="363928"/>
                  <a:pt x="15593" y="137002"/>
                  <a:pt x="0" y="0"/>
                </a:cubicBezTo>
                <a:close/>
              </a:path>
              <a:path w="5334846" h="469836" stroke="0" extrusionOk="0">
                <a:moveTo>
                  <a:pt x="0" y="0"/>
                </a:moveTo>
                <a:cubicBezTo>
                  <a:pt x="316763" y="35612"/>
                  <a:pt x="389625" y="-4123"/>
                  <a:pt x="720204" y="0"/>
                </a:cubicBezTo>
                <a:cubicBezTo>
                  <a:pt x="1050783" y="4123"/>
                  <a:pt x="1029915" y="-6970"/>
                  <a:pt x="1227015" y="0"/>
                </a:cubicBezTo>
                <a:cubicBezTo>
                  <a:pt x="1424115" y="6970"/>
                  <a:pt x="1677309" y="-11529"/>
                  <a:pt x="1840522" y="0"/>
                </a:cubicBezTo>
                <a:cubicBezTo>
                  <a:pt x="2003735" y="11529"/>
                  <a:pt x="2256779" y="6400"/>
                  <a:pt x="2507378" y="0"/>
                </a:cubicBezTo>
                <a:cubicBezTo>
                  <a:pt x="2757977" y="-6400"/>
                  <a:pt x="2892227" y="-6108"/>
                  <a:pt x="3227582" y="0"/>
                </a:cubicBezTo>
                <a:cubicBezTo>
                  <a:pt x="3562937" y="6108"/>
                  <a:pt x="3768406" y="-5542"/>
                  <a:pt x="3947786" y="0"/>
                </a:cubicBezTo>
                <a:cubicBezTo>
                  <a:pt x="4127166" y="5542"/>
                  <a:pt x="4272053" y="-20261"/>
                  <a:pt x="4561293" y="0"/>
                </a:cubicBezTo>
                <a:cubicBezTo>
                  <a:pt x="4850533" y="20261"/>
                  <a:pt x="5142476" y="9175"/>
                  <a:pt x="5334846" y="0"/>
                </a:cubicBezTo>
                <a:cubicBezTo>
                  <a:pt x="5343830" y="165799"/>
                  <a:pt x="5324321" y="307752"/>
                  <a:pt x="5334846" y="469836"/>
                </a:cubicBezTo>
                <a:cubicBezTo>
                  <a:pt x="5193624" y="480247"/>
                  <a:pt x="4888032" y="486550"/>
                  <a:pt x="4667990" y="469836"/>
                </a:cubicBezTo>
                <a:cubicBezTo>
                  <a:pt x="4447948" y="453122"/>
                  <a:pt x="4290771" y="471232"/>
                  <a:pt x="4001135" y="469836"/>
                </a:cubicBezTo>
                <a:cubicBezTo>
                  <a:pt x="3711499" y="468440"/>
                  <a:pt x="3536901" y="473087"/>
                  <a:pt x="3334279" y="469836"/>
                </a:cubicBezTo>
                <a:cubicBezTo>
                  <a:pt x="3131657" y="466585"/>
                  <a:pt x="2924120" y="465331"/>
                  <a:pt x="2614075" y="469836"/>
                </a:cubicBezTo>
                <a:cubicBezTo>
                  <a:pt x="2304030" y="474341"/>
                  <a:pt x="2273536" y="488900"/>
                  <a:pt x="2053916" y="469836"/>
                </a:cubicBezTo>
                <a:cubicBezTo>
                  <a:pt x="1834296" y="450772"/>
                  <a:pt x="1790175" y="464520"/>
                  <a:pt x="1547105" y="469836"/>
                </a:cubicBezTo>
                <a:cubicBezTo>
                  <a:pt x="1304035" y="475152"/>
                  <a:pt x="1057064" y="490364"/>
                  <a:pt x="880250" y="469836"/>
                </a:cubicBezTo>
                <a:cubicBezTo>
                  <a:pt x="703437" y="449308"/>
                  <a:pt x="186178" y="510002"/>
                  <a:pt x="0" y="469836"/>
                </a:cubicBezTo>
                <a:cubicBezTo>
                  <a:pt x="-19722" y="304032"/>
                  <a:pt x="12930" y="225750"/>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tabLst>
                <a:tab pos="347345" algn="l"/>
              </a:tabLs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dụng</a:t>
            </a:r>
            <a:endParaRPr lang="en-SG" sz="28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E1C760FC-8DCA-D0E2-1F34-869970376ECC}"/>
              </a:ext>
            </a:extLst>
          </p:cNvPr>
          <p:cNvGrpSpPr/>
          <p:nvPr/>
        </p:nvGrpSpPr>
        <p:grpSpPr>
          <a:xfrm>
            <a:off x="2658868" y="2625563"/>
            <a:ext cx="2897256" cy="1868390"/>
            <a:chOff x="6977270" y="1567952"/>
            <a:chExt cx="5340626" cy="3560417"/>
          </a:xfrm>
        </p:grpSpPr>
        <p:sp>
          <p:nvSpPr>
            <p:cNvPr id="5" name="Rectangle: Rounded Corners 4">
              <a:extLst>
                <a:ext uri="{FF2B5EF4-FFF2-40B4-BE49-F238E27FC236}">
                  <a16:creationId xmlns:a16="http://schemas.microsoft.com/office/drawing/2014/main" id="{801F4C07-1D12-5318-A631-E42B111A43FC}"/>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SG" sz="1350" kern="1200" dirty="0">
                <a:solidFill>
                  <a:prstClr val="white"/>
                </a:solidFill>
                <a:latin typeface="Arial"/>
                <a:ea typeface="微软雅黑"/>
              </a:endParaRPr>
            </a:p>
          </p:txBody>
        </p:sp>
        <p:pic>
          <p:nvPicPr>
            <p:cNvPr id="6" name="Picture 5" descr="A hand holding a pen over a book&#10;&#10;Description automatically generated">
              <a:extLst>
                <a:ext uri="{FF2B5EF4-FFF2-40B4-BE49-F238E27FC236}">
                  <a16:creationId xmlns:a16="http://schemas.microsoft.com/office/drawing/2014/main" id="{29952375-6965-438F-F670-1BEA60834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7" name="Google Shape;660;p56">
            <a:extLst>
              <a:ext uri="{FF2B5EF4-FFF2-40B4-BE49-F238E27FC236}">
                <a16:creationId xmlns:a16="http://schemas.microsoft.com/office/drawing/2014/main" id="{B5839C23-7FB5-B475-3513-851054C0E689}"/>
              </a:ext>
            </a:extLst>
          </p:cNvPr>
          <p:cNvCxnSpPr>
            <a:cxnSpLocks/>
          </p:cNvCxnSpPr>
          <p:nvPr/>
        </p:nvCxnSpPr>
        <p:spPr>
          <a:xfrm flipH="1">
            <a:off x="1679992" y="1263942"/>
            <a:ext cx="1682700" cy="603900"/>
          </a:xfrm>
          <a:prstGeom prst="bentConnector2">
            <a:avLst/>
          </a:prstGeom>
          <a:noFill/>
          <a:ln w="19050" cap="flat" cmpd="sng">
            <a:solidFill>
              <a:srgbClr val="373579"/>
            </a:solidFill>
            <a:prstDash val="solid"/>
            <a:round/>
            <a:headEnd type="none" w="med" len="med"/>
            <a:tailEnd type="none" w="med" len="med"/>
          </a:ln>
        </p:spPr>
      </p:cxnSp>
      <p:cxnSp>
        <p:nvCxnSpPr>
          <p:cNvPr id="8" name="Google Shape;660;p56">
            <a:extLst>
              <a:ext uri="{FF2B5EF4-FFF2-40B4-BE49-F238E27FC236}">
                <a16:creationId xmlns:a16="http://schemas.microsoft.com/office/drawing/2014/main" id="{02A3C32B-69FB-5819-906B-3B2416508FDB}"/>
              </a:ext>
            </a:extLst>
          </p:cNvPr>
          <p:cNvCxnSpPr>
            <a:cxnSpLocks/>
            <a:stCxn id="10" idx="3"/>
          </p:cNvCxnSpPr>
          <p:nvPr/>
        </p:nvCxnSpPr>
        <p:spPr>
          <a:xfrm>
            <a:off x="6567931" y="1216181"/>
            <a:ext cx="1030859" cy="692999"/>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9" name="Google Shape;676;p56">
            <a:extLst>
              <a:ext uri="{FF2B5EF4-FFF2-40B4-BE49-F238E27FC236}">
                <a16:creationId xmlns:a16="http://schemas.microsoft.com/office/drawing/2014/main" id="{31431E7F-0ABC-5DCF-2E42-377F1B5CF681}"/>
              </a:ext>
            </a:extLst>
          </p:cNvPr>
          <p:cNvSpPr/>
          <p:nvPr/>
        </p:nvSpPr>
        <p:spPr>
          <a:xfrm>
            <a:off x="2320585" y="863948"/>
            <a:ext cx="4272218" cy="7524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defTabSz="914378">
              <a:defRPr/>
            </a:pPr>
            <a:endParaRPr lang="en-US">
              <a:ea typeface="等线" panose="020F0502020204030204"/>
            </a:endParaRPr>
          </a:p>
        </p:txBody>
      </p:sp>
      <p:sp>
        <p:nvSpPr>
          <p:cNvPr id="10" name="Google Shape;661;p56">
            <a:extLst>
              <a:ext uri="{FF2B5EF4-FFF2-40B4-BE49-F238E27FC236}">
                <a16:creationId xmlns:a16="http://schemas.microsoft.com/office/drawing/2014/main" id="{FA5C77A4-3182-1F52-AA2A-DED459A8D329}"/>
              </a:ext>
            </a:extLst>
          </p:cNvPr>
          <p:cNvSpPr txBox="1"/>
          <p:nvPr/>
        </p:nvSpPr>
        <p:spPr>
          <a:xfrm>
            <a:off x="2295714" y="954580"/>
            <a:ext cx="4272218" cy="523200"/>
          </a:xfrm>
          <a:prstGeom prst="rect">
            <a:avLst/>
          </a:prstGeom>
          <a:noFill/>
          <a:ln>
            <a:noFill/>
          </a:ln>
        </p:spPr>
        <p:txBody>
          <a:bodyPr spcFirstLastPara="1" wrap="square" lIns="91425" tIns="91425" rIns="91425" bIns="91425" anchor="ctr" anchorCtr="0">
            <a:noAutofit/>
          </a:bodyPr>
          <a:lstStyle/>
          <a:p>
            <a:pPr algn="ctr"/>
            <a:r>
              <a:rPr lang="en-US" sz="2800" dirty="0">
                <a:solidFill>
                  <a:schemeClr val="bg1"/>
                </a:solidFill>
                <a:latin typeface="Times New Roman" panose="02020603050405020304" pitchFamily="18" charset="0"/>
                <a:cs typeface="Times New Roman" panose="02020603050405020304" pitchFamily="18" charset="0"/>
              </a:rPr>
              <a:t>HS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lựa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nhiệm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vụ</a:t>
            </a:r>
            <a:r>
              <a:rPr lang="en-US" sz="2800" dirty="0">
                <a:solidFill>
                  <a:schemeClr val="bg1"/>
                </a:solidFill>
                <a:latin typeface="Times New Roman" panose="02020603050405020304" pitchFamily="18" charset="0"/>
                <a:cs typeface="Times New Roman" panose="02020603050405020304" pitchFamily="18" charset="0"/>
              </a:rPr>
              <a:t>:</a:t>
            </a:r>
            <a:endParaRPr lang="en-SG" sz="2800" dirty="0">
              <a:solidFill>
                <a:schemeClr val="bg1"/>
              </a:solidFill>
              <a:latin typeface="Times New Roman" panose="02020603050405020304" pitchFamily="18" charset="0"/>
              <a:cs typeface="Times New Roman" panose="02020603050405020304" pitchFamily="18" charset="0"/>
            </a:endParaRPr>
          </a:p>
        </p:txBody>
      </p:sp>
      <p:sp>
        <p:nvSpPr>
          <p:cNvPr id="11" name="Google Shape;678;p56">
            <a:extLst>
              <a:ext uri="{FF2B5EF4-FFF2-40B4-BE49-F238E27FC236}">
                <a16:creationId xmlns:a16="http://schemas.microsoft.com/office/drawing/2014/main" id="{EB7C2B2C-85CF-D852-6052-CFD1885EA2A0}"/>
              </a:ext>
            </a:extLst>
          </p:cNvPr>
          <p:cNvSpPr/>
          <p:nvPr/>
        </p:nvSpPr>
        <p:spPr>
          <a:xfrm>
            <a:off x="5970029" y="1693672"/>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914378">
              <a:defRPr/>
            </a:pPr>
            <a:endParaRPr lang="en-US">
              <a:ea typeface="等线" panose="020F0502020204030204"/>
            </a:endParaRPr>
          </a:p>
        </p:txBody>
      </p:sp>
      <p:sp>
        <p:nvSpPr>
          <p:cNvPr id="12" name="Google Shape;670;p56">
            <a:extLst>
              <a:ext uri="{FF2B5EF4-FFF2-40B4-BE49-F238E27FC236}">
                <a16:creationId xmlns:a16="http://schemas.microsoft.com/office/drawing/2014/main" id="{9AC97B72-F2EF-4931-825A-B2A8E91B64B1}"/>
              </a:ext>
            </a:extLst>
          </p:cNvPr>
          <p:cNvSpPr txBox="1"/>
          <p:nvPr/>
        </p:nvSpPr>
        <p:spPr>
          <a:xfrm>
            <a:off x="6146705" y="1748130"/>
            <a:ext cx="2019000" cy="452762"/>
          </a:xfrm>
          <a:prstGeom prst="rect">
            <a:avLst/>
          </a:prstGeom>
          <a:noFill/>
          <a:ln>
            <a:noFill/>
          </a:ln>
        </p:spPr>
        <p:txBody>
          <a:bodyPr spcFirstLastPara="1" wrap="square" lIns="91425" tIns="91425" rIns="91425" bIns="91425" anchor="ctr" anchorCtr="0">
            <a:noAutofit/>
          </a:bodyPr>
          <a:lstStyle/>
          <a:p>
            <a:pPr algn="ctr" defTabSz="914378">
              <a:defRPr/>
            </a:pPr>
            <a:r>
              <a:rPr lang="en" sz="2400" b="1" dirty="0">
                <a:solidFill>
                  <a:srgbClr val="FFFFFF"/>
                </a:solidFill>
                <a:latin typeface="Times New Roman" panose="02020603050405020304" pitchFamily="18" charset="0"/>
                <a:ea typeface="Reggae One"/>
                <a:cs typeface="Times New Roman" panose="02020603050405020304" pitchFamily="18" charset="0"/>
                <a:sym typeface="Reggae One"/>
              </a:rPr>
              <a:t>02</a:t>
            </a:r>
            <a:endParaRPr sz="2400" b="1" dirty="0">
              <a:solidFill>
                <a:srgbClr val="FFFFFF"/>
              </a:solidFill>
              <a:latin typeface="Times New Roman" panose="02020603050405020304" pitchFamily="18" charset="0"/>
              <a:ea typeface="Reggae One"/>
              <a:cs typeface="Times New Roman" panose="02020603050405020304" pitchFamily="18" charset="0"/>
              <a:sym typeface="Reggae One"/>
            </a:endParaRPr>
          </a:p>
        </p:txBody>
      </p:sp>
      <p:sp>
        <p:nvSpPr>
          <p:cNvPr id="13" name="Google Shape;682;p56">
            <a:extLst>
              <a:ext uri="{FF2B5EF4-FFF2-40B4-BE49-F238E27FC236}">
                <a16:creationId xmlns:a16="http://schemas.microsoft.com/office/drawing/2014/main" id="{99400AD1-4EAD-865A-2B1B-FBF22C7F87C9}"/>
              </a:ext>
            </a:extLst>
          </p:cNvPr>
          <p:cNvSpPr/>
          <p:nvPr/>
        </p:nvSpPr>
        <p:spPr>
          <a:xfrm>
            <a:off x="585991" y="1693668"/>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914378">
              <a:defRPr/>
            </a:pPr>
            <a:endParaRPr lang="en-US">
              <a:ea typeface="等线" panose="020F0502020204030204"/>
            </a:endParaRPr>
          </a:p>
        </p:txBody>
      </p:sp>
      <p:sp>
        <p:nvSpPr>
          <p:cNvPr id="14" name="Google Shape;664;p56">
            <a:extLst>
              <a:ext uri="{FF2B5EF4-FFF2-40B4-BE49-F238E27FC236}">
                <a16:creationId xmlns:a16="http://schemas.microsoft.com/office/drawing/2014/main" id="{C5BB4F76-7C80-8801-98A6-F93405BD1B42}"/>
              </a:ext>
            </a:extLst>
          </p:cNvPr>
          <p:cNvSpPr txBox="1"/>
          <p:nvPr/>
        </p:nvSpPr>
        <p:spPr>
          <a:xfrm>
            <a:off x="606523" y="1735005"/>
            <a:ext cx="2019000" cy="523200"/>
          </a:xfrm>
          <a:prstGeom prst="rect">
            <a:avLst/>
          </a:prstGeom>
          <a:noFill/>
          <a:ln>
            <a:noFill/>
          </a:ln>
        </p:spPr>
        <p:txBody>
          <a:bodyPr spcFirstLastPara="1" wrap="square" lIns="91425" tIns="91425" rIns="91425" bIns="91425" anchor="ctr" anchorCtr="0">
            <a:noAutofit/>
          </a:bodyPr>
          <a:lstStyle/>
          <a:p>
            <a:pPr algn="ctr" defTabSz="914378">
              <a:defRPr/>
            </a:pPr>
            <a:r>
              <a:rPr lang="en-US" sz="2400" b="1" dirty="0">
                <a:solidFill>
                  <a:srgbClr val="FFFFFF"/>
                </a:solidFill>
                <a:latin typeface="Times New Roman" panose="02020603050405020304" pitchFamily="18" charset="0"/>
                <a:ea typeface="Reggae One"/>
                <a:cs typeface="Times New Roman" panose="02020603050405020304" pitchFamily="18" charset="0"/>
                <a:sym typeface="Reggae One"/>
              </a:rPr>
              <a:t>01</a:t>
            </a:r>
            <a:endParaRPr sz="2400" b="1" dirty="0">
              <a:solidFill>
                <a:srgbClr val="FFFFFF"/>
              </a:solidFill>
              <a:latin typeface="Times New Roman" panose="02020603050405020304" pitchFamily="18" charset="0"/>
              <a:ea typeface="Reggae One"/>
              <a:cs typeface="Times New Roman" panose="02020603050405020304" pitchFamily="18" charset="0"/>
              <a:sym typeface="Reggae One"/>
            </a:endParaRPr>
          </a:p>
        </p:txBody>
      </p:sp>
      <p:sp>
        <p:nvSpPr>
          <p:cNvPr id="15" name="TextBox 14">
            <a:extLst>
              <a:ext uri="{FF2B5EF4-FFF2-40B4-BE49-F238E27FC236}">
                <a16:creationId xmlns:a16="http://schemas.microsoft.com/office/drawing/2014/main" id="{44DF01C1-5EE1-5E12-5BB0-F28C565B640D}"/>
              </a:ext>
            </a:extLst>
          </p:cNvPr>
          <p:cNvSpPr txBox="1"/>
          <p:nvPr/>
        </p:nvSpPr>
        <p:spPr>
          <a:xfrm>
            <a:off x="207898" y="2367940"/>
            <a:ext cx="2715989" cy="1384995"/>
          </a:xfrm>
          <a:prstGeom prst="rect">
            <a:avLst/>
          </a:prstGeom>
          <a:noFill/>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213F490-4992-CBD0-E0C1-6C7A4941CB04}"/>
              </a:ext>
            </a:extLst>
          </p:cNvPr>
          <p:cNvSpPr txBox="1"/>
          <p:nvPr/>
        </p:nvSpPr>
        <p:spPr>
          <a:xfrm>
            <a:off x="5850370" y="2303278"/>
            <a:ext cx="3085732" cy="2246769"/>
          </a:xfrm>
          <a:prstGeom prst="rect">
            <a:avLst/>
          </a:prstGeom>
          <a:noFill/>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983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79"/>
            <a:ext cx="6054149" cy="628799"/>
          </a:xfrm>
          <a:custGeom>
            <a:avLst/>
            <a:gdLst>
              <a:gd name="connsiteX0" fmla="*/ 0 w 6054149"/>
              <a:gd name="connsiteY0" fmla="*/ 0 h 628799"/>
              <a:gd name="connsiteX1" fmla="*/ 551600 w 6054149"/>
              <a:gd name="connsiteY1" fmla="*/ 0 h 628799"/>
              <a:gd name="connsiteX2" fmla="*/ 1103200 w 6054149"/>
              <a:gd name="connsiteY2" fmla="*/ 0 h 628799"/>
              <a:gd name="connsiteX3" fmla="*/ 1896967 w 6054149"/>
              <a:gd name="connsiteY3" fmla="*/ 0 h 628799"/>
              <a:gd name="connsiteX4" fmla="*/ 2448567 w 6054149"/>
              <a:gd name="connsiteY4" fmla="*/ 0 h 628799"/>
              <a:gd name="connsiteX5" fmla="*/ 3121250 w 6054149"/>
              <a:gd name="connsiteY5" fmla="*/ 0 h 628799"/>
              <a:gd name="connsiteX6" fmla="*/ 3793933 w 6054149"/>
              <a:gd name="connsiteY6" fmla="*/ 0 h 628799"/>
              <a:gd name="connsiteX7" fmla="*/ 4406075 w 6054149"/>
              <a:gd name="connsiteY7" fmla="*/ 0 h 628799"/>
              <a:gd name="connsiteX8" fmla="*/ 5018217 w 6054149"/>
              <a:gd name="connsiteY8" fmla="*/ 0 h 628799"/>
              <a:gd name="connsiteX9" fmla="*/ 6054149 w 6054149"/>
              <a:gd name="connsiteY9" fmla="*/ 0 h 628799"/>
              <a:gd name="connsiteX10" fmla="*/ 6054149 w 6054149"/>
              <a:gd name="connsiteY10" fmla="*/ 628799 h 628799"/>
              <a:gd name="connsiteX11" fmla="*/ 5320924 w 6054149"/>
              <a:gd name="connsiteY11" fmla="*/ 628799 h 628799"/>
              <a:gd name="connsiteX12" fmla="*/ 4708783 w 6054149"/>
              <a:gd name="connsiteY12" fmla="*/ 628799 h 628799"/>
              <a:gd name="connsiteX13" fmla="*/ 3915016 w 6054149"/>
              <a:gd name="connsiteY13" fmla="*/ 628799 h 628799"/>
              <a:gd name="connsiteX14" fmla="*/ 3181792 w 6054149"/>
              <a:gd name="connsiteY14" fmla="*/ 628799 h 628799"/>
              <a:gd name="connsiteX15" fmla="*/ 2690733 w 6054149"/>
              <a:gd name="connsiteY15" fmla="*/ 628799 h 628799"/>
              <a:gd name="connsiteX16" fmla="*/ 2018050 w 6054149"/>
              <a:gd name="connsiteY16" fmla="*/ 628799 h 628799"/>
              <a:gd name="connsiteX17" fmla="*/ 1345366 w 6054149"/>
              <a:gd name="connsiteY17" fmla="*/ 628799 h 628799"/>
              <a:gd name="connsiteX18" fmla="*/ 733225 w 6054149"/>
              <a:gd name="connsiteY18" fmla="*/ 628799 h 628799"/>
              <a:gd name="connsiteX19" fmla="*/ 0 w 6054149"/>
              <a:gd name="connsiteY19" fmla="*/ 628799 h 628799"/>
              <a:gd name="connsiteX20" fmla="*/ 0 w 6054149"/>
              <a:gd name="connsiteY20" fmla="*/ 0 h 6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628799"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77064" y="273643"/>
                  <a:pt x="6048363" y="363077"/>
                  <a:pt x="6054149" y="628799"/>
                </a:cubicBezTo>
                <a:cubicBezTo>
                  <a:pt x="5783700" y="646414"/>
                  <a:pt x="5681857" y="638672"/>
                  <a:pt x="5320924" y="628799"/>
                </a:cubicBezTo>
                <a:cubicBezTo>
                  <a:pt x="4959991" y="618926"/>
                  <a:pt x="4951336" y="656400"/>
                  <a:pt x="4708783" y="628799"/>
                </a:cubicBezTo>
                <a:cubicBezTo>
                  <a:pt x="4466230" y="601198"/>
                  <a:pt x="4102745" y="602570"/>
                  <a:pt x="3915016" y="628799"/>
                </a:cubicBezTo>
                <a:cubicBezTo>
                  <a:pt x="3727287" y="655028"/>
                  <a:pt x="3512965" y="652061"/>
                  <a:pt x="3181792" y="628799"/>
                </a:cubicBezTo>
                <a:cubicBezTo>
                  <a:pt x="2850619" y="605537"/>
                  <a:pt x="2889886" y="649472"/>
                  <a:pt x="2690733" y="628799"/>
                </a:cubicBezTo>
                <a:cubicBezTo>
                  <a:pt x="2491580" y="608126"/>
                  <a:pt x="2179749" y="608995"/>
                  <a:pt x="2018050" y="628799"/>
                </a:cubicBezTo>
                <a:cubicBezTo>
                  <a:pt x="1856351" y="648603"/>
                  <a:pt x="1486617" y="598323"/>
                  <a:pt x="1345366" y="628799"/>
                </a:cubicBezTo>
                <a:cubicBezTo>
                  <a:pt x="1204115" y="659275"/>
                  <a:pt x="859994" y="633284"/>
                  <a:pt x="733225" y="628799"/>
                </a:cubicBezTo>
                <a:cubicBezTo>
                  <a:pt x="606456" y="624314"/>
                  <a:pt x="274925" y="640930"/>
                  <a:pt x="0" y="628799"/>
                </a:cubicBezTo>
                <a:cubicBezTo>
                  <a:pt x="26958" y="374735"/>
                  <a:pt x="16277" y="130799"/>
                  <a:pt x="0" y="0"/>
                </a:cubicBezTo>
                <a:close/>
              </a:path>
              <a:path w="6054149" h="628799"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48468" y="176664"/>
                  <a:pt x="6080707" y="485118"/>
                  <a:pt x="6054149" y="628799"/>
                </a:cubicBezTo>
                <a:cubicBezTo>
                  <a:pt x="5921841" y="641460"/>
                  <a:pt x="5746818" y="627439"/>
                  <a:pt x="5502549" y="628799"/>
                </a:cubicBezTo>
                <a:cubicBezTo>
                  <a:pt x="5258280" y="630159"/>
                  <a:pt x="4974355" y="642434"/>
                  <a:pt x="4829866" y="628799"/>
                </a:cubicBezTo>
                <a:cubicBezTo>
                  <a:pt x="4685377" y="615164"/>
                  <a:pt x="4380336" y="637049"/>
                  <a:pt x="4096641" y="628799"/>
                </a:cubicBezTo>
                <a:cubicBezTo>
                  <a:pt x="3812946" y="620549"/>
                  <a:pt x="3721964" y="630962"/>
                  <a:pt x="3545041" y="628799"/>
                </a:cubicBezTo>
                <a:cubicBezTo>
                  <a:pt x="3368118" y="626636"/>
                  <a:pt x="3162632" y="618556"/>
                  <a:pt x="3053982" y="628799"/>
                </a:cubicBezTo>
                <a:cubicBezTo>
                  <a:pt x="2945332" y="639042"/>
                  <a:pt x="2520676" y="638958"/>
                  <a:pt x="2381299" y="628799"/>
                </a:cubicBezTo>
                <a:cubicBezTo>
                  <a:pt x="2241922" y="618640"/>
                  <a:pt x="1907203" y="615299"/>
                  <a:pt x="1708615" y="628799"/>
                </a:cubicBezTo>
                <a:cubicBezTo>
                  <a:pt x="1510027" y="642299"/>
                  <a:pt x="1309663" y="612418"/>
                  <a:pt x="1096474" y="628799"/>
                </a:cubicBezTo>
                <a:cubicBezTo>
                  <a:pt x="883285" y="645180"/>
                  <a:pt x="530745" y="603925"/>
                  <a:pt x="0" y="628799"/>
                </a:cubicBezTo>
                <a:cubicBezTo>
                  <a:pt x="-19300" y="358146"/>
                  <a:pt x="-18219" y="256933"/>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4431104-4997-00DB-0862-40AD356A04DF}"/>
              </a:ext>
            </a:extLst>
          </p:cNvPr>
          <p:cNvSpPr txBox="1"/>
          <p:nvPr/>
        </p:nvSpPr>
        <p:spPr>
          <a:xfrm>
            <a:off x="1834241" y="198348"/>
            <a:ext cx="578031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2.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Hoạt</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động</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giới</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thiệu</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tình</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huống</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giao</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tiếp</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khi</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thực</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hiện</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bài</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viết</a:t>
            </a:r>
            <a:endParaRPr kumimoji="0" lang="en-SG"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6" name="PA_图片 4">
            <a:extLst>
              <a:ext uri="{FF2B5EF4-FFF2-40B4-BE49-F238E27FC236}">
                <a16:creationId xmlns:a16="http://schemas.microsoft.com/office/drawing/2014/main" id="{31E54AB3-57A1-9B65-1C39-70BF170FD8B9}"/>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72737" y="952666"/>
            <a:ext cx="5166736" cy="3992486"/>
          </a:xfrm>
          <a:prstGeom prst="rect">
            <a:avLst/>
          </a:prstGeom>
        </p:spPr>
      </p:pic>
      <p:sp>
        <p:nvSpPr>
          <p:cNvPr id="7" name="文本框 5">
            <a:extLst>
              <a:ext uri="{FF2B5EF4-FFF2-40B4-BE49-F238E27FC236}">
                <a16:creationId xmlns:a16="http://schemas.microsoft.com/office/drawing/2014/main" id="{997017B6-11FF-C483-0ED0-F6F9D97DEDEA}"/>
              </a:ext>
            </a:extLst>
          </p:cNvPr>
          <p:cNvSpPr txBox="1"/>
          <p:nvPr/>
        </p:nvSpPr>
        <p:spPr>
          <a:xfrm>
            <a:off x="3912178" y="1653208"/>
            <a:ext cx="4487853" cy="3108543"/>
          </a:xfrm>
          <a:prstGeom prst="rect">
            <a:avLst/>
          </a:prstGeom>
          <a:noFill/>
        </p:spPr>
        <p:txBody>
          <a:bodyPr wrap="square" rtlCol="0">
            <a:spAutoFit/>
          </a:bodyPr>
          <a:lstStyle/>
          <a:p>
            <a:pPr algn="just"/>
            <a:r>
              <a:rPr lang="vi-VN" sz="2800" dirty="0">
                <a:latin typeface="+mj-lt"/>
              </a:rPr>
              <a:t>Nhóm đôi HS thảo luận để trả lời cho câu hỏi: Trong cuộc sống hàng ngày, người ta thường viết bài văn thuyết minh về một danh lam thắng cảnh hay di tích lịch sử trong những tình huống nào?</a:t>
            </a:r>
            <a:endParaRPr lang="en-SG" sz="2800" dirty="0">
              <a:latin typeface="+mj-lt"/>
            </a:endParaRPr>
          </a:p>
        </p:txBody>
      </p:sp>
      <p:pic>
        <p:nvPicPr>
          <p:cNvPr id="8" name="그림 3">
            <a:extLst>
              <a:ext uri="{FF2B5EF4-FFF2-40B4-BE49-F238E27FC236}">
                <a16:creationId xmlns:a16="http://schemas.microsoft.com/office/drawing/2014/main" id="{BCCB7AAA-81F8-44CF-5B2E-98E490C12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0284" y="3251278"/>
            <a:ext cx="3037925" cy="1892222"/>
          </a:xfrm>
          <a:prstGeom prst="rect">
            <a:avLst/>
          </a:prstGeom>
        </p:spPr>
      </p:pic>
    </p:spTree>
    <p:extLst>
      <p:ext uri="{BB962C8B-B14F-4D97-AF65-F5344CB8AC3E}">
        <p14:creationId xmlns:p14="http://schemas.microsoft.com/office/powerpoint/2010/main" val="300775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79"/>
            <a:ext cx="6054149" cy="628799"/>
          </a:xfrm>
          <a:custGeom>
            <a:avLst/>
            <a:gdLst>
              <a:gd name="connsiteX0" fmla="*/ 0 w 6054149"/>
              <a:gd name="connsiteY0" fmla="*/ 0 h 628799"/>
              <a:gd name="connsiteX1" fmla="*/ 551600 w 6054149"/>
              <a:gd name="connsiteY1" fmla="*/ 0 h 628799"/>
              <a:gd name="connsiteX2" fmla="*/ 1103200 w 6054149"/>
              <a:gd name="connsiteY2" fmla="*/ 0 h 628799"/>
              <a:gd name="connsiteX3" fmla="*/ 1896967 w 6054149"/>
              <a:gd name="connsiteY3" fmla="*/ 0 h 628799"/>
              <a:gd name="connsiteX4" fmla="*/ 2448567 w 6054149"/>
              <a:gd name="connsiteY4" fmla="*/ 0 h 628799"/>
              <a:gd name="connsiteX5" fmla="*/ 3121250 w 6054149"/>
              <a:gd name="connsiteY5" fmla="*/ 0 h 628799"/>
              <a:gd name="connsiteX6" fmla="*/ 3793933 w 6054149"/>
              <a:gd name="connsiteY6" fmla="*/ 0 h 628799"/>
              <a:gd name="connsiteX7" fmla="*/ 4406075 w 6054149"/>
              <a:gd name="connsiteY7" fmla="*/ 0 h 628799"/>
              <a:gd name="connsiteX8" fmla="*/ 5018217 w 6054149"/>
              <a:gd name="connsiteY8" fmla="*/ 0 h 628799"/>
              <a:gd name="connsiteX9" fmla="*/ 6054149 w 6054149"/>
              <a:gd name="connsiteY9" fmla="*/ 0 h 628799"/>
              <a:gd name="connsiteX10" fmla="*/ 6054149 w 6054149"/>
              <a:gd name="connsiteY10" fmla="*/ 628799 h 628799"/>
              <a:gd name="connsiteX11" fmla="*/ 5320924 w 6054149"/>
              <a:gd name="connsiteY11" fmla="*/ 628799 h 628799"/>
              <a:gd name="connsiteX12" fmla="*/ 4708783 w 6054149"/>
              <a:gd name="connsiteY12" fmla="*/ 628799 h 628799"/>
              <a:gd name="connsiteX13" fmla="*/ 3915016 w 6054149"/>
              <a:gd name="connsiteY13" fmla="*/ 628799 h 628799"/>
              <a:gd name="connsiteX14" fmla="*/ 3181792 w 6054149"/>
              <a:gd name="connsiteY14" fmla="*/ 628799 h 628799"/>
              <a:gd name="connsiteX15" fmla="*/ 2690733 w 6054149"/>
              <a:gd name="connsiteY15" fmla="*/ 628799 h 628799"/>
              <a:gd name="connsiteX16" fmla="*/ 2018050 w 6054149"/>
              <a:gd name="connsiteY16" fmla="*/ 628799 h 628799"/>
              <a:gd name="connsiteX17" fmla="*/ 1345366 w 6054149"/>
              <a:gd name="connsiteY17" fmla="*/ 628799 h 628799"/>
              <a:gd name="connsiteX18" fmla="*/ 733225 w 6054149"/>
              <a:gd name="connsiteY18" fmla="*/ 628799 h 628799"/>
              <a:gd name="connsiteX19" fmla="*/ 0 w 6054149"/>
              <a:gd name="connsiteY19" fmla="*/ 628799 h 628799"/>
              <a:gd name="connsiteX20" fmla="*/ 0 w 6054149"/>
              <a:gd name="connsiteY20" fmla="*/ 0 h 6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628799"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77064" y="273643"/>
                  <a:pt x="6048363" y="363077"/>
                  <a:pt x="6054149" y="628799"/>
                </a:cubicBezTo>
                <a:cubicBezTo>
                  <a:pt x="5783700" y="646414"/>
                  <a:pt x="5681857" y="638672"/>
                  <a:pt x="5320924" y="628799"/>
                </a:cubicBezTo>
                <a:cubicBezTo>
                  <a:pt x="4959991" y="618926"/>
                  <a:pt x="4951336" y="656400"/>
                  <a:pt x="4708783" y="628799"/>
                </a:cubicBezTo>
                <a:cubicBezTo>
                  <a:pt x="4466230" y="601198"/>
                  <a:pt x="4102745" y="602570"/>
                  <a:pt x="3915016" y="628799"/>
                </a:cubicBezTo>
                <a:cubicBezTo>
                  <a:pt x="3727287" y="655028"/>
                  <a:pt x="3512965" y="652061"/>
                  <a:pt x="3181792" y="628799"/>
                </a:cubicBezTo>
                <a:cubicBezTo>
                  <a:pt x="2850619" y="605537"/>
                  <a:pt x="2889886" y="649472"/>
                  <a:pt x="2690733" y="628799"/>
                </a:cubicBezTo>
                <a:cubicBezTo>
                  <a:pt x="2491580" y="608126"/>
                  <a:pt x="2179749" y="608995"/>
                  <a:pt x="2018050" y="628799"/>
                </a:cubicBezTo>
                <a:cubicBezTo>
                  <a:pt x="1856351" y="648603"/>
                  <a:pt x="1486617" y="598323"/>
                  <a:pt x="1345366" y="628799"/>
                </a:cubicBezTo>
                <a:cubicBezTo>
                  <a:pt x="1204115" y="659275"/>
                  <a:pt x="859994" y="633284"/>
                  <a:pt x="733225" y="628799"/>
                </a:cubicBezTo>
                <a:cubicBezTo>
                  <a:pt x="606456" y="624314"/>
                  <a:pt x="274925" y="640930"/>
                  <a:pt x="0" y="628799"/>
                </a:cubicBezTo>
                <a:cubicBezTo>
                  <a:pt x="26958" y="374735"/>
                  <a:pt x="16277" y="130799"/>
                  <a:pt x="0" y="0"/>
                </a:cubicBezTo>
                <a:close/>
              </a:path>
              <a:path w="6054149" h="628799"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48468" y="176664"/>
                  <a:pt x="6080707" y="485118"/>
                  <a:pt x="6054149" y="628799"/>
                </a:cubicBezTo>
                <a:cubicBezTo>
                  <a:pt x="5921841" y="641460"/>
                  <a:pt x="5746818" y="627439"/>
                  <a:pt x="5502549" y="628799"/>
                </a:cubicBezTo>
                <a:cubicBezTo>
                  <a:pt x="5258280" y="630159"/>
                  <a:pt x="4974355" y="642434"/>
                  <a:pt x="4829866" y="628799"/>
                </a:cubicBezTo>
                <a:cubicBezTo>
                  <a:pt x="4685377" y="615164"/>
                  <a:pt x="4380336" y="637049"/>
                  <a:pt x="4096641" y="628799"/>
                </a:cubicBezTo>
                <a:cubicBezTo>
                  <a:pt x="3812946" y="620549"/>
                  <a:pt x="3721964" y="630962"/>
                  <a:pt x="3545041" y="628799"/>
                </a:cubicBezTo>
                <a:cubicBezTo>
                  <a:pt x="3368118" y="626636"/>
                  <a:pt x="3162632" y="618556"/>
                  <a:pt x="3053982" y="628799"/>
                </a:cubicBezTo>
                <a:cubicBezTo>
                  <a:pt x="2945332" y="639042"/>
                  <a:pt x="2520676" y="638958"/>
                  <a:pt x="2381299" y="628799"/>
                </a:cubicBezTo>
                <a:cubicBezTo>
                  <a:pt x="2241922" y="618640"/>
                  <a:pt x="1907203" y="615299"/>
                  <a:pt x="1708615" y="628799"/>
                </a:cubicBezTo>
                <a:cubicBezTo>
                  <a:pt x="1510027" y="642299"/>
                  <a:pt x="1309663" y="612418"/>
                  <a:pt x="1096474" y="628799"/>
                </a:cubicBezTo>
                <a:cubicBezTo>
                  <a:pt x="883285" y="645180"/>
                  <a:pt x="530745" y="603925"/>
                  <a:pt x="0" y="628799"/>
                </a:cubicBezTo>
                <a:cubicBezTo>
                  <a:pt x="-19300" y="358146"/>
                  <a:pt x="-18219" y="256933"/>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4431104-4997-00DB-0862-40AD356A04DF}"/>
              </a:ext>
            </a:extLst>
          </p:cNvPr>
          <p:cNvSpPr txBox="1"/>
          <p:nvPr/>
        </p:nvSpPr>
        <p:spPr>
          <a:xfrm>
            <a:off x="1834241" y="198348"/>
            <a:ext cx="578031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2.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Hoạt</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động</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giới</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thiệu</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tình</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huống</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giao</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tiếp</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khi</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thực</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hiện</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bài</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viết</a:t>
            </a:r>
            <a:endParaRPr kumimoji="0" lang="en-SG"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Freeform 3">
            <a:extLst>
              <a:ext uri="{FF2B5EF4-FFF2-40B4-BE49-F238E27FC236}">
                <a16:creationId xmlns:a16="http://schemas.microsoft.com/office/drawing/2014/main" id="{26FDB9E3-6593-1AFE-55DC-2A121A0855F9}"/>
              </a:ext>
            </a:extLst>
          </p:cNvPr>
          <p:cNvSpPr/>
          <p:nvPr/>
        </p:nvSpPr>
        <p:spPr>
          <a:xfrm rot="-5859846">
            <a:off x="735103" y="1080290"/>
            <a:ext cx="2639707" cy="3215344"/>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3"/>
            <a:stretch>
              <a:fillRect l="-4554" r="-27031"/>
            </a:stretch>
          </a:blipFill>
        </p:spPr>
        <p:txBody>
          <a:bodyPr/>
          <a:lstStyle/>
          <a:p>
            <a:pPr defTabSz="609630">
              <a:buClrTx/>
              <a:buFontTx/>
              <a:buNone/>
              <a:defRPr/>
            </a:pPr>
            <a:endParaRPr lang="en-SG" sz="1200" kern="1200">
              <a:solidFill>
                <a:prstClr val="black"/>
              </a:solidFill>
              <a:latin typeface="Calibri"/>
            </a:endParaRPr>
          </a:p>
        </p:txBody>
      </p:sp>
      <p:sp>
        <p:nvSpPr>
          <p:cNvPr id="6" name="Freeform 4">
            <a:extLst>
              <a:ext uri="{FF2B5EF4-FFF2-40B4-BE49-F238E27FC236}">
                <a16:creationId xmlns:a16="http://schemas.microsoft.com/office/drawing/2014/main" id="{7202A4C5-9CF3-609B-37CC-5E6B99CAAE81}"/>
              </a:ext>
            </a:extLst>
          </p:cNvPr>
          <p:cNvSpPr/>
          <p:nvPr/>
        </p:nvSpPr>
        <p:spPr>
          <a:xfrm>
            <a:off x="3182621" y="2775741"/>
            <a:ext cx="2288648" cy="2404536"/>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buClrTx/>
              <a:buFontTx/>
              <a:buNone/>
              <a:defRPr/>
            </a:pPr>
            <a:endParaRPr lang="en-SG" sz="1200" kern="1200" dirty="0">
              <a:solidFill>
                <a:prstClr val="black"/>
              </a:solidFill>
              <a:latin typeface="Calibri"/>
            </a:endParaRPr>
          </a:p>
        </p:txBody>
      </p:sp>
      <p:sp>
        <p:nvSpPr>
          <p:cNvPr id="7" name="Freeform 5">
            <a:extLst>
              <a:ext uri="{FF2B5EF4-FFF2-40B4-BE49-F238E27FC236}">
                <a16:creationId xmlns:a16="http://schemas.microsoft.com/office/drawing/2014/main" id="{79AFA8CC-0C3C-20D5-18AD-CCFE8AFEABF1}"/>
              </a:ext>
            </a:extLst>
          </p:cNvPr>
          <p:cNvSpPr/>
          <p:nvPr/>
        </p:nvSpPr>
        <p:spPr>
          <a:xfrm flipH="1">
            <a:off x="1023778" y="1245852"/>
            <a:ext cx="1295297" cy="329742"/>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6"/>
            <a:stretch>
              <a:fillRect l="-88701" t="-111098" r="-4196" b="-123704"/>
            </a:stretch>
          </a:blipFill>
        </p:spPr>
        <p:txBody>
          <a:bodyPr/>
          <a:lstStyle/>
          <a:p>
            <a:pPr defTabSz="609630">
              <a:buClrTx/>
              <a:buFontTx/>
              <a:buNone/>
              <a:defRPr/>
            </a:pPr>
            <a:endParaRPr lang="en-SG" sz="1200" kern="1200">
              <a:solidFill>
                <a:prstClr val="black"/>
              </a:solidFill>
              <a:latin typeface="Calibri"/>
            </a:endParaRPr>
          </a:p>
        </p:txBody>
      </p:sp>
      <p:sp>
        <p:nvSpPr>
          <p:cNvPr id="8" name="TextBox 7">
            <a:extLst>
              <a:ext uri="{FF2B5EF4-FFF2-40B4-BE49-F238E27FC236}">
                <a16:creationId xmlns:a16="http://schemas.microsoft.com/office/drawing/2014/main" id="{2D91012C-E8F0-9C21-9F24-26B2E497BD8C}"/>
              </a:ext>
            </a:extLst>
          </p:cNvPr>
          <p:cNvSpPr txBox="1"/>
          <p:nvPr/>
        </p:nvSpPr>
        <p:spPr>
          <a:xfrm>
            <a:off x="362644" y="1528434"/>
            <a:ext cx="3269268" cy="2246769"/>
          </a:xfrm>
          <a:prstGeom prst="rect">
            <a:avLst/>
          </a:prstGeom>
          <a:noFill/>
        </p:spPr>
        <p:txBody>
          <a:bodyPr wrap="square">
            <a:spAutoFit/>
          </a:bodyPr>
          <a:lstStyle/>
          <a:p>
            <a:pPr algn="ctr">
              <a:spcBef>
                <a:spcPts val="400"/>
              </a:spcBef>
              <a:spcAft>
                <a:spcPts val="400"/>
              </a:spcAft>
              <a:buClrTx/>
            </a:pP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bài văn thuyết minh về một danh lam thắng cảnh hay di tích lịch 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endParaRPr lang="en-SG" sz="4800" b="1" kern="12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Freeform 25">
            <a:extLst>
              <a:ext uri="{FF2B5EF4-FFF2-40B4-BE49-F238E27FC236}">
                <a16:creationId xmlns:a16="http://schemas.microsoft.com/office/drawing/2014/main" id="{9E6E13DC-4F87-CBB7-40D2-AE97133B2DE5}"/>
              </a:ext>
            </a:extLst>
          </p:cNvPr>
          <p:cNvSpPr/>
          <p:nvPr/>
        </p:nvSpPr>
        <p:spPr>
          <a:xfrm>
            <a:off x="4986016" y="1687003"/>
            <a:ext cx="553126" cy="49754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CD3B99CA-57EA-B2CB-4CD4-AAD34DB90B08}"/>
              </a:ext>
            </a:extLst>
          </p:cNvPr>
          <p:cNvSpPr txBox="1"/>
          <p:nvPr/>
        </p:nvSpPr>
        <p:spPr>
          <a:xfrm>
            <a:off x="5728481" y="1507558"/>
            <a:ext cx="3052875" cy="2677656"/>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a:t>
            </a:r>
            <a:endParaRPr lang="en-SG"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788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29310"/>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hình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thành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kiến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thức</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mới</a:t>
            </a:r>
            <a:endParaRPr kumimoji="0" sz="60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101133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14300" y="2195700"/>
            <a:ext cx="5031868"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800" b="1" dirty="0">
                <a:latin typeface="+mj-lt"/>
              </a:rPr>
              <a:t>Hoạt động tìm hiểu tri thức về kiểu bài</a:t>
            </a:r>
            <a:endParaRPr lang="en-SG" sz="177700" dirty="0">
              <a:effectLst/>
              <a:latin typeface="+mj-lt"/>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7200" b="1" dirty="0">
                <a:solidFill>
                  <a:srgbClr val="FFFFFF"/>
                </a:solidFill>
                <a:latin typeface="Times New Roman" panose="02020603050405020304" pitchFamily="18" charset="0"/>
                <a:cs typeface="Times New Roman" panose="02020603050405020304" pitchFamily="18" charset="0"/>
                <a:sym typeface="Titan One"/>
              </a:rPr>
              <a:t>I</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5764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2EA13-1B87-438C-C274-33CFDB60A334}"/>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585;p43">
            <a:extLst>
              <a:ext uri="{FF2B5EF4-FFF2-40B4-BE49-F238E27FC236}">
                <a16:creationId xmlns:a16="http://schemas.microsoft.com/office/drawing/2014/main" id="{DF31E47C-A246-26DD-B219-ED76AE2047F2}"/>
              </a:ext>
            </a:extLst>
          </p:cNvPr>
          <p:cNvSpPr txBox="1">
            <a:spLocks/>
          </p:cNvSpPr>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48">
            <a:extLst>
              <a:ext uri="{FF2B5EF4-FFF2-40B4-BE49-F238E27FC236}">
                <a16:creationId xmlns:a16="http://schemas.microsoft.com/office/drawing/2014/main" id="{075EC58F-8DF4-79F1-88C1-02F733360E68}"/>
              </a:ext>
            </a:extLst>
          </p:cNvPr>
          <p:cNvGrpSpPr/>
          <p:nvPr/>
        </p:nvGrpSpPr>
        <p:grpSpPr>
          <a:xfrm>
            <a:off x="1618507" y="1196625"/>
            <a:ext cx="5642420" cy="2864617"/>
            <a:chOff x="2900496" y="1028113"/>
            <a:chExt cx="6336001" cy="3420001"/>
          </a:xfrm>
          <a:solidFill>
            <a:schemeClr val="accent5">
              <a:lumMod val="20000"/>
              <a:lumOff val="80000"/>
            </a:schemeClr>
          </a:solidFill>
        </p:grpSpPr>
        <p:sp>
          <p:nvSpPr>
            <p:cNvPr id="5" name="任意多边形: 形状 45">
              <a:extLst>
                <a:ext uri="{FF2B5EF4-FFF2-40B4-BE49-F238E27FC236}">
                  <a16:creationId xmlns:a16="http://schemas.microsoft.com/office/drawing/2014/main" id="{0F215894-E542-39A5-2C24-DFE6C2978742}"/>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a:ea typeface="宋体" panose="02010600030101010101" pitchFamily="2" charset="-122"/>
                <a:cs typeface="Arial"/>
              </a:endParaRPr>
            </a:p>
          </p:txBody>
        </p:sp>
        <p:sp>
          <p:nvSpPr>
            <p:cNvPr id="6" name="任意多边形: 形状 44">
              <a:extLst>
                <a:ext uri="{FF2B5EF4-FFF2-40B4-BE49-F238E27FC236}">
                  <a16:creationId xmlns:a16="http://schemas.microsoft.com/office/drawing/2014/main" id="{DC881C02-FD5D-7A02-3A37-4C8041776746}"/>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a:ea typeface="宋体" panose="02010600030101010101" pitchFamily="2" charset="-122"/>
                <a:cs typeface="Arial"/>
              </a:endParaRPr>
            </a:p>
          </p:txBody>
        </p:sp>
      </p:grpSp>
      <p:pic>
        <p:nvPicPr>
          <p:cNvPr id="7" name="图片 74">
            <a:extLst>
              <a:ext uri="{FF2B5EF4-FFF2-40B4-BE49-F238E27FC236}">
                <a16:creationId xmlns:a16="http://schemas.microsoft.com/office/drawing/2014/main" id="{47579871-E810-2AB2-4202-C0C7124B9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918653" y="2482888"/>
            <a:ext cx="1546638" cy="1223411"/>
          </a:xfrm>
          <a:prstGeom prst="rect">
            <a:avLst/>
          </a:prstGeom>
        </p:spPr>
      </p:pic>
      <p:sp>
        <p:nvSpPr>
          <p:cNvPr id="8" name="TextBox 7">
            <a:extLst>
              <a:ext uri="{FF2B5EF4-FFF2-40B4-BE49-F238E27FC236}">
                <a16:creationId xmlns:a16="http://schemas.microsoft.com/office/drawing/2014/main" id="{E1501A33-10F2-C152-156D-2CC61EFEEF7A}"/>
              </a:ext>
            </a:extLst>
          </p:cNvPr>
          <p:cNvSpPr txBox="1"/>
          <p:nvPr/>
        </p:nvSpPr>
        <p:spPr>
          <a:xfrm>
            <a:off x="1880083" y="1793411"/>
            <a:ext cx="5119267" cy="1754326"/>
          </a:xfrm>
          <a:prstGeom prst="rect">
            <a:avLst/>
          </a:prstGeom>
          <a:noFill/>
        </p:spPr>
        <p:txBody>
          <a:bodyPr wrap="square">
            <a:spAutoFit/>
          </a:bodyPr>
          <a:lstStyle/>
          <a:p>
            <a:pPr algn="ctr"/>
            <a:r>
              <a:rPr lang="vi-VN" sz="3600" i="1" dirty="0">
                <a:latin typeface="+mj-lt"/>
              </a:rPr>
              <a:t> </a:t>
            </a:r>
            <a:r>
              <a:rPr lang="vi-VN" sz="3600" dirty="0">
                <a:latin typeface="+mj-lt"/>
              </a:rPr>
              <a:t>Cá nhân HS đọc SGK mục </a:t>
            </a:r>
            <a:r>
              <a:rPr lang="vi-VN" sz="3600" i="1" dirty="0">
                <a:latin typeface="+mj-lt"/>
              </a:rPr>
              <a:t>Tri thức Ngữ văn</a:t>
            </a:r>
            <a:r>
              <a:rPr lang="vi-VN" sz="3600" dirty="0">
                <a:latin typeface="+mj-lt"/>
              </a:rPr>
              <a:t>, hoàn thành </a:t>
            </a:r>
            <a:r>
              <a:rPr lang="vi-VN" sz="3600" b="1" dirty="0">
                <a:latin typeface="+mj-lt"/>
              </a:rPr>
              <a:t>PHT số 1</a:t>
            </a:r>
            <a:endParaRPr lang="en-SG" sz="3600" dirty="0">
              <a:latin typeface="+mj-lt"/>
            </a:endParaRPr>
          </a:p>
        </p:txBody>
      </p:sp>
      <p:pic>
        <p:nvPicPr>
          <p:cNvPr id="9" name="Picture 8" descr="A person writing on a piece of paper&#10;&#10;Description automatically generated">
            <a:extLst>
              <a:ext uri="{FF2B5EF4-FFF2-40B4-BE49-F238E27FC236}">
                <a16:creationId xmlns:a16="http://schemas.microsoft.com/office/drawing/2014/main" id="{824A8E41-E98C-20C4-189A-10681983F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181" y="1999382"/>
            <a:ext cx="3398190" cy="3398190"/>
          </a:xfrm>
          <a:prstGeom prst="rect">
            <a:avLst/>
          </a:prstGeom>
        </p:spPr>
      </p:pic>
    </p:spTree>
    <p:extLst>
      <p:ext uri="{BB962C8B-B14F-4D97-AF65-F5344CB8AC3E}">
        <p14:creationId xmlns:p14="http://schemas.microsoft.com/office/powerpoint/2010/main" val="3090687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3*#ppt_w"/>
                                          </p:val>
                                        </p:tav>
                                        <p:tav tm="100000">
                                          <p:val>
                                            <p:strVal val="#ppt_w"/>
                                          </p:val>
                                        </p:tav>
                                      </p:tavLst>
                                    </p:anim>
                                    <p:anim calcmode="lin" valueType="num">
                                      <p:cBhvr>
                                        <p:cTn id="8" dur="750" fill="hold"/>
                                        <p:tgtEl>
                                          <p:spTgt spid="2"/>
                                        </p:tgtEl>
                                        <p:attrNameLst>
                                          <p:attrName>ppt_h</p:attrName>
                                        </p:attrNameLst>
                                      </p:cBhvr>
                                      <p:tavLst>
                                        <p:tav tm="0">
                                          <p:val>
                                            <p:strVal val="4/3*#ppt_h"/>
                                          </p:val>
                                        </p:tav>
                                        <p:tav tm="100000">
                                          <p:val>
                                            <p:strVal val="#ppt_h"/>
                                          </p:val>
                                        </p:tav>
                                      </p:tavLst>
                                    </p:anim>
                                  </p:childTnLst>
                                </p:cTn>
                              </p:par>
                              <p:par>
                                <p:cTn id="9" presetID="12" presetClass="entr" presetSubtype="8" fill="hold" nodeType="withEffect">
                                  <p:stCondLst>
                                    <p:cond delay="1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2680</Words>
  <Application>Microsoft Office PowerPoint</Application>
  <PresentationFormat>On-screen Show (16:9)</PresentationFormat>
  <Paragraphs>252</Paragraphs>
  <Slides>46</Slides>
  <Notes>6</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46</vt:i4>
      </vt:variant>
    </vt:vector>
  </HeadingPairs>
  <TitlesOfParts>
    <vt:vector size="68" baseType="lpstr">
      <vt:lpstr>Source Han Sans SC</vt:lpstr>
      <vt:lpstr>Fira Sans Extra Condensed</vt:lpstr>
      <vt:lpstr>Titan One</vt:lpstr>
      <vt:lpstr>思源宋体 CN</vt:lpstr>
      <vt:lpstr>字魂59号-创粗黑</vt:lpstr>
      <vt:lpstr>Wingdings</vt:lpstr>
      <vt:lpstr>DengXian</vt:lpstr>
      <vt:lpstr>Fredoka</vt:lpstr>
      <vt:lpstr>Aptos Display</vt:lpstr>
      <vt:lpstr>Arial</vt:lpstr>
      <vt:lpstr>Microsoft YaHei</vt:lpstr>
      <vt:lpstr>Aptos</vt:lpstr>
      <vt:lpstr>Poppins</vt:lpstr>
      <vt:lpstr>Arial Black</vt:lpstr>
      <vt:lpstr>Times New Roman</vt:lpstr>
      <vt:lpstr>Calibri</vt:lpstr>
      <vt:lpstr>The Pros and Cons of Standardized Testing by Slidesgo</vt:lpstr>
      <vt:lpstr>3_第一PPT，www.1ppt.com</vt:lpstr>
      <vt:lpstr>2_Office Theme</vt:lpstr>
      <vt:lpstr>1_自定义设计方案</vt:lpstr>
      <vt:lpstr>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 Hoạt động rút kinh nghiệm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dc:title>
  <cp:lastModifiedBy>DELL</cp:lastModifiedBy>
  <cp:revision>24</cp:revision>
  <dcterms:modified xsi:type="dcterms:W3CDTF">2024-11-25T14:23:38Z</dcterms:modified>
</cp:coreProperties>
</file>