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5" r:id="rId2"/>
    <p:sldMasterId id="2147483709" r:id="rId3"/>
    <p:sldMasterId id="2147483720" r:id="rId4"/>
  </p:sldMasterIdLst>
  <p:notesMasterIdLst>
    <p:notesMasterId r:id="rId48"/>
  </p:notesMasterIdLst>
  <p:sldIdLst>
    <p:sldId id="2007578447" r:id="rId5"/>
    <p:sldId id="2007578450" r:id="rId6"/>
    <p:sldId id="262" r:id="rId7"/>
    <p:sldId id="2007578457" r:id="rId8"/>
    <p:sldId id="2007578446" r:id="rId9"/>
    <p:sldId id="2007578453" r:id="rId10"/>
    <p:sldId id="2007578452" r:id="rId11"/>
    <p:sldId id="2007578451" r:id="rId12"/>
    <p:sldId id="2007578454" r:id="rId13"/>
    <p:sldId id="2007578448" r:id="rId14"/>
    <p:sldId id="2007578458" r:id="rId15"/>
    <p:sldId id="2007578455" r:id="rId16"/>
    <p:sldId id="2007578459" r:id="rId17"/>
    <p:sldId id="2007578486" r:id="rId18"/>
    <p:sldId id="2007579021" r:id="rId19"/>
    <p:sldId id="2007579023" r:id="rId20"/>
    <p:sldId id="2007579022" r:id="rId21"/>
    <p:sldId id="2007579024" r:id="rId22"/>
    <p:sldId id="2007579017" r:id="rId23"/>
    <p:sldId id="2007579025" r:id="rId24"/>
    <p:sldId id="2007579020" r:id="rId25"/>
    <p:sldId id="2007579028" r:id="rId26"/>
    <p:sldId id="2007579026" r:id="rId27"/>
    <p:sldId id="2007579027" r:id="rId28"/>
    <p:sldId id="2007579019" r:id="rId29"/>
    <p:sldId id="2007579029" r:id="rId30"/>
    <p:sldId id="2007579018" r:id="rId31"/>
    <p:sldId id="2007579030" r:id="rId32"/>
    <p:sldId id="2007579031" r:id="rId33"/>
    <p:sldId id="2007578460" r:id="rId34"/>
    <p:sldId id="256" r:id="rId35"/>
    <p:sldId id="257" r:id="rId36"/>
    <p:sldId id="2007578202" r:id="rId37"/>
    <p:sldId id="2007578203" r:id="rId38"/>
    <p:sldId id="2007578205" r:id="rId39"/>
    <p:sldId id="2007578208" r:id="rId40"/>
    <p:sldId id="2007578206" r:id="rId41"/>
    <p:sldId id="2007579032" r:id="rId42"/>
    <p:sldId id="2007578207" r:id="rId43"/>
    <p:sldId id="2007578204" r:id="rId44"/>
    <p:sldId id="2007579033" r:id="rId45"/>
    <p:sldId id="2007578461" r:id="rId46"/>
    <p:sldId id="200757901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4E3"/>
    <a:srgbClr val="5C67B6"/>
    <a:srgbClr val="FFE2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9BA02-9436-4C21-8E63-B65A372C803D}" type="datetimeFigureOut">
              <a:rPr lang="en-SG" smtClean="0"/>
              <a:t>25/4/2025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CBB8D-98D8-4480-857E-3707D77B7FE5}" type="slidenum">
              <a:rPr lang="en-SG" smtClean="0"/>
              <a:t>‹#›</a:t>
            </a:fld>
            <a:endParaRPr lang="en-SG"/>
          </a:p>
        </p:txBody>
      </p:sp>
    </p:spTree>
    <p:extLst>
      <p:ext uri="{BB962C8B-B14F-4D97-AF65-F5344CB8AC3E}">
        <p14:creationId xmlns:p14="http://schemas.microsoft.com/office/powerpoint/2010/main" val="181438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0" name="Google Shape;206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192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616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5335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1513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968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72416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460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807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48CBB8D-98D8-4480-857E-3707D77B7FE5}" type="slidenum">
              <a:rPr lang="en-SG" smtClean="0"/>
              <a:t>32</a:t>
            </a:fld>
            <a:endParaRPr lang="en-SG"/>
          </a:p>
        </p:txBody>
      </p:sp>
    </p:spTree>
    <p:extLst>
      <p:ext uri="{BB962C8B-B14F-4D97-AF65-F5344CB8AC3E}">
        <p14:creationId xmlns:p14="http://schemas.microsoft.com/office/powerpoint/2010/main" val="1673355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917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974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181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5583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D48CBB8D-98D8-4480-857E-3707D77B7FE5}" type="slidenum">
              <a:rPr lang="en-SG" smtClean="0"/>
              <a:t>14</a:t>
            </a:fld>
            <a:endParaRPr lang="en-SG"/>
          </a:p>
        </p:txBody>
      </p:sp>
    </p:spTree>
    <p:extLst>
      <p:ext uri="{BB962C8B-B14F-4D97-AF65-F5344CB8AC3E}">
        <p14:creationId xmlns:p14="http://schemas.microsoft.com/office/powerpoint/2010/main" val="2243633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985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0259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9"/>
        <p:cNvGrpSpPr/>
        <p:nvPr/>
      </p:nvGrpSpPr>
      <p:grpSpPr>
        <a:xfrm>
          <a:off x="0" y="0"/>
          <a:ext cx="0" cy="0"/>
          <a:chOff x="0" y="0"/>
          <a:chExt cx="0" cy="0"/>
        </a:xfrm>
      </p:grpSpPr>
      <p:sp>
        <p:nvSpPr>
          <p:cNvPr id="2460" name="Google Shape;2460;g2644c41826b_0_4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1" name="Google Shape;2461;g2644c41826b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463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0"/>
        <p:cNvGrpSpPr/>
        <p:nvPr/>
      </p:nvGrpSpPr>
      <p:grpSpPr>
        <a:xfrm>
          <a:off x="0" y="0"/>
          <a:ext cx="0" cy="0"/>
          <a:chOff x="0" y="0"/>
          <a:chExt cx="0" cy="0"/>
        </a:xfrm>
      </p:grpSpPr>
    </p:spTree>
    <p:extLst>
      <p:ext uri="{BB962C8B-B14F-4D97-AF65-F5344CB8AC3E}">
        <p14:creationId xmlns:p14="http://schemas.microsoft.com/office/powerpoint/2010/main" val="2931045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9"/>
        <p:cNvGrpSpPr/>
        <p:nvPr/>
      </p:nvGrpSpPr>
      <p:grpSpPr>
        <a:xfrm>
          <a:off x="0" y="0"/>
          <a:ext cx="0" cy="0"/>
          <a:chOff x="0" y="0"/>
          <a:chExt cx="0" cy="0"/>
        </a:xfrm>
      </p:grpSpPr>
      <p:sp>
        <p:nvSpPr>
          <p:cNvPr id="500" name="Google Shape;500;p10"/>
          <p:cNvSpPr>
            <a:spLocks noGrp="1"/>
          </p:cNvSpPr>
          <p:nvPr>
            <p:ph type="pic" idx="2"/>
          </p:nvPr>
        </p:nvSpPr>
        <p:spPr>
          <a:xfrm>
            <a:off x="-8867" y="-8867"/>
            <a:ext cx="12200800" cy="6858000"/>
          </a:xfrm>
          <a:prstGeom prst="rect">
            <a:avLst/>
          </a:prstGeom>
          <a:noFill/>
          <a:ln>
            <a:noFill/>
          </a:ln>
        </p:spPr>
      </p:sp>
      <p:sp>
        <p:nvSpPr>
          <p:cNvPr id="501" name="Google Shape;501;p10"/>
          <p:cNvSpPr txBox="1">
            <a:spLocks noGrp="1"/>
          </p:cNvSpPr>
          <p:nvPr>
            <p:ph type="title"/>
          </p:nvPr>
        </p:nvSpPr>
        <p:spPr>
          <a:xfrm>
            <a:off x="960000" y="5261733"/>
            <a:ext cx="10272000" cy="854400"/>
          </a:xfrm>
          <a:prstGeom prst="rect">
            <a:avLst/>
          </a:prstGeom>
          <a:solidFill>
            <a:schemeClr val="lt1"/>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2400"/>
              <a:buNone/>
              <a:defRPr sz="45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184864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2"/>
        <p:cNvGrpSpPr/>
        <p:nvPr/>
      </p:nvGrpSpPr>
      <p:grpSpPr>
        <a:xfrm>
          <a:off x="0" y="0"/>
          <a:ext cx="0" cy="0"/>
          <a:chOff x="0" y="0"/>
          <a:chExt cx="0" cy="0"/>
        </a:xfrm>
      </p:grpSpPr>
      <p:pic>
        <p:nvPicPr>
          <p:cNvPr id="503" name="Google Shape;503;p11"/>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504" name="Google Shape;504;p11"/>
          <p:cNvGrpSpPr/>
          <p:nvPr/>
        </p:nvGrpSpPr>
        <p:grpSpPr>
          <a:xfrm>
            <a:off x="352333" y="233215"/>
            <a:ext cx="11486816" cy="6388207"/>
            <a:chOff x="264250" y="174911"/>
            <a:chExt cx="8615112" cy="4791155"/>
          </a:xfrm>
        </p:grpSpPr>
        <p:sp>
          <p:nvSpPr>
            <p:cNvPr id="505" name="Google Shape;505;p11"/>
            <p:cNvSpPr/>
            <p:nvPr/>
          </p:nvSpPr>
          <p:spPr>
            <a:xfrm>
              <a:off x="8687663" y="174911"/>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6" name="Google Shape;506;p11"/>
            <p:cNvSpPr/>
            <p:nvPr/>
          </p:nvSpPr>
          <p:spPr>
            <a:xfrm>
              <a:off x="264250" y="1611866"/>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7" name="Google Shape;507;p11"/>
            <p:cNvSpPr/>
            <p:nvPr/>
          </p:nvSpPr>
          <p:spPr>
            <a:xfrm>
              <a:off x="7185650" y="4828641"/>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08" name="Google Shape;508;p11"/>
          <p:cNvSpPr txBox="1">
            <a:spLocks noGrp="1"/>
          </p:cNvSpPr>
          <p:nvPr>
            <p:ph type="title" hasCustomPrompt="1"/>
          </p:nvPr>
        </p:nvSpPr>
        <p:spPr>
          <a:xfrm>
            <a:off x="1712000" y="2332395"/>
            <a:ext cx="8768000" cy="15304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dk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09" name="Google Shape;509;p11"/>
          <p:cNvSpPr txBox="1">
            <a:spLocks noGrp="1"/>
          </p:cNvSpPr>
          <p:nvPr>
            <p:ph type="subTitle" idx="1"/>
          </p:nvPr>
        </p:nvSpPr>
        <p:spPr>
          <a:xfrm>
            <a:off x="1712000" y="3862784"/>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2467224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0"/>
        <p:cNvGrpSpPr/>
        <p:nvPr/>
      </p:nvGrpSpPr>
      <p:grpSpPr>
        <a:xfrm>
          <a:off x="0" y="0"/>
          <a:ext cx="0" cy="0"/>
          <a:chOff x="0" y="0"/>
          <a:chExt cx="0" cy="0"/>
        </a:xfrm>
      </p:grpSpPr>
    </p:spTree>
    <p:extLst>
      <p:ext uri="{BB962C8B-B14F-4D97-AF65-F5344CB8AC3E}">
        <p14:creationId xmlns:p14="http://schemas.microsoft.com/office/powerpoint/2010/main" val="454104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11"/>
        <p:cNvGrpSpPr/>
        <p:nvPr/>
      </p:nvGrpSpPr>
      <p:grpSpPr>
        <a:xfrm>
          <a:off x="0" y="0"/>
          <a:ext cx="0" cy="0"/>
          <a:chOff x="0" y="0"/>
          <a:chExt cx="0" cy="0"/>
        </a:xfrm>
      </p:grpSpPr>
      <p:pic>
        <p:nvPicPr>
          <p:cNvPr id="512" name="Google Shape;512;p13"/>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513" name="Google Shape;513;p13"/>
          <p:cNvGrpSpPr/>
          <p:nvPr/>
        </p:nvGrpSpPr>
        <p:grpSpPr>
          <a:xfrm>
            <a:off x="-313275" y="1356967"/>
            <a:ext cx="1173416" cy="1641045"/>
            <a:chOff x="2983359" y="1767508"/>
            <a:chExt cx="306375" cy="428471"/>
          </a:xfrm>
        </p:grpSpPr>
        <p:sp>
          <p:nvSpPr>
            <p:cNvPr id="514" name="Google Shape;514;p13"/>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13"/>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13"/>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13"/>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8" name="Google Shape;518;p13"/>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9" name="Google Shape;519;p13"/>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13"/>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13"/>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13"/>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13"/>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13"/>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13"/>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13"/>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13"/>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13"/>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13"/>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13"/>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13"/>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2" name="Google Shape;532;p13"/>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13"/>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13"/>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13"/>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6" name="Google Shape;536;p13"/>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7" name="Google Shape;537;p13"/>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8" name="Google Shape;538;p13"/>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39" name="Google Shape;539;p13"/>
          <p:cNvGrpSpPr/>
          <p:nvPr/>
        </p:nvGrpSpPr>
        <p:grpSpPr>
          <a:xfrm>
            <a:off x="11349153" y="2821368"/>
            <a:ext cx="1375008" cy="2006352"/>
            <a:chOff x="2712001" y="2082563"/>
            <a:chExt cx="252412" cy="368300"/>
          </a:xfrm>
        </p:grpSpPr>
        <p:sp>
          <p:nvSpPr>
            <p:cNvPr id="540" name="Google Shape;540;p13"/>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1" name="Google Shape;541;p13"/>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2" name="Google Shape;542;p13"/>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3" name="Google Shape;543;p13"/>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4" name="Google Shape;544;p13"/>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5" name="Google Shape;545;p13"/>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6" name="Google Shape;546;p13"/>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7" name="Google Shape;547;p13"/>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8" name="Google Shape;548;p13"/>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9" name="Google Shape;549;p13"/>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0" name="Google Shape;550;p13"/>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1" name="Google Shape;551;p13"/>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2" name="Google Shape;552;p13"/>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3" name="Google Shape;553;p13"/>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554" name="Google Shape;554;p13"/>
          <p:cNvCxnSpPr>
            <a:stCxn id="517" idx="0"/>
          </p:cNvCxnSpPr>
          <p:nvPr/>
        </p:nvCxnSpPr>
        <p:spPr>
          <a:xfrm rot="10800000">
            <a:off x="267889" y="-125433"/>
            <a:ext cx="0" cy="1482400"/>
          </a:xfrm>
          <a:prstGeom prst="straightConnector1">
            <a:avLst/>
          </a:prstGeom>
          <a:noFill/>
          <a:ln w="19050" cap="flat" cmpd="sng">
            <a:solidFill>
              <a:schemeClr val="accent2"/>
            </a:solidFill>
            <a:prstDash val="solid"/>
            <a:round/>
            <a:headEnd type="none" w="med" len="med"/>
            <a:tailEnd type="none" w="med" len="med"/>
          </a:ln>
        </p:spPr>
      </p:cxnSp>
      <p:cxnSp>
        <p:nvCxnSpPr>
          <p:cNvPr id="555" name="Google Shape;555;p13"/>
          <p:cNvCxnSpPr>
            <a:stCxn id="544" idx="0"/>
          </p:cNvCxnSpPr>
          <p:nvPr/>
        </p:nvCxnSpPr>
        <p:spPr>
          <a:xfrm rot="10800000">
            <a:off x="12032061" y="-182232"/>
            <a:ext cx="0" cy="3003600"/>
          </a:xfrm>
          <a:prstGeom prst="straightConnector1">
            <a:avLst/>
          </a:prstGeom>
          <a:noFill/>
          <a:ln w="19050" cap="flat" cmpd="sng">
            <a:solidFill>
              <a:schemeClr val="accent2"/>
            </a:solidFill>
            <a:prstDash val="solid"/>
            <a:round/>
            <a:headEnd type="none" w="med" len="med"/>
            <a:tailEnd type="none" w="med" len="med"/>
          </a:ln>
        </p:spPr>
      </p:cxnSp>
      <p:grpSp>
        <p:nvGrpSpPr>
          <p:cNvPr id="556" name="Google Shape;556;p13"/>
          <p:cNvGrpSpPr/>
          <p:nvPr/>
        </p:nvGrpSpPr>
        <p:grpSpPr>
          <a:xfrm>
            <a:off x="11285285" y="1356967"/>
            <a:ext cx="854583" cy="1195149"/>
            <a:chOff x="2983359" y="1767508"/>
            <a:chExt cx="306375" cy="428471"/>
          </a:xfrm>
        </p:grpSpPr>
        <p:sp>
          <p:nvSpPr>
            <p:cNvPr id="557" name="Google Shape;557;p13"/>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8" name="Google Shape;558;p13"/>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9" name="Google Shape;559;p13"/>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0" name="Google Shape;560;p13"/>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1" name="Google Shape;561;p13"/>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2" name="Google Shape;562;p13"/>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3" name="Google Shape;563;p13"/>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4" name="Google Shape;564;p13"/>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5" name="Google Shape;565;p13"/>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6" name="Google Shape;566;p13"/>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7" name="Google Shape;567;p13"/>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8" name="Google Shape;568;p13"/>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9" name="Google Shape;569;p13"/>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0" name="Google Shape;570;p13"/>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1" name="Google Shape;571;p13"/>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2" name="Google Shape;572;p13"/>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3" name="Google Shape;573;p13"/>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4" name="Google Shape;574;p13"/>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5" name="Google Shape;575;p13"/>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6" name="Google Shape;576;p13"/>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7" name="Google Shape;577;p13"/>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8" name="Google Shape;578;p13"/>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9" name="Google Shape;579;p13"/>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0" name="Google Shape;580;p13"/>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1" name="Google Shape;581;p13"/>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582" name="Google Shape;582;p13"/>
          <p:cNvCxnSpPr>
            <a:stCxn id="560" idx="0"/>
          </p:cNvCxnSpPr>
          <p:nvPr/>
        </p:nvCxnSpPr>
        <p:spPr>
          <a:xfrm rot="10800000">
            <a:off x="11708537" y="-115833"/>
            <a:ext cx="0" cy="1472800"/>
          </a:xfrm>
          <a:prstGeom prst="straightConnector1">
            <a:avLst/>
          </a:prstGeom>
          <a:noFill/>
          <a:ln w="19050" cap="flat" cmpd="sng">
            <a:solidFill>
              <a:schemeClr val="accent2"/>
            </a:solidFill>
            <a:prstDash val="solid"/>
            <a:round/>
            <a:headEnd type="none" w="med" len="med"/>
            <a:tailEnd type="none" w="med" len="med"/>
          </a:ln>
        </p:spPr>
      </p:cxnSp>
      <p:sp>
        <p:nvSpPr>
          <p:cNvPr id="583" name="Google Shape;583;p13"/>
          <p:cNvSpPr/>
          <p:nvPr/>
        </p:nvSpPr>
        <p:spPr>
          <a:xfrm>
            <a:off x="11584785" y="6368566"/>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4" name="Google Shape;584;p13"/>
          <p:cNvSpPr/>
          <p:nvPr/>
        </p:nvSpPr>
        <p:spPr>
          <a:xfrm>
            <a:off x="303334" y="4126899"/>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5" name="Google Shape;585;p13"/>
          <p:cNvSpPr/>
          <p:nvPr/>
        </p:nvSpPr>
        <p:spPr>
          <a:xfrm>
            <a:off x="10635701" y="261430"/>
            <a:ext cx="202300" cy="202537"/>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6" name="Google Shape;586;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7" name="Google Shape;587;p13"/>
          <p:cNvSpPr txBox="1">
            <a:spLocks noGrp="1"/>
          </p:cNvSpPr>
          <p:nvPr>
            <p:ph type="subTitle" idx="1"/>
          </p:nvPr>
        </p:nvSpPr>
        <p:spPr>
          <a:xfrm>
            <a:off x="1719500" y="2919427"/>
            <a:ext cx="4032000" cy="8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8" name="Google Shape;588;p13"/>
          <p:cNvSpPr txBox="1">
            <a:spLocks noGrp="1"/>
          </p:cNvSpPr>
          <p:nvPr>
            <p:ph type="subTitle" idx="2"/>
          </p:nvPr>
        </p:nvSpPr>
        <p:spPr>
          <a:xfrm>
            <a:off x="6440491" y="2919427"/>
            <a:ext cx="4032000" cy="8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9" name="Google Shape;589;p13"/>
          <p:cNvSpPr txBox="1">
            <a:spLocks noGrp="1"/>
          </p:cNvSpPr>
          <p:nvPr>
            <p:ph type="subTitle" idx="3"/>
          </p:nvPr>
        </p:nvSpPr>
        <p:spPr>
          <a:xfrm>
            <a:off x="1719500" y="5133867"/>
            <a:ext cx="4032000" cy="8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0" name="Google Shape;590;p13"/>
          <p:cNvSpPr txBox="1">
            <a:spLocks noGrp="1"/>
          </p:cNvSpPr>
          <p:nvPr>
            <p:ph type="subTitle" idx="4"/>
          </p:nvPr>
        </p:nvSpPr>
        <p:spPr>
          <a:xfrm>
            <a:off x="6440491" y="5133867"/>
            <a:ext cx="4032000" cy="83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1" name="Google Shape;591;p13"/>
          <p:cNvSpPr txBox="1">
            <a:spLocks noGrp="1"/>
          </p:cNvSpPr>
          <p:nvPr>
            <p:ph type="title" idx="5" hasCustomPrompt="1"/>
          </p:nvPr>
        </p:nvSpPr>
        <p:spPr>
          <a:xfrm>
            <a:off x="3093100" y="1696267"/>
            <a:ext cx="12848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2" name="Google Shape;592;p13"/>
          <p:cNvSpPr txBox="1">
            <a:spLocks noGrp="1"/>
          </p:cNvSpPr>
          <p:nvPr>
            <p:ph type="title" idx="6" hasCustomPrompt="1"/>
          </p:nvPr>
        </p:nvSpPr>
        <p:spPr>
          <a:xfrm>
            <a:off x="3093100" y="3910717"/>
            <a:ext cx="12848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3" name="Google Shape;593;p13"/>
          <p:cNvSpPr txBox="1">
            <a:spLocks noGrp="1"/>
          </p:cNvSpPr>
          <p:nvPr>
            <p:ph type="title" idx="7" hasCustomPrompt="1"/>
          </p:nvPr>
        </p:nvSpPr>
        <p:spPr>
          <a:xfrm>
            <a:off x="7814091" y="1696267"/>
            <a:ext cx="12848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4" name="Google Shape;594;p13"/>
          <p:cNvSpPr txBox="1">
            <a:spLocks noGrp="1"/>
          </p:cNvSpPr>
          <p:nvPr>
            <p:ph type="title" idx="8" hasCustomPrompt="1"/>
          </p:nvPr>
        </p:nvSpPr>
        <p:spPr>
          <a:xfrm>
            <a:off x="7814091" y="3910717"/>
            <a:ext cx="1284800"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4533">
                <a:solidFill>
                  <a:schemeClr val="dk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595" name="Google Shape;595;p13"/>
          <p:cNvSpPr txBox="1">
            <a:spLocks noGrp="1"/>
          </p:cNvSpPr>
          <p:nvPr>
            <p:ph type="subTitle" idx="9"/>
          </p:nvPr>
        </p:nvSpPr>
        <p:spPr>
          <a:xfrm>
            <a:off x="1719500" y="2458459"/>
            <a:ext cx="4032000" cy="6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596" name="Google Shape;596;p13"/>
          <p:cNvSpPr txBox="1">
            <a:spLocks noGrp="1"/>
          </p:cNvSpPr>
          <p:nvPr>
            <p:ph type="subTitle" idx="13"/>
          </p:nvPr>
        </p:nvSpPr>
        <p:spPr>
          <a:xfrm>
            <a:off x="6440491" y="2458459"/>
            <a:ext cx="4032000" cy="6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597" name="Google Shape;597;p13"/>
          <p:cNvSpPr txBox="1">
            <a:spLocks noGrp="1"/>
          </p:cNvSpPr>
          <p:nvPr>
            <p:ph type="subTitle" idx="14"/>
          </p:nvPr>
        </p:nvSpPr>
        <p:spPr>
          <a:xfrm>
            <a:off x="1719500" y="4672965"/>
            <a:ext cx="4032000" cy="6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598" name="Google Shape;598;p13"/>
          <p:cNvSpPr txBox="1">
            <a:spLocks noGrp="1"/>
          </p:cNvSpPr>
          <p:nvPr>
            <p:ph type="subTitle" idx="15"/>
          </p:nvPr>
        </p:nvSpPr>
        <p:spPr>
          <a:xfrm>
            <a:off x="6440491" y="4672965"/>
            <a:ext cx="4032000" cy="6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Tree>
    <p:extLst>
      <p:ext uri="{BB962C8B-B14F-4D97-AF65-F5344CB8AC3E}">
        <p14:creationId xmlns:p14="http://schemas.microsoft.com/office/powerpoint/2010/main" val="551689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99"/>
        <p:cNvGrpSpPr/>
        <p:nvPr/>
      </p:nvGrpSpPr>
      <p:grpSpPr>
        <a:xfrm>
          <a:off x="0" y="0"/>
          <a:ext cx="0" cy="0"/>
          <a:chOff x="0" y="0"/>
          <a:chExt cx="0" cy="0"/>
        </a:xfrm>
      </p:grpSpPr>
      <p:pic>
        <p:nvPicPr>
          <p:cNvPr id="600" name="Google Shape;600;p14"/>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601" name="Google Shape;601;p14"/>
          <p:cNvGrpSpPr/>
          <p:nvPr/>
        </p:nvGrpSpPr>
        <p:grpSpPr>
          <a:xfrm rot="-1619677">
            <a:off x="10139960" y="5867776"/>
            <a:ext cx="1952792" cy="1111699"/>
            <a:chOff x="2213401" y="1272925"/>
            <a:chExt cx="549276" cy="312737"/>
          </a:xfrm>
        </p:grpSpPr>
        <p:sp>
          <p:nvSpPr>
            <p:cNvPr id="602" name="Google Shape;602;p14"/>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14"/>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14"/>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14"/>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14"/>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14"/>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8" name="Google Shape;608;p14"/>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9" name="Google Shape;609;p14"/>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14"/>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14"/>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14"/>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14"/>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14"/>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5" name="Google Shape;615;p14"/>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6" name="Google Shape;616;p14"/>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7" name="Google Shape;617;p14"/>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14"/>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14"/>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14"/>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14"/>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14"/>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14"/>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14"/>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14"/>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14"/>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14"/>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8" name="Google Shape;628;p14"/>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9" name="Google Shape;629;p14"/>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14"/>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14"/>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2" name="Google Shape;632;p14"/>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3" name="Google Shape;633;p14"/>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4" name="Google Shape;634;p14"/>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5" name="Google Shape;635;p14"/>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6" name="Google Shape;636;p14"/>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7" name="Google Shape;637;p14"/>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8" name="Google Shape;638;p14"/>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39" name="Google Shape;639;p14"/>
          <p:cNvGrpSpPr/>
          <p:nvPr/>
        </p:nvGrpSpPr>
        <p:grpSpPr>
          <a:xfrm rot="10800000">
            <a:off x="328717" y="429137"/>
            <a:ext cx="11497779" cy="6195328"/>
            <a:chOff x="246538" y="321853"/>
            <a:chExt cx="8623334" cy="4646496"/>
          </a:xfrm>
        </p:grpSpPr>
        <p:sp>
          <p:nvSpPr>
            <p:cNvPr id="640" name="Google Shape;640;p14"/>
            <p:cNvSpPr/>
            <p:nvPr/>
          </p:nvSpPr>
          <p:spPr>
            <a:xfrm>
              <a:off x="24653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1" name="Google Shape;641;p14"/>
            <p:cNvSpPr/>
            <p:nvPr/>
          </p:nvSpPr>
          <p:spPr>
            <a:xfrm>
              <a:off x="4499147" y="321853"/>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2" name="Google Shape;642;p14"/>
            <p:cNvSpPr/>
            <p:nvPr/>
          </p:nvSpPr>
          <p:spPr>
            <a:xfrm>
              <a:off x="8724172" y="1703578"/>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43" name="Google Shape;643;p14"/>
          <p:cNvSpPr txBox="1">
            <a:spLocks noGrp="1"/>
          </p:cNvSpPr>
          <p:nvPr>
            <p:ph type="title"/>
          </p:nvPr>
        </p:nvSpPr>
        <p:spPr>
          <a:xfrm>
            <a:off x="5617433" y="2660817"/>
            <a:ext cx="5623600" cy="2090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644" name="Google Shape;644;p14"/>
          <p:cNvSpPr txBox="1">
            <a:spLocks noGrp="1"/>
          </p:cNvSpPr>
          <p:nvPr>
            <p:ph type="title" idx="2" hasCustomPrompt="1"/>
          </p:nvPr>
        </p:nvSpPr>
        <p:spPr>
          <a:xfrm>
            <a:off x="9529835" y="1538300"/>
            <a:ext cx="1711200" cy="11224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Clr>
                <a:schemeClr val="lt1"/>
              </a:buClr>
              <a:buSzPts val="6000"/>
              <a:buNone/>
              <a:defRPr sz="8000">
                <a:solidFill>
                  <a:schemeClr val="dk2"/>
                </a:solidFill>
              </a:defRPr>
            </a:lvl1pPr>
            <a:lvl2pPr lvl="1" algn="r" rtl="0">
              <a:spcBef>
                <a:spcPts val="0"/>
              </a:spcBef>
              <a:spcAft>
                <a:spcPts val="0"/>
              </a:spcAft>
              <a:buClr>
                <a:schemeClr val="lt1"/>
              </a:buClr>
              <a:buSzPts val="6000"/>
              <a:buNone/>
              <a:defRPr sz="8000">
                <a:solidFill>
                  <a:schemeClr val="lt1"/>
                </a:solidFill>
              </a:defRPr>
            </a:lvl2pPr>
            <a:lvl3pPr lvl="2" algn="r" rtl="0">
              <a:spcBef>
                <a:spcPts val="0"/>
              </a:spcBef>
              <a:spcAft>
                <a:spcPts val="0"/>
              </a:spcAft>
              <a:buClr>
                <a:schemeClr val="lt1"/>
              </a:buClr>
              <a:buSzPts val="6000"/>
              <a:buNone/>
              <a:defRPr sz="8000">
                <a:solidFill>
                  <a:schemeClr val="lt1"/>
                </a:solidFill>
              </a:defRPr>
            </a:lvl3pPr>
            <a:lvl4pPr lvl="3" algn="r" rtl="0">
              <a:spcBef>
                <a:spcPts val="0"/>
              </a:spcBef>
              <a:spcAft>
                <a:spcPts val="0"/>
              </a:spcAft>
              <a:buClr>
                <a:schemeClr val="lt1"/>
              </a:buClr>
              <a:buSzPts val="6000"/>
              <a:buNone/>
              <a:defRPr sz="8000">
                <a:solidFill>
                  <a:schemeClr val="lt1"/>
                </a:solidFill>
              </a:defRPr>
            </a:lvl4pPr>
            <a:lvl5pPr lvl="4" algn="r" rtl="0">
              <a:spcBef>
                <a:spcPts val="0"/>
              </a:spcBef>
              <a:spcAft>
                <a:spcPts val="0"/>
              </a:spcAft>
              <a:buClr>
                <a:schemeClr val="lt1"/>
              </a:buClr>
              <a:buSzPts val="6000"/>
              <a:buNone/>
              <a:defRPr sz="8000">
                <a:solidFill>
                  <a:schemeClr val="lt1"/>
                </a:solidFill>
              </a:defRPr>
            </a:lvl5pPr>
            <a:lvl6pPr lvl="5" algn="r" rtl="0">
              <a:spcBef>
                <a:spcPts val="0"/>
              </a:spcBef>
              <a:spcAft>
                <a:spcPts val="0"/>
              </a:spcAft>
              <a:buClr>
                <a:schemeClr val="lt1"/>
              </a:buClr>
              <a:buSzPts val="6000"/>
              <a:buNone/>
              <a:defRPr sz="8000">
                <a:solidFill>
                  <a:schemeClr val="lt1"/>
                </a:solidFill>
              </a:defRPr>
            </a:lvl6pPr>
            <a:lvl7pPr lvl="6" algn="r" rtl="0">
              <a:spcBef>
                <a:spcPts val="0"/>
              </a:spcBef>
              <a:spcAft>
                <a:spcPts val="0"/>
              </a:spcAft>
              <a:buClr>
                <a:schemeClr val="lt1"/>
              </a:buClr>
              <a:buSzPts val="6000"/>
              <a:buNone/>
              <a:defRPr sz="8000">
                <a:solidFill>
                  <a:schemeClr val="lt1"/>
                </a:solidFill>
              </a:defRPr>
            </a:lvl7pPr>
            <a:lvl8pPr lvl="7" algn="r" rtl="0">
              <a:spcBef>
                <a:spcPts val="0"/>
              </a:spcBef>
              <a:spcAft>
                <a:spcPts val="0"/>
              </a:spcAft>
              <a:buClr>
                <a:schemeClr val="lt1"/>
              </a:buClr>
              <a:buSzPts val="6000"/>
              <a:buNone/>
              <a:defRPr sz="8000">
                <a:solidFill>
                  <a:schemeClr val="lt1"/>
                </a:solidFill>
              </a:defRPr>
            </a:lvl8pPr>
            <a:lvl9pPr lvl="8" algn="r" rtl="0">
              <a:spcBef>
                <a:spcPts val="0"/>
              </a:spcBef>
              <a:spcAft>
                <a:spcPts val="0"/>
              </a:spcAft>
              <a:buClr>
                <a:schemeClr val="lt1"/>
              </a:buClr>
              <a:buSzPts val="6000"/>
              <a:buNone/>
              <a:defRPr sz="8000">
                <a:solidFill>
                  <a:schemeClr val="lt1"/>
                </a:solidFill>
              </a:defRPr>
            </a:lvl9pPr>
          </a:lstStyle>
          <a:p>
            <a:r>
              <a:t>xx%</a:t>
            </a:r>
          </a:p>
        </p:txBody>
      </p:sp>
      <p:sp>
        <p:nvSpPr>
          <p:cNvPr id="645" name="Google Shape;645;p14"/>
          <p:cNvSpPr txBox="1">
            <a:spLocks noGrp="1"/>
          </p:cNvSpPr>
          <p:nvPr>
            <p:ph type="subTitle" idx="1"/>
          </p:nvPr>
        </p:nvSpPr>
        <p:spPr>
          <a:xfrm>
            <a:off x="5617433" y="4819667"/>
            <a:ext cx="5623600" cy="500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grpSp>
        <p:nvGrpSpPr>
          <p:cNvPr id="646" name="Google Shape;646;p14"/>
          <p:cNvGrpSpPr/>
          <p:nvPr/>
        </p:nvGrpSpPr>
        <p:grpSpPr>
          <a:xfrm>
            <a:off x="-66149" y="1037234"/>
            <a:ext cx="854583" cy="1195149"/>
            <a:chOff x="2983359" y="1767508"/>
            <a:chExt cx="306375" cy="428471"/>
          </a:xfrm>
        </p:grpSpPr>
        <p:sp>
          <p:nvSpPr>
            <p:cNvPr id="647" name="Google Shape;647;p14"/>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8" name="Google Shape;648;p14"/>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9" name="Google Shape;649;p14"/>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0" name="Google Shape;650;p14"/>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1" name="Google Shape;651;p14"/>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2" name="Google Shape;652;p14"/>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3" name="Google Shape;653;p14"/>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4" name="Google Shape;654;p14"/>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5" name="Google Shape;655;p14"/>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6" name="Google Shape;656;p14"/>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7" name="Google Shape;657;p14"/>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8" name="Google Shape;658;p14"/>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59" name="Google Shape;659;p14"/>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0" name="Google Shape;660;p14"/>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1" name="Google Shape;661;p14"/>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2" name="Google Shape;662;p14"/>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3" name="Google Shape;663;p14"/>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4" name="Google Shape;664;p14"/>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5" name="Google Shape;665;p14"/>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6" name="Google Shape;666;p14"/>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7" name="Google Shape;667;p14"/>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8" name="Google Shape;668;p14"/>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69" name="Google Shape;669;p14"/>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0" name="Google Shape;670;p14"/>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1" name="Google Shape;671;p14"/>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672" name="Google Shape;672;p14"/>
          <p:cNvCxnSpPr/>
          <p:nvPr/>
        </p:nvCxnSpPr>
        <p:spPr>
          <a:xfrm rot="10800000">
            <a:off x="357104" y="-460767"/>
            <a:ext cx="0" cy="14980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642984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73"/>
        <p:cNvGrpSpPr/>
        <p:nvPr/>
      </p:nvGrpSpPr>
      <p:grpSpPr>
        <a:xfrm>
          <a:off x="0" y="0"/>
          <a:ext cx="0" cy="0"/>
          <a:chOff x="0" y="0"/>
          <a:chExt cx="0" cy="0"/>
        </a:xfrm>
      </p:grpSpPr>
      <p:pic>
        <p:nvPicPr>
          <p:cNvPr id="674" name="Google Shape;674;p15"/>
          <p:cNvPicPr preferRelativeResize="0"/>
          <p:nvPr/>
        </p:nvPicPr>
        <p:blipFill>
          <a:blip r:embed="rId2">
            <a:alphaModFix amt="12000"/>
          </a:blip>
          <a:stretch>
            <a:fillRect/>
          </a:stretch>
        </p:blipFill>
        <p:spPr>
          <a:xfrm>
            <a:off x="0" y="16588"/>
            <a:ext cx="12192000" cy="6857947"/>
          </a:xfrm>
          <a:prstGeom prst="rect">
            <a:avLst/>
          </a:prstGeom>
          <a:noFill/>
          <a:ln>
            <a:noFill/>
          </a:ln>
        </p:spPr>
      </p:pic>
      <p:sp>
        <p:nvSpPr>
          <p:cNvPr id="675" name="Google Shape;675;p1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76" name="Google Shape;676;p15"/>
          <p:cNvGrpSpPr/>
          <p:nvPr/>
        </p:nvGrpSpPr>
        <p:grpSpPr>
          <a:xfrm>
            <a:off x="11231985" y="1657525"/>
            <a:ext cx="1265865" cy="1847099"/>
            <a:chOff x="2712001" y="2082563"/>
            <a:chExt cx="252412" cy="368300"/>
          </a:xfrm>
        </p:grpSpPr>
        <p:sp>
          <p:nvSpPr>
            <p:cNvPr id="677" name="Google Shape;677;p15"/>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8" name="Google Shape;678;p15"/>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9" name="Google Shape;679;p15"/>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0" name="Google Shape;680;p15"/>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1" name="Google Shape;681;p15"/>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2" name="Google Shape;682;p15"/>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3" name="Google Shape;683;p15"/>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4" name="Google Shape;684;p15"/>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5" name="Google Shape;685;p15"/>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6" name="Google Shape;686;p15"/>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7" name="Google Shape;687;p15"/>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5"/>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9" name="Google Shape;689;p15"/>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0" name="Google Shape;690;p15"/>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691" name="Google Shape;691;p15"/>
          <p:cNvSpPr/>
          <p:nvPr/>
        </p:nvSpPr>
        <p:spPr>
          <a:xfrm>
            <a:off x="11584785" y="6368566"/>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2" name="Google Shape;692;p15"/>
          <p:cNvSpPr/>
          <p:nvPr/>
        </p:nvSpPr>
        <p:spPr>
          <a:xfrm>
            <a:off x="303334" y="4126899"/>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5"/>
          <p:cNvSpPr/>
          <p:nvPr/>
        </p:nvSpPr>
        <p:spPr>
          <a:xfrm>
            <a:off x="10635701" y="261430"/>
            <a:ext cx="202300" cy="202537"/>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cxnSp>
        <p:nvCxnSpPr>
          <p:cNvPr id="694" name="Google Shape;694;p15"/>
          <p:cNvCxnSpPr>
            <a:stCxn id="681" idx="0"/>
          </p:cNvCxnSpPr>
          <p:nvPr/>
        </p:nvCxnSpPr>
        <p:spPr>
          <a:xfrm rot="10800000">
            <a:off x="11860685" y="-172875"/>
            <a:ext cx="0" cy="18304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7973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95"/>
        <p:cNvGrpSpPr/>
        <p:nvPr/>
      </p:nvGrpSpPr>
      <p:grpSpPr>
        <a:xfrm>
          <a:off x="0" y="0"/>
          <a:ext cx="0" cy="0"/>
          <a:chOff x="0" y="0"/>
          <a:chExt cx="0" cy="0"/>
        </a:xfrm>
      </p:grpSpPr>
      <p:pic>
        <p:nvPicPr>
          <p:cNvPr id="696" name="Google Shape;696;p16"/>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697" name="Google Shape;697;p16"/>
          <p:cNvGrpSpPr/>
          <p:nvPr/>
        </p:nvGrpSpPr>
        <p:grpSpPr>
          <a:xfrm rot="2402291">
            <a:off x="-525660" y="5677181"/>
            <a:ext cx="1621392" cy="922984"/>
            <a:chOff x="2213401" y="1272925"/>
            <a:chExt cx="549276" cy="312737"/>
          </a:xfrm>
        </p:grpSpPr>
        <p:sp>
          <p:nvSpPr>
            <p:cNvPr id="698" name="Google Shape;698;p16"/>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9" name="Google Shape;699;p16"/>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6"/>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1" name="Google Shape;701;p16"/>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2" name="Google Shape;702;p16"/>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6"/>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6"/>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6"/>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6"/>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7" name="Google Shape;707;p16"/>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8" name="Google Shape;708;p16"/>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9" name="Google Shape;709;p16"/>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0" name="Google Shape;710;p16"/>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6"/>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6"/>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6"/>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6"/>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6"/>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6"/>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6"/>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6"/>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6"/>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6"/>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6"/>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6"/>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3" name="Google Shape;723;p16"/>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6"/>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6"/>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6"/>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7" name="Google Shape;727;p16"/>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8" name="Google Shape;728;p16"/>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9" name="Google Shape;729;p16"/>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0" name="Google Shape;730;p16"/>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1" name="Google Shape;731;p16"/>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2" name="Google Shape;732;p16"/>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3" name="Google Shape;733;p16"/>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4" name="Google Shape;734;p16"/>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35" name="Google Shape;735;p16"/>
          <p:cNvSpPr/>
          <p:nvPr/>
        </p:nvSpPr>
        <p:spPr>
          <a:xfrm>
            <a:off x="11594185" y="276266"/>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6" name="Google Shape;736;p16"/>
          <p:cNvSpPr/>
          <p:nvPr/>
        </p:nvSpPr>
        <p:spPr>
          <a:xfrm>
            <a:off x="1305501" y="6436937"/>
            <a:ext cx="183033" cy="18323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37" name="Google Shape;737;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51000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738"/>
        <p:cNvGrpSpPr/>
        <p:nvPr/>
      </p:nvGrpSpPr>
      <p:grpSpPr>
        <a:xfrm>
          <a:off x="0" y="0"/>
          <a:ext cx="0" cy="0"/>
          <a:chOff x="0" y="0"/>
          <a:chExt cx="0" cy="0"/>
        </a:xfrm>
      </p:grpSpPr>
      <p:pic>
        <p:nvPicPr>
          <p:cNvPr id="739" name="Google Shape;739;p17"/>
          <p:cNvPicPr preferRelativeResize="0"/>
          <p:nvPr/>
        </p:nvPicPr>
        <p:blipFill>
          <a:blip r:embed="rId2">
            <a:alphaModFix amt="12000"/>
          </a:blip>
          <a:stretch>
            <a:fillRect/>
          </a:stretch>
        </p:blipFill>
        <p:spPr>
          <a:xfrm>
            <a:off x="0" y="16588"/>
            <a:ext cx="12192000" cy="6857947"/>
          </a:xfrm>
          <a:prstGeom prst="rect">
            <a:avLst/>
          </a:prstGeom>
          <a:noFill/>
          <a:ln>
            <a:noFill/>
          </a:ln>
        </p:spPr>
      </p:pic>
      <p:sp>
        <p:nvSpPr>
          <p:cNvPr id="740" name="Google Shape;740;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41" name="Google Shape;741;p17"/>
          <p:cNvGrpSpPr/>
          <p:nvPr/>
        </p:nvGrpSpPr>
        <p:grpSpPr>
          <a:xfrm>
            <a:off x="-190547" y="1787067"/>
            <a:ext cx="1050499" cy="1469200"/>
            <a:chOff x="2983359" y="1767508"/>
            <a:chExt cx="306375" cy="428471"/>
          </a:xfrm>
        </p:grpSpPr>
        <p:sp>
          <p:nvSpPr>
            <p:cNvPr id="742" name="Google Shape;742;p17"/>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3" name="Google Shape;743;p17"/>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4" name="Google Shape;744;p17"/>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5" name="Google Shape;745;p17"/>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6" name="Google Shape;746;p17"/>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7" name="Google Shape;747;p17"/>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8" name="Google Shape;748;p17"/>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9" name="Google Shape;749;p17"/>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0" name="Google Shape;750;p17"/>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1" name="Google Shape;751;p17"/>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2" name="Google Shape;752;p17"/>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3" name="Google Shape;753;p17"/>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4" name="Google Shape;754;p17"/>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5" name="Google Shape;755;p17"/>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6" name="Google Shape;756;p17"/>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7" name="Google Shape;757;p17"/>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8" name="Google Shape;758;p17"/>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9" name="Google Shape;759;p17"/>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0" name="Google Shape;760;p17"/>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1" name="Google Shape;761;p17"/>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2" name="Google Shape;762;p17"/>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3" name="Google Shape;763;p17"/>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4" name="Google Shape;764;p17"/>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5" name="Google Shape;765;p17"/>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6" name="Google Shape;766;p17"/>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7" name="Google Shape;767;p17"/>
          <p:cNvSpPr/>
          <p:nvPr/>
        </p:nvSpPr>
        <p:spPr>
          <a:xfrm>
            <a:off x="336401" y="6010715"/>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68" name="Google Shape;768;p17"/>
          <p:cNvSpPr/>
          <p:nvPr/>
        </p:nvSpPr>
        <p:spPr>
          <a:xfrm>
            <a:off x="11749301" y="1297864"/>
            <a:ext cx="202300" cy="202537"/>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cxnSp>
        <p:nvCxnSpPr>
          <p:cNvPr id="769" name="Google Shape;769;p17"/>
          <p:cNvCxnSpPr>
            <a:stCxn id="745" idx="0"/>
          </p:cNvCxnSpPr>
          <p:nvPr/>
        </p:nvCxnSpPr>
        <p:spPr>
          <a:xfrm rot="10800000">
            <a:off x="329741" y="-183733"/>
            <a:ext cx="0" cy="1970800"/>
          </a:xfrm>
          <a:prstGeom prst="straightConnector1">
            <a:avLst/>
          </a:prstGeom>
          <a:noFill/>
          <a:ln w="19050"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132085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70"/>
        <p:cNvGrpSpPr/>
        <p:nvPr/>
      </p:nvGrpSpPr>
      <p:grpSpPr>
        <a:xfrm>
          <a:off x="0" y="0"/>
          <a:ext cx="0" cy="0"/>
          <a:chOff x="0" y="0"/>
          <a:chExt cx="0" cy="0"/>
        </a:xfrm>
      </p:grpSpPr>
      <p:pic>
        <p:nvPicPr>
          <p:cNvPr id="771" name="Google Shape;771;p18"/>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772" name="Google Shape;772;p18"/>
          <p:cNvGrpSpPr/>
          <p:nvPr/>
        </p:nvGrpSpPr>
        <p:grpSpPr>
          <a:xfrm rot="-2154978">
            <a:off x="9976903" y="5614318"/>
            <a:ext cx="2066501" cy="1176405"/>
            <a:chOff x="2213401" y="1272925"/>
            <a:chExt cx="549276" cy="312737"/>
          </a:xfrm>
        </p:grpSpPr>
        <p:sp>
          <p:nvSpPr>
            <p:cNvPr id="773" name="Google Shape;773;p18"/>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4" name="Google Shape;774;p18"/>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5" name="Google Shape;775;p18"/>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6" name="Google Shape;776;p18"/>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7" name="Google Shape;777;p18"/>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8" name="Google Shape;778;p18"/>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79" name="Google Shape;779;p18"/>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0" name="Google Shape;780;p18"/>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1" name="Google Shape;781;p18"/>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8"/>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8"/>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4" name="Google Shape;784;p18"/>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5" name="Google Shape;785;p18"/>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6" name="Google Shape;786;p18"/>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7" name="Google Shape;787;p18"/>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8"/>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8"/>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8"/>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8"/>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2" name="Google Shape;792;p18"/>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3" name="Google Shape;793;p18"/>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4" name="Google Shape;794;p18"/>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8"/>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8"/>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7" name="Google Shape;797;p18"/>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8" name="Google Shape;798;p18"/>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9" name="Google Shape;799;p18"/>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0" name="Google Shape;800;p18"/>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1" name="Google Shape;801;p18"/>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2" name="Google Shape;802;p18"/>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3" name="Google Shape;803;p18"/>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4" name="Google Shape;804;p18"/>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5" name="Google Shape;805;p18"/>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6" name="Google Shape;806;p18"/>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7" name="Google Shape;807;p18"/>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8" name="Google Shape;808;p18"/>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9" name="Google Shape;809;p18"/>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810" name="Google Shape;810;p18"/>
          <p:cNvGrpSpPr/>
          <p:nvPr/>
        </p:nvGrpSpPr>
        <p:grpSpPr>
          <a:xfrm>
            <a:off x="4265900" y="622087"/>
            <a:ext cx="7534461" cy="6038528"/>
            <a:chOff x="3199425" y="466565"/>
            <a:chExt cx="5650846" cy="4528896"/>
          </a:xfrm>
        </p:grpSpPr>
        <p:sp>
          <p:nvSpPr>
            <p:cNvPr id="811" name="Google Shape;811;p18"/>
            <p:cNvSpPr/>
            <p:nvPr/>
          </p:nvSpPr>
          <p:spPr>
            <a:xfrm>
              <a:off x="3199425" y="48035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2" name="Google Shape;812;p18"/>
            <p:cNvSpPr/>
            <p:nvPr/>
          </p:nvSpPr>
          <p:spPr>
            <a:xfrm>
              <a:off x="8704572" y="46656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813" name="Google Shape;813;p18"/>
          <p:cNvGrpSpPr/>
          <p:nvPr/>
        </p:nvGrpSpPr>
        <p:grpSpPr>
          <a:xfrm>
            <a:off x="263453" y="-2874148"/>
            <a:ext cx="1375008" cy="5009952"/>
            <a:chOff x="197590" y="-2155611"/>
            <a:chExt cx="1031256" cy="3757464"/>
          </a:xfrm>
        </p:grpSpPr>
        <p:grpSp>
          <p:nvGrpSpPr>
            <p:cNvPr id="814" name="Google Shape;814;p18"/>
            <p:cNvGrpSpPr/>
            <p:nvPr/>
          </p:nvGrpSpPr>
          <p:grpSpPr>
            <a:xfrm>
              <a:off x="197590" y="97089"/>
              <a:ext cx="1031256" cy="1504764"/>
              <a:chOff x="2712001" y="2082563"/>
              <a:chExt cx="252412" cy="368300"/>
            </a:xfrm>
          </p:grpSpPr>
          <p:sp>
            <p:nvSpPr>
              <p:cNvPr id="815" name="Google Shape;815;p18"/>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6" name="Google Shape;816;p18"/>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7" name="Google Shape;817;p18"/>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8" name="Google Shape;818;p18"/>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9" name="Google Shape;819;p18"/>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0" name="Google Shape;820;p18"/>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1" name="Google Shape;821;p18"/>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2" name="Google Shape;822;p18"/>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3" name="Google Shape;823;p18"/>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4" name="Google Shape;824;p18"/>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5" name="Google Shape;825;p18"/>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6" name="Google Shape;826;p18"/>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7" name="Google Shape;827;p18"/>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8" name="Google Shape;828;p18"/>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829" name="Google Shape;829;p18"/>
            <p:cNvCxnSpPr>
              <a:stCxn id="819" idx="0"/>
            </p:cNvCxnSpPr>
            <p:nvPr/>
          </p:nvCxnSpPr>
          <p:spPr>
            <a:xfrm rot="10800000">
              <a:off x="709771" y="-2155611"/>
              <a:ext cx="0" cy="2252700"/>
            </a:xfrm>
            <a:prstGeom prst="straightConnector1">
              <a:avLst/>
            </a:prstGeom>
            <a:noFill/>
            <a:ln w="19050" cap="flat" cmpd="sng">
              <a:solidFill>
                <a:schemeClr val="accent2"/>
              </a:solidFill>
              <a:prstDash val="solid"/>
              <a:round/>
              <a:headEnd type="none" w="med" len="med"/>
              <a:tailEnd type="none" w="med" len="med"/>
            </a:ln>
          </p:spPr>
        </p:cxnSp>
      </p:grpSp>
      <p:grpSp>
        <p:nvGrpSpPr>
          <p:cNvPr id="830" name="Google Shape;830;p18"/>
          <p:cNvGrpSpPr/>
          <p:nvPr/>
        </p:nvGrpSpPr>
        <p:grpSpPr>
          <a:xfrm flipH="1">
            <a:off x="-1" y="5394833"/>
            <a:ext cx="1445600" cy="1487667"/>
            <a:chOff x="7438974" y="1927900"/>
            <a:chExt cx="1084200" cy="1115750"/>
          </a:xfrm>
        </p:grpSpPr>
        <p:sp>
          <p:nvSpPr>
            <p:cNvPr id="831" name="Google Shape;831;p18"/>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2" name="Google Shape;832;p18"/>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3" name="Google Shape;833;p18"/>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4" name="Google Shape;834;p18"/>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5" name="Google Shape;835;p18"/>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6" name="Google Shape;836;p18"/>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7" name="Google Shape;837;p18"/>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38" name="Google Shape;838;p18"/>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839" name="Google Shape;839;p18"/>
          <p:cNvSpPr txBox="1">
            <a:spLocks noGrp="1"/>
          </p:cNvSpPr>
          <p:nvPr>
            <p:ph type="title"/>
          </p:nvPr>
        </p:nvSpPr>
        <p:spPr>
          <a:xfrm>
            <a:off x="5051000" y="3986300"/>
            <a:ext cx="6189200" cy="709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32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840" name="Google Shape;840;p18"/>
          <p:cNvSpPr txBox="1">
            <a:spLocks noGrp="1"/>
          </p:cNvSpPr>
          <p:nvPr>
            <p:ph type="subTitle" idx="1"/>
          </p:nvPr>
        </p:nvSpPr>
        <p:spPr>
          <a:xfrm>
            <a:off x="5051709" y="1590167"/>
            <a:ext cx="6189200" cy="2396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3467"/>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Tree>
    <p:extLst>
      <p:ext uri="{BB962C8B-B14F-4D97-AF65-F5344CB8AC3E}">
        <p14:creationId xmlns:p14="http://schemas.microsoft.com/office/powerpoint/2010/main" val="350339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41"/>
        <p:cNvGrpSpPr/>
        <p:nvPr/>
      </p:nvGrpSpPr>
      <p:grpSpPr>
        <a:xfrm>
          <a:off x="0" y="0"/>
          <a:ext cx="0" cy="0"/>
          <a:chOff x="0" y="0"/>
          <a:chExt cx="0" cy="0"/>
        </a:xfrm>
      </p:grpSpPr>
      <p:pic>
        <p:nvPicPr>
          <p:cNvPr id="842" name="Google Shape;842;p19"/>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843" name="Google Shape;843;p19"/>
          <p:cNvGrpSpPr/>
          <p:nvPr/>
        </p:nvGrpSpPr>
        <p:grpSpPr>
          <a:xfrm>
            <a:off x="314367" y="261430"/>
            <a:ext cx="11526016" cy="6363036"/>
            <a:chOff x="235775" y="196072"/>
            <a:chExt cx="8644512" cy="4772277"/>
          </a:xfrm>
        </p:grpSpPr>
        <p:sp>
          <p:nvSpPr>
            <p:cNvPr id="844" name="Google Shape;844;p19"/>
            <p:cNvSpPr/>
            <p:nvPr/>
          </p:nvSpPr>
          <p:spPr>
            <a:xfrm>
              <a:off x="868858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5" name="Google Shape;845;p19"/>
            <p:cNvSpPr/>
            <p:nvPr/>
          </p:nvSpPr>
          <p:spPr>
            <a:xfrm>
              <a:off x="235775" y="45080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46" name="Google Shape;846;p19"/>
            <p:cNvSpPr/>
            <p:nvPr/>
          </p:nvSpPr>
          <p:spPr>
            <a:xfrm>
              <a:off x="4189425" y="196072"/>
              <a:ext cx="151725" cy="151903"/>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847" name="Google Shape;847;p19"/>
          <p:cNvGrpSpPr/>
          <p:nvPr/>
        </p:nvGrpSpPr>
        <p:grpSpPr>
          <a:xfrm>
            <a:off x="11285284" y="-141033"/>
            <a:ext cx="1438877" cy="4968753"/>
            <a:chOff x="8463963" y="-105775"/>
            <a:chExt cx="1079158" cy="3726565"/>
          </a:xfrm>
        </p:grpSpPr>
        <p:grpSp>
          <p:nvGrpSpPr>
            <p:cNvPr id="848" name="Google Shape;848;p19"/>
            <p:cNvGrpSpPr/>
            <p:nvPr/>
          </p:nvGrpSpPr>
          <p:grpSpPr>
            <a:xfrm>
              <a:off x="8511865" y="2116026"/>
              <a:ext cx="1031256" cy="1504764"/>
              <a:chOff x="2712001" y="2082563"/>
              <a:chExt cx="252412" cy="368300"/>
            </a:xfrm>
          </p:grpSpPr>
          <p:sp>
            <p:nvSpPr>
              <p:cNvPr id="849" name="Google Shape;849;p19"/>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0" name="Google Shape;850;p19"/>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1" name="Google Shape;851;p19"/>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2" name="Google Shape;852;p19"/>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3" name="Google Shape;853;p19"/>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4" name="Google Shape;854;p19"/>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5" name="Google Shape;855;p19"/>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6" name="Google Shape;856;p19"/>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7" name="Google Shape;857;p19"/>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8" name="Google Shape;858;p19"/>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59" name="Google Shape;859;p19"/>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0" name="Google Shape;860;p19"/>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1" name="Google Shape;861;p19"/>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2" name="Google Shape;862;p19"/>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863" name="Google Shape;863;p19"/>
            <p:cNvCxnSpPr>
              <a:stCxn id="853" idx="0"/>
            </p:cNvCxnSpPr>
            <p:nvPr/>
          </p:nvCxnSpPr>
          <p:spPr>
            <a:xfrm rot="10800000">
              <a:off x="9024046" y="-100974"/>
              <a:ext cx="0" cy="2217000"/>
            </a:xfrm>
            <a:prstGeom prst="straightConnector1">
              <a:avLst/>
            </a:prstGeom>
            <a:noFill/>
            <a:ln w="19050" cap="flat" cmpd="sng">
              <a:solidFill>
                <a:schemeClr val="accent2"/>
              </a:solidFill>
              <a:prstDash val="solid"/>
              <a:round/>
              <a:headEnd type="none" w="med" len="med"/>
              <a:tailEnd type="none" w="med" len="med"/>
            </a:ln>
          </p:spPr>
        </p:cxnSp>
        <p:grpSp>
          <p:nvGrpSpPr>
            <p:cNvPr id="864" name="Google Shape;864;p19"/>
            <p:cNvGrpSpPr/>
            <p:nvPr/>
          </p:nvGrpSpPr>
          <p:grpSpPr>
            <a:xfrm>
              <a:off x="8463963" y="1017725"/>
              <a:ext cx="640937" cy="896362"/>
              <a:chOff x="2983359" y="1767508"/>
              <a:chExt cx="306375" cy="428471"/>
            </a:xfrm>
          </p:grpSpPr>
          <p:sp>
            <p:nvSpPr>
              <p:cNvPr id="865" name="Google Shape;865;p19"/>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6" name="Google Shape;866;p19"/>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7" name="Google Shape;867;p19"/>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8" name="Google Shape;868;p19"/>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69" name="Google Shape;869;p19"/>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0" name="Google Shape;870;p19"/>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1" name="Google Shape;871;p19"/>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2" name="Google Shape;872;p19"/>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3" name="Google Shape;873;p19"/>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4" name="Google Shape;874;p19"/>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5" name="Google Shape;875;p19"/>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6" name="Google Shape;876;p19"/>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7" name="Google Shape;877;p19"/>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8" name="Google Shape;878;p19"/>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79" name="Google Shape;879;p19"/>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0" name="Google Shape;880;p19"/>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1" name="Google Shape;881;p19"/>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2" name="Google Shape;882;p19"/>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3" name="Google Shape;883;p19"/>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4" name="Google Shape;884;p19"/>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5" name="Google Shape;885;p19"/>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6" name="Google Shape;886;p19"/>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7" name="Google Shape;887;p19"/>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8" name="Google Shape;888;p19"/>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89" name="Google Shape;889;p19"/>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890" name="Google Shape;890;p19"/>
            <p:cNvCxnSpPr/>
            <p:nvPr/>
          </p:nvCxnSpPr>
          <p:spPr>
            <a:xfrm rot="10800000">
              <a:off x="8781403" y="-105775"/>
              <a:ext cx="0" cy="1123500"/>
            </a:xfrm>
            <a:prstGeom prst="straightConnector1">
              <a:avLst/>
            </a:prstGeom>
            <a:noFill/>
            <a:ln w="19050" cap="flat" cmpd="sng">
              <a:solidFill>
                <a:schemeClr val="accent2"/>
              </a:solidFill>
              <a:prstDash val="solid"/>
              <a:round/>
              <a:headEnd type="none" w="med" len="med"/>
              <a:tailEnd type="none" w="med" len="med"/>
            </a:ln>
          </p:spPr>
        </p:cxnSp>
      </p:grpSp>
      <p:grpSp>
        <p:nvGrpSpPr>
          <p:cNvPr id="891" name="Google Shape;891;p19"/>
          <p:cNvGrpSpPr/>
          <p:nvPr/>
        </p:nvGrpSpPr>
        <p:grpSpPr>
          <a:xfrm rot="8875065">
            <a:off x="307575" y="15239"/>
            <a:ext cx="1695460" cy="965168"/>
            <a:chOff x="2213401" y="1272925"/>
            <a:chExt cx="549276" cy="312737"/>
          </a:xfrm>
        </p:grpSpPr>
        <p:sp>
          <p:nvSpPr>
            <p:cNvPr id="892" name="Google Shape;892;p19"/>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3" name="Google Shape;893;p19"/>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4" name="Google Shape;894;p19"/>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5" name="Google Shape;895;p19"/>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6" name="Google Shape;896;p19"/>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7" name="Google Shape;897;p19"/>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8" name="Google Shape;898;p19"/>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99" name="Google Shape;899;p19"/>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0" name="Google Shape;900;p19"/>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1" name="Google Shape;901;p19"/>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2" name="Google Shape;902;p19"/>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3" name="Google Shape;903;p19"/>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4" name="Google Shape;904;p19"/>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5" name="Google Shape;905;p19"/>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6" name="Google Shape;906;p19"/>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7" name="Google Shape;907;p19"/>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8" name="Google Shape;908;p19"/>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09" name="Google Shape;909;p19"/>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0" name="Google Shape;910;p19"/>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1" name="Google Shape;911;p19"/>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2" name="Google Shape;912;p19"/>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3" name="Google Shape;913;p19"/>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4" name="Google Shape;914;p19"/>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5" name="Google Shape;915;p19"/>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6" name="Google Shape;916;p19"/>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7" name="Google Shape;917;p19"/>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8" name="Google Shape;918;p19"/>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19" name="Google Shape;919;p19"/>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0" name="Google Shape;920;p19"/>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1" name="Google Shape;921;p19"/>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2" name="Google Shape;922;p19"/>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3" name="Google Shape;923;p19"/>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4" name="Google Shape;924;p19"/>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5" name="Google Shape;925;p19"/>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6" name="Google Shape;926;p19"/>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7" name="Google Shape;927;p19"/>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28" name="Google Shape;928;p19"/>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29" name="Google Shape;929;p19"/>
          <p:cNvSpPr txBox="1">
            <a:spLocks noGrp="1"/>
          </p:cNvSpPr>
          <p:nvPr>
            <p:ph type="title"/>
          </p:nvPr>
        </p:nvSpPr>
        <p:spPr>
          <a:xfrm>
            <a:off x="960000" y="1854767"/>
            <a:ext cx="5136000" cy="2036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0" name="Google Shape;930;p19"/>
          <p:cNvSpPr txBox="1">
            <a:spLocks noGrp="1"/>
          </p:cNvSpPr>
          <p:nvPr>
            <p:ph type="subTitle" idx="1"/>
          </p:nvPr>
        </p:nvSpPr>
        <p:spPr>
          <a:xfrm>
            <a:off x="960000" y="3891633"/>
            <a:ext cx="5136000" cy="10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1" name="Google Shape;931;p19"/>
          <p:cNvSpPr>
            <a:spLocks noGrp="1"/>
          </p:cNvSpPr>
          <p:nvPr>
            <p:ph type="pic" idx="2"/>
          </p:nvPr>
        </p:nvSpPr>
        <p:spPr>
          <a:xfrm>
            <a:off x="6214933" y="920400"/>
            <a:ext cx="4900400" cy="5017200"/>
          </a:xfrm>
          <a:prstGeom prst="ellipse">
            <a:avLst/>
          </a:prstGeom>
          <a:noFill/>
          <a:ln w="19050" cap="flat" cmpd="sng">
            <a:solidFill>
              <a:schemeClr val="accent2"/>
            </a:solidFill>
            <a:prstDash val="solid"/>
            <a:round/>
            <a:headEnd type="none" w="sm" len="sm"/>
            <a:tailEnd type="none" w="sm" len="sm"/>
          </a:ln>
        </p:spPr>
      </p:sp>
    </p:spTree>
    <p:extLst>
      <p:ext uri="{BB962C8B-B14F-4D97-AF65-F5344CB8AC3E}">
        <p14:creationId xmlns:p14="http://schemas.microsoft.com/office/powerpoint/2010/main" val="1664953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55"/>
        <p:cNvGrpSpPr/>
        <p:nvPr/>
      </p:nvGrpSpPr>
      <p:grpSpPr>
        <a:xfrm>
          <a:off x="0" y="0"/>
          <a:ext cx="0" cy="0"/>
          <a:chOff x="0" y="0"/>
          <a:chExt cx="0" cy="0"/>
        </a:xfrm>
      </p:grpSpPr>
      <p:pic>
        <p:nvPicPr>
          <p:cNvPr id="1756" name="Google Shape;1756;p33"/>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757" name="Google Shape;1757;p33"/>
          <p:cNvGrpSpPr/>
          <p:nvPr/>
        </p:nvGrpSpPr>
        <p:grpSpPr>
          <a:xfrm rot="2485519" flipH="1">
            <a:off x="-767057" y="5229724"/>
            <a:ext cx="2976645" cy="2237433"/>
            <a:chOff x="6755781" y="864379"/>
            <a:chExt cx="3068850" cy="2653550"/>
          </a:xfrm>
        </p:grpSpPr>
        <p:sp>
          <p:nvSpPr>
            <p:cNvPr id="1758" name="Google Shape;1758;p33"/>
            <p:cNvSpPr/>
            <p:nvPr/>
          </p:nvSpPr>
          <p:spPr>
            <a:xfrm>
              <a:off x="7817484" y="2094764"/>
              <a:ext cx="470604" cy="1423164"/>
            </a:xfrm>
            <a:custGeom>
              <a:avLst/>
              <a:gdLst/>
              <a:ahLst/>
              <a:cxnLst/>
              <a:rect l="l" t="t" r="r" b="b"/>
              <a:pathLst>
                <a:path w="94" h="287" extrusionOk="0">
                  <a:moveTo>
                    <a:pt x="1" y="274"/>
                  </a:moveTo>
                  <a:cubicBezTo>
                    <a:pt x="0" y="275"/>
                    <a:pt x="0" y="276"/>
                    <a:pt x="0" y="278"/>
                  </a:cubicBezTo>
                  <a:cubicBezTo>
                    <a:pt x="6" y="281"/>
                    <a:pt x="13" y="284"/>
                    <a:pt x="19" y="287"/>
                  </a:cubicBezTo>
                  <a:cubicBezTo>
                    <a:pt x="20" y="281"/>
                    <a:pt x="21" y="276"/>
                    <a:pt x="21" y="275"/>
                  </a:cubicBezTo>
                  <a:cubicBezTo>
                    <a:pt x="34" y="206"/>
                    <a:pt x="57" y="109"/>
                    <a:pt x="94" y="4"/>
                  </a:cubicBezTo>
                  <a:cubicBezTo>
                    <a:pt x="81" y="0"/>
                    <a:pt x="81" y="0"/>
                    <a:pt x="81" y="0"/>
                  </a:cubicBezTo>
                  <a:cubicBezTo>
                    <a:pt x="53" y="75"/>
                    <a:pt x="23" y="168"/>
                    <a:pt x="1" y="274"/>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9" name="Google Shape;1759;p33"/>
            <p:cNvSpPr/>
            <p:nvPr/>
          </p:nvSpPr>
          <p:spPr>
            <a:xfrm>
              <a:off x="8083968" y="2474650"/>
              <a:ext cx="85050" cy="289171"/>
            </a:xfrm>
            <a:custGeom>
              <a:avLst/>
              <a:gdLst/>
              <a:ahLst/>
              <a:cxnLst/>
              <a:rect l="l" t="t" r="r" b="b"/>
              <a:pathLst>
                <a:path w="17" h="59" extrusionOk="0">
                  <a:moveTo>
                    <a:pt x="17" y="0"/>
                  </a:moveTo>
                  <a:cubicBezTo>
                    <a:pt x="17" y="0"/>
                    <a:pt x="17" y="0"/>
                    <a:pt x="17" y="0"/>
                  </a:cubicBezTo>
                  <a:cubicBezTo>
                    <a:pt x="11" y="20"/>
                    <a:pt x="5" y="40"/>
                    <a:pt x="0" y="59"/>
                  </a:cubicBezTo>
                  <a:cubicBezTo>
                    <a:pt x="0" y="59"/>
                    <a:pt x="0" y="59"/>
                    <a:pt x="0" y="59"/>
                  </a:cubicBezTo>
                  <a:cubicBezTo>
                    <a:pt x="5" y="40"/>
                    <a:pt x="11" y="20"/>
                    <a:pt x="17" y="0"/>
                  </a:cubicBezTo>
                </a:path>
              </a:pathLst>
            </a:custGeom>
            <a:solidFill>
              <a:srgbClr val="26A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0" name="Google Shape;1760;p33"/>
            <p:cNvSpPr/>
            <p:nvPr/>
          </p:nvSpPr>
          <p:spPr>
            <a:xfrm>
              <a:off x="7993249" y="2474650"/>
              <a:ext cx="175769" cy="300511"/>
            </a:xfrm>
            <a:custGeom>
              <a:avLst/>
              <a:gdLst/>
              <a:ahLst/>
              <a:cxnLst/>
              <a:rect l="l" t="t" r="r" b="b"/>
              <a:pathLst>
                <a:path w="35" h="61" extrusionOk="0">
                  <a:moveTo>
                    <a:pt x="35" y="0"/>
                  </a:moveTo>
                  <a:cubicBezTo>
                    <a:pt x="29" y="5"/>
                    <a:pt x="22" y="10"/>
                    <a:pt x="15" y="14"/>
                  </a:cubicBezTo>
                  <a:cubicBezTo>
                    <a:pt x="10" y="29"/>
                    <a:pt x="5" y="45"/>
                    <a:pt x="0" y="61"/>
                  </a:cubicBezTo>
                  <a:cubicBezTo>
                    <a:pt x="5" y="60"/>
                    <a:pt x="11" y="59"/>
                    <a:pt x="16" y="59"/>
                  </a:cubicBezTo>
                  <a:cubicBezTo>
                    <a:pt x="17" y="59"/>
                    <a:pt x="17" y="59"/>
                    <a:pt x="18" y="59"/>
                  </a:cubicBezTo>
                  <a:cubicBezTo>
                    <a:pt x="23" y="40"/>
                    <a:pt x="29" y="20"/>
                    <a:pt x="35"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1" name="Google Shape;1761;p33"/>
            <p:cNvSpPr/>
            <p:nvPr/>
          </p:nvSpPr>
          <p:spPr>
            <a:xfrm>
              <a:off x="8276745" y="1023138"/>
              <a:ext cx="935536" cy="941214"/>
            </a:xfrm>
            <a:custGeom>
              <a:avLst/>
              <a:gdLst/>
              <a:ahLst/>
              <a:cxnLst/>
              <a:rect l="l" t="t" r="r" b="b"/>
              <a:pathLst>
                <a:path w="189" h="190" extrusionOk="0">
                  <a:moveTo>
                    <a:pt x="134" y="23"/>
                  </a:moveTo>
                  <a:cubicBezTo>
                    <a:pt x="121" y="30"/>
                    <a:pt x="109" y="38"/>
                    <a:pt x="99" y="48"/>
                  </a:cubicBezTo>
                  <a:cubicBezTo>
                    <a:pt x="90" y="56"/>
                    <a:pt x="82" y="65"/>
                    <a:pt x="74" y="75"/>
                  </a:cubicBezTo>
                  <a:cubicBezTo>
                    <a:pt x="47" y="106"/>
                    <a:pt x="18" y="141"/>
                    <a:pt x="2" y="181"/>
                  </a:cubicBezTo>
                  <a:cubicBezTo>
                    <a:pt x="1" y="184"/>
                    <a:pt x="0" y="188"/>
                    <a:pt x="2" y="190"/>
                  </a:cubicBezTo>
                  <a:cubicBezTo>
                    <a:pt x="19" y="188"/>
                    <a:pt x="35" y="182"/>
                    <a:pt x="49" y="176"/>
                  </a:cubicBezTo>
                  <a:cubicBezTo>
                    <a:pt x="54" y="174"/>
                    <a:pt x="59" y="172"/>
                    <a:pt x="63" y="169"/>
                  </a:cubicBezTo>
                  <a:cubicBezTo>
                    <a:pt x="74" y="162"/>
                    <a:pt x="79" y="152"/>
                    <a:pt x="85" y="142"/>
                  </a:cubicBezTo>
                  <a:cubicBezTo>
                    <a:pt x="92" y="130"/>
                    <a:pt x="102" y="119"/>
                    <a:pt x="113" y="110"/>
                  </a:cubicBezTo>
                  <a:cubicBezTo>
                    <a:pt x="120" y="104"/>
                    <a:pt x="127" y="98"/>
                    <a:pt x="133" y="92"/>
                  </a:cubicBezTo>
                  <a:cubicBezTo>
                    <a:pt x="142" y="83"/>
                    <a:pt x="148" y="72"/>
                    <a:pt x="156" y="62"/>
                  </a:cubicBezTo>
                  <a:cubicBezTo>
                    <a:pt x="163" y="53"/>
                    <a:pt x="173" y="45"/>
                    <a:pt x="179" y="35"/>
                  </a:cubicBezTo>
                  <a:cubicBezTo>
                    <a:pt x="186" y="25"/>
                    <a:pt x="189" y="12"/>
                    <a:pt x="182" y="0"/>
                  </a:cubicBezTo>
                  <a:cubicBezTo>
                    <a:pt x="166" y="6"/>
                    <a:pt x="150" y="14"/>
                    <a:pt x="134" y="23"/>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2" name="Google Shape;1762;p33"/>
            <p:cNvSpPr/>
            <p:nvPr/>
          </p:nvSpPr>
          <p:spPr>
            <a:xfrm>
              <a:off x="8286656" y="1023138"/>
              <a:ext cx="924197" cy="941214"/>
            </a:xfrm>
            <a:custGeom>
              <a:avLst/>
              <a:gdLst/>
              <a:ahLst/>
              <a:cxnLst/>
              <a:rect l="l" t="t" r="r" b="b"/>
              <a:pathLst>
                <a:path w="187" h="190" extrusionOk="0">
                  <a:moveTo>
                    <a:pt x="132" y="23"/>
                  </a:moveTo>
                  <a:cubicBezTo>
                    <a:pt x="119" y="30"/>
                    <a:pt x="107" y="38"/>
                    <a:pt x="97" y="48"/>
                  </a:cubicBezTo>
                  <a:cubicBezTo>
                    <a:pt x="92" y="52"/>
                    <a:pt x="88" y="56"/>
                    <a:pt x="84" y="61"/>
                  </a:cubicBezTo>
                  <a:cubicBezTo>
                    <a:pt x="84" y="61"/>
                    <a:pt x="85" y="60"/>
                    <a:pt x="85" y="60"/>
                  </a:cubicBezTo>
                  <a:cubicBezTo>
                    <a:pt x="95" y="51"/>
                    <a:pt x="107" y="43"/>
                    <a:pt x="118" y="37"/>
                  </a:cubicBezTo>
                  <a:cubicBezTo>
                    <a:pt x="134" y="28"/>
                    <a:pt x="149" y="21"/>
                    <a:pt x="165" y="15"/>
                  </a:cubicBezTo>
                  <a:cubicBezTo>
                    <a:pt x="171" y="27"/>
                    <a:pt x="168" y="39"/>
                    <a:pt x="162" y="48"/>
                  </a:cubicBezTo>
                  <a:cubicBezTo>
                    <a:pt x="156" y="57"/>
                    <a:pt x="147" y="64"/>
                    <a:pt x="139" y="73"/>
                  </a:cubicBezTo>
                  <a:cubicBezTo>
                    <a:pt x="132" y="82"/>
                    <a:pt x="127" y="92"/>
                    <a:pt x="118" y="101"/>
                  </a:cubicBezTo>
                  <a:cubicBezTo>
                    <a:pt x="112" y="107"/>
                    <a:pt x="105" y="112"/>
                    <a:pt x="98" y="117"/>
                  </a:cubicBezTo>
                  <a:cubicBezTo>
                    <a:pt x="88" y="126"/>
                    <a:pt x="79" y="136"/>
                    <a:pt x="71" y="147"/>
                  </a:cubicBezTo>
                  <a:cubicBezTo>
                    <a:pt x="66" y="156"/>
                    <a:pt x="61" y="166"/>
                    <a:pt x="51" y="172"/>
                  </a:cubicBezTo>
                  <a:cubicBezTo>
                    <a:pt x="47" y="174"/>
                    <a:pt x="42" y="176"/>
                    <a:pt x="37" y="178"/>
                  </a:cubicBezTo>
                  <a:cubicBezTo>
                    <a:pt x="25" y="183"/>
                    <a:pt x="13" y="188"/>
                    <a:pt x="0" y="190"/>
                  </a:cubicBezTo>
                  <a:cubicBezTo>
                    <a:pt x="0" y="190"/>
                    <a:pt x="0" y="190"/>
                    <a:pt x="0" y="190"/>
                  </a:cubicBezTo>
                  <a:cubicBezTo>
                    <a:pt x="17" y="188"/>
                    <a:pt x="33" y="182"/>
                    <a:pt x="47" y="176"/>
                  </a:cubicBezTo>
                  <a:cubicBezTo>
                    <a:pt x="52" y="174"/>
                    <a:pt x="57" y="172"/>
                    <a:pt x="61" y="169"/>
                  </a:cubicBezTo>
                  <a:cubicBezTo>
                    <a:pt x="72" y="162"/>
                    <a:pt x="77" y="152"/>
                    <a:pt x="83" y="142"/>
                  </a:cubicBezTo>
                  <a:cubicBezTo>
                    <a:pt x="90" y="130"/>
                    <a:pt x="100" y="119"/>
                    <a:pt x="111" y="110"/>
                  </a:cubicBezTo>
                  <a:cubicBezTo>
                    <a:pt x="118" y="104"/>
                    <a:pt x="125" y="98"/>
                    <a:pt x="131" y="92"/>
                  </a:cubicBezTo>
                  <a:cubicBezTo>
                    <a:pt x="140" y="83"/>
                    <a:pt x="146" y="72"/>
                    <a:pt x="154" y="62"/>
                  </a:cubicBezTo>
                  <a:cubicBezTo>
                    <a:pt x="161" y="53"/>
                    <a:pt x="171" y="45"/>
                    <a:pt x="177" y="35"/>
                  </a:cubicBezTo>
                  <a:cubicBezTo>
                    <a:pt x="184" y="25"/>
                    <a:pt x="187" y="12"/>
                    <a:pt x="180" y="0"/>
                  </a:cubicBezTo>
                  <a:cubicBezTo>
                    <a:pt x="164" y="6"/>
                    <a:pt x="148" y="14"/>
                    <a:pt x="132" y="2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3" name="Google Shape;1763;p33"/>
            <p:cNvSpPr/>
            <p:nvPr/>
          </p:nvSpPr>
          <p:spPr>
            <a:xfrm>
              <a:off x="8429834" y="1408696"/>
              <a:ext cx="532971" cy="311850"/>
            </a:xfrm>
            <a:custGeom>
              <a:avLst/>
              <a:gdLst/>
              <a:ahLst/>
              <a:cxnLst/>
              <a:rect l="l" t="t" r="r" b="b"/>
              <a:pathLst>
                <a:path w="107" h="63" extrusionOk="0">
                  <a:moveTo>
                    <a:pt x="107" y="0"/>
                  </a:moveTo>
                  <a:cubicBezTo>
                    <a:pt x="82" y="5"/>
                    <a:pt x="74" y="23"/>
                    <a:pt x="53" y="35"/>
                  </a:cubicBezTo>
                  <a:cubicBezTo>
                    <a:pt x="45" y="39"/>
                    <a:pt x="33" y="43"/>
                    <a:pt x="22" y="43"/>
                  </a:cubicBezTo>
                  <a:cubicBezTo>
                    <a:pt x="18" y="43"/>
                    <a:pt x="15" y="42"/>
                    <a:pt x="12" y="42"/>
                  </a:cubicBezTo>
                  <a:cubicBezTo>
                    <a:pt x="9" y="45"/>
                    <a:pt x="6" y="49"/>
                    <a:pt x="4" y="53"/>
                  </a:cubicBezTo>
                  <a:cubicBezTo>
                    <a:pt x="3" y="55"/>
                    <a:pt x="1" y="57"/>
                    <a:pt x="0" y="59"/>
                  </a:cubicBezTo>
                  <a:cubicBezTo>
                    <a:pt x="0" y="60"/>
                    <a:pt x="0" y="61"/>
                    <a:pt x="0" y="63"/>
                  </a:cubicBezTo>
                  <a:cubicBezTo>
                    <a:pt x="7" y="59"/>
                    <a:pt x="15" y="56"/>
                    <a:pt x="23" y="56"/>
                  </a:cubicBezTo>
                  <a:cubicBezTo>
                    <a:pt x="26" y="56"/>
                    <a:pt x="28" y="56"/>
                    <a:pt x="31" y="57"/>
                  </a:cubicBezTo>
                  <a:cubicBezTo>
                    <a:pt x="36" y="58"/>
                    <a:pt x="42" y="62"/>
                    <a:pt x="47" y="62"/>
                  </a:cubicBezTo>
                  <a:cubicBezTo>
                    <a:pt x="50" y="58"/>
                    <a:pt x="54" y="54"/>
                    <a:pt x="57" y="50"/>
                  </a:cubicBezTo>
                  <a:cubicBezTo>
                    <a:pt x="64" y="42"/>
                    <a:pt x="71" y="34"/>
                    <a:pt x="79" y="27"/>
                  </a:cubicBezTo>
                  <a:cubicBezTo>
                    <a:pt x="86" y="21"/>
                    <a:pt x="93" y="16"/>
                    <a:pt x="99" y="10"/>
                  </a:cubicBezTo>
                  <a:cubicBezTo>
                    <a:pt x="100" y="9"/>
                    <a:pt x="101" y="8"/>
                    <a:pt x="101" y="8"/>
                  </a:cubicBezTo>
                  <a:cubicBezTo>
                    <a:pt x="103" y="5"/>
                    <a:pt x="105" y="2"/>
                    <a:pt x="10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4" name="Google Shape;1764;p33"/>
            <p:cNvSpPr/>
            <p:nvPr/>
          </p:nvSpPr>
          <p:spPr>
            <a:xfrm>
              <a:off x="8662298" y="1403028"/>
              <a:ext cx="306175" cy="317518"/>
            </a:xfrm>
            <a:custGeom>
              <a:avLst/>
              <a:gdLst/>
              <a:ahLst/>
              <a:cxnLst/>
              <a:rect l="l" t="t" r="r" b="b"/>
              <a:pathLst>
                <a:path w="61" h="63" extrusionOk="0">
                  <a:moveTo>
                    <a:pt x="10" y="51"/>
                  </a:moveTo>
                  <a:cubicBezTo>
                    <a:pt x="7" y="55"/>
                    <a:pt x="3" y="59"/>
                    <a:pt x="0" y="63"/>
                  </a:cubicBezTo>
                  <a:cubicBezTo>
                    <a:pt x="0" y="63"/>
                    <a:pt x="1" y="63"/>
                    <a:pt x="1" y="63"/>
                  </a:cubicBezTo>
                  <a:cubicBezTo>
                    <a:pt x="1" y="63"/>
                    <a:pt x="2" y="63"/>
                    <a:pt x="2" y="63"/>
                  </a:cubicBezTo>
                  <a:cubicBezTo>
                    <a:pt x="3" y="63"/>
                    <a:pt x="3" y="62"/>
                    <a:pt x="4" y="61"/>
                  </a:cubicBezTo>
                  <a:cubicBezTo>
                    <a:pt x="6" y="58"/>
                    <a:pt x="8" y="54"/>
                    <a:pt x="10" y="51"/>
                  </a:cubicBezTo>
                  <a:moveTo>
                    <a:pt x="61" y="0"/>
                  </a:moveTo>
                  <a:cubicBezTo>
                    <a:pt x="60" y="0"/>
                    <a:pt x="60" y="0"/>
                    <a:pt x="60" y="1"/>
                  </a:cubicBezTo>
                  <a:cubicBezTo>
                    <a:pt x="58" y="3"/>
                    <a:pt x="56" y="6"/>
                    <a:pt x="54" y="9"/>
                  </a:cubicBezTo>
                  <a:cubicBezTo>
                    <a:pt x="56" y="6"/>
                    <a:pt x="59" y="3"/>
                    <a:pt x="6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5" name="Google Shape;1765;p33"/>
            <p:cNvSpPr/>
            <p:nvPr/>
          </p:nvSpPr>
          <p:spPr>
            <a:xfrm>
              <a:off x="8296612" y="1516427"/>
              <a:ext cx="1496856" cy="515969"/>
            </a:xfrm>
            <a:custGeom>
              <a:avLst/>
              <a:gdLst/>
              <a:ahLst/>
              <a:cxnLst/>
              <a:rect l="l" t="t" r="r" b="b"/>
              <a:pathLst>
                <a:path w="301" h="104" extrusionOk="0">
                  <a:moveTo>
                    <a:pt x="296" y="7"/>
                  </a:moveTo>
                  <a:cubicBezTo>
                    <a:pt x="260" y="1"/>
                    <a:pt x="223" y="0"/>
                    <a:pt x="187" y="7"/>
                  </a:cubicBezTo>
                  <a:cubicBezTo>
                    <a:pt x="155" y="12"/>
                    <a:pt x="126" y="24"/>
                    <a:pt x="96" y="35"/>
                  </a:cubicBezTo>
                  <a:cubicBezTo>
                    <a:pt x="64" y="47"/>
                    <a:pt x="32" y="59"/>
                    <a:pt x="7" y="83"/>
                  </a:cubicBezTo>
                  <a:cubicBezTo>
                    <a:pt x="3" y="86"/>
                    <a:pt x="0" y="91"/>
                    <a:pt x="1" y="96"/>
                  </a:cubicBezTo>
                  <a:cubicBezTo>
                    <a:pt x="16" y="100"/>
                    <a:pt x="32" y="104"/>
                    <a:pt x="48" y="103"/>
                  </a:cubicBezTo>
                  <a:cubicBezTo>
                    <a:pt x="73" y="103"/>
                    <a:pt x="97" y="92"/>
                    <a:pt x="121" y="85"/>
                  </a:cubicBezTo>
                  <a:cubicBezTo>
                    <a:pt x="160" y="74"/>
                    <a:pt x="201" y="72"/>
                    <a:pt x="237" y="56"/>
                  </a:cubicBezTo>
                  <a:cubicBezTo>
                    <a:pt x="259" y="46"/>
                    <a:pt x="278" y="31"/>
                    <a:pt x="296" y="16"/>
                  </a:cubicBezTo>
                  <a:cubicBezTo>
                    <a:pt x="299" y="14"/>
                    <a:pt x="301" y="10"/>
                    <a:pt x="299" y="8"/>
                  </a:cubicBezTo>
                  <a:cubicBezTo>
                    <a:pt x="298" y="7"/>
                    <a:pt x="297" y="7"/>
                    <a:pt x="296" y="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6" name="Google Shape;1766;p33"/>
            <p:cNvSpPr/>
            <p:nvPr/>
          </p:nvSpPr>
          <p:spPr>
            <a:xfrm>
              <a:off x="8601358" y="1516427"/>
              <a:ext cx="1190680" cy="306179"/>
            </a:xfrm>
            <a:custGeom>
              <a:avLst/>
              <a:gdLst/>
              <a:ahLst/>
              <a:cxnLst/>
              <a:rect l="l" t="t" r="r" b="b"/>
              <a:pathLst>
                <a:path w="240" h="62" extrusionOk="0">
                  <a:moveTo>
                    <a:pt x="235" y="7"/>
                  </a:moveTo>
                  <a:cubicBezTo>
                    <a:pt x="199" y="1"/>
                    <a:pt x="162" y="0"/>
                    <a:pt x="126" y="7"/>
                  </a:cubicBezTo>
                  <a:cubicBezTo>
                    <a:pt x="94" y="12"/>
                    <a:pt x="65" y="24"/>
                    <a:pt x="35" y="35"/>
                  </a:cubicBezTo>
                  <a:cubicBezTo>
                    <a:pt x="23" y="39"/>
                    <a:pt x="12" y="44"/>
                    <a:pt x="0" y="49"/>
                  </a:cubicBezTo>
                  <a:cubicBezTo>
                    <a:pt x="5" y="47"/>
                    <a:pt x="10" y="45"/>
                    <a:pt x="16" y="43"/>
                  </a:cubicBezTo>
                  <a:cubicBezTo>
                    <a:pt x="45" y="32"/>
                    <a:pt x="75" y="20"/>
                    <a:pt x="106" y="15"/>
                  </a:cubicBezTo>
                  <a:cubicBezTo>
                    <a:pt x="143" y="8"/>
                    <a:pt x="180" y="9"/>
                    <a:pt x="216" y="15"/>
                  </a:cubicBezTo>
                  <a:cubicBezTo>
                    <a:pt x="217" y="15"/>
                    <a:pt x="218" y="15"/>
                    <a:pt x="219" y="16"/>
                  </a:cubicBezTo>
                  <a:cubicBezTo>
                    <a:pt x="221" y="18"/>
                    <a:pt x="219" y="22"/>
                    <a:pt x="216" y="24"/>
                  </a:cubicBezTo>
                  <a:cubicBezTo>
                    <a:pt x="198" y="38"/>
                    <a:pt x="181" y="52"/>
                    <a:pt x="161" y="62"/>
                  </a:cubicBezTo>
                  <a:cubicBezTo>
                    <a:pt x="166" y="60"/>
                    <a:pt x="171" y="58"/>
                    <a:pt x="176" y="56"/>
                  </a:cubicBezTo>
                  <a:cubicBezTo>
                    <a:pt x="198" y="46"/>
                    <a:pt x="217" y="31"/>
                    <a:pt x="235" y="16"/>
                  </a:cubicBezTo>
                  <a:cubicBezTo>
                    <a:pt x="238" y="14"/>
                    <a:pt x="240" y="10"/>
                    <a:pt x="238" y="8"/>
                  </a:cubicBezTo>
                  <a:cubicBezTo>
                    <a:pt x="237" y="7"/>
                    <a:pt x="236" y="7"/>
                    <a:pt x="235" y="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7" name="Google Shape;1767;p33"/>
            <p:cNvSpPr/>
            <p:nvPr/>
          </p:nvSpPr>
          <p:spPr>
            <a:xfrm>
              <a:off x="8492201" y="1720546"/>
              <a:ext cx="1077283" cy="198451"/>
            </a:xfrm>
            <a:custGeom>
              <a:avLst/>
              <a:gdLst/>
              <a:ahLst/>
              <a:cxnLst/>
              <a:rect l="l" t="t" r="r" b="b"/>
              <a:pathLst>
                <a:path w="217" h="41" extrusionOk="0">
                  <a:moveTo>
                    <a:pt x="217" y="0"/>
                  </a:moveTo>
                  <a:cubicBezTo>
                    <a:pt x="202" y="3"/>
                    <a:pt x="188" y="5"/>
                    <a:pt x="175" y="6"/>
                  </a:cubicBezTo>
                  <a:cubicBezTo>
                    <a:pt x="156" y="9"/>
                    <a:pt x="137" y="14"/>
                    <a:pt x="118" y="16"/>
                  </a:cubicBezTo>
                  <a:cubicBezTo>
                    <a:pt x="108" y="17"/>
                    <a:pt x="94" y="23"/>
                    <a:pt x="83" y="23"/>
                  </a:cubicBezTo>
                  <a:cubicBezTo>
                    <a:pt x="81" y="23"/>
                    <a:pt x="80" y="23"/>
                    <a:pt x="78" y="22"/>
                  </a:cubicBezTo>
                  <a:cubicBezTo>
                    <a:pt x="71" y="21"/>
                    <a:pt x="60" y="18"/>
                    <a:pt x="59" y="10"/>
                  </a:cubicBezTo>
                  <a:cubicBezTo>
                    <a:pt x="58" y="7"/>
                    <a:pt x="57" y="6"/>
                    <a:pt x="56" y="4"/>
                  </a:cubicBezTo>
                  <a:cubicBezTo>
                    <a:pt x="57" y="5"/>
                    <a:pt x="57" y="7"/>
                    <a:pt x="57" y="8"/>
                  </a:cubicBezTo>
                  <a:cubicBezTo>
                    <a:pt x="57" y="11"/>
                    <a:pt x="55" y="14"/>
                    <a:pt x="53" y="15"/>
                  </a:cubicBezTo>
                  <a:cubicBezTo>
                    <a:pt x="53" y="15"/>
                    <a:pt x="53" y="15"/>
                    <a:pt x="53" y="15"/>
                  </a:cubicBezTo>
                  <a:cubicBezTo>
                    <a:pt x="53" y="16"/>
                    <a:pt x="53"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49" y="18"/>
                    <a:pt x="46" y="19"/>
                    <a:pt x="42" y="19"/>
                  </a:cubicBezTo>
                  <a:cubicBezTo>
                    <a:pt x="42" y="19"/>
                    <a:pt x="41" y="19"/>
                    <a:pt x="41" y="19"/>
                  </a:cubicBezTo>
                  <a:cubicBezTo>
                    <a:pt x="39" y="19"/>
                    <a:pt x="38" y="18"/>
                    <a:pt x="36" y="18"/>
                  </a:cubicBezTo>
                  <a:cubicBezTo>
                    <a:pt x="34" y="18"/>
                    <a:pt x="33" y="19"/>
                    <a:pt x="31" y="19"/>
                  </a:cubicBezTo>
                  <a:cubicBezTo>
                    <a:pt x="29" y="20"/>
                    <a:pt x="27" y="22"/>
                    <a:pt x="25" y="24"/>
                  </a:cubicBezTo>
                  <a:cubicBezTo>
                    <a:pt x="18" y="30"/>
                    <a:pt x="9" y="33"/>
                    <a:pt x="0" y="37"/>
                  </a:cubicBezTo>
                  <a:cubicBezTo>
                    <a:pt x="7" y="37"/>
                    <a:pt x="14" y="39"/>
                    <a:pt x="21" y="41"/>
                  </a:cubicBezTo>
                  <a:cubicBezTo>
                    <a:pt x="30" y="39"/>
                    <a:pt x="38" y="39"/>
                    <a:pt x="47" y="38"/>
                  </a:cubicBezTo>
                  <a:cubicBezTo>
                    <a:pt x="48" y="38"/>
                    <a:pt x="49" y="38"/>
                    <a:pt x="50" y="38"/>
                  </a:cubicBezTo>
                  <a:cubicBezTo>
                    <a:pt x="60" y="38"/>
                    <a:pt x="71" y="39"/>
                    <a:pt x="81" y="41"/>
                  </a:cubicBezTo>
                  <a:cubicBezTo>
                    <a:pt x="95" y="36"/>
                    <a:pt x="109" y="30"/>
                    <a:pt x="123" y="27"/>
                  </a:cubicBezTo>
                  <a:cubicBezTo>
                    <a:pt x="145" y="21"/>
                    <a:pt x="173" y="21"/>
                    <a:pt x="196" y="14"/>
                  </a:cubicBezTo>
                  <a:cubicBezTo>
                    <a:pt x="203" y="10"/>
                    <a:pt x="210" y="5"/>
                    <a:pt x="21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8" name="Google Shape;1768;p33"/>
            <p:cNvSpPr/>
            <p:nvPr/>
          </p:nvSpPr>
          <p:spPr>
            <a:xfrm>
              <a:off x="8690650" y="1709206"/>
              <a:ext cx="907185" cy="79380"/>
            </a:xfrm>
            <a:custGeom>
              <a:avLst/>
              <a:gdLst/>
              <a:ahLst/>
              <a:cxnLst/>
              <a:rect l="l" t="t" r="r" b="b"/>
              <a:pathLst>
                <a:path w="182" h="16" extrusionOk="0">
                  <a:moveTo>
                    <a:pt x="1" y="2"/>
                  </a:moveTo>
                  <a:cubicBezTo>
                    <a:pt x="1" y="2"/>
                    <a:pt x="0" y="2"/>
                    <a:pt x="0" y="2"/>
                  </a:cubicBezTo>
                  <a:cubicBezTo>
                    <a:pt x="1" y="2"/>
                    <a:pt x="1" y="2"/>
                    <a:pt x="1" y="2"/>
                  </a:cubicBezTo>
                  <a:cubicBezTo>
                    <a:pt x="1" y="2"/>
                    <a:pt x="1" y="2"/>
                    <a:pt x="1" y="2"/>
                  </a:cubicBezTo>
                  <a:moveTo>
                    <a:pt x="182" y="0"/>
                  </a:moveTo>
                  <a:cubicBezTo>
                    <a:pt x="180" y="1"/>
                    <a:pt x="178" y="1"/>
                    <a:pt x="176" y="2"/>
                  </a:cubicBezTo>
                  <a:cubicBezTo>
                    <a:pt x="169" y="7"/>
                    <a:pt x="162" y="12"/>
                    <a:pt x="155" y="16"/>
                  </a:cubicBezTo>
                  <a:cubicBezTo>
                    <a:pt x="165" y="13"/>
                    <a:pt x="175" y="8"/>
                    <a:pt x="182"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9" name="Google Shape;1769;p33"/>
            <p:cNvSpPr/>
            <p:nvPr/>
          </p:nvSpPr>
          <p:spPr>
            <a:xfrm>
              <a:off x="8316436" y="1907653"/>
              <a:ext cx="1508195" cy="345870"/>
            </a:xfrm>
            <a:custGeom>
              <a:avLst/>
              <a:gdLst/>
              <a:ahLst/>
              <a:cxnLst/>
              <a:rect l="l" t="t" r="r" b="b"/>
              <a:pathLst>
                <a:path w="304" h="70" extrusionOk="0">
                  <a:moveTo>
                    <a:pt x="288" y="37"/>
                  </a:moveTo>
                  <a:cubicBezTo>
                    <a:pt x="243" y="28"/>
                    <a:pt x="198" y="19"/>
                    <a:pt x="153" y="10"/>
                  </a:cubicBezTo>
                  <a:cubicBezTo>
                    <a:pt x="129" y="5"/>
                    <a:pt x="106" y="0"/>
                    <a:pt x="82" y="0"/>
                  </a:cubicBezTo>
                  <a:cubicBezTo>
                    <a:pt x="54" y="1"/>
                    <a:pt x="26" y="9"/>
                    <a:pt x="0" y="19"/>
                  </a:cubicBezTo>
                  <a:cubicBezTo>
                    <a:pt x="12" y="19"/>
                    <a:pt x="19" y="31"/>
                    <a:pt x="27" y="39"/>
                  </a:cubicBezTo>
                  <a:cubicBezTo>
                    <a:pt x="38" y="50"/>
                    <a:pt x="55" y="53"/>
                    <a:pt x="70" y="54"/>
                  </a:cubicBezTo>
                  <a:cubicBezTo>
                    <a:pt x="76" y="54"/>
                    <a:pt x="82" y="53"/>
                    <a:pt x="88" y="53"/>
                  </a:cubicBezTo>
                  <a:cubicBezTo>
                    <a:pt x="98" y="53"/>
                    <a:pt x="107" y="52"/>
                    <a:pt x="116" y="53"/>
                  </a:cubicBezTo>
                  <a:cubicBezTo>
                    <a:pt x="124" y="54"/>
                    <a:pt x="131" y="56"/>
                    <a:pt x="139" y="57"/>
                  </a:cubicBezTo>
                  <a:cubicBezTo>
                    <a:pt x="167" y="63"/>
                    <a:pt x="195" y="67"/>
                    <a:pt x="224" y="69"/>
                  </a:cubicBezTo>
                  <a:cubicBezTo>
                    <a:pt x="234" y="70"/>
                    <a:pt x="244" y="70"/>
                    <a:pt x="255" y="69"/>
                  </a:cubicBezTo>
                  <a:cubicBezTo>
                    <a:pt x="272" y="66"/>
                    <a:pt x="288" y="58"/>
                    <a:pt x="304" y="50"/>
                  </a:cubicBezTo>
                  <a:cubicBezTo>
                    <a:pt x="304" y="42"/>
                    <a:pt x="295" y="39"/>
                    <a:pt x="288" y="3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0" name="Google Shape;1770;p33"/>
            <p:cNvSpPr/>
            <p:nvPr/>
          </p:nvSpPr>
          <p:spPr>
            <a:xfrm>
              <a:off x="9043611" y="1947345"/>
              <a:ext cx="776779" cy="277831"/>
            </a:xfrm>
            <a:custGeom>
              <a:avLst/>
              <a:gdLst/>
              <a:ahLst/>
              <a:cxnLst/>
              <a:rect l="l" t="t" r="r" b="b"/>
              <a:pathLst>
                <a:path w="157" h="56" extrusionOk="0">
                  <a:moveTo>
                    <a:pt x="141" y="29"/>
                  </a:moveTo>
                  <a:cubicBezTo>
                    <a:pt x="96" y="20"/>
                    <a:pt x="51" y="11"/>
                    <a:pt x="6" y="2"/>
                  </a:cubicBezTo>
                  <a:cubicBezTo>
                    <a:pt x="4" y="1"/>
                    <a:pt x="2" y="1"/>
                    <a:pt x="0" y="0"/>
                  </a:cubicBezTo>
                  <a:cubicBezTo>
                    <a:pt x="0" y="1"/>
                    <a:pt x="0" y="1"/>
                    <a:pt x="0" y="1"/>
                  </a:cubicBezTo>
                  <a:cubicBezTo>
                    <a:pt x="42" y="11"/>
                    <a:pt x="85" y="21"/>
                    <a:pt x="127" y="31"/>
                  </a:cubicBezTo>
                  <a:cubicBezTo>
                    <a:pt x="134" y="32"/>
                    <a:pt x="144" y="36"/>
                    <a:pt x="143" y="44"/>
                  </a:cubicBezTo>
                  <a:cubicBezTo>
                    <a:pt x="136" y="47"/>
                    <a:pt x="124" y="55"/>
                    <a:pt x="125" y="56"/>
                  </a:cubicBezTo>
                  <a:cubicBezTo>
                    <a:pt x="136" y="53"/>
                    <a:pt x="147" y="47"/>
                    <a:pt x="157" y="42"/>
                  </a:cubicBezTo>
                  <a:cubicBezTo>
                    <a:pt x="157" y="34"/>
                    <a:pt x="148" y="31"/>
                    <a:pt x="141" y="2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1" name="Google Shape;1771;p33"/>
            <p:cNvSpPr/>
            <p:nvPr/>
          </p:nvSpPr>
          <p:spPr>
            <a:xfrm>
              <a:off x="8684978" y="1947345"/>
              <a:ext cx="680389" cy="130411"/>
            </a:xfrm>
            <a:custGeom>
              <a:avLst/>
              <a:gdLst/>
              <a:ahLst/>
              <a:cxnLst/>
              <a:rect l="l" t="t" r="r" b="b"/>
              <a:pathLst>
                <a:path w="138" h="27" extrusionOk="0">
                  <a:moveTo>
                    <a:pt x="0" y="0"/>
                  </a:moveTo>
                  <a:cubicBezTo>
                    <a:pt x="9" y="3"/>
                    <a:pt x="18" y="5"/>
                    <a:pt x="25" y="10"/>
                  </a:cubicBezTo>
                  <a:cubicBezTo>
                    <a:pt x="40" y="19"/>
                    <a:pt x="72" y="27"/>
                    <a:pt x="85" y="27"/>
                  </a:cubicBezTo>
                  <a:cubicBezTo>
                    <a:pt x="87" y="27"/>
                    <a:pt x="89" y="27"/>
                    <a:pt x="90" y="27"/>
                  </a:cubicBezTo>
                  <a:cubicBezTo>
                    <a:pt x="106" y="23"/>
                    <a:pt x="122" y="21"/>
                    <a:pt x="138" y="20"/>
                  </a:cubicBezTo>
                  <a:cubicBezTo>
                    <a:pt x="122" y="17"/>
                    <a:pt x="106" y="13"/>
                    <a:pt x="91" y="10"/>
                  </a:cubicBezTo>
                  <a:cubicBezTo>
                    <a:pt x="68" y="6"/>
                    <a:pt x="46" y="1"/>
                    <a:pt x="23" y="1"/>
                  </a:cubicBezTo>
                  <a:cubicBezTo>
                    <a:pt x="22" y="1"/>
                    <a:pt x="21" y="1"/>
                    <a:pt x="20" y="1"/>
                  </a:cubicBezTo>
                  <a:cubicBezTo>
                    <a:pt x="20" y="1"/>
                    <a:pt x="20" y="1"/>
                    <a:pt x="20" y="1"/>
                  </a:cubicBezTo>
                  <a:cubicBezTo>
                    <a:pt x="17" y="1"/>
                    <a:pt x="8" y="0"/>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2" name="Google Shape;1772;p33"/>
            <p:cNvSpPr/>
            <p:nvPr/>
          </p:nvSpPr>
          <p:spPr>
            <a:xfrm>
              <a:off x="8594259" y="1981365"/>
              <a:ext cx="1150993" cy="272159"/>
            </a:xfrm>
            <a:custGeom>
              <a:avLst/>
              <a:gdLst/>
              <a:ahLst/>
              <a:cxnLst/>
              <a:rect l="l" t="t" r="r" b="b"/>
              <a:pathLst>
                <a:path w="232" h="55" extrusionOk="0">
                  <a:moveTo>
                    <a:pt x="0" y="23"/>
                  </a:moveTo>
                  <a:cubicBezTo>
                    <a:pt x="3" y="26"/>
                    <a:pt x="6" y="28"/>
                    <a:pt x="8" y="30"/>
                  </a:cubicBezTo>
                  <a:cubicBezTo>
                    <a:pt x="9" y="30"/>
                    <a:pt x="9" y="30"/>
                    <a:pt x="9" y="30"/>
                  </a:cubicBezTo>
                  <a:cubicBezTo>
                    <a:pt x="10" y="31"/>
                    <a:pt x="11" y="32"/>
                    <a:pt x="12" y="32"/>
                  </a:cubicBezTo>
                  <a:cubicBezTo>
                    <a:pt x="10" y="31"/>
                    <a:pt x="9" y="29"/>
                    <a:pt x="8" y="28"/>
                  </a:cubicBezTo>
                  <a:cubicBezTo>
                    <a:pt x="7" y="27"/>
                    <a:pt x="6" y="27"/>
                    <a:pt x="6" y="26"/>
                  </a:cubicBezTo>
                  <a:cubicBezTo>
                    <a:pt x="6" y="26"/>
                    <a:pt x="6" y="26"/>
                    <a:pt x="6" y="26"/>
                  </a:cubicBezTo>
                  <a:cubicBezTo>
                    <a:pt x="4" y="25"/>
                    <a:pt x="2" y="24"/>
                    <a:pt x="0" y="23"/>
                  </a:cubicBezTo>
                  <a:moveTo>
                    <a:pt x="22" y="0"/>
                  </a:moveTo>
                  <a:cubicBezTo>
                    <a:pt x="28" y="5"/>
                    <a:pt x="32" y="11"/>
                    <a:pt x="35" y="18"/>
                  </a:cubicBezTo>
                  <a:cubicBezTo>
                    <a:pt x="37" y="21"/>
                    <a:pt x="38" y="24"/>
                    <a:pt x="41" y="27"/>
                  </a:cubicBezTo>
                  <a:cubicBezTo>
                    <a:pt x="43" y="29"/>
                    <a:pt x="46" y="30"/>
                    <a:pt x="48" y="32"/>
                  </a:cubicBezTo>
                  <a:cubicBezTo>
                    <a:pt x="48" y="32"/>
                    <a:pt x="49" y="32"/>
                    <a:pt x="49" y="32"/>
                  </a:cubicBezTo>
                  <a:cubicBezTo>
                    <a:pt x="50" y="33"/>
                    <a:pt x="52" y="36"/>
                    <a:pt x="52" y="38"/>
                  </a:cubicBezTo>
                  <a:cubicBezTo>
                    <a:pt x="55" y="38"/>
                    <a:pt x="58" y="38"/>
                    <a:pt x="60" y="38"/>
                  </a:cubicBezTo>
                  <a:cubicBezTo>
                    <a:pt x="68" y="39"/>
                    <a:pt x="75" y="41"/>
                    <a:pt x="83" y="42"/>
                  </a:cubicBezTo>
                  <a:cubicBezTo>
                    <a:pt x="111" y="48"/>
                    <a:pt x="139" y="52"/>
                    <a:pt x="168" y="54"/>
                  </a:cubicBezTo>
                  <a:cubicBezTo>
                    <a:pt x="173" y="55"/>
                    <a:pt x="178" y="55"/>
                    <a:pt x="183" y="55"/>
                  </a:cubicBezTo>
                  <a:cubicBezTo>
                    <a:pt x="188" y="55"/>
                    <a:pt x="193" y="55"/>
                    <a:pt x="199" y="54"/>
                  </a:cubicBezTo>
                  <a:cubicBezTo>
                    <a:pt x="199" y="54"/>
                    <a:pt x="199" y="54"/>
                    <a:pt x="199" y="54"/>
                  </a:cubicBezTo>
                  <a:cubicBezTo>
                    <a:pt x="199" y="54"/>
                    <a:pt x="199" y="54"/>
                    <a:pt x="199" y="54"/>
                  </a:cubicBezTo>
                  <a:cubicBezTo>
                    <a:pt x="211" y="52"/>
                    <a:pt x="221" y="48"/>
                    <a:pt x="232" y="43"/>
                  </a:cubicBezTo>
                  <a:cubicBezTo>
                    <a:pt x="227" y="45"/>
                    <a:pt x="221" y="48"/>
                    <a:pt x="216" y="49"/>
                  </a:cubicBezTo>
                  <a:cubicBezTo>
                    <a:pt x="215" y="49"/>
                    <a:pt x="223" y="43"/>
                    <a:pt x="229" y="40"/>
                  </a:cubicBezTo>
                  <a:cubicBezTo>
                    <a:pt x="227" y="39"/>
                    <a:pt x="225" y="38"/>
                    <a:pt x="223" y="38"/>
                  </a:cubicBezTo>
                  <a:cubicBezTo>
                    <a:pt x="215" y="38"/>
                    <a:pt x="206" y="43"/>
                    <a:pt x="197" y="44"/>
                  </a:cubicBezTo>
                  <a:cubicBezTo>
                    <a:pt x="191" y="44"/>
                    <a:pt x="185" y="44"/>
                    <a:pt x="178" y="44"/>
                  </a:cubicBezTo>
                  <a:cubicBezTo>
                    <a:pt x="157" y="44"/>
                    <a:pt x="135" y="42"/>
                    <a:pt x="115" y="37"/>
                  </a:cubicBezTo>
                  <a:cubicBezTo>
                    <a:pt x="91" y="31"/>
                    <a:pt x="62" y="30"/>
                    <a:pt x="43" y="12"/>
                  </a:cubicBezTo>
                  <a:cubicBezTo>
                    <a:pt x="36" y="7"/>
                    <a:pt x="29" y="3"/>
                    <a:pt x="22"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3" name="Google Shape;1773;p33"/>
            <p:cNvSpPr/>
            <p:nvPr/>
          </p:nvSpPr>
          <p:spPr>
            <a:xfrm>
              <a:off x="7970570" y="864379"/>
              <a:ext cx="470604" cy="1128326"/>
            </a:xfrm>
            <a:custGeom>
              <a:avLst/>
              <a:gdLst/>
              <a:ahLst/>
              <a:cxnLst/>
              <a:rect l="l" t="t" r="r" b="b"/>
              <a:pathLst>
                <a:path w="94" h="227" extrusionOk="0">
                  <a:moveTo>
                    <a:pt x="70" y="81"/>
                  </a:moveTo>
                  <a:cubicBezTo>
                    <a:pt x="67" y="73"/>
                    <a:pt x="63" y="64"/>
                    <a:pt x="60" y="56"/>
                  </a:cubicBezTo>
                  <a:cubicBezTo>
                    <a:pt x="53" y="39"/>
                    <a:pt x="47" y="24"/>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65" y="200"/>
                    <a:pt x="74" y="214"/>
                    <a:pt x="83" y="227"/>
                  </a:cubicBezTo>
                  <a:cubicBezTo>
                    <a:pt x="83" y="200"/>
                    <a:pt x="94" y="180"/>
                    <a:pt x="93" y="159"/>
                  </a:cubicBezTo>
                  <a:cubicBezTo>
                    <a:pt x="92" y="146"/>
                    <a:pt x="88" y="133"/>
                    <a:pt x="84" y="121"/>
                  </a:cubicBezTo>
                  <a:cubicBezTo>
                    <a:pt x="79" y="107"/>
                    <a:pt x="75" y="94"/>
                    <a:pt x="70" y="81"/>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4" name="Google Shape;1774;p33"/>
            <p:cNvSpPr/>
            <p:nvPr/>
          </p:nvSpPr>
          <p:spPr>
            <a:xfrm>
              <a:off x="7970570" y="864379"/>
              <a:ext cx="323186" cy="986575"/>
            </a:xfrm>
            <a:custGeom>
              <a:avLst/>
              <a:gdLst/>
              <a:ahLst/>
              <a:cxnLst/>
              <a:rect l="l" t="t" r="r" b="b"/>
              <a:pathLst>
                <a:path w="65" h="199" extrusionOk="0">
                  <a:moveTo>
                    <a:pt x="32" y="142"/>
                  </a:moveTo>
                  <a:cubicBezTo>
                    <a:pt x="23" y="123"/>
                    <a:pt x="19" y="106"/>
                    <a:pt x="16" y="89"/>
                  </a:cubicBezTo>
                  <a:cubicBezTo>
                    <a:pt x="10" y="63"/>
                    <a:pt x="5" y="39"/>
                    <a:pt x="9" y="23"/>
                  </a:cubicBezTo>
                  <a:cubicBezTo>
                    <a:pt x="10" y="18"/>
                    <a:pt x="12" y="15"/>
                    <a:pt x="18" y="15"/>
                  </a:cubicBezTo>
                  <a:cubicBezTo>
                    <a:pt x="20" y="17"/>
                    <a:pt x="22" y="20"/>
                    <a:pt x="25" y="22"/>
                  </a:cubicBezTo>
                  <a:cubicBezTo>
                    <a:pt x="30" y="25"/>
                    <a:pt x="32" y="23"/>
                    <a:pt x="33" y="21"/>
                  </a:cubicBezTo>
                  <a:cubicBezTo>
                    <a:pt x="34" y="20"/>
                    <a:pt x="52" y="39"/>
                    <a:pt x="54" y="40"/>
                  </a:cubicBezTo>
                  <a:cubicBezTo>
                    <a:pt x="49" y="29"/>
                    <a:pt x="45" y="19"/>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59" y="191"/>
                    <a:pt x="62" y="195"/>
                    <a:pt x="65" y="199"/>
                  </a:cubicBezTo>
                  <a:cubicBezTo>
                    <a:pt x="65" y="195"/>
                    <a:pt x="65" y="195"/>
                    <a:pt x="65" y="195"/>
                  </a:cubicBezTo>
                  <a:cubicBezTo>
                    <a:pt x="62" y="191"/>
                    <a:pt x="59" y="186"/>
                    <a:pt x="56" y="182"/>
                  </a:cubicBezTo>
                  <a:cubicBezTo>
                    <a:pt x="47" y="169"/>
                    <a:pt x="38" y="155"/>
                    <a:pt x="32" y="14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5" name="Google Shape;1775;p33"/>
            <p:cNvSpPr/>
            <p:nvPr/>
          </p:nvSpPr>
          <p:spPr>
            <a:xfrm>
              <a:off x="8010261" y="949430"/>
              <a:ext cx="181437" cy="663389"/>
            </a:xfrm>
            <a:custGeom>
              <a:avLst/>
              <a:gdLst/>
              <a:ahLst/>
              <a:cxnLst/>
              <a:rect l="l" t="t" r="r" b="b"/>
              <a:pathLst>
                <a:path w="36" h="134" extrusionOk="0">
                  <a:moveTo>
                    <a:pt x="4" y="0"/>
                  </a:moveTo>
                  <a:cubicBezTo>
                    <a:pt x="3" y="2"/>
                    <a:pt x="2" y="4"/>
                    <a:pt x="1" y="6"/>
                  </a:cubicBezTo>
                  <a:cubicBezTo>
                    <a:pt x="1" y="8"/>
                    <a:pt x="0" y="11"/>
                    <a:pt x="0" y="15"/>
                  </a:cubicBezTo>
                  <a:cubicBezTo>
                    <a:pt x="1" y="30"/>
                    <a:pt x="5" y="48"/>
                    <a:pt x="9" y="67"/>
                  </a:cubicBezTo>
                  <a:cubicBezTo>
                    <a:pt x="13" y="85"/>
                    <a:pt x="17" y="104"/>
                    <a:pt x="27" y="125"/>
                  </a:cubicBezTo>
                  <a:cubicBezTo>
                    <a:pt x="28" y="128"/>
                    <a:pt x="30" y="131"/>
                    <a:pt x="31" y="134"/>
                  </a:cubicBezTo>
                  <a:cubicBezTo>
                    <a:pt x="33" y="129"/>
                    <a:pt x="35" y="124"/>
                    <a:pt x="36" y="119"/>
                  </a:cubicBezTo>
                  <a:cubicBezTo>
                    <a:pt x="31" y="109"/>
                    <a:pt x="26" y="99"/>
                    <a:pt x="23" y="88"/>
                  </a:cubicBezTo>
                  <a:cubicBezTo>
                    <a:pt x="15" y="61"/>
                    <a:pt x="8" y="30"/>
                    <a:pt x="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6" name="Google Shape;1776;p33"/>
            <p:cNvSpPr/>
            <p:nvPr/>
          </p:nvSpPr>
          <p:spPr>
            <a:xfrm>
              <a:off x="8010261" y="898398"/>
              <a:ext cx="22680" cy="124739"/>
            </a:xfrm>
            <a:custGeom>
              <a:avLst/>
              <a:gdLst/>
              <a:ahLst/>
              <a:cxnLst/>
              <a:rect l="l" t="t" r="r" b="b"/>
              <a:pathLst>
                <a:path w="5" h="25" extrusionOk="0">
                  <a:moveTo>
                    <a:pt x="3" y="0"/>
                  </a:moveTo>
                  <a:cubicBezTo>
                    <a:pt x="3" y="0"/>
                    <a:pt x="3" y="1"/>
                    <a:pt x="3" y="2"/>
                  </a:cubicBezTo>
                  <a:cubicBezTo>
                    <a:pt x="1" y="8"/>
                    <a:pt x="0" y="16"/>
                    <a:pt x="1" y="25"/>
                  </a:cubicBezTo>
                  <a:cubicBezTo>
                    <a:pt x="1" y="21"/>
                    <a:pt x="2" y="18"/>
                    <a:pt x="2" y="16"/>
                  </a:cubicBezTo>
                  <a:cubicBezTo>
                    <a:pt x="3" y="14"/>
                    <a:pt x="4" y="12"/>
                    <a:pt x="5" y="10"/>
                  </a:cubicBezTo>
                  <a:cubicBezTo>
                    <a:pt x="4" y="7"/>
                    <a:pt x="4" y="3"/>
                    <a:pt x="3"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7" name="Google Shape;1777;p33"/>
            <p:cNvSpPr/>
            <p:nvPr/>
          </p:nvSpPr>
          <p:spPr>
            <a:xfrm>
              <a:off x="7307192" y="1000458"/>
              <a:ext cx="963884" cy="958227"/>
            </a:xfrm>
            <a:custGeom>
              <a:avLst/>
              <a:gdLst/>
              <a:ahLst/>
              <a:cxnLst/>
              <a:rect l="l" t="t" r="r" b="b"/>
              <a:pathLst>
                <a:path w="194" h="193" extrusionOk="0">
                  <a:moveTo>
                    <a:pt x="164" y="120"/>
                  </a:moveTo>
                  <a:cubicBezTo>
                    <a:pt x="143" y="81"/>
                    <a:pt x="108" y="53"/>
                    <a:pt x="73" y="25"/>
                  </a:cubicBezTo>
                  <a:cubicBezTo>
                    <a:pt x="57" y="13"/>
                    <a:pt x="41" y="1"/>
                    <a:pt x="21" y="0"/>
                  </a:cubicBezTo>
                  <a:cubicBezTo>
                    <a:pt x="18" y="2"/>
                    <a:pt x="21" y="7"/>
                    <a:pt x="23" y="9"/>
                  </a:cubicBezTo>
                  <a:cubicBezTo>
                    <a:pt x="26" y="11"/>
                    <a:pt x="30" y="14"/>
                    <a:pt x="28" y="18"/>
                  </a:cubicBezTo>
                  <a:cubicBezTo>
                    <a:pt x="19" y="14"/>
                    <a:pt x="7" y="17"/>
                    <a:pt x="0" y="25"/>
                  </a:cubicBezTo>
                  <a:cubicBezTo>
                    <a:pt x="21" y="38"/>
                    <a:pt x="38" y="56"/>
                    <a:pt x="55" y="74"/>
                  </a:cubicBezTo>
                  <a:cubicBezTo>
                    <a:pt x="67" y="86"/>
                    <a:pt x="79" y="99"/>
                    <a:pt x="84" y="116"/>
                  </a:cubicBezTo>
                  <a:cubicBezTo>
                    <a:pt x="85" y="120"/>
                    <a:pt x="86" y="124"/>
                    <a:pt x="88" y="128"/>
                  </a:cubicBezTo>
                  <a:cubicBezTo>
                    <a:pt x="91" y="131"/>
                    <a:pt x="95" y="133"/>
                    <a:pt x="98" y="136"/>
                  </a:cubicBezTo>
                  <a:cubicBezTo>
                    <a:pt x="111" y="143"/>
                    <a:pt x="125" y="151"/>
                    <a:pt x="138" y="158"/>
                  </a:cubicBezTo>
                  <a:cubicBezTo>
                    <a:pt x="147" y="164"/>
                    <a:pt x="156" y="169"/>
                    <a:pt x="163" y="176"/>
                  </a:cubicBezTo>
                  <a:cubicBezTo>
                    <a:pt x="168" y="180"/>
                    <a:pt x="172" y="185"/>
                    <a:pt x="177" y="188"/>
                  </a:cubicBezTo>
                  <a:cubicBezTo>
                    <a:pt x="182" y="192"/>
                    <a:pt x="188" y="193"/>
                    <a:pt x="194" y="191"/>
                  </a:cubicBezTo>
                  <a:cubicBezTo>
                    <a:pt x="189" y="179"/>
                    <a:pt x="185" y="168"/>
                    <a:pt x="181" y="157"/>
                  </a:cubicBezTo>
                  <a:cubicBezTo>
                    <a:pt x="176" y="144"/>
                    <a:pt x="171" y="132"/>
                    <a:pt x="164" y="12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8" name="Google Shape;1778;p33"/>
            <p:cNvSpPr/>
            <p:nvPr/>
          </p:nvSpPr>
          <p:spPr>
            <a:xfrm>
              <a:off x="7307192" y="1000458"/>
              <a:ext cx="618022" cy="334530"/>
            </a:xfrm>
            <a:custGeom>
              <a:avLst/>
              <a:gdLst/>
              <a:ahLst/>
              <a:cxnLst/>
              <a:rect l="l" t="t" r="r" b="b"/>
              <a:pathLst>
                <a:path w="124" h="68" extrusionOk="0">
                  <a:moveTo>
                    <a:pt x="21" y="0"/>
                  </a:moveTo>
                  <a:cubicBezTo>
                    <a:pt x="18" y="2"/>
                    <a:pt x="21" y="7"/>
                    <a:pt x="23" y="9"/>
                  </a:cubicBezTo>
                  <a:cubicBezTo>
                    <a:pt x="26" y="11"/>
                    <a:pt x="30" y="14"/>
                    <a:pt x="28" y="18"/>
                  </a:cubicBezTo>
                  <a:cubicBezTo>
                    <a:pt x="19" y="14"/>
                    <a:pt x="7" y="17"/>
                    <a:pt x="0" y="25"/>
                  </a:cubicBezTo>
                  <a:cubicBezTo>
                    <a:pt x="2" y="26"/>
                    <a:pt x="4" y="28"/>
                    <a:pt x="6" y="29"/>
                  </a:cubicBezTo>
                  <a:cubicBezTo>
                    <a:pt x="5" y="24"/>
                    <a:pt x="34" y="24"/>
                    <a:pt x="42" y="27"/>
                  </a:cubicBezTo>
                  <a:cubicBezTo>
                    <a:pt x="43" y="24"/>
                    <a:pt x="41" y="18"/>
                    <a:pt x="39" y="16"/>
                  </a:cubicBezTo>
                  <a:cubicBezTo>
                    <a:pt x="36" y="14"/>
                    <a:pt x="34" y="14"/>
                    <a:pt x="36" y="12"/>
                  </a:cubicBezTo>
                  <a:cubicBezTo>
                    <a:pt x="53" y="12"/>
                    <a:pt x="59" y="19"/>
                    <a:pt x="72" y="29"/>
                  </a:cubicBezTo>
                  <a:cubicBezTo>
                    <a:pt x="87" y="41"/>
                    <a:pt x="121" y="67"/>
                    <a:pt x="124" y="68"/>
                  </a:cubicBezTo>
                  <a:cubicBezTo>
                    <a:pt x="108" y="53"/>
                    <a:pt x="90" y="39"/>
                    <a:pt x="73" y="25"/>
                  </a:cubicBezTo>
                  <a:cubicBezTo>
                    <a:pt x="57" y="13"/>
                    <a:pt x="41" y="1"/>
                    <a:pt x="21"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9" name="Google Shape;1779;p33"/>
            <p:cNvSpPr/>
            <p:nvPr/>
          </p:nvSpPr>
          <p:spPr>
            <a:xfrm>
              <a:off x="7346880" y="1147877"/>
              <a:ext cx="232468" cy="215459"/>
            </a:xfrm>
            <a:custGeom>
              <a:avLst/>
              <a:gdLst/>
              <a:ahLst/>
              <a:cxnLst/>
              <a:rect l="l" t="t" r="r" b="b"/>
              <a:pathLst>
                <a:path w="47" h="44" extrusionOk="0">
                  <a:moveTo>
                    <a:pt x="0" y="0"/>
                  </a:moveTo>
                  <a:cubicBezTo>
                    <a:pt x="18" y="13"/>
                    <a:pt x="33" y="28"/>
                    <a:pt x="47" y="44"/>
                  </a:cubicBezTo>
                  <a:cubicBezTo>
                    <a:pt x="33" y="28"/>
                    <a:pt x="18" y="13"/>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0" name="Google Shape;1780;p33"/>
            <p:cNvSpPr/>
            <p:nvPr/>
          </p:nvSpPr>
          <p:spPr>
            <a:xfrm>
              <a:off x="7346880" y="1147877"/>
              <a:ext cx="799458" cy="561329"/>
            </a:xfrm>
            <a:custGeom>
              <a:avLst/>
              <a:gdLst/>
              <a:ahLst/>
              <a:cxnLst/>
              <a:rect l="l" t="t" r="r" b="b"/>
              <a:pathLst>
                <a:path w="161" h="113" extrusionOk="0">
                  <a:moveTo>
                    <a:pt x="0" y="0"/>
                  </a:moveTo>
                  <a:cubicBezTo>
                    <a:pt x="18" y="13"/>
                    <a:pt x="33" y="28"/>
                    <a:pt x="47" y="44"/>
                  </a:cubicBezTo>
                  <a:cubicBezTo>
                    <a:pt x="47" y="44"/>
                    <a:pt x="47" y="44"/>
                    <a:pt x="47" y="44"/>
                  </a:cubicBezTo>
                  <a:cubicBezTo>
                    <a:pt x="59" y="56"/>
                    <a:pt x="71" y="69"/>
                    <a:pt x="76" y="86"/>
                  </a:cubicBezTo>
                  <a:cubicBezTo>
                    <a:pt x="77" y="90"/>
                    <a:pt x="78" y="94"/>
                    <a:pt x="80" y="98"/>
                  </a:cubicBezTo>
                  <a:cubicBezTo>
                    <a:pt x="80" y="98"/>
                    <a:pt x="81" y="98"/>
                    <a:pt x="81" y="98"/>
                  </a:cubicBezTo>
                  <a:cubicBezTo>
                    <a:pt x="86" y="100"/>
                    <a:pt x="92" y="102"/>
                    <a:pt x="98" y="104"/>
                  </a:cubicBezTo>
                  <a:cubicBezTo>
                    <a:pt x="104" y="107"/>
                    <a:pt x="110" y="109"/>
                    <a:pt x="116" y="113"/>
                  </a:cubicBezTo>
                  <a:cubicBezTo>
                    <a:pt x="116" y="109"/>
                    <a:pt x="117" y="106"/>
                    <a:pt x="117" y="103"/>
                  </a:cubicBezTo>
                  <a:cubicBezTo>
                    <a:pt x="117" y="103"/>
                    <a:pt x="117" y="103"/>
                    <a:pt x="117" y="103"/>
                  </a:cubicBezTo>
                  <a:cubicBezTo>
                    <a:pt x="118" y="103"/>
                    <a:pt x="118" y="102"/>
                    <a:pt x="118" y="102"/>
                  </a:cubicBezTo>
                  <a:cubicBezTo>
                    <a:pt x="118" y="101"/>
                    <a:pt x="117" y="99"/>
                    <a:pt x="117" y="98"/>
                  </a:cubicBezTo>
                  <a:cubicBezTo>
                    <a:pt x="117" y="98"/>
                    <a:pt x="117" y="98"/>
                    <a:pt x="117" y="98"/>
                  </a:cubicBezTo>
                  <a:cubicBezTo>
                    <a:pt x="117" y="98"/>
                    <a:pt x="117" y="98"/>
                    <a:pt x="117" y="98"/>
                  </a:cubicBezTo>
                  <a:cubicBezTo>
                    <a:pt x="125" y="97"/>
                    <a:pt x="133" y="97"/>
                    <a:pt x="141" y="96"/>
                  </a:cubicBezTo>
                  <a:cubicBezTo>
                    <a:pt x="143" y="96"/>
                    <a:pt x="145" y="96"/>
                    <a:pt x="147" y="96"/>
                  </a:cubicBezTo>
                  <a:cubicBezTo>
                    <a:pt x="152" y="96"/>
                    <a:pt x="156" y="97"/>
                    <a:pt x="160" y="99"/>
                  </a:cubicBezTo>
                  <a:cubicBezTo>
                    <a:pt x="160" y="99"/>
                    <a:pt x="161" y="99"/>
                    <a:pt x="161" y="100"/>
                  </a:cubicBezTo>
                  <a:cubicBezTo>
                    <a:pt x="161" y="100"/>
                    <a:pt x="161" y="100"/>
                    <a:pt x="161" y="100"/>
                  </a:cubicBezTo>
                  <a:cubicBezTo>
                    <a:pt x="160" y="97"/>
                    <a:pt x="158" y="93"/>
                    <a:pt x="156" y="90"/>
                  </a:cubicBezTo>
                  <a:cubicBezTo>
                    <a:pt x="156" y="90"/>
                    <a:pt x="156" y="90"/>
                    <a:pt x="156" y="90"/>
                  </a:cubicBezTo>
                  <a:cubicBezTo>
                    <a:pt x="155" y="87"/>
                    <a:pt x="154" y="85"/>
                    <a:pt x="152" y="83"/>
                  </a:cubicBezTo>
                  <a:cubicBezTo>
                    <a:pt x="147" y="90"/>
                    <a:pt x="134" y="92"/>
                    <a:pt x="123" y="92"/>
                  </a:cubicBezTo>
                  <a:cubicBezTo>
                    <a:pt x="119" y="92"/>
                    <a:pt x="115" y="91"/>
                    <a:pt x="112" y="91"/>
                  </a:cubicBezTo>
                  <a:cubicBezTo>
                    <a:pt x="84" y="89"/>
                    <a:pt x="81" y="61"/>
                    <a:pt x="62" y="44"/>
                  </a:cubicBezTo>
                  <a:cubicBezTo>
                    <a:pt x="47" y="29"/>
                    <a:pt x="28" y="6"/>
                    <a:pt x="7" y="2"/>
                  </a:cubicBezTo>
                  <a:cubicBezTo>
                    <a:pt x="4" y="2"/>
                    <a:pt x="2" y="1"/>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1" name="Google Shape;1781;p33"/>
            <p:cNvSpPr/>
            <p:nvPr/>
          </p:nvSpPr>
          <p:spPr>
            <a:xfrm>
              <a:off x="7057716" y="1266948"/>
              <a:ext cx="1230371" cy="725756"/>
            </a:xfrm>
            <a:custGeom>
              <a:avLst/>
              <a:gdLst/>
              <a:ahLst/>
              <a:cxnLst/>
              <a:rect l="l" t="t" r="r" b="b"/>
              <a:pathLst>
                <a:path w="247" h="146" extrusionOk="0">
                  <a:moveTo>
                    <a:pt x="234" y="129"/>
                  </a:moveTo>
                  <a:cubicBezTo>
                    <a:pt x="210" y="110"/>
                    <a:pt x="185" y="91"/>
                    <a:pt x="156" y="80"/>
                  </a:cubicBezTo>
                  <a:cubicBezTo>
                    <a:pt x="142" y="75"/>
                    <a:pt x="127" y="72"/>
                    <a:pt x="116" y="62"/>
                  </a:cubicBezTo>
                  <a:cubicBezTo>
                    <a:pt x="110" y="58"/>
                    <a:pt x="106" y="52"/>
                    <a:pt x="100" y="47"/>
                  </a:cubicBezTo>
                  <a:cubicBezTo>
                    <a:pt x="89" y="39"/>
                    <a:pt x="75" y="36"/>
                    <a:pt x="63" y="29"/>
                  </a:cubicBezTo>
                  <a:cubicBezTo>
                    <a:pt x="48" y="20"/>
                    <a:pt x="35" y="4"/>
                    <a:pt x="17" y="1"/>
                  </a:cubicBezTo>
                  <a:cubicBezTo>
                    <a:pt x="10" y="0"/>
                    <a:pt x="2" y="2"/>
                    <a:pt x="1" y="8"/>
                  </a:cubicBezTo>
                  <a:cubicBezTo>
                    <a:pt x="0" y="13"/>
                    <a:pt x="3" y="17"/>
                    <a:pt x="6" y="19"/>
                  </a:cubicBezTo>
                  <a:cubicBezTo>
                    <a:pt x="10" y="22"/>
                    <a:pt x="14" y="23"/>
                    <a:pt x="18" y="25"/>
                  </a:cubicBezTo>
                  <a:cubicBezTo>
                    <a:pt x="24" y="27"/>
                    <a:pt x="30" y="32"/>
                    <a:pt x="35" y="36"/>
                  </a:cubicBezTo>
                  <a:cubicBezTo>
                    <a:pt x="50" y="48"/>
                    <a:pt x="65" y="62"/>
                    <a:pt x="79" y="76"/>
                  </a:cubicBezTo>
                  <a:cubicBezTo>
                    <a:pt x="85" y="83"/>
                    <a:pt x="91" y="90"/>
                    <a:pt x="98" y="95"/>
                  </a:cubicBezTo>
                  <a:cubicBezTo>
                    <a:pt x="115" y="108"/>
                    <a:pt x="137" y="111"/>
                    <a:pt x="158" y="114"/>
                  </a:cubicBezTo>
                  <a:cubicBezTo>
                    <a:pt x="166" y="114"/>
                    <a:pt x="175" y="115"/>
                    <a:pt x="183" y="118"/>
                  </a:cubicBezTo>
                  <a:cubicBezTo>
                    <a:pt x="190" y="120"/>
                    <a:pt x="196" y="124"/>
                    <a:pt x="202" y="128"/>
                  </a:cubicBezTo>
                  <a:cubicBezTo>
                    <a:pt x="216" y="136"/>
                    <a:pt x="232" y="142"/>
                    <a:pt x="247" y="146"/>
                  </a:cubicBezTo>
                  <a:cubicBezTo>
                    <a:pt x="247" y="139"/>
                    <a:pt x="240" y="133"/>
                    <a:pt x="234" y="129"/>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2" name="Google Shape;1782;p33"/>
            <p:cNvSpPr/>
            <p:nvPr/>
          </p:nvSpPr>
          <p:spPr>
            <a:xfrm>
              <a:off x="7057716" y="1266948"/>
              <a:ext cx="198449" cy="119071"/>
            </a:xfrm>
            <a:custGeom>
              <a:avLst/>
              <a:gdLst/>
              <a:ahLst/>
              <a:cxnLst/>
              <a:rect l="l" t="t" r="r" b="b"/>
              <a:pathLst>
                <a:path w="40" h="24" extrusionOk="0">
                  <a:moveTo>
                    <a:pt x="1" y="8"/>
                  </a:moveTo>
                  <a:cubicBezTo>
                    <a:pt x="0" y="13"/>
                    <a:pt x="3" y="17"/>
                    <a:pt x="6" y="19"/>
                  </a:cubicBezTo>
                  <a:cubicBezTo>
                    <a:pt x="9" y="21"/>
                    <a:pt x="12" y="22"/>
                    <a:pt x="15" y="24"/>
                  </a:cubicBezTo>
                  <a:cubicBezTo>
                    <a:pt x="14" y="21"/>
                    <a:pt x="13" y="19"/>
                    <a:pt x="13" y="16"/>
                  </a:cubicBezTo>
                  <a:cubicBezTo>
                    <a:pt x="15" y="10"/>
                    <a:pt x="23" y="8"/>
                    <a:pt x="29" y="9"/>
                  </a:cubicBezTo>
                  <a:cubicBezTo>
                    <a:pt x="33" y="10"/>
                    <a:pt x="37" y="11"/>
                    <a:pt x="40" y="13"/>
                  </a:cubicBezTo>
                  <a:cubicBezTo>
                    <a:pt x="33" y="7"/>
                    <a:pt x="25" y="3"/>
                    <a:pt x="17" y="1"/>
                  </a:cubicBezTo>
                  <a:cubicBezTo>
                    <a:pt x="10" y="0"/>
                    <a:pt x="2" y="2"/>
                    <a:pt x="1" y="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3" name="Google Shape;1783;p33"/>
            <p:cNvSpPr/>
            <p:nvPr/>
          </p:nvSpPr>
          <p:spPr>
            <a:xfrm>
              <a:off x="7086064" y="1357668"/>
              <a:ext cx="459264" cy="379890"/>
            </a:xfrm>
            <a:custGeom>
              <a:avLst/>
              <a:gdLst/>
              <a:ahLst/>
              <a:cxnLst/>
              <a:rect l="l" t="t" r="r" b="b"/>
              <a:pathLst>
                <a:path w="93" h="77" extrusionOk="0">
                  <a:moveTo>
                    <a:pt x="74" y="59"/>
                  </a:moveTo>
                  <a:cubicBezTo>
                    <a:pt x="80" y="65"/>
                    <a:pt x="86" y="72"/>
                    <a:pt x="93" y="77"/>
                  </a:cubicBezTo>
                  <a:cubicBezTo>
                    <a:pt x="86" y="72"/>
                    <a:pt x="80" y="65"/>
                    <a:pt x="74" y="59"/>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1" y="1"/>
                    <a:pt x="1" y="1"/>
                  </a:cubicBezTo>
                  <a:cubicBezTo>
                    <a:pt x="1"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4" name="Google Shape;1784;p33"/>
            <p:cNvSpPr/>
            <p:nvPr/>
          </p:nvSpPr>
          <p:spPr>
            <a:xfrm>
              <a:off x="7091736" y="1346328"/>
              <a:ext cx="980895" cy="493289"/>
            </a:xfrm>
            <a:custGeom>
              <a:avLst/>
              <a:gdLst/>
              <a:ahLst/>
              <a:cxnLst/>
              <a:rect l="l" t="t" r="r" b="b"/>
              <a:pathLst>
                <a:path w="198" h="99" extrusionOk="0">
                  <a:moveTo>
                    <a:pt x="3" y="5"/>
                  </a:moveTo>
                  <a:cubicBezTo>
                    <a:pt x="3" y="5"/>
                    <a:pt x="3" y="5"/>
                    <a:pt x="3" y="5"/>
                  </a:cubicBezTo>
                  <a:cubicBezTo>
                    <a:pt x="3" y="5"/>
                    <a:pt x="3" y="5"/>
                    <a:pt x="3" y="5"/>
                  </a:cubicBezTo>
                  <a:moveTo>
                    <a:pt x="2" y="5"/>
                  </a:moveTo>
                  <a:cubicBezTo>
                    <a:pt x="2" y="5"/>
                    <a:pt x="3" y="5"/>
                    <a:pt x="3" y="5"/>
                  </a:cubicBezTo>
                  <a:cubicBezTo>
                    <a:pt x="3" y="5"/>
                    <a:pt x="2" y="5"/>
                    <a:pt x="2" y="5"/>
                  </a:cubicBezTo>
                  <a:moveTo>
                    <a:pt x="1" y="4"/>
                  </a:moveTo>
                  <a:cubicBezTo>
                    <a:pt x="1" y="4"/>
                    <a:pt x="2" y="4"/>
                    <a:pt x="2" y="5"/>
                  </a:cubicBezTo>
                  <a:cubicBezTo>
                    <a:pt x="2" y="4"/>
                    <a:pt x="1" y="4"/>
                    <a:pt x="1" y="4"/>
                  </a:cubicBezTo>
                  <a:moveTo>
                    <a:pt x="0" y="3"/>
                  </a:moveTo>
                  <a:cubicBezTo>
                    <a:pt x="0" y="3"/>
                    <a:pt x="0" y="4"/>
                    <a:pt x="0" y="4"/>
                  </a:cubicBezTo>
                  <a:cubicBezTo>
                    <a:pt x="0" y="4"/>
                    <a:pt x="0" y="3"/>
                    <a:pt x="0" y="3"/>
                  </a:cubicBezTo>
                  <a:moveTo>
                    <a:pt x="7" y="0"/>
                  </a:moveTo>
                  <a:cubicBezTo>
                    <a:pt x="7" y="3"/>
                    <a:pt x="8" y="5"/>
                    <a:pt x="9" y="8"/>
                  </a:cubicBezTo>
                  <a:cubicBezTo>
                    <a:pt x="10" y="8"/>
                    <a:pt x="11" y="8"/>
                    <a:pt x="12" y="9"/>
                  </a:cubicBezTo>
                  <a:cubicBezTo>
                    <a:pt x="18" y="11"/>
                    <a:pt x="24" y="16"/>
                    <a:pt x="29" y="20"/>
                  </a:cubicBezTo>
                  <a:cubicBezTo>
                    <a:pt x="44" y="32"/>
                    <a:pt x="59" y="46"/>
                    <a:pt x="73" y="60"/>
                  </a:cubicBezTo>
                  <a:cubicBezTo>
                    <a:pt x="73" y="61"/>
                    <a:pt x="73" y="61"/>
                    <a:pt x="73" y="61"/>
                  </a:cubicBezTo>
                  <a:cubicBezTo>
                    <a:pt x="79" y="67"/>
                    <a:pt x="85" y="74"/>
                    <a:pt x="92" y="79"/>
                  </a:cubicBezTo>
                  <a:cubicBezTo>
                    <a:pt x="92" y="79"/>
                    <a:pt x="92" y="79"/>
                    <a:pt x="92" y="79"/>
                  </a:cubicBezTo>
                  <a:cubicBezTo>
                    <a:pt x="103" y="88"/>
                    <a:pt x="117" y="92"/>
                    <a:pt x="131" y="95"/>
                  </a:cubicBezTo>
                  <a:cubicBezTo>
                    <a:pt x="132" y="94"/>
                    <a:pt x="134" y="94"/>
                    <a:pt x="135" y="94"/>
                  </a:cubicBezTo>
                  <a:cubicBezTo>
                    <a:pt x="135" y="94"/>
                    <a:pt x="135" y="94"/>
                    <a:pt x="135" y="94"/>
                  </a:cubicBezTo>
                  <a:cubicBezTo>
                    <a:pt x="141" y="93"/>
                    <a:pt x="148" y="93"/>
                    <a:pt x="155" y="93"/>
                  </a:cubicBezTo>
                  <a:cubicBezTo>
                    <a:pt x="169" y="93"/>
                    <a:pt x="184" y="95"/>
                    <a:pt x="198" y="99"/>
                  </a:cubicBezTo>
                  <a:cubicBezTo>
                    <a:pt x="198" y="98"/>
                    <a:pt x="198" y="97"/>
                    <a:pt x="198" y="95"/>
                  </a:cubicBezTo>
                  <a:cubicBezTo>
                    <a:pt x="188" y="92"/>
                    <a:pt x="177" y="89"/>
                    <a:pt x="166" y="88"/>
                  </a:cubicBezTo>
                  <a:cubicBezTo>
                    <a:pt x="149" y="86"/>
                    <a:pt x="132" y="82"/>
                    <a:pt x="119" y="77"/>
                  </a:cubicBezTo>
                  <a:cubicBezTo>
                    <a:pt x="94" y="67"/>
                    <a:pt x="72" y="44"/>
                    <a:pt x="53" y="25"/>
                  </a:cubicBezTo>
                  <a:cubicBezTo>
                    <a:pt x="40" y="13"/>
                    <a:pt x="23" y="7"/>
                    <a:pt x="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5" name="Google Shape;1785;p33"/>
            <p:cNvSpPr/>
            <p:nvPr/>
          </p:nvSpPr>
          <p:spPr>
            <a:xfrm>
              <a:off x="7063384" y="1317976"/>
              <a:ext cx="68039" cy="68040"/>
            </a:xfrm>
            <a:custGeom>
              <a:avLst/>
              <a:gdLst/>
              <a:ahLst/>
              <a:cxnLst/>
              <a:rect l="l" t="t" r="r" b="b"/>
              <a:pathLst>
                <a:path w="14" h="14" extrusionOk="0">
                  <a:moveTo>
                    <a:pt x="0" y="0"/>
                  </a:moveTo>
                  <a:cubicBezTo>
                    <a:pt x="0" y="3"/>
                    <a:pt x="1" y="6"/>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9"/>
                    <a:pt x="4" y="9"/>
                  </a:cubicBezTo>
                  <a:cubicBezTo>
                    <a:pt x="4" y="9"/>
                    <a:pt x="4" y="9"/>
                    <a:pt x="4" y="9"/>
                  </a:cubicBezTo>
                  <a:cubicBezTo>
                    <a:pt x="4" y="9"/>
                    <a:pt x="4" y="9"/>
                    <a:pt x="4" y="9"/>
                  </a:cubicBezTo>
                  <a:cubicBezTo>
                    <a:pt x="4" y="9"/>
                    <a:pt x="4" y="9"/>
                    <a:pt x="4" y="9"/>
                  </a:cubicBezTo>
                  <a:cubicBezTo>
                    <a:pt x="4" y="9"/>
                    <a:pt x="4" y="9"/>
                    <a:pt x="4" y="9"/>
                  </a:cubicBezTo>
                  <a:cubicBezTo>
                    <a:pt x="4"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6" y="10"/>
                  </a:cubicBezTo>
                  <a:cubicBezTo>
                    <a:pt x="6" y="10"/>
                    <a:pt x="7" y="10"/>
                    <a:pt x="7" y="11"/>
                  </a:cubicBezTo>
                  <a:cubicBezTo>
                    <a:pt x="7" y="11"/>
                    <a:pt x="7" y="11"/>
                    <a:pt x="7" y="11"/>
                  </a:cubicBezTo>
                  <a:cubicBezTo>
                    <a:pt x="7" y="11"/>
                    <a:pt x="8" y="11"/>
                    <a:pt x="8" y="11"/>
                  </a:cubicBezTo>
                  <a:cubicBezTo>
                    <a:pt x="8" y="11"/>
                    <a:pt x="8" y="11"/>
                    <a:pt x="8" y="11"/>
                  </a:cubicBezTo>
                  <a:cubicBezTo>
                    <a:pt x="8" y="11"/>
                    <a:pt x="8" y="11"/>
                    <a:pt x="8" y="11"/>
                  </a:cubicBezTo>
                  <a:cubicBezTo>
                    <a:pt x="10" y="12"/>
                    <a:pt x="12" y="13"/>
                    <a:pt x="14" y="14"/>
                  </a:cubicBezTo>
                  <a:cubicBezTo>
                    <a:pt x="13" y="11"/>
                    <a:pt x="12" y="9"/>
                    <a:pt x="12" y="6"/>
                  </a:cubicBezTo>
                  <a:cubicBezTo>
                    <a:pt x="8" y="4"/>
                    <a:pt x="4" y="2"/>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6" name="Google Shape;1786;p33"/>
            <p:cNvSpPr/>
            <p:nvPr/>
          </p:nvSpPr>
          <p:spPr>
            <a:xfrm>
              <a:off x="6757209" y="1822606"/>
              <a:ext cx="1508195" cy="266491"/>
            </a:xfrm>
            <a:custGeom>
              <a:avLst/>
              <a:gdLst/>
              <a:ahLst/>
              <a:cxnLst/>
              <a:rect l="l" t="t" r="r" b="b"/>
              <a:pathLst>
                <a:path w="304" h="54" extrusionOk="0">
                  <a:moveTo>
                    <a:pt x="296" y="17"/>
                  </a:moveTo>
                  <a:cubicBezTo>
                    <a:pt x="292" y="16"/>
                    <a:pt x="288" y="16"/>
                    <a:pt x="283" y="16"/>
                  </a:cubicBezTo>
                  <a:cubicBezTo>
                    <a:pt x="264" y="15"/>
                    <a:pt x="246" y="8"/>
                    <a:pt x="227" y="9"/>
                  </a:cubicBezTo>
                  <a:cubicBezTo>
                    <a:pt x="218" y="10"/>
                    <a:pt x="210" y="12"/>
                    <a:pt x="202" y="13"/>
                  </a:cubicBezTo>
                  <a:cubicBezTo>
                    <a:pt x="168" y="19"/>
                    <a:pt x="134" y="9"/>
                    <a:pt x="100" y="4"/>
                  </a:cubicBezTo>
                  <a:cubicBezTo>
                    <a:pt x="65" y="0"/>
                    <a:pt x="27" y="3"/>
                    <a:pt x="3" y="28"/>
                  </a:cubicBezTo>
                  <a:cubicBezTo>
                    <a:pt x="2" y="29"/>
                    <a:pt x="1" y="29"/>
                    <a:pt x="1" y="30"/>
                  </a:cubicBezTo>
                  <a:cubicBezTo>
                    <a:pt x="0" y="33"/>
                    <a:pt x="4" y="36"/>
                    <a:pt x="7" y="36"/>
                  </a:cubicBezTo>
                  <a:cubicBezTo>
                    <a:pt x="23" y="41"/>
                    <a:pt x="39" y="40"/>
                    <a:pt x="56" y="40"/>
                  </a:cubicBezTo>
                  <a:cubicBezTo>
                    <a:pt x="67" y="40"/>
                    <a:pt x="78" y="40"/>
                    <a:pt x="89" y="41"/>
                  </a:cubicBezTo>
                  <a:cubicBezTo>
                    <a:pt x="115" y="43"/>
                    <a:pt x="141" y="54"/>
                    <a:pt x="167" y="53"/>
                  </a:cubicBezTo>
                  <a:cubicBezTo>
                    <a:pt x="191" y="52"/>
                    <a:pt x="214" y="42"/>
                    <a:pt x="237" y="38"/>
                  </a:cubicBezTo>
                  <a:cubicBezTo>
                    <a:pt x="254" y="36"/>
                    <a:pt x="271" y="36"/>
                    <a:pt x="288" y="36"/>
                  </a:cubicBezTo>
                  <a:cubicBezTo>
                    <a:pt x="294" y="36"/>
                    <a:pt x="302" y="34"/>
                    <a:pt x="303" y="28"/>
                  </a:cubicBezTo>
                  <a:cubicBezTo>
                    <a:pt x="304" y="24"/>
                    <a:pt x="301" y="19"/>
                    <a:pt x="296" y="1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7" name="Google Shape;1787;p33"/>
            <p:cNvSpPr/>
            <p:nvPr/>
          </p:nvSpPr>
          <p:spPr>
            <a:xfrm>
              <a:off x="6755781" y="1822606"/>
              <a:ext cx="538643" cy="192779"/>
            </a:xfrm>
            <a:custGeom>
              <a:avLst/>
              <a:gdLst/>
              <a:ahLst/>
              <a:cxnLst/>
              <a:rect l="l" t="t" r="r" b="b"/>
              <a:pathLst>
                <a:path w="109" h="39" extrusionOk="0">
                  <a:moveTo>
                    <a:pt x="3" y="28"/>
                  </a:moveTo>
                  <a:cubicBezTo>
                    <a:pt x="2" y="29"/>
                    <a:pt x="1" y="29"/>
                    <a:pt x="1" y="30"/>
                  </a:cubicBezTo>
                  <a:cubicBezTo>
                    <a:pt x="0" y="33"/>
                    <a:pt x="4" y="36"/>
                    <a:pt x="7" y="36"/>
                  </a:cubicBezTo>
                  <a:cubicBezTo>
                    <a:pt x="11" y="38"/>
                    <a:pt x="16" y="38"/>
                    <a:pt x="21" y="39"/>
                  </a:cubicBezTo>
                  <a:cubicBezTo>
                    <a:pt x="18" y="38"/>
                    <a:pt x="15" y="36"/>
                    <a:pt x="16" y="33"/>
                  </a:cubicBezTo>
                  <a:cubicBezTo>
                    <a:pt x="16" y="32"/>
                    <a:pt x="17" y="32"/>
                    <a:pt x="18" y="31"/>
                  </a:cubicBezTo>
                  <a:cubicBezTo>
                    <a:pt x="29" y="2"/>
                    <a:pt x="109" y="6"/>
                    <a:pt x="109" y="6"/>
                  </a:cubicBezTo>
                  <a:cubicBezTo>
                    <a:pt x="106" y="5"/>
                    <a:pt x="103" y="5"/>
                    <a:pt x="100" y="4"/>
                  </a:cubicBezTo>
                  <a:cubicBezTo>
                    <a:pt x="65" y="0"/>
                    <a:pt x="27" y="3"/>
                    <a:pt x="3"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8" name="Google Shape;1788;p33"/>
            <p:cNvSpPr/>
            <p:nvPr/>
          </p:nvSpPr>
          <p:spPr>
            <a:xfrm>
              <a:off x="7647387" y="1896313"/>
              <a:ext cx="45359" cy="0"/>
            </a:xfrm>
            <a:custGeom>
              <a:avLst/>
              <a:gdLst/>
              <a:ahLst/>
              <a:cxnLst/>
              <a:rect l="l" t="t" r="r" b="b"/>
              <a:pathLst>
                <a:path w="10" h="120000" extrusionOk="0">
                  <a:moveTo>
                    <a:pt x="10" y="0"/>
                  </a:moveTo>
                  <a:cubicBezTo>
                    <a:pt x="7" y="0"/>
                    <a:pt x="5" y="0"/>
                    <a:pt x="3" y="0"/>
                  </a:cubicBezTo>
                  <a:cubicBezTo>
                    <a:pt x="2" y="0"/>
                    <a:pt x="1" y="0"/>
                    <a:pt x="0" y="0"/>
                  </a:cubicBezTo>
                  <a:cubicBezTo>
                    <a:pt x="0" y="0"/>
                    <a:pt x="0" y="0"/>
                    <a:pt x="0" y="0"/>
                  </a:cubicBezTo>
                  <a:cubicBezTo>
                    <a:pt x="1" y="0"/>
                    <a:pt x="1" y="0"/>
                    <a:pt x="2" y="0"/>
                  </a:cubicBezTo>
                  <a:cubicBezTo>
                    <a:pt x="5" y="0"/>
                    <a:pt x="7" y="0"/>
                    <a:pt x="10" y="0"/>
                  </a:cubicBezTo>
                  <a:cubicBezTo>
                    <a:pt x="10" y="0"/>
                    <a:pt x="10" y="0"/>
                    <a:pt x="1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9" name="Google Shape;1789;p33"/>
            <p:cNvSpPr/>
            <p:nvPr/>
          </p:nvSpPr>
          <p:spPr>
            <a:xfrm>
              <a:off x="6847928" y="1896313"/>
              <a:ext cx="997904" cy="187111"/>
            </a:xfrm>
            <a:custGeom>
              <a:avLst/>
              <a:gdLst/>
              <a:ahLst/>
              <a:cxnLst/>
              <a:rect l="l" t="t" r="r" b="b"/>
              <a:pathLst>
                <a:path w="201" h="38" extrusionOk="0">
                  <a:moveTo>
                    <a:pt x="171" y="0"/>
                  </a:moveTo>
                  <a:cubicBezTo>
                    <a:pt x="168" y="0"/>
                    <a:pt x="166" y="0"/>
                    <a:pt x="163" y="0"/>
                  </a:cubicBezTo>
                  <a:cubicBezTo>
                    <a:pt x="162" y="0"/>
                    <a:pt x="162" y="0"/>
                    <a:pt x="161" y="0"/>
                  </a:cubicBezTo>
                  <a:cubicBezTo>
                    <a:pt x="163" y="5"/>
                    <a:pt x="166" y="10"/>
                    <a:pt x="166" y="12"/>
                  </a:cubicBezTo>
                  <a:cubicBezTo>
                    <a:pt x="165" y="17"/>
                    <a:pt x="164" y="22"/>
                    <a:pt x="161" y="25"/>
                  </a:cubicBezTo>
                  <a:cubicBezTo>
                    <a:pt x="132" y="21"/>
                    <a:pt x="104" y="9"/>
                    <a:pt x="74" y="7"/>
                  </a:cubicBezTo>
                  <a:cubicBezTo>
                    <a:pt x="73" y="7"/>
                    <a:pt x="72" y="7"/>
                    <a:pt x="71" y="7"/>
                  </a:cubicBezTo>
                  <a:cubicBezTo>
                    <a:pt x="64" y="7"/>
                    <a:pt x="57" y="8"/>
                    <a:pt x="49" y="8"/>
                  </a:cubicBezTo>
                  <a:cubicBezTo>
                    <a:pt x="42" y="9"/>
                    <a:pt x="34" y="10"/>
                    <a:pt x="26" y="10"/>
                  </a:cubicBezTo>
                  <a:cubicBezTo>
                    <a:pt x="19" y="10"/>
                    <a:pt x="12" y="9"/>
                    <a:pt x="5" y="8"/>
                  </a:cubicBezTo>
                  <a:cubicBezTo>
                    <a:pt x="3" y="10"/>
                    <a:pt x="1" y="12"/>
                    <a:pt x="0" y="14"/>
                  </a:cubicBezTo>
                  <a:cubicBezTo>
                    <a:pt x="31" y="22"/>
                    <a:pt x="69" y="16"/>
                    <a:pt x="98" y="25"/>
                  </a:cubicBezTo>
                  <a:cubicBezTo>
                    <a:pt x="117" y="31"/>
                    <a:pt x="134" y="37"/>
                    <a:pt x="154" y="38"/>
                  </a:cubicBezTo>
                  <a:cubicBezTo>
                    <a:pt x="155" y="38"/>
                    <a:pt x="156" y="37"/>
                    <a:pt x="157" y="37"/>
                  </a:cubicBezTo>
                  <a:cubicBezTo>
                    <a:pt x="158" y="37"/>
                    <a:pt x="159" y="36"/>
                    <a:pt x="160" y="35"/>
                  </a:cubicBezTo>
                  <a:cubicBezTo>
                    <a:pt x="172" y="27"/>
                    <a:pt x="186" y="20"/>
                    <a:pt x="201" y="17"/>
                  </a:cubicBezTo>
                  <a:cubicBezTo>
                    <a:pt x="199" y="15"/>
                    <a:pt x="197" y="13"/>
                    <a:pt x="195" y="11"/>
                  </a:cubicBezTo>
                  <a:cubicBezTo>
                    <a:pt x="195" y="11"/>
                    <a:pt x="195" y="11"/>
                    <a:pt x="195" y="11"/>
                  </a:cubicBezTo>
                  <a:cubicBezTo>
                    <a:pt x="194" y="10"/>
                    <a:pt x="193" y="10"/>
                    <a:pt x="192" y="9"/>
                  </a:cubicBezTo>
                  <a:cubicBezTo>
                    <a:pt x="192" y="9"/>
                    <a:pt x="193" y="9"/>
                    <a:pt x="193" y="10"/>
                  </a:cubicBezTo>
                  <a:cubicBezTo>
                    <a:pt x="188" y="6"/>
                    <a:pt x="182" y="5"/>
                    <a:pt x="176" y="3"/>
                  </a:cubicBezTo>
                  <a:cubicBezTo>
                    <a:pt x="174" y="2"/>
                    <a:pt x="172" y="1"/>
                    <a:pt x="17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0" name="Google Shape;1790;p33"/>
            <p:cNvSpPr/>
            <p:nvPr/>
          </p:nvSpPr>
          <p:spPr>
            <a:xfrm>
              <a:off x="7066244" y="1964353"/>
              <a:ext cx="1179341" cy="510297"/>
            </a:xfrm>
            <a:custGeom>
              <a:avLst/>
              <a:gdLst/>
              <a:ahLst/>
              <a:cxnLst/>
              <a:rect l="l" t="t" r="r" b="b"/>
              <a:pathLst>
                <a:path w="238" h="102" extrusionOk="0">
                  <a:moveTo>
                    <a:pt x="175" y="0"/>
                  </a:moveTo>
                  <a:cubicBezTo>
                    <a:pt x="153" y="0"/>
                    <a:pt x="133" y="10"/>
                    <a:pt x="115" y="21"/>
                  </a:cubicBezTo>
                  <a:cubicBezTo>
                    <a:pt x="96" y="33"/>
                    <a:pt x="79" y="47"/>
                    <a:pt x="60" y="56"/>
                  </a:cubicBezTo>
                  <a:cubicBezTo>
                    <a:pt x="41" y="64"/>
                    <a:pt x="19" y="69"/>
                    <a:pt x="5" y="85"/>
                  </a:cubicBezTo>
                  <a:cubicBezTo>
                    <a:pt x="3" y="88"/>
                    <a:pt x="0" y="92"/>
                    <a:pt x="2" y="96"/>
                  </a:cubicBezTo>
                  <a:cubicBezTo>
                    <a:pt x="4" y="102"/>
                    <a:pt x="13" y="102"/>
                    <a:pt x="20" y="100"/>
                  </a:cubicBezTo>
                  <a:cubicBezTo>
                    <a:pt x="39" y="95"/>
                    <a:pt x="57" y="90"/>
                    <a:pt x="76" y="85"/>
                  </a:cubicBezTo>
                  <a:cubicBezTo>
                    <a:pt x="88" y="81"/>
                    <a:pt x="100" y="78"/>
                    <a:pt x="112" y="74"/>
                  </a:cubicBezTo>
                  <a:cubicBezTo>
                    <a:pt x="153" y="63"/>
                    <a:pt x="194" y="51"/>
                    <a:pt x="227" y="26"/>
                  </a:cubicBezTo>
                  <a:cubicBezTo>
                    <a:pt x="232" y="21"/>
                    <a:pt x="238" y="13"/>
                    <a:pt x="234" y="8"/>
                  </a:cubicBezTo>
                  <a:cubicBezTo>
                    <a:pt x="214" y="9"/>
                    <a:pt x="195" y="1"/>
                    <a:pt x="175"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1" name="Google Shape;1791;p33"/>
            <p:cNvSpPr/>
            <p:nvPr/>
          </p:nvSpPr>
          <p:spPr>
            <a:xfrm>
              <a:off x="7064815" y="2276203"/>
              <a:ext cx="209789" cy="192779"/>
            </a:xfrm>
            <a:custGeom>
              <a:avLst/>
              <a:gdLst/>
              <a:ahLst/>
              <a:cxnLst/>
              <a:rect l="l" t="t" r="r" b="b"/>
              <a:pathLst>
                <a:path w="42" h="38" extrusionOk="0">
                  <a:moveTo>
                    <a:pt x="42" y="0"/>
                  </a:moveTo>
                  <a:cubicBezTo>
                    <a:pt x="28" y="5"/>
                    <a:pt x="15" y="11"/>
                    <a:pt x="5" y="22"/>
                  </a:cubicBezTo>
                  <a:cubicBezTo>
                    <a:pt x="3" y="25"/>
                    <a:pt x="0" y="29"/>
                    <a:pt x="2" y="33"/>
                  </a:cubicBezTo>
                  <a:cubicBezTo>
                    <a:pt x="3" y="37"/>
                    <a:pt x="8" y="38"/>
                    <a:pt x="13" y="38"/>
                  </a:cubicBezTo>
                  <a:cubicBezTo>
                    <a:pt x="11" y="37"/>
                    <a:pt x="10" y="36"/>
                    <a:pt x="9" y="34"/>
                  </a:cubicBezTo>
                  <a:cubicBezTo>
                    <a:pt x="8" y="30"/>
                    <a:pt x="10" y="26"/>
                    <a:pt x="13" y="23"/>
                  </a:cubicBezTo>
                  <a:cubicBezTo>
                    <a:pt x="19" y="15"/>
                    <a:pt x="30" y="7"/>
                    <a:pt x="42"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2" name="Google Shape;1792;p33"/>
            <p:cNvSpPr/>
            <p:nvPr/>
          </p:nvSpPr>
          <p:spPr>
            <a:xfrm>
              <a:off x="7114415" y="2009713"/>
              <a:ext cx="827807" cy="430918"/>
            </a:xfrm>
            <a:custGeom>
              <a:avLst/>
              <a:gdLst/>
              <a:ahLst/>
              <a:cxnLst/>
              <a:rect l="l" t="t" r="r" b="b"/>
              <a:pathLst>
                <a:path w="167" h="86" extrusionOk="0">
                  <a:moveTo>
                    <a:pt x="154" y="0"/>
                  </a:moveTo>
                  <a:cubicBezTo>
                    <a:pt x="151" y="1"/>
                    <a:pt x="149" y="1"/>
                    <a:pt x="146" y="2"/>
                  </a:cubicBezTo>
                  <a:cubicBezTo>
                    <a:pt x="148" y="6"/>
                    <a:pt x="149" y="9"/>
                    <a:pt x="149" y="13"/>
                  </a:cubicBezTo>
                  <a:cubicBezTo>
                    <a:pt x="149" y="28"/>
                    <a:pt x="131" y="26"/>
                    <a:pt x="118" y="32"/>
                  </a:cubicBezTo>
                  <a:cubicBezTo>
                    <a:pt x="95" y="43"/>
                    <a:pt x="79" y="58"/>
                    <a:pt x="56" y="65"/>
                  </a:cubicBezTo>
                  <a:cubicBezTo>
                    <a:pt x="39" y="70"/>
                    <a:pt x="20" y="78"/>
                    <a:pt x="2" y="79"/>
                  </a:cubicBezTo>
                  <a:cubicBezTo>
                    <a:pt x="1" y="81"/>
                    <a:pt x="0" y="82"/>
                    <a:pt x="0" y="84"/>
                  </a:cubicBezTo>
                  <a:cubicBezTo>
                    <a:pt x="2" y="86"/>
                    <a:pt x="4" y="86"/>
                    <a:pt x="8" y="86"/>
                  </a:cubicBezTo>
                  <a:cubicBezTo>
                    <a:pt x="10" y="86"/>
                    <a:pt x="13" y="86"/>
                    <a:pt x="16" y="85"/>
                  </a:cubicBezTo>
                  <a:cubicBezTo>
                    <a:pt x="34" y="80"/>
                    <a:pt x="53" y="75"/>
                    <a:pt x="71" y="70"/>
                  </a:cubicBezTo>
                  <a:cubicBezTo>
                    <a:pt x="84" y="66"/>
                    <a:pt x="96" y="63"/>
                    <a:pt x="108" y="59"/>
                  </a:cubicBezTo>
                  <a:cubicBezTo>
                    <a:pt x="119" y="56"/>
                    <a:pt x="130" y="53"/>
                    <a:pt x="140" y="50"/>
                  </a:cubicBezTo>
                  <a:cubicBezTo>
                    <a:pt x="141" y="47"/>
                    <a:pt x="142" y="44"/>
                    <a:pt x="143" y="41"/>
                  </a:cubicBezTo>
                  <a:cubicBezTo>
                    <a:pt x="144" y="35"/>
                    <a:pt x="146" y="30"/>
                    <a:pt x="149" y="24"/>
                  </a:cubicBezTo>
                  <a:cubicBezTo>
                    <a:pt x="149" y="24"/>
                    <a:pt x="149" y="24"/>
                    <a:pt x="149" y="24"/>
                  </a:cubicBezTo>
                  <a:cubicBezTo>
                    <a:pt x="149" y="24"/>
                    <a:pt x="149" y="24"/>
                    <a:pt x="149" y="24"/>
                  </a:cubicBezTo>
                  <a:cubicBezTo>
                    <a:pt x="149" y="24"/>
                    <a:pt x="149" y="24"/>
                    <a:pt x="149" y="24"/>
                  </a:cubicBezTo>
                  <a:cubicBezTo>
                    <a:pt x="153" y="16"/>
                    <a:pt x="160" y="10"/>
                    <a:pt x="167" y="5"/>
                  </a:cubicBezTo>
                  <a:cubicBezTo>
                    <a:pt x="162" y="4"/>
                    <a:pt x="158" y="3"/>
                    <a:pt x="154" y="0"/>
                  </a:cubicBezTo>
                  <a:cubicBezTo>
                    <a:pt x="154" y="0"/>
                    <a:pt x="154" y="0"/>
                    <a:pt x="15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3" name="Google Shape;1793;p33"/>
            <p:cNvSpPr/>
            <p:nvPr/>
          </p:nvSpPr>
          <p:spPr>
            <a:xfrm>
              <a:off x="7097404" y="2400943"/>
              <a:ext cx="28351" cy="28352"/>
            </a:xfrm>
            <a:custGeom>
              <a:avLst/>
              <a:gdLst/>
              <a:ahLst/>
              <a:cxnLst/>
              <a:rect l="l" t="t" r="r" b="b"/>
              <a:pathLst>
                <a:path w="5" h="5" extrusionOk="0">
                  <a:moveTo>
                    <a:pt x="5" y="0"/>
                  </a:moveTo>
                  <a:cubicBezTo>
                    <a:pt x="3" y="1"/>
                    <a:pt x="2" y="1"/>
                    <a:pt x="0" y="1"/>
                  </a:cubicBezTo>
                  <a:cubicBezTo>
                    <a:pt x="0" y="2"/>
                    <a:pt x="0" y="2"/>
                    <a:pt x="0" y="2"/>
                  </a:cubicBezTo>
                  <a:cubicBezTo>
                    <a:pt x="1" y="3"/>
                    <a:pt x="2" y="4"/>
                    <a:pt x="3" y="5"/>
                  </a:cubicBezTo>
                  <a:cubicBezTo>
                    <a:pt x="3" y="3"/>
                    <a:pt x="4" y="2"/>
                    <a:pt x="5"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4" name="Google Shape;1794;p33"/>
            <p:cNvSpPr/>
            <p:nvPr/>
          </p:nvSpPr>
          <p:spPr>
            <a:xfrm>
              <a:off x="7681406" y="2004045"/>
              <a:ext cx="652041" cy="782456"/>
            </a:xfrm>
            <a:custGeom>
              <a:avLst/>
              <a:gdLst/>
              <a:ahLst/>
              <a:cxnLst/>
              <a:rect l="l" t="t" r="r" b="b"/>
              <a:pathLst>
                <a:path w="132" h="157" extrusionOk="0">
                  <a:moveTo>
                    <a:pt x="125" y="2"/>
                  </a:moveTo>
                  <a:cubicBezTo>
                    <a:pt x="121" y="0"/>
                    <a:pt x="116" y="1"/>
                    <a:pt x="112" y="4"/>
                  </a:cubicBezTo>
                  <a:cubicBezTo>
                    <a:pt x="108" y="6"/>
                    <a:pt x="106" y="9"/>
                    <a:pt x="103" y="12"/>
                  </a:cubicBezTo>
                  <a:cubicBezTo>
                    <a:pt x="91" y="25"/>
                    <a:pt x="74" y="35"/>
                    <a:pt x="60" y="47"/>
                  </a:cubicBezTo>
                  <a:cubicBezTo>
                    <a:pt x="47" y="58"/>
                    <a:pt x="37" y="71"/>
                    <a:pt x="31" y="86"/>
                  </a:cubicBezTo>
                  <a:cubicBezTo>
                    <a:pt x="26" y="96"/>
                    <a:pt x="23" y="106"/>
                    <a:pt x="16" y="115"/>
                  </a:cubicBezTo>
                  <a:cubicBezTo>
                    <a:pt x="13" y="119"/>
                    <a:pt x="8" y="122"/>
                    <a:pt x="6" y="127"/>
                  </a:cubicBezTo>
                  <a:cubicBezTo>
                    <a:pt x="2" y="132"/>
                    <a:pt x="2" y="138"/>
                    <a:pt x="1" y="144"/>
                  </a:cubicBezTo>
                  <a:cubicBezTo>
                    <a:pt x="1" y="146"/>
                    <a:pt x="0" y="149"/>
                    <a:pt x="1" y="152"/>
                  </a:cubicBezTo>
                  <a:cubicBezTo>
                    <a:pt x="3" y="155"/>
                    <a:pt x="6" y="157"/>
                    <a:pt x="9" y="157"/>
                  </a:cubicBezTo>
                  <a:cubicBezTo>
                    <a:pt x="14" y="156"/>
                    <a:pt x="16" y="152"/>
                    <a:pt x="18" y="149"/>
                  </a:cubicBezTo>
                  <a:cubicBezTo>
                    <a:pt x="35" y="124"/>
                    <a:pt x="76" y="115"/>
                    <a:pt x="100" y="93"/>
                  </a:cubicBezTo>
                  <a:cubicBezTo>
                    <a:pt x="122" y="73"/>
                    <a:pt x="127" y="44"/>
                    <a:pt x="131" y="18"/>
                  </a:cubicBezTo>
                  <a:cubicBezTo>
                    <a:pt x="132" y="12"/>
                    <a:pt x="132" y="4"/>
                    <a:pt x="125" y="2"/>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5" name="Google Shape;1795;p33"/>
            <p:cNvSpPr/>
            <p:nvPr/>
          </p:nvSpPr>
          <p:spPr>
            <a:xfrm>
              <a:off x="7677165" y="2412283"/>
              <a:ext cx="164429" cy="374218"/>
            </a:xfrm>
            <a:custGeom>
              <a:avLst/>
              <a:gdLst/>
              <a:ahLst/>
              <a:cxnLst/>
              <a:rect l="l" t="t" r="r" b="b"/>
              <a:pathLst>
                <a:path w="33" h="75" extrusionOk="0">
                  <a:moveTo>
                    <a:pt x="16" y="33"/>
                  </a:moveTo>
                  <a:cubicBezTo>
                    <a:pt x="13" y="37"/>
                    <a:pt x="8" y="40"/>
                    <a:pt x="6" y="45"/>
                  </a:cubicBezTo>
                  <a:cubicBezTo>
                    <a:pt x="2" y="50"/>
                    <a:pt x="2" y="56"/>
                    <a:pt x="1" y="62"/>
                  </a:cubicBezTo>
                  <a:cubicBezTo>
                    <a:pt x="1" y="64"/>
                    <a:pt x="0" y="67"/>
                    <a:pt x="1" y="70"/>
                  </a:cubicBezTo>
                  <a:cubicBezTo>
                    <a:pt x="3" y="73"/>
                    <a:pt x="6" y="75"/>
                    <a:pt x="9" y="75"/>
                  </a:cubicBezTo>
                  <a:cubicBezTo>
                    <a:pt x="12" y="74"/>
                    <a:pt x="13" y="73"/>
                    <a:pt x="15" y="71"/>
                  </a:cubicBezTo>
                  <a:cubicBezTo>
                    <a:pt x="12" y="72"/>
                    <a:pt x="8" y="69"/>
                    <a:pt x="7" y="67"/>
                  </a:cubicBezTo>
                  <a:cubicBezTo>
                    <a:pt x="6" y="64"/>
                    <a:pt x="6" y="61"/>
                    <a:pt x="7" y="58"/>
                  </a:cubicBezTo>
                  <a:cubicBezTo>
                    <a:pt x="7" y="53"/>
                    <a:pt x="8" y="47"/>
                    <a:pt x="11" y="42"/>
                  </a:cubicBezTo>
                  <a:cubicBezTo>
                    <a:pt x="14" y="37"/>
                    <a:pt x="18" y="34"/>
                    <a:pt x="22" y="30"/>
                  </a:cubicBezTo>
                  <a:cubicBezTo>
                    <a:pt x="26" y="25"/>
                    <a:pt x="31" y="5"/>
                    <a:pt x="33" y="0"/>
                  </a:cubicBezTo>
                  <a:cubicBezTo>
                    <a:pt x="32" y="1"/>
                    <a:pt x="31" y="2"/>
                    <a:pt x="31" y="4"/>
                  </a:cubicBezTo>
                  <a:cubicBezTo>
                    <a:pt x="26" y="14"/>
                    <a:pt x="23" y="24"/>
                    <a:pt x="16" y="3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6" name="Google Shape;1796;p33"/>
            <p:cNvSpPr/>
            <p:nvPr/>
          </p:nvSpPr>
          <p:spPr>
            <a:xfrm>
              <a:off x="7726765" y="2434962"/>
              <a:ext cx="453593" cy="351538"/>
            </a:xfrm>
            <a:custGeom>
              <a:avLst/>
              <a:gdLst/>
              <a:ahLst/>
              <a:cxnLst/>
              <a:rect l="l" t="t" r="r" b="b"/>
              <a:pathLst>
                <a:path w="92" h="71" extrusionOk="0">
                  <a:moveTo>
                    <a:pt x="0" y="71"/>
                  </a:moveTo>
                  <a:cubicBezTo>
                    <a:pt x="0" y="71"/>
                    <a:pt x="0" y="71"/>
                    <a:pt x="0" y="71"/>
                  </a:cubicBezTo>
                  <a:cubicBezTo>
                    <a:pt x="0" y="71"/>
                    <a:pt x="0" y="71"/>
                    <a:pt x="0" y="71"/>
                  </a:cubicBezTo>
                  <a:moveTo>
                    <a:pt x="13" y="58"/>
                  </a:moveTo>
                  <a:cubicBezTo>
                    <a:pt x="12" y="60"/>
                    <a:pt x="10" y="61"/>
                    <a:pt x="9" y="63"/>
                  </a:cubicBezTo>
                  <a:cubicBezTo>
                    <a:pt x="10" y="61"/>
                    <a:pt x="12" y="60"/>
                    <a:pt x="13" y="58"/>
                  </a:cubicBezTo>
                  <a:moveTo>
                    <a:pt x="13" y="58"/>
                  </a:moveTo>
                  <a:cubicBezTo>
                    <a:pt x="13" y="58"/>
                    <a:pt x="13" y="58"/>
                    <a:pt x="13" y="58"/>
                  </a:cubicBezTo>
                  <a:cubicBezTo>
                    <a:pt x="13" y="58"/>
                    <a:pt x="13" y="58"/>
                    <a:pt x="13" y="58"/>
                  </a:cubicBezTo>
                  <a:moveTo>
                    <a:pt x="14" y="57"/>
                  </a:moveTo>
                  <a:cubicBezTo>
                    <a:pt x="13" y="57"/>
                    <a:pt x="13" y="57"/>
                    <a:pt x="13" y="57"/>
                  </a:cubicBezTo>
                  <a:cubicBezTo>
                    <a:pt x="13" y="57"/>
                    <a:pt x="13" y="57"/>
                    <a:pt x="14" y="57"/>
                  </a:cubicBezTo>
                  <a:moveTo>
                    <a:pt x="14" y="57"/>
                  </a:moveTo>
                  <a:cubicBezTo>
                    <a:pt x="14" y="57"/>
                    <a:pt x="14" y="57"/>
                    <a:pt x="14" y="57"/>
                  </a:cubicBezTo>
                  <a:cubicBezTo>
                    <a:pt x="14" y="57"/>
                    <a:pt x="14" y="57"/>
                    <a:pt x="14" y="57"/>
                  </a:cubicBezTo>
                  <a:moveTo>
                    <a:pt x="14" y="57"/>
                  </a:moveTo>
                  <a:cubicBezTo>
                    <a:pt x="14" y="57"/>
                    <a:pt x="14" y="57"/>
                    <a:pt x="14" y="57"/>
                  </a:cubicBezTo>
                  <a:cubicBezTo>
                    <a:pt x="14" y="57"/>
                    <a:pt x="14" y="57"/>
                    <a:pt x="14" y="57"/>
                  </a:cubicBezTo>
                  <a:moveTo>
                    <a:pt x="14" y="56"/>
                  </a:moveTo>
                  <a:cubicBezTo>
                    <a:pt x="14" y="57"/>
                    <a:pt x="14" y="57"/>
                    <a:pt x="14" y="57"/>
                  </a:cubicBezTo>
                  <a:cubicBezTo>
                    <a:pt x="14" y="57"/>
                    <a:pt x="14" y="57"/>
                    <a:pt x="14" y="56"/>
                  </a:cubicBezTo>
                  <a:moveTo>
                    <a:pt x="14" y="56"/>
                  </a:moveTo>
                  <a:cubicBezTo>
                    <a:pt x="14" y="56"/>
                    <a:pt x="14" y="56"/>
                    <a:pt x="14" y="56"/>
                  </a:cubicBezTo>
                  <a:cubicBezTo>
                    <a:pt x="14" y="56"/>
                    <a:pt x="14" y="56"/>
                    <a:pt x="14" y="56"/>
                  </a:cubicBezTo>
                  <a:moveTo>
                    <a:pt x="15" y="56"/>
                  </a:moveTo>
                  <a:cubicBezTo>
                    <a:pt x="15" y="56"/>
                    <a:pt x="15" y="56"/>
                    <a:pt x="15" y="56"/>
                  </a:cubicBezTo>
                  <a:cubicBezTo>
                    <a:pt x="15" y="56"/>
                    <a:pt x="15" y="56"/>
                    <a:pt x="15" y="56"/>
                  </a:cubicBezTo>
                  <a:moveTo>
                    <a:pt x="15" y="56"/>
                  </a:moveTo>
                  <a:cubicBezTo>
                    <a:pt x="15" y="56"/>
                    <a:pt x="15" y="56"/>
                    <a:pt x="15" y="56"/>
                  </a:cubicBezTo>
                  <a:cubicBezTo>
                    <a:pt x="15" y="56"/>
                    <a:pt x="15" y="56"/>
                    <a:pt x="15" y="56"/>
                  </a:cubicBezTo>
                  <a:moveTo>
                    <a:pt x="91" y="6"/>
                  </a:moveTo>
                  <a:cubicBezTo>
                    <a:pt x="91" y="6"/>
                    <a:pt x="91" y="6"/>
                    <a:pt x="91" y="7"/>
                  </a:cubicBezTo>
                  <a:cubicBezTo>
                    <a:pt x="91" y="6"/>
                    <a:pt x="91" y="6"/>
                    <a:pt x="91" y="6"/>
                  </a:cubicBezTo>
                  <a:moveTo>
                    <a:pt x="92" y="6"/>
                  </a:moveTo>
                  <a:cubicBezTo>
                    <a:pt x="91" y="6"/>
                    <a:pt x="91" y="6"/>
                    <a:pt x="91" y="6"/>
                  </a:cubicBezTo>
                  <a:cubicBezTo>
                    <a:pt x="91" y="6"/>
                    <a:pt x="91" y="6"/>
                    <a:pt x="92" y="6"/>
                  </a:cubicBezTo>
                  <a:moveTo>
                    <a:pt x="21" y="1"/>
                  </a:moveTo>
                  <a:cubicBezTo>
                    <a:pt x="20" y="3"/>
                    <a:pt x="19" y="5"/>
                    <a:pt x="19" y="7"/>
                  </a:cubicBezTo>
                  <a:cubicBezTo>
                    <a:pt x="19" y="7"/>
                    <a:pt x="19" y="7"/>
                    <a:pt x="19" y="7"/>
                  </a:cubicBezTo>
                  <a:cubicBezTo>
                    <a:pt x="19" y="5"/>
                    <a:pt x="20" y="3"/>
                    <a:pt x="21" y="1"/>
                  </a:cubicBezTo>
                  <a:moveTo>
                    <a:pt x="21" y="1"/>
                  </a:moveTo>
                  <a:cubicBezTo>
                    <a:pt x="21" y="1"/>
                    <a:pt x="21" y="1"/>
                    <a:pt x="21" y="1"/>
                  </a:cubicBezTo>
                  <a:cubicBezTo>
                    <a:pt x="21" y="1"/>
                    <a:pt x="21" y="1"/>
                    <a:pt x="21" y="1"/>
                  </a:cubicBezTo>
                  <a:moveTo>
                    <a:pt x="21" y="0"/>
                  </a:moveTo>
                  <a:cubicBezTo>
                    <a:pt x="21" y="1"/>
                    <a:pt x="21" y="1"/>
                    <a:pt x="21" y="1"/>
                  </a:cubicBezTo>
                  <a:cubicBezTo>
                    <a:pt x="21" y="1"/>
                    <a:pt x="21" y="1"/>
                    <a:pt x="21" y="0"/>
                  </a:cubicBezTo>
                  <a:moveTo>
                    <a:pt x="22" y="0"/>
                  </a:moveTo>
                  <a:cubicBezTo>
                    <a:pt x="21" y="0"/>
                    <a:pt x="21" y="0"/>
                    <a:pt x="21" y="0"/>
                  </a:cubicBezTo>
                  <a:cubicBezTo>
                    <a:pt x="21" y="0"/>
                    <a:pt x="21" y="0"/>
                    <a:pt x="22"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7" name="Google Shape;1797;p33"/>
            <p:cNvSpPr/>
            <p:nvPr/>
          </p:nvSpPr>
          <p:spPr>
            <a:xfrm>
              <a:off x="7721094" y="2157132"/>
              <a:ext cx="521632" cy="629369"/>
            </a:xfrm>
            <a:custGeom>
              <a:avLst/>
              <a:gdLst/>
              <a:ahLst/>
              <a:cxnLst/>
              <a:rect l="l" t="t" r="r" b="b"/>
              <a:pathLst>
                <a:path w="105" h="127" extrusionOk="0">
                  <a:moveTo>
                    <a:pt x="1" y="127"/>
                  </a:moveTo>
                  <a:cubicBezTo>
                    <a:pt x="1" y="127"/>
                    <a:pt x="1" y="127"/>
                    <a:pt x="1" y="127"/>
                  </a:cubicBezTo>
                  <a:cubicBezTo>
                    <a:pt x="1" y="127"/>
                    <a:pt x="1" y="127"/>
                    <a:pt x="1" y="127"/>
                  </a:cubicBezTo>
                  <a:moveTo>
                    <a:pt x="2" y="126"/>
                  </a:moveTo>
                  <a:cubicBezTo>
                    <a:pt x="2" y="126"/>
                    <a:pt x="2" y="126"/>
                    <a:pt x="2" y="127"/>
                  </a:cubicBezTo>
                  <a:cubicBezTo>
                    <a:pt x="2" y="126"/>
                    <a:pt x="2" y="126"/>
                    <a:pt x="2" y="126"/>
                  </a:cubicBezTo>
                  <a:moveTo>
                    <a:pt x="84" y="0"/>
                  </a:moveTo>
                  <a:cubicBezTo>
                    <a:pt x="83" y="1"/>
                    <a:pt x="81" y="2"/>
                    <a:pt x="80" y="3"/>
                  </a:cubicBezTo>
                  <a:cubicBezTo>
                    <a:pt x="70" y="12"/>
                    <a:pt x="63" y="24"/>
                    <a:pt x="54" y="34"/>
                  </a:cubicBezTo>
                  <a:cubicBezTo>
                    <a:pt x="46" y="42"/>
                    <a:pt x="36" y="49"/>
                    <a:pt x="26" y="50"/>
                  </a:cubicBezTo>
                  <a:cubicBezTo>
                    <a:pt x="25" y="52"/>
                    <a:pt x="24" y="54"/>
                    <a:pt x="23" y="56"/>
                  </a:cubicBezTo>
                  <a:cubicBezTo>
                    <a:pt x="23" y="54"/>
                    <a:pt x="24" y="53"/>
                    <a:pt x="25" y="52"/>
                  </a:cubicBezTo>
                  <a:cubicBezTo>
                    <a:pt x="25" y="52"/>
                    <a:pt x="25" y="52"/>
                    <a:pt x="25" y="52"/>
                  </a:cubicBezTo>
                  <a:cubicBezTo>
                    <a:pt x="25" y="52"/>
                    <a:pt x="25" y="52"/>
                    <a:pt x="25" y="52"/>
                  </a:cubicBezTo>
                  <a:cubicBezTo>
                    <a:pt x="24" y="54"/>
                    <a:pt x="23" y="58"/>
                    <a:pt x="22" y="63"/>
                  </a:cubicBezTo>
                  <a:cubicBezTo>
                    <a:pt x="29" y="61"/>
                    <a:pt x="35" y="59"/>
                    <a:pt x="41" y="55"/>
                  </a:cubicBezTo>
                  <a:cubicBezTo>
                    <a:pt x="56" y="44"/>
                    <a:pt x="61" y="26"/>
                    <a:pt x="76" y="16"/>
                  </a:cubicBezTo>
                  <a:cubicBezTo>
                    <a:pt x="79" y="14"/>
                    <a:pt x="81" y="14"/>
                    <a:pt x="82" y="14"/>
                  </a:cubicBezTo>
                  <a:cubicBezTo>
                    <a:pt x="89" y="14"/>
                    <a:pt x="95" y="21"/>
                    <a:pt x="94" y="29"/>
                  </a:cubicBezTo>
                  <a:cubicBezTo>
                    <a:pt x="93" y="33"/>
                    <a:pt x="92" y="39"/>
                    <a:pt x="91" y="46"/>
                  </a:cubicBezTo>
                  <a:cubicBezTo>
                    <a:pt x="87" y="50"/>
                    <a:pt x="82" y="54"/>
                    <a:pt x="77" y="58"/>
                  </a:cubicBezTo>
                  <a:cubicBezTo>
                    <a:pt x="61" y="71"/>
                    <a:pt x="22" y="82"/>
                    <a:pt x="12" y="102"/>
                  </a:cubicBezTo>
                  <a:cubicBezTo>
                    <a:pt x="9" y="108"/>
                    <a:pt x="5" y="114"/>
                    <a:pt x="0" y="120"/>
                  </a:cubicBezTo>
                  <a:cubicBezTo>
                    <a:pt x="1" y="122"/>
                    <a:pt x="4" y="123"/>
                    <a:pt x="7" y="123"/>
                  </a:cubicBezTo>
                  <a:cubicBezTo>
                    <a:pt x="7" y="123"/>
                    <a:pt x="7" y="123"/>
                    <a:pt x="7" y="123"/>
                  </a:cubicBezTo>
                  <a:cubicBezTo>
                    <a:pt x="6" y="125"/>
                    <a:pt x="4" y="126"/>
                    <a:pt x="2" y="126"/>
                  </a:cubicBezTo>
                  <a:cubicBezTo>
                    <a:pt x="6" y="126"/>
                    <a:pt x="8" y="122"/>
                    <a:pt x="10" y="119"/>
                  </a:cubicBezTo>
                  <a:cubicBezTo>
                    <a:pt x="10" y="119"/>
                    <a:pt x="10" y="119"/>
                    <a:pt x="10" y="119"/>
                  </a:cubicBezTo>
                  <a:cubicBezTo>
                    <a:pt x="11" y="117"/>
                    <a:pt x="13" y="116"/>
                    <a:pt x="14" y="114"/>
                  </a:cubicBezTo>
                  <a:cubicBezTo>
                    <a:pt x="14" y="114"/>
                    <a:pt x="14" y="114"/>
                    <a:pt x="14" y="114"/>
                  </a:cubicBezTo>
                  <a:cubicBezTo>
                    <a:pt x="14" y="114"/>
                    <a:pt x="14" y="114"/>
                    <a:pt x="14" y="114"/>
                  </a:cubicBezTo>
                  <a:cubicBezTo>
                    <a:pt x="14" y="114"/>
                    <a:pt x="14" y="113"/>
                    <a:pt x="14" y="113"/>
                  </a:cubicBezTo>
                  <a:cubicBezTo>
                    <a:pt x="14" y="113"/>
                    <a:pt x="14"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2"/>
                  </a:cubicBezTo>
                  <a:cubicBezTo>
                    <a:pt x="15" y="112"/>
                    <a:pt x="15" y="112"/>
                    <a:pt x="15" y="112"/>
                  </a:cubicBezTo>
                  <a:cubicBezTo>
                    <a:pt x="15" y="112"/>
                    <a:pt x="15" y="112"/>
                    <a:pt x="15" y="112"/>
                  </a:cubicBezTo>
                  <a:cubicBezTo>
                    <a:pt x="16" y="112"/>
                    <a:pt x="16" y="112"/>
                    <a:pt x="16" y="112"/>
                  </a:cubicBezTo>
                  <a:cubicBezTo>
                    <a:pt x="16" y="112"/>
                    <a:pt x="16" y="112"/>
                    <a:pt x="16" y="112"/>
                  </a:cubicBezTo>
                  <a:cubicBezTo>
                    <a:pt x="16" y="112"/>
                    <a:pt x="16" y="112"/>
                    <a:pt x="16" y="112"/>
                  </a:cubicBezTo>
                  <a:cubicBezTo>
                    <a:pt x="16" y="112"/>
                    <a:pt x="16" y="112"/>
                    <a:pt x="16" y="112"/>
                  </a:cubicBezTo>
                  <a:cubicBezTo>
                    <a:pt x="35" y="92"/>
                    <a:pt x="69" y="83"/>
                    <a:pt x="90" y="64"/>
                  </a:cubicBezTo>
                  <a:cubicBezTo>
                    <a:pt x="91" y="63"/>
                    <a:pt x="91" y="63"/>
                    <a:pt x="92" y="63"/>
                  </a:cubicBezTo>
                  <a:cubicBezTo>
                    <a:pt x="92" y="63"/>
                    <a:pt x="92" y="63"/>
                    <a:pt x="92" y="63"/>
                  </a:cubicBezTo>
                  <a:cubicBezTo>
                    <a:pt x="92" y="62"/>
                    <a:pt x="92" y="62"/>
                    <a:pt x="92" y="62"/>
                  </a:cubicBezTo>
                  <a:cubicBezTo>
                    <a:pt x="92" y="62"/>
                    <a:pt x="92" y="62"/>
                    <a:pt x="92" y="62"/>
                  </a:cubicBezTo>
                  <a:cubicBezTo>
                    <a:pt x="92" y="62"/>
                    <a:pt x="92" y="62"/>
                    <a:pt x="93" y="62"/>
                  </a:cubicBezTo>
                  <a:cubicBezTo>
                    <a:pt x="94" y="61"/>
                    <a:pt x="95" y="60"/>
                    <a:pt x="96" y="59"/>
                  </a:cubicBezTo>
                  <a:cubicBezTo>
                    <a:pt x="96" y="58"/>
                    <a:pt x="96" y="58"/>
                    <a:pt x="97" y="57"/>
                  </a:cubicBezTo>
                  <a:cubicBezTo>
                    <a:pt x="98" y="56"/>
                    <a:pt x="99" y="55"/>
                    <a:pt x="99" y="54"/>
                  </a:cubicBezTo>
                  <a:cubicBezTo>
                    <a:pt x="99" y="52"/>
                    <a:pt x="99" y="50"/>
                    <a:pt x="99" y="48"/>
                  </a:cubicBezTo>
                  <a:cubicBezTo>
                    <a:pt x="99" y="41"/>
                    <a:pt x="101" y="34"/>
                    <a:pt x="103" y="26"/>
                  </a:cubicBezTo>
                  <a:cubicBezTo>
                    <a:pt x="104" y="20"/>
                    <a:pt x="105" y="13"/>
                    <a:pt x="105" y="7"/>
                  </a:cubicBezTo>
                  <a:cubicBezTo>
                    <a:pt x="98" y="5"/>
                    <a:pt x="91" y="2"/>
                    <a:pt x="8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8" name="Google Shape;1798;p33"/>
            <p:cNvSpPr/>
            <p:nvPr/>
          </p:nvSpPr>
          <p:spPr>
            <a:xfrm>
              <a:off x="7698414" y="2412283"/>
              <a:ext cx="147418" cy="374218"/>
            </a:xfrm>
            <a:custGeom>
              <a:avLst/>
              <a:gdLst/>
              <a:ahLst/>
              <a:cxnLst/>
              <a:rect l="l" t="t" r="r" b="b"/>
              <a:pathLst>
                <a:path w="29" h="75" extrusionOk="0">
                  <a:moveTo>
                    <a:pt x="4" y="68"/>
                  </a:moveTo>
                  <a:cubicBezTo>
                    <a:pt x="3" y="70"/>
                    <a:pt x="1" y="71"/>
                    <a:pt x="0" y="73"/>
                  </a:cubicBezTo>
                  <a:cubicBezTo>
                    <a:pt x="1" y="74"/>
                    <a:pt x="3" y="75"/>
                    <a:pt x="5" y="75"/>
                  </a:cubicBezTo>
                  <a:cubicBezTo>
                    <a:pt x="5" y="75"/>
                    <a:pt x="5" y="75"/>
                    <a:pt x="5" y="75"/>
                  </a:cubicBezTo>
                  <a:cubicBezTo>
                    <a:pt x="5" y="75"/>
                    <a:pt x="5" y="75"/>
                    <a:pt x="5" y="75"/>
                  </a:cubicBezTo>
                  <a:cubicBezTo>
                    <a:pt x="5" y="75"/>
                    <a:pt x="5" y="75"/>
                    <a:pt x="5" y="75"/>
                  </a:cubicBezTo>
                  <a:cubicBezTo>
                    <a:pt x="5" y="75"/>
                    <a:pt x="5" y="75"/>
                    <a:pt x="5" y="75"/>
                  </a:cubicBezTo>
                  <a:cubicBezTo>
                    <a:pt x="5" y="75"/>
                    <a:pt x="5" y="75"/>
                    <a:pt x="5" y="75"/>
                  </a:cubicBezTo>
                  <a:cubicBezTo>
                    <a:pt x="6" y="75"/>
                    <a:pt x="6" y="75"/>
                    <a:pt x="6" y="75"/>
                  </a:cubicBezTo>
                  <a:cubicBezTo>
                    <a:pt x="6" y="74"/>
                    <a:pt x="6" y="74"/>
                    <a:pt x="6" y="74"/>
                  </a:cubicBezTo>
                  <a:cubicBezTo>
                    <a:pt x="6" y="74"/>
                    <a:pt x="6" y="74"/>
                    <a:pt x="6" y="74"/>
                  </a:cubicBezTo>
                  <a:cubicBezTo>
                    <a:pt x="8" y="74"/>
                    <a:pt x="10" y="73"/>
                    <a:pt x="11" y="71"/>
                  </a:cubicBezTo>
                  <a:cubicBezTo>
                    <a:pt x="11" y="71"/>
                    <a:pt x="11" y="71"/>
                    <a:pt x="11" y="71"/>
                  </a:cubicBezTo>
                  <a:cubicBezTo>
                    <a:pt x="8" y="71"/>
                    <a:pt x="5" y="70"/>
                    <a:pt x="4" y="68"/>
                  </a:cubicBezTo>
                  <a:moveTo>
                    <a:pt x="29" y="0"/>
                  </a:moveTo>
                  <a:cubicBezTo>
                    <a:pt x="28" y="1"/>
                    <a:pt x="27" y="2"/>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5"/>
                    <a:pt x="26" y="5"/>
                    <a:pt x="26" y="5"/>
                  </a:cubicBezTo>
                  <a:cubicBezTo>
                    <a:pt x="26" y="5"/>
                    <a:pt x="26" y="5"/>
                    <a:pt x="26" y="5"/>
                  </a:cubicBezTo>
                  <a:cubicBezTo>
                    <a:pt x="26" y="5"/>
                    <a:pt x="26" y="5"/>
                    <a:pt x="26" y="5"/>
                  </a:cubicBezTo>
                  <a:cubicBezTo>
                    <a:pt x="26" y="5"/>
                    <a:pt x="26" y="5"/>
                    <a:pt x="26" y="5"/>
                  </a:cubicBezTo>
                  <a:cubicBezTo>
                    <a:pt x="25" y="7"/>
                    <a:pt x="24" y="9"/>
                    <a:pt x="24" y="11"/>
                  </a:cubicBezTo>
                  <a:cubicBezTo>
                    <a:pt x="24" y="11"/>
                    <a:pt x="25" y="11"/>
                    <a:pt x="26" y="11"/>
                  </a:cubicBezTo>
                  <a:cubicBezTo>
                    <a:pt x="27" y="6"/>
                    <a:pt x="28" y="2"/>
                    <a:pt x="2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9" name="Google Shape;1799;p33"/>
            <p:cNvSpPr/>
            <p:nvPr/>
          </p:nvSpPr>
          <p:spPr>
            <a:xfrm>
              <a:off x="8197366" y="1975693"/>
              <a:ext cx="493283" cy="861836"/>
            </a:xfrm>
            <a:custGeom>
              <a:avLst/>
              <a:gdLst/>
              <a:ahLst/>
              <a:cxnLst/>
              <a:rect l="l" t="t" r="r" b="b"/>
              <a:pathLst>
                <a:path w="99" h="174" extrusionOk="0">
                  <a:moveTo>
                    <a:pt x="87" y="95"/>
                  </a:moveTo>
                  <a:cubicBezTo>
                    <a:pt x="75" y="77"/>
                    <a:pt x="67" y="57"/>
                    <a:pt x="63" y="37"/>
                  </a:cubicBezTo>
                  <a:cubicBezTo>
                    <a:pt x="62" y="26"/>
                    <a:pt x="60" y="13"/>
                    <a:pt x="49" y="6"/>
                  </a:cubicBezTo>
                  <a:cubicBezTo>
                    <a:pt x="39" y="0"/>
                    <a:pt x="23" y="2"/>
                    <a:pt x="15" y="10"/>
                  </a:cubicBezTo>
                  <a:cubicBezTo>
                    <a:pt x="9" y="18"/>
                    <a:pt x="9" y="28"/>
                    <a:pt x="9" y="37"/>
                  </a:cubicBezTo>
                  <a:cubicBezTo>
                    <a:pt x="9" y="45"/>
                    <a:pt x="9" y="54"/>
                    <a:pt x="7" y="62"/>
                  </a:cubicBezTo>
                  <a:cubicBezTo>
                    <a:pt x="4" y="73"/>
                    <a:pt x="0" y="85"/>
                    <a:pt x="5" y="96"/>
                  </a:cubicBezTo>
                  <a:cubicBezTo>
                    <a:pt x="11" y="108"/>
                    <a:pt x="28" y="115"/>
                    <a:pt x="39" y="124"/>
                  </a:cubicBezTo>
                  <a:cubicBezTo>
                    <a:pt x="57" y="139"/>
                    <a:pt x="63" y="161"/>
                    <a:pt x="83" y="174"/>
                  </a:cubicBezTo>
                  <a:cubicBezTo>
                    <a:pt x="88" y="161"/>
                    <a:pt x="93" y="149"/>
                    <a:pt x="96" y="136"/>
                  </a:cubicBezTo>
                  <a:cubicBezTo>
                    <a:pt x="98" y="129"/>
                    <a:pt x="99" y="122"/>
                    <a:pt x="98" y="116"/>
                  </a:cubicBezTo>
                  <a:cubicBezTo>
                    <a:pt x="96" y="108"/>
                    <a:pt x="91" y="101"/>
                    <a:pt x="87" y="9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0" name="Google Shape;1800;p33"/>
            <p:cNvSpPr/>
            <p:nvPr/>
          </p:nvSpPr>
          <p:spPr>
            <a:xfrm>
              <a:off x="8204464" y="2423623"/>
              <a:ext cx="481944" cy="413910"/>
            </a:xfrm>
            <a:custGeom>
              <a:avLst/>
              <a:gdLst/>
              <a:ahLst/>
              <a:cxnLst/>
              <a:rect l="l" t="t" r="r" b="b"/>
              <a:pathLst>
                <a:path w="96" h="84" extrusionOk="0">
                  <a:moveTo>
                    <a:pt x="93" y="19"/>
                  </a:moveTo>
                  <a:cubicBezTo>
                    <a:pt x="92" y="24"/>
                    <a:pt x="91" y="28"/>
                    <a:pt x="90" y="32"/>
                  </a:cubicBezTo>
                  <a:cubicBezTo>
                    <a:pt x="87" y="45"/>
                    <a:pt x="82" y="58"/>
                    <a:pt x="77" y="70"/>
                  </a:cubicBezTo>
                  <a:cubicBezTo>
                    <a:pt x="60" y="59"/>
                    <a:pt x="53" y="41"/>
                    <a:pt x="40" y="26"/>
                  </a:cubicBezTo>
                  <a:cubicBezTo>
                    <a:pt x="33" y="24"/>
                    <a:pt x="26" y="21"/>
                    <a:pt x="20" y="17"/>
                  </a:cubicBezTo>
                  <a:cubicBezTo>
                    <a:pt x="13" y="12"/>
                    <a:pt x="7" y="6"/>
                    <a:pt x="0" y="0"/>
                  </a:cubicBezTo>
                  <a:cubicBezTo>
                    <a:pt x="1" y="2"/>
                    <a:pt x="1" y="4"/>
                    <a:pt x="2" y="6"/>
                  </a:cubicBezTo>
                  <a:cubicBezTo>
                    <a:pt x="8" y="18"/>
                    <a:pt x="25" y="25"/>
                    <a:pt x="36" y="34"/>
                  </a:cubicBezTo>
                  <a:cubicBezTo>
                    <a:pt x="54" y="49"/>
                    <a:pt x="60" y="71"/>
                    <a:pt x="80" y="84"/>
                  </a:cubicBezTo>
                  <a:cubicBezTo>
                    <a:pt x="85" y="71"/>
                    <a:pt x="90" y="59"/>
                    <a:pt x="93" y="46"/>
                  </a:cubicBezTo>
                  <a:cubicBezTo>
                    <a:pt x="95" y="39"/>
                    <a:pt x="96" y="32"/>
                    <a:pt x="95" y="26"/>
                  </a:cubicBezTo>
                  <a:cubicBezTo>
                    <a:pt x="94" y="23"/>
                    <a:pt x="94" y="21"/>
                    <a:pt x="93" y="1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1" name="Google Shape;1801;p33"/>
            <p:cNvSpPr/>
            <p:nvPr/>
          </p:nvSpPr>
          <p:spPr>
            <a:xfrm>
              <a:off x="8390143" y="2593722"/>
              <a:ext cx="79379" cy="90720"/>
            </a:xfrm>
            <a:custGeom>
              <a:avLst/>
              <a:gdLst/>
              <a:ahLst/>
              <a:cxnLst/>
              <a:rect l="l" t="t" r="r" b="b"/>
              <a:pathLst>
                <a:path w="16" h="19" extrusionOk="0">
                  <a:moveTo>
                    <a:pt x="0" y="0"/>
                  </a:moveTo>
                  <a:cubicBezTo>
                    <a:pt x="3" y="2"/>
                    <a:pt x="5" y="4"/>
                    <a:pt x="6" y="6"/>
                  </a:cubicBezTo>
                  <a:cubicBezTo>
                    <a:pt x="7" y="7"/>
                    <a:pt x="7" y="7"/>
                    <a:pt x="7" y="7"/>
                  </a:cubicBezTo>
                  <a:cubicBezTo>
                    <a:pt x="11" y="11"/>
                    <a:pt x="14" y="15"/>
                    <a:pt x="16" y="19"/>
                  </a:cubicBezTo>
                  <a:cubicBezTo>
                    <a:pt x="12" y="12"/>
                    <a:pt x="7" y="6"/>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2" name="Google Shape;1802;p33"/>
            <p:cNvSpPr/>
            <p:nvPr/>
          </p:nvSpPr>
          <p:spPr>
            <a:xfrm>
              <a:off x="8208706" y="2191152"/>
              <a:ext cx="289167" cy="487618"/>
            </a:xfrm>
            <a:custGeom>
              <a:avLst/>
              <a:gdLst/>
              <a:ahLst/>
              <a:cxnLst/>
              <a:rect l="l" t="t" r="r" b="b"/>
              <a:pathLst>
                <a:path w="58" h="98" extrusionOk="0">
                  <a:moveTo>
                    <a:pt x="6" y="0"/>
                  </a:moveTo>
                  <a:cubicBezTo>
                    <a:pt x="6" y="6"/>
                    <a:pt x="5" y="13"/>
                    <a:pt x="4" y="19"/>
                  </a:cubicBezTo>
                  <a:cubicBezTo>
                    <a:pt x="2" y="27"/>
                    <a:pt x="0" y="34"/>
                    <a:pt x="0" y="41"/>
                  </a:cubicBezTo>
                  <a:cubicBezTo>
                    <a:pt x="0" y="45"/>
                    <a:pt x="0" y="49"/>
                    <a:pt x="2" y="52"/>
                  </a:cubicBezTo>
                  <a:cubicBezTo>
                    <a:pt x="1" y="51"/>
                    <a:pt x="1" y="49"/>
                    <a:pt x="0" y="47"/>
                  </a:cubicBezTo>
                  <a:cubicBezTo>
                    <a:pt x="7" y="53"/>
                    <a:pt x="13" y="59"/>
                    <a:pt x="20" y="64"/>
                  </a:cubicBezTo>
                  <a:cubicBezTo>
                    <a:pt x="26" y="68"/>
                    <a:pt x="33" y="71"/>
                    <a:pt x="40" y="73"/>
                  </a:cubicBezTo>
                  <a:cubicBezTo>
                    <a:pt x="47" y="81"/>
                    <a:pt x="52" y="90"/>
                    <a:pt x="58" y="98"/>
                  </a:cubicBezTo>
                  <a:cubicBezTo>
                    <a:pt x="58" y="97"/>
                    <a:pt x="58" y="96"/>
                    <a:pt x="57" y="95"/>
                  </a:cubicBezTo>
                  <a:cubicBezTo>
                    <a:pt x="52" y="66"/>
                    <a:pt x="42" y="51"/>
                    <a:pt x="20" y="32"/>
                  </a:cubicBezTo>
                  <a:cubicBezTo>
                    <a:pt x="16" y="30"/>
                    <a:pt x="13" y="16"/>
                    <a:pt x="11" y="4"/>
                  </a:cubicBezTo>
                  <a:cubicBezTo>
                    <a:pt x="10" y="3"/>
                    <a:pt x="9" y="2"/>
                    <a:pt x="8" y="1"/>
                  </a:cubicBezTo>
                  <a:cubicBezTo>
                    <a:pt x="7" y="0"/>
                    <a:pt x="7" y="0"/>
                    <a:pt x="6"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3" name="Google Shape;1803;p33"/>
            <p:cNvSpPr/>
            <p:nvPr/>
          </p:nvSpPr>
          <p:spPr>
            <a:xfrm>
              <a:off x="8208706" y="2423623"/>
              <a:ext cx="391225" cy="413909"/>
            </a:xfrm>
            <a:custGeom>
              <a:avLst/>
              <a:gdLst/>
              <a:ahLst/>
              <a:cxnLst/>
              <a:rect l="l" t="t" r="r" b="b"/>
              <a:pathLst>
                <a:path w="78" h="83" extrusionOk="0">
                  <a:moveTo>
                    <a:pt x="0" y="0"/>
                  </a:moveTo>
                  <a:cubicBezTo>
                    <a:pt x="1" y="2"/>
                    <a:pt x="1" y="4"/>
                    <a:pt x="2" y="5"/>
                  </a:cubicBezTo>
                  <a:cubicBezTo>
                    <a:pt x="2" y="6"/>
                    <a:pt x="2" y="6"/>
                    <a:pt x="2" y="6"/>
                  </a:cubicBezTo>
                  <a:cubicBezTo>
                    <a:pt x="8" y="18"/>
                    <a:pt x="25" y="25"/>
                    <a:pt x="36" y="34"/>
                  </a:cubicBezTo>
                  <a:cubicBezTo>
                    <a:pt x="36" y="34"/>
                    <a:pt x="36" y="34"/>
                    <a:pt x="36" y="34"/>
                  </a:cubicBezTo>
                  <a:cubicBezTo>
                    <a:pt x="43" y="40"/>
                    <a:pt x="48" y="46"/>
                    <a:pt x="52" y="53"/>
                  </a:cubicBezTo>
                  <a:cubicBezTo>
                    <a:pt x="60" y="64"/>
                    <a:pt x="67" y="75"/>
                    <a:pt x="78" y="83"/>
                  </a:cubicBezTo>
                  <a:cubicBezTo>
                    <a:pt x="69" y="74"/>
                    <a:pt x="61" y="64"/>
                    <a:pt x="58" y="51"/>
                  </a:cubicBezTo>
                  <a:cubicBezTo>
                    <a:pt x="52" y="43"/>
                    <a:pt x="47" y="34"/>
                    <a:pt x="40" y="26"/>
                  </a:cubicBezTo>
                  <a:cubicBezTo>
                    <a:pt x="33" y="24"/>
                    <a:pt x="26" y="21"/>
                    <a:pt x="20" y="17"/>
                  </a:cubicBezTo>
                  <a:cubicBezTo>
                    <a:pt x="13" y="12"/>
                    <a:pt x="7" y="6"/>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4" name="Google Shape;1804;p33"/>
            <p:cNvSpPr/>
            <p:nvPr/>
          </p:nvSpPr>
          <p:spPr>
            <a:xfrm>
              <a:off x="8237057" y="1913325"/>
              <a:ext cx="39691" cy="45360"/>
            </a:xfrm>
            <a:custGeom>
              <a:avLst/>
              <a:gdLst/>
              <a:ahLst/>
              <a:cxnLst/>
              <a:rect l="l" t="t" r="r" b="b"/>
              <a:pathLst>
                <a:path w="8" h="9" extrusionOk="0">
                  <a:moveTo>
                    <a:pt x="8" y="0"/>
                  </a:moveTo>
                  <a:cubicBezTo>
                    <a:pt x="0" y="9"/>
                    <a:pt x="0" y="9"/>
                    <a:pt x="0" y="9"/>
                  </a:cubicBezTo>
                  <a:cubicBezTo>
                    <a:pt x="3" y="6"/>
                    <a:pt x="6" y="4"/>
                    <a:pt x="8"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5" name="Google Shape;1805;p33"/>
            <p:cNvSpPr/>
            <p:nvPr/>
          </p:nvSpPr>
          <p:spPr>
            <a:xfrm>
              <a:off x="8089682" y="1947434"/>
              <a:ext cx="1309751" cy="708748"/>
            </a:xfrm>
            <a:custGeom>
              <a:avLst/>
              <a:gdLst/>
              <a:ahLst/>
              <a:cxnLst/>
              <a:rect l="l" t="t" r="r" b="b"/>
              <a:pathLst>
                <a:path w="264" h="143" extrusionOk="0">
                  <a:moveTo>
                    <a:pt x="256" y="126"/>
                  </a:moveTo>
                  <a:cubicBezTo>
                    <a:pt x="241" y="115"/>
                    <a:pt x="225" y="106"/>
                    <a:pt x="209" y="98"/>
                  </a:cubicBezTo>
                  <a:cubicBezTo>
                    <a:pt x="198" y="93"/>
                    <a:pt x="186" y="88"/>
                    <a:pt x="177" y="80"/>
                  </a:cubicBezTo>
                  <a:cubicBezTo>
                    <a:pt x="166" y="71"/>
                    <a:pt x="159" y="57"/>
                    <a:pt x="146" y="51"/>
                  </a:cubicBezTo>
                  <a:cubicBezTo>
                    <a:pt x="140" y="48"/>
                    <a:pt x="132" y="47"/>
                    <a:pt x="125" y="44"/>
                  </a:cubicBezTo>
                  <a:cubicBezTo>
                    <a:pt x="106" y="38"/>
                    <a:pt x="94" y="19"/>
                    <a:pt x="77" y="9"/>
                  </a:cubicBezTo>
                  <a:cubicBezTo>
                    <a:pt x="61" y="0"/>
                    <a:pt x="41" y="0"/>
                    <a:pt x="25" y="8"/>
                  </a:cubicBezTo>
                  <a:cubicBezTo>
                    <a:pt x="31" y="2"/>
                    <a:pt x="31" y="2"/>
                    <a:pt x="31" y="2"/>
                  </a:cubicBezTo>
                  <a:cubicBezTo>
                    <a:pt x="26" y="4"/>
                    <a:pt x="21" y="6"/>
                    <a:pt x="17" y="9"/>
                  </a:cubicBezTo>
                  <a:cubicBezTo>
                    <a:pt x="8" y="13"/>
                    <a:pt x="0" y="21"/>
                    <a:pt x="3" y="30"/>
                  </a:cubicBezTo>
                  <a:cubicBezTo>
                    <a:pt x="6" y="40"/>
                    <a:pt x="20" y="40"/>
                    <a:pt x="29" y="45"/>
                  </a:cubicBezTo>
                  <a:cubicBezTo>
                    <a:pt x="38" y="51"/>
                    <a:pt x="42" y="63"/>
                    <a:pt x="49" y="72"/>
                  </a:cubicBezTo>
                  <a:cubicBezTo>
                    <a:pt x="62" y="89"/>
                    <a:pt x="87" y="92"/>
                    <a:pt x="108" y="97"/>
                  </a:cubicBezTo>
                  <a:cubicBezTo>
                    <a:pt x="157" y="109"/>
                    <a:pt x="201" y="143"/>
                    <a:pt x="251" y="143"/>
                  </a:cubicBezTo>
                  <a:cubicBezTo>
                    <a:pt x="255" y="143"/>
                    <a:pt x="260" y="142"/>
                    <a:pt x="262" y="138"/>
                  </a:cubicBezTo>
                  <a:cubicBezTo>
                    <a:pt x="264" y="134"/>
                    <a:pt x="260" y="129"/>
                    <a:pt x="256" y="126"/>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6" name="Google Shape;1806;p33"/>
            <p:cNvSpPr/>
            <p:nvPr/>
          </p:nvSpPr>
          <p:spPr>
            <a:xfrm>
              <a:off x="9071962" y="2434962"/>
              <a:ext cx="317515" cy="221131"/>
            </a:xfrm>
            <a:custGeom>
              <a:avLst/>
              <a:gdLst/>
              <a:ahLst/>
              <a:cxnLst/>
              <a:rect l="l" t="t" r="r" b="b"/>
              <a:pathLst>
                <a:path w="64" h="45" extrusionOk="0">
                  <a:moveTo>
                    <a:pt x="56" y="28"/>
                  </a:moveTo>
                  <a:cubicBezTo>
                    <a:pt x="41" y="17"/>
                    <a:pt x="25" y="8"/>
                    <a:pt x="9" y="0"/>
                  </a:cubicBezTo>
                  <a:cubicBezTo>
                    <a:pt x="9" y="0"/>
                    <a:pt x="9" y="0"/>
                    <a:pt x="9" y="0"/>
                  </a:cubicBezTo>
                  <a:cubicBezTo>
                    <a:pt x="21" y="6"/>
                    <a:pt x="33" y="14"/>
                    <a:pt x="44" y="23"/>
                  </a:cubicBezTo>
                  <a:cubicBezTo>
                    <a:pt x="48" y="25"/>
                    <a:pt x="52" y="30"/>
                    <a:pt x="50" y="34"/>
                  </a:cubicBezTo>
                  <a:cubicBezTo>
                    <a:pt x="49" y="38"/>
                    <a:pt x="44" y="39"/>
                    <a:pt x="40" y="39"/>
                  </a:cubicBezTo>
                  <a:cubicBezTo>
                    <a:pt x="26" y="39"/>
                    <a:pt x="0" y="35"/>
                    <a:pt x="0" y="35"/>
                  </a:cubicBezTo>
                  <a:cubicBezTo>
                    <a:pt x="17" y="41"/>
                    <a:pt x="33" y="45"/>
                    <a:pt x="51" y="45"/>
                  </a:cubicBezTo>
                  <a:cubicBezTo>
                    <a:pt x="55" y="45"/>
                    <a:pt x="60" y="44"/>
                    <a:pt x="62" y="40"/>
                  </a:cubicBezTo>
                  <a:cubicBezTo>
                    <a:pt x="64" y="36"/>
                    <a:pt x="60" y="31"/>
                    <a:pt x="56"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7" name="Google Shape;1807;p33"/>
            <p:cNvSpPr/>
            <p:nvPr/>
          </p:nvSpPr>
          <p:spPr>
            <a:xfrm>
              <a:off x="8594259" y="2094764"/>
              <a:ext cx="56699" cy="45360"/>
            </a:xfrm>
            <a:custGeom>
              <a:avLst/>
              <a:gdLst/>
              <a:ahLst/>
              <a:cxnLst/>
              <a:rect l="l" t="t" r="r" b="b"/>
              <a:pathLst>
                <a:path w="12" h="9" extrusionOk="0">
                  <a:moveTo>
                    <a:pt x="0" y="0"/>
                  </a:moveTo>
                  <a:cubicBezTo>
                    <a:pt x="4" y="4"/>
                    <a:pt x="8" y="7"/>
                    <a:pt x="12" y="9"/>
                  </a:cubicBezTo>
                  <a:cubicBezTo>
                    <a:pt x="12" y="9"/>
                    <a:pt x="12" y="9"/>
                    <a:pt x="12" y="9"/>
                  </a:cubicBezTo>
                  <a:cubicBezTo>
                    <a:pt x="11" y="9"/>
                    <a:pt x="10" y="8"/>
                    <a:pt x="9" y="7"/>
                  </a:cubicBezTo>
                  <a:cubicBezTo>
                    <a:pt x="8" y="7"/>
                    <a:pt x="8" y="7"/>
                    <a:pt x="8" y="7"/>
                  </a:cubicBezTo>
                  <a:cubicBezTo>
                    <a:pt x="6" y="5"/>
                    <a:pt x="3" y="3"/>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8" name="Google Shape;1808;p33"/>
            <p:cNvSpPr/>
            <p:nvPr/>
          </p:nvSpPr>
          <p:spPr>
            <a:xfrm>
              <a:off x="8327775" y="2304551"/>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9" name="Google Shape;1809;p33"/>
            <p:cNvSpPr/>
            <p:nvPr/>
          </p:nvSpPr>
          <p:spPr>
            <a:xfrm>
              <a:off x="8945794" y="2332903"/>
              <a:ext cx="215457" cy="119071"/>
            </a:xfrm>
            <a:custGeom>
              <a:avLst/>
              <a:gdLst/>
              <a:ahLst/>
              <a:cxnLst/>
              <a:rect l="l" t="t" r="r" b="b"/>
              <a:pathLst>
                <a:path w="43" h="24" extrusionOk="0">
                  <a:moveTo>
                    <a:pt x="2" y="2"/>
                  </a:moveTo>
                  <a:cubicBezTo>
                    <a:pt x="2" y="2"/>
                    <a:pt x="3" y="2"/>
                    <a:pt x="3" y="2"/>
                  </a:cubicBezTo>
                  <a:cubicBezTo>
                    <a:pt x="12" y="10"/>
                    <a:pt x="24" y="15"/>
                    <a:pt x="35" y="20"/>
                  </a:cubicBezTo>
                  <a:cubicBezTo>
                    <a:pt x="35" y="20"/>
                    <a:pt x="35" y="20"/>
                    <a:pt x="35" y="20"/>
                  </a:cubicBezTo>
                  <a:cubicBezTo>
                    <a:pt x="35" y="20"/>
                    <a:pt x="35" y="20"/>
                    <a:pt x="35" y="20"/>
                  </a:cubicBezTo>
                  <a:cubicBezTo>
                    <a:pt x="38" y="21"/>
                    <a:pt x="40" y="23"/>
                    <a:pt x="43" y="24"/>
                  </a:cubicBezTo>
                  <a:cubicBezTo>
                    <a:pt x="40" y="23"/>
                    <a:pt x="38" y="21"/>
                    <a:pt x="35" y="20"/>
                  </a:cubicBezTo>
                  <a:cubicBezTo>
                    <a:pt x="24" y="15"/>
                    <a:pt x="12" y="10"/>
                    <a:pt x="3" y="2"/>
                  </a:cubicBezTo>
                  <a:cubicBezTo>
                    <a:pt x="3" y="2"/>
                    <a:pt x="2" y="2"/>
                    <a:pt x="2" y="2"/>
                  </a:cubicBezTo>
                  <a:moveTo>
                    <a:pt x="1" y="1"/>
                  </a:moveTo>
                  <a:cubicBezTo>
                    <a:pt x="1" y="1"/>
                    <a:pt x="2" y="1"/>
                    <a:pt x="2" y="2"/>
                  </a:cubicBezTo>
                  <a:cubicBezTo>
                    <a:pt x="2" y="1"/>
                    <a:pt x="1" y="1"/>
                    <a:pt x="1" y="1"/>
                  </a:cubicBezTo>
                  <a:moveTo>
                    <a:pt x="0" y="0"/>
                  </a:moveTo>
                  <a:cubicBezTo>
                    <a:pt x="1" y="0"/>
                    <a:pt x="1" y="0"/>
                    <a:pt x="1" y="1"/>
                  </a:cubicBezTo>
                  <a:cubicBezTo>
                    <a:pt x="1" y="0"/>
                    <a:pt x="1"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0" name="Google Shape;1810;p33"/>
            <p:cNvSpPr/>
            <p:nvPr/>
          </p:nvSpPr>
          <p:spPr>
            <a:xfrm>
              <a:off x="8571580" y="2417951"/>
              <a:ext cx="39691" cy="5672"/>
            </a:xfrm>
            <a:custGeom>
              <a:avLst/>
              <a:gdLst/>
              <a:ahLst/>
              <a:cxnLst/>
              <a:rect l="l" t="t" r="r" b="b"/>
              <a:pathLst>
                <a:path w="8" h="1" extrusionOk="0">
                  <a:moveTo>
                    <a:pt x="0" y="0"/>
                  </a:moveTo>
                  <a:cubicBezTo>
                    <a:pt x="2" y="0"/>
                    <a:pt x="3" y="0"/>
                    <a:pt x="5" y="1"/>
                  </a:cubicBezTo>
                  <a:cubicBezTo>
                    <a:pt x="6" y="1"/>
                    <a:pt x="7" y="1"/>
                    <a:pt x="8" y="1"/>
                  </a:cubicBezTo>
                  <a:cubicBezTo>
                    <a:pt x="5" y="1"/>
                    <a:pt x="3"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1" name="Google Shape;1811;p33"/>
            <p:cNvSpPr/>
            <p:nvPr/>
          </p:nvSpPr>
          <p:spPr>
            <a:xfrm>
              <a:off x="8248397" y="2066413"/>
              <a:ext cx="1077283" cy="589677"/>
            </a:xfrm>
            <a:custGeom>
              <a:avLst/>
              <a:gdLst/>
              <a:ahLst/>
              <a:cxnLst/>
              <a:rect l="l" t="t" r="r" b="b"/>
              <a:pathLst>
                <a:path w="216" h="119" extrusionOk="0">
                  <a:moveTo>
                    <a:pt x="51" y="0"/>
                  </a:moveTo>
                  <a:cubicBezTo>
                    <a:pt x="51" y="0"/>
                    <a:pt x="51" y="0"/>
                    <a:pt x="51" y="0"/>
                  </a:cubicBezTo>
                  <a:cubicBezTo>
                    <a:pt x="51" y="0"/>
                    <a:pt x="51" y="0"/>
                    <a:pt x="51" y="0"/>
                  </a:cubicBezTo>
                  <a:cubicBezTo>
                    <a:pt x="51" y="0"/>
                    <a:pt x="51" y="0"/>
                    <a:pt x="51" y="0"/>
                  </a:cubicBezTo>
                  <a:cubicBezTo>
                    <a:pt x="52" y="1"/>
                    <a:pt x="52" y="3"/>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4" y="14"/>
                    <a:pt x="50" y="24"/>
                    <a:pt x="53" y="32"/>
                  </a:cubicBezTo>
                  <a:cubicBezTo>
                    <a:pt x="53" y="32"/>
                    <a:pt x="52" y="32"/>
                    <a:pt x="52" y="32"/>
                  </a:cubicBezTo>
                  <a:cubicBezTo>
                    <a:pt x="53" y="33"/>
                    <a:pt x="53" y="34"/>
                    <a:pt x="53" y="35"/>
                  </a:cubicBezTo>
                  <a:cubicBezTo>
                    <a:pt x="56" y="40"/>
                    <a:pt x="61" y="43"/>
                    <a:pt x="65" y="47"/>
                  </a:cubicBezTo>
                  <a:cubicBezTo>
                    <a:pt x="69" y="51"/>
                    <a:pt x="72" y="57"/>
                    <a:pt x="72" y="62"/>
                  </a:cubicBezTo>
                  <a:cubicBezTo>
                    <a:pt x="72" y="62"/>
                    <a:pt x="72" y="62"/>
                    <a:pt x="72" y="62"/>
                  </a:cubicBezTo>
                  <a:cubicBezTo>
                    <a:pt x="72" y="62"/>
                    <a:pt x="72" y="62"/>
                    <a:pt x="72" y="62"/>
                  </a:cubicBezTo>
                  <a:cubicBezTo>
                    <a:pt x="72" y="62"/>
                    <a:pt x="72" y="62"/>
                    <a:pt x="72" y="62"/>
                  </a:cubicBezTo>
                  <a:cubicBezTo>
                    <a:pt x="72" y="62"/>
                    <a:pt x="72" y="62"/>
                    <a:pt x="72" y="63"/>
                  </a:cubicBezTo>
                  <a:cubicBezTo>
                    <a:pt x="71" y="64"/>
                    <a:pt x="71" y="66"/>
                    <a:pt x="69" y="67"/>
                  </a:cubicBezTo>
                  <a:cubicBezTo>
                    <a:pt x="69" y="67"/>
                    <a:pt x="69" y="67"/>
                    <a:pt x="69" y="67"/>
                  </a:cubicBezTo>
                  <a:cubicBezTo>
                    <a:pt x="69" y="67"/>
                    <a:pt x="69" y="67"/>
                    <a:pt x="69" y="67"/>
                  </a:cubicBezTo>
                  <a:cubicBezTo>
                    <a:pt x="68" y="67"/>
                    <a:pt x="68" y="67"/>
                    <a:pt x="68" y="67"/>
                  </a:cubicBezTo>
                  <a:cubicBezTo>
                    <a:pt x="66" y="67"/>
                    <a:pt x="65" y="66"/>
                    <a:pt x="64" y="66"/>
                  </a:cubicBezTo>
                  <a:cubicBezTo>
                    <a:pt x="64" y="66"/>
                    <a:pt x="64" y="66"/>
                    <a:pt x="64" y="66"/>
                  </a:cubicBezTo>
                  <a:cubicBezTo>
                    <a:pt x="64" y="66"/>
                    <a:pt x="64" y="66"/>
                    <a:pt x="63" y="66"/>
                  </a:cubicBezTo>
                  <a:cubicBezTo>
                    <a:pt x="52" y="61"/>
                    <a:pt x="41" y="56"/>
                    <a:pt x="32" y="48"/>
                  </a:cubicBezTo>
                  <a:cubicBezTo>
                    <a:pt x="28" y="44"/>
                    <a:pt x="25" y="39"/>
                    <a:pt x="21" y="35"/>
                  </a:cubicBezTo>
                  <a:cubicBezTo>
                    <a:pt x="15" y="30"/>
                    <a:pt x="8" y="28"/>
                    <a:pt x="0" y="26"/>
                  </a:cubicBezTo>
                  <a:cubicBezTo>
                    <a:pt x="0" y="26"/>
                    <a:pt x="0" y="26"/>
                    <a:pt x="0" y="26"/>
                  </a:cubicBezTo>
                  <a:cubicBezTo>
                    <a:pt x="6" y="32"/>
                    <a:pt x="9" y="41"/>
                    <a:pt x="15" y="48"/>
                  </a:cubicBezTo>
                  <a:cubicBezTo>
                    <a:pt x="15" y="48"/>
                    <a:pt x="15" y="48"/>
                    <a:pt x="15" y="48"/>
                  </a:cubicBezTo>
                  <a:cubicBezTo>
                    <a:pt x="15" y="48"/>
                    <a:pt x="15" y="48"/>
                    <a:pt x="15" y="48"/>
                  </a:cubicBezTo>
                  <a:cubicBezTo>
                    <a:pt x="16" y="50"/>
                    <a:pt x="18" y="52"/>
                    <a:pt x="20" y="53"/>
                  </a:cubicBezTo>
                  <a:cubicBezTo>
                    <a:pt x="20" y="54"/>
                    <a:pt x="20" y="54"/>
                    <a:pt x="20" y="54"/>
                  </a:cubicBezTo>
                  <a:cubicBezTo>
                    <a:pt x="22" y="55"/>
                    <a:pt x="23" y="56"/>
                    <a:pt x="25" y="57"/>
                  </a:cubicBezTo>
                  <a:cubicBezTo>
                    <a:pt x="26" y="58"/>
                    <a:pt x="26" y="58"/>
                    <a:pt x="26" y="58"/>
                  </a:cubicBezTo>
                  <a:cubicBezTo>
                    <a:pt x="28" y="59"/>
                    <a:pt x="30" y="60"/>
                    <a:pt x="32" y="61"/>
                  </a:cubicBezTo>
                  <a:cubicBezTo>
                    <a:pt x="33" y="62"/>
                    <a:pt x="33" y="62"/>
                    <a:pt x="33" y="62"/>
                  </a:cubicBezTo>
                  <a:cubicBezTo>
                    <a:pt x="35" y="62"/>
                    <a:pt x="37" y="63"/>
                    <a:pt x="39" y="64"/>
                  </a:cubicBezTo>
                  <a:cubicBezTo>
                    <a:pt x="39" y="64"/>
                    <a:pt x="39" y="64"/>
                    <a:pt x="40" y="64"/>
                  </a:cubicBezTo>
                  <a:cubicBezTo>
                    <a:pt x="42" y="65"/>
                    <a:pt x="44" y="66"/>
                    <a:pt x="46" y="66"/>
                  </a:cubicBezTo>
                  <a:cubicBezTo>
                    <a:pt x="47" y="67"/>
                    <a:pt x="47" y="67"/>
                    <a:pt x="47" y="67"/>
                  </a:cubicBezTo>
                  <a:cubicBezTo>
                    <a:pt x="49" y="67"/>
                    <a:pt x="51" y="68"/>
                    <a:pt x="53" y="68"/>
                  </a:cubicBezTo>
                  <a:cubicBezTo>
                    <a:pt x="54" y="68"/>
                    <a:pt x="54" y="68"/>
                    <a:pt x="55" y="69"/>
                  </a:cubicBezTo>
                  <a:cubicBezTo>
                    <a:pt x="56" y="69"/>
                    <a:pt x="58" y="69"/>
                    <a:pt x="60" y="70"/>
                  </a:cubicBezTo>
                  <a:cubicBezTo>
                    <a:pt x="61" y="70"/>
                    <a:pt x="63" y="70"/>
                    <a:pt x="64" y="71"/>
                  </a:cubicBezTo>
                  <a:cubicBezTo>
                    <a:pt x="67" y="71"/>
                    <a:pt x="69" y="72"/>
                    <a:pt x="72" y="72"/>
                  </a:cubicBezTo>
                  <a:cubicBezTo>
                    <a:pt x="73" y="73"/>
                    <a:pt x="73" y="73"/>
                    <a:pt x="74" y="73"/>
                  </a:cubicBezTo>
                  <a:cubicBezTo>
                    <a:pt x="122" y="85"/>
                    <a:pt x="166" y="118"/>
                    <a:pt x="216" y="119"/>
                  </a:cubicBezTo>
                  <a:cubicBezTo>
                    <a:pt x="199" y="118"/>
                    <a:pt x="182" y="114"/>
                    <a:pt x="166" y="109"/>
                  </a:cubicBezTo>
                  <a:cubicBezTo>
                    <a:pt x="166" y="109"/>
                    <a:pt x="191" y="113"/>
                    <a:pt x="205" y="113"/>
                  </a:cubicBezTo>
                  <a:cubicBezTo>
                    <a:pt x="205" y="113"/>
                    <a:pt x="205" y="113"/>
                    <a:pt x="206" y="113"/>
                  </a:cubicBezTo>
                  <a:cubicBezTo>
                    <a:pt x="209" y="113"/>
                    <a:pt x="213" y="112"/>
                    <a:pt x="215" y="109"/>
                  </a:cubicBezTo>
                  <a:cubicBezTo>
                    <a:pt x="205" y="107"/>
                    <a:pt x="195" y="105"/>
                    <a:pt x="184" y="104"/>
                  </a:cubicBezTo>
                  <a:cubicBezTo>
                    <a:pt x="171" y="103"/>
                    <a:pt x="162" y="96"/>
                    <a:pt x="149" y="93"/>
                  </a:cubicBezTo>
                  <a:cubicBezTo>
                    <a:pt x="133" y="89"/>
                    <a:pt x="123" y="77"/>
                    <a:pt x="108" y="73"/>
                  </a:cubicBezTo>
                  <a:cubicBezTo>
                    <a:pt x="96" y="70"/>
                    <a:pt x="85" y="64"/>
                    <a:pt x="76" y="55"/>
                  </a:cubicBezTo>
                  <a:cubicBezTo>
                    <a:pt x="69" y="49"/>
                    <a:pt x="63" y="43"/>
                    <a:pt x="57" y="36"/>
                  </a:cubicBezTo>
                  <a:cubicBezTo>
                    <a:pt x="59" y="31"/>
                    <a:pt x="62" y="27"/>
                    <a:pt x="67" y="26"/>
                  </a:cubicBezTo>
                  <a:cubicBezTo>
                    <a:pt x="69" y="26"/>
                    <a:pt x="70" y="25"/>
                    <a:pt x="72" y="25"/>
                  </a:cubicBezTo>
                  <a:cubicBezTo>
                    <a:pt x="75" y="25"/>
                    <a:pt x="78" y="26"/>
                    <a:pt x="81" y="28"/>
                  </a:cubicBezTo>
                  <a:cubicBezTo>
                    <a:pt x="88" y="35"/>
                    <a:pt x="95" y="43"/>
                    <a:pt x="103" y="47"/>
                  </a:cubicBezTo>
                  <a:cubicBezTo>
                    <a:pt x="112" y="51"/>
                    <a:pt x="122" y="53"/>
                    <a:pt x="131" y="57"/>
                  </a:cubicBezTo>
                  <a:cubicBezTo>
                    <a:pt x="141" y="61"/>
                    <a:pt x="154" y="69"/>
                    <a:pt x="164" y="74"/>
                  </a:cubicBezTo>
                  <a:cubicBezTo>
                    <a:pt x="172" y="78"/>
                    <a:pt x="178" y="79"/>
                    <a:pt x="185" y="80"/>
                  </a:cubicBezTo>
                  <a:cubicBezTo>
                    <a:pt x="182" y="78"/>
                    <a:pt x="178" y="76"/>
                    <a:pt x="175" y="74"/>
                  </a:cubicBezTo>
                  <a:cubicBezTo>
                    <a:pt x="164" y="69"/>
                    <a:pt x="152" y="64"/>
                    <a:pt x="143" y="56"/>
                  </a:cubicBezTo>
                  <a:cubicBezTo>
                    <a:pt x="143" y="56"/>
                    <a:pt x="142" y="56"/>
                    <a:pt x="142" y="56"/>
                  </a:cubicBezTo>
                  <a:cubicBezTo>
                    <a:pt x="142" y="56"/>
                    <a:pt x="142" y="56"/>
                    <a:pt x="142" y="56"/>
                  </a:cubicBezTo>
                  <a:cubicBezTo>
                    <a:pt x="142" y="55"/>
                    <a:pt x="141" y="55"/>
                    <a:pt x="141" y="55"/>
                  </a:cubicBezTo>
                  <a:cubicBezTo>
                    <a:pt x="141" y="55"/>
                    <a:pt x="141" y="55"/>
                    <a:pt x="141" y="55"/>
                  </a:cubicBezTo>
                  <a:cubicBezTo>
                    <a:pt x="141" y="54"/>
                    <a:pt x="141" y="54"/>
                    <a:pt x="140" y="54"/>
                  </a:cubicBezTo>
                  <a:cubicBezTo>
                    <a:pt x="134" y="48"/>
                    <a:pt x="129" y="41"/>
                    <a:pt x="124" y="35"/>
                  </a:cubicBezTo>
                  <a:cubicBezTo>
                    <a:pt x="123" y="35"/>
                    <a:pt x="123" y="34"/>
                    <a:pt x="122" y="34"/>
                  </a:cubicBezTo>
                  <a:cubicBezTo>
                    <a:pt x="122" y="33"/>
                    <a:pt x="121" y="33"/>
                    <a:pt x="120" y="32"/>
                  </a:cubicBezTo>
                  <a:cubicBezTo>
                    <a:pt x="120" y="32"/>
                    <a:pt x="119" y="31"/>
                    <a:pt x="118" y="30"/>
                  </a:cubicBezTo>
                  <a:cubicBezTo>
                    <a:pt x="118" y="30"/>
                    <a:pt x="117" y="30"/>
                    <a:pt x="117" y="29"/>
                  </a:cubicBezTo>
                  <a:cubicBezTo>
                    <a:pt x="116" y="29"/>
                    <a:pt x="116" y="29"/>
                    <a:pt x="116" y="29"/>
                  </a:cubicBezTo>
                  <a:cubicBezTo>
                    <a:pt x="112" y="31"/>
                    <a:pt x="108" y="32"/>
                    <a:pt x="104" y="32"/>
                  </a:cubicBezTo>
                  <a:cubicBezTo>
                    <a:pt x="98" y="32"/>
                    <a:pt x="92" y="30"/>
                    <a:pt x="88" y="26"/>
                  </a:cubicBezTo>
                  <a:cubicBezTo>
                    <a:pt x="85" y="23"/>
                    <a:pt x="83" y="19"/>
                    <a:pt x="81" y="15"/>
                  </a:cubicBezTo>
                  <a:cubicBezTo>
                    <a:pt x="77" y="13"/>
                    <a:pt x="73" y="10"/>
                    <a:pt x="69" y="6"/>
                  </a:cubicBezTo>
                  <a:cubicBezTo>
                    <a:pt x="68" y="6"/>
                    <a:pt x="66" y="5"/>
                    <a:pt x="64" y="5"/>
                  </a:cubicBezTo>
                  <a:cubicBezTo>
                    <a:pt x="64" y="5"/>
                    <a:pt x="64" y="5"/>
                    <a:pt x="64" y="5"/>
                  </a:cubicBezTo>
                  <a:cubicBezTo>
                    <a:pt x="60" y="3"/>
                    <a:pt x="56" y="1"/>
                    <a:pt x="5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2" name="Google Shape;1812;p33"/>
            <p:cNvSpPr/>
            <p:nvPr/>
          </p:nvSpPr>
          <p:spPr>
            <a:xfrm>
              <a:off x="9382378" y="263341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3" name="Google Shape;1813;p33"/>
            <p:cNvSpPr/>
            <p:nvPr/>
          </p:nvSpPr>
          <p:spPr>
            <a:xfrm>
              <a:off x="9325679" y="2656090"/>
              <a:ext cx="5400" cy="5400"/>
            </a:xfrm>
            <a:prstGeom prst="ellipse">
              <a:avLst/>
            </a:pr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4" name="Google Shape;1814;p33"/>
            <p:cNvSpPr/>
            <p:nvPr/>
          </p:nvSpPr>
          <p:spPr>
            <a:xfrm>
              <a:off x="9076203" y="2434962"/>
              <a:ext cx="306175" cy="221131"/>
            </a:xfrm>
            <a:custGeom>
              <a:avLst/>
              <a:gdLst/>
              <a:ahLst/>
              <a:cxnLst/>
              <a:rect l="l" t="t" r="r" b="b"/>
              <a:pathLst>
                <a:path w="62" h="45" extrusionOk="0">
                  <a:moveTo>
                    <a:pt x="0" y="35"/>
                  </a:moveTo>
                  <a:cubicBezTo>
                    <a:pt x="16" y="40"/>
                    <a:pt x="33" y="44"/>
                    <a:pt x="50" y="45"/>
                  </a:cubicBezTo>
                  <a:cubicBezTo>
                    <a:pt x="50" y="45"/>
                    <a:pt x="50" y="45"/>
                    <a:pt x="50" y="45"/>
                  </a:cubicBezTo>
                  <a:cubicBezTo>
                    <a:pt x="50" y="45"/>
                    <a:pt x="50" y="45"/>
                    <a:pt x="51" y="45"/>
                  </a:cubicBezTo>
                  <a:cubicBezTo>
                    <a:pt x="51" y="45"/>
                    <a:pt x="51" y="45"/>
                    <a:pt x="51" y="45"/>
                  </a:cubicBezTo>
                  <a:cubicBezTo>
                    <a:pt x="51" y="45"/>
                    <a:pt x="51" y="45"/>
                    <a:pt x="51" y="45"/>
                  </a:cubicBezTo>
                  <a:cubicBezTo>
                    <a:pt x="55" y="45"/>
                    <a:pt x="60" y="44"/>
                    <a:pt x="62" y="40"/>
                  </a:cubicBezTo>
                  <a:cubicBezTo>
                    <a:pt x="62" y="40"/>
                    <a:pt x="62" y="40"/>
                    <a:pt x="62" y="40"/>
                  </a:cubicBezTo>
                  <a:cubicBezTo>
                    <a:pt x="62" y="40"/>
                    <a:pt x="62" y="40"/>
                    <a:pt x="62" y="40"/>
                  </a:cubicBezTo>
                  <a:cubicBezTo>
                    <a:pt x="62" y="39"/>
                    <a:pt x="62" y="39"/>
                    <a:pt x="62" y="38"/>
                  </a:cubicBezTo>
                  <a:cubicBezTo>
                    <a:pt x="58" y="37"/>
                    <a:pt x="54" y="36"/>
                    <a:pt x="49" y="35"/>
                  </a:cubicBezTo>
                  <a:cubicBezTo>
                    <a:pt x="47" y="38"/>
                    <a:pt x="43" y="39"/>
                    <a:pt x="40" y="39"/>
                  </a:cubicBezTo>
                  <a:cubicBezTo>
                    <a:pt x="39" y="39"/>
                    <a:pt x="39" y="39"/>
                    <a:pt x="39" y="39"/>
                  </a:cubicBezTo>
                  <a:cubicBezTo>
                    <a:pt x="25" y="39"/>
                    <a:pt x="0" y="35"/>
                    <a:pt x="0" y="35"/>
                  </a:cubicBezTo>
                  <a:moveTo>
                    <a:pt x="9" y="0"/>
                  </a:moveTo>
                  <a:cubicBezTo>
                    <a:pt x="9" y="0"/>
                    <a:pt x="9" y="0"/>
                    <a:pt x="9" y="0"/>
                  </a:cubicBezTo>
                  <a:cubicBezTo>
                    <a:pt x="12" y="2"/>
                    <a:pt x="16" y="4"/>
                    <a:pt x="19" y="6"/>
                  </a:cubicBezTo>
                  <a:cubicBezTo>
                    <a:pt x="20" y="6"/>
                    <a:pt x="20" y="6"/>
                    <a:pt x="21" y="6"/>
                  </a:cubicBezTo>
                  <a:cubicBezTo>
                    <a:pt x="20" y="5"/>
                    <a:pt x="18" y="5"/>
                    <a:pt x="17" y="4"/>
                  </a:cubicBezTo>
                  <a:cubicBezTo>
                    <a:pt x="14" y="3"/>
                    <a:pt x="12" y="1"/>
                    <a:pt x="9" y="0"/>
                  </a:cubicBezTo>
                  <a:cubicBezTo>
                    <a:pt x="9" y="0"/>
                    <a:pt x="9" y="0"/>
                    <a:pt x="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5" name="Google Shape;1815;p33"/>
            <p:cNvSpPr/>
            <p:nvPr/>
          </p:nvSpPr>
          <p:spPr>
            <a:xfrm>
              <a:off x="8066960" y="1947345"/>
              <a:ext cx="544311" cy="453598"/>
            </a:xfrm>
            <a:custGeom>
              <a:avLst/>
              <a:gdLst/>
              <a:ahLst/>
              <a:cxnLst/>
              <a:rect l="l" t="t" r="r" b="b"/>
              <a:pathLst>
                <a:path w="110" h="91" extrusionOk="0">
                  <a:moveTo>
                    <a:pt x="90" y="59"/>
                  </a:moveTo>
                  <a:cubicBezTo>
                    <a:pt x="86" y="49"/>
                    <a:pt x="91" y="38"/>
                    <a:pt x="89" y="28"/>
                  </a:cubicBezTo>
                  <a:cubicBezTo>
                    <a:pt x="88" y="20"/>
                    <a:pt x="81" y="13"/>
                    <a:pt x="74" y="9"/>
                  </a:cubicBezTo>
                  <a:cubicBezTo>
                    <a:pt x="67" y="5"/>
                    <a:pt x="58" y="3"/>
                    <a:pt x="50" y="2"/>
                  </a:cubicBezTo>
                  <a:cubicBezTo>
                    <a:pt x="41" y="1"/>
                    <a:pt x="31" y="0"/>
                    <a:pt x="23" y="4"/>
                  </a:cubicBezTo>
                  <a:cubicBezTo>
                    <a:pt x="19" y="6"/>
                    <a:pt x="16" y="9"/>
                    <a:pt x="13" y="11"/>
                  </a:cubicBezTo>
                  <a:cubicBezTo>
                    <a:pt x="9" y="15"/>
                    <a:pt x="5" y="18"/>
                    <a:pt x="3" y="23"/>
                  </a:cubicBezTo>
                  <a:cubicBezTo>
                    <a:pt x="0" y="28"/>
                    <a:pt x="0" y="34"/>
                    <a:pt x="4" y="38"/>
                  </a:cubicBezTo>
                  <a:cubicBezTo>
                    <a:pt x="6" y="40"/>
                    <a:pt x="9" y="41"/>
                    <a:pt x="12" y="42"/>
                  </a:cubicBezTo>
                  <a:cubicBezTo>
                    <a:pt x="20" y="44"/>
                    <a:pt x="29" y="47"/>
                    <a:pt x="37" y="50"/>
                  </a:cubicBezTo>
                  <a:cubicBezTo>
                    <a:pt x="45" y="52"/>
                    <a:pt x="52" y="54"/>
                    <a:pt x="58" y="59"/>
                  </a:cubicBezTo>
                  <a:cubicBezTo>
                    <a:pt x="62" y="63"/>
                    <a:pt x="65" y="68"/>
                    <a:pt x="69" y="72"/>
                  </a:cubicBezTo>
                  <a:cubicBezTo>
                    <a:pt x="78" y="80"/>
                    <a:pt x="90" y="85"/>
                    <a:pt x="101" y="90"/>
                  </a:cubicBezTo>
                  <a:cubicBezTo>
                    <a:pt x="103" y="91"/>
                    <a:pt x="104" y="91"/>
                    <a:pt x="106" y="91"/>
                  </a:cubicBezTo>
                  <a:cubicBezTo>
                    <a:pt x="108" y="90"/>
                    <a:pt x="108" y="88"/>
                    <a:pt x="109" y="87"/>
                  </a:cubicBezTo>
                  <a:cubicBezTo>
                    <a:pt x="110" y="81"/>
                    <a:pt x="106" y="75"/>
                    <a:pt x="102" y="71"/>
                  </a:cubicBezTo>
                  <a:cubicBezTo>
                    <a:pt x="98" y="67"/>
                    <a:pt x="93" y="64"/>
                    <a:pt x="90" y="5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6" name="Google Shape;1816;p33"/>
            <p:cNvSpPr/>
            <p:nvPr/>
          </p:nvSpPr>
          <p:spPr>
            <a:xfrm>
              <a:off x="8469521" y="2026725"/>
              <a:ext cx="51031" cy="198451"/>
            </a:xfrm>
            <a:custGeom>
              <a:avLst/>
              <a:gdLst/>
              <a:ahLst/>
              <a:cxnLst/>
              <a:rect l="l" t="t" r="r" b="b"/>
              <a:pathLst>
                <a:path w="10" h="40" extrusionOk="0">
                  <a:moveTo>
                    <a:pt x="8" y="12"/>
                  </a:moveTo>
                  <a:cubicBezTo>
                    <a:pt x="8" y="8"/>
                    <a:pt x="5" y="4"/>
                    <a:pt x="3" y="0"/>
                  </a:cubicBezTo>
                  <a:cubicBezTo>
                    <a:pt x="3" y="1"/>
                    <a:pt x="3" y="3"/>
                    <a:pt x="3" y="4"/>
                  </a:cubicBezTo>
                  <a:cubicBezTo>
                    <a:pt x="5" y="14"/>
                    <a:pt x="0" y="25"/>
                    <a:pt x="4" y="34"/>
                  </a:cubicBezTo>
                  <a:cubicBezTo>
                    <a:pt x="5" y="37"/>
                    <a:pt x="7" y="38"/>
                    <a:pt x="9" y="40"/>
                  </a:cubicBezTo>
                  <a:cubicBezTo>
                    <a:pt x="6" y="31"/>
                    <a:pt x="10" y="21"/>
                    <a:pt x="8" y="1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7" name="Google Shape;1817;p33"/>
            <p:cNvSpPr/>
            <p:nvPr/>
          </p:nvSpPr>
          <p:spPr>
            <a:xfrm>
              <a:off x="8072628" y="2100432"/>
              <a:ext cx="538643" cy="300510"/>
            </a:xfrm>
            <a:custGeom>
              <a:avLst/>
              <a:gdLst/>
              <a:ahLst/>
              <a:cxnLst/>
              <a:rect l="l" t="t" r="r" b="b"/>
              <a:pathLst>
                <a:path w="108" h="60" extrusionOk="0">
                  <a:moveTo>
                    <a:pt x="103" y="47"/>
                  </a:moveTo>
                  <a:cubicBezTo>
                    <a:pt x="103" y="49"/>
                    <a:pt x="102" y="51"/>
                    <a:pt x="100" y="52"/>
                  </a:cubicBezTo>
                  <a:cubicBezTo>
                    <a:pt x="98" y="52"/>
                    <a:pt x="97" y="51"/>
                    <a:pt x="95" y="51"/>
                  </a:cubicBezTo>
                  <a:cubicBezTo>
                    <a:pt x="84" y="46"/>
                    <a:pt x="72" y="41"/>
                    <a:pt x="63" y="32"/>
                  </a:cubicBezTo>
                  <a:cubicBezTo>
                    <a:pt x="60" y="28"/>
                    <a:pt x="56" y="24"/>
                    <a:pt x="52" y="20"/>
                  </a:cubicBezTo>
                  <a:cubicBezTo>
                    <a:pt x="46" y="15"/>
                    <a:pt x="39" y="13"/>
                    <a:pt x="31" y="10"/>
                  </a:cubicBezTo>
                  <a:cubicBezTo>
                    <a:pt x="23" y="8"/>
                    <a:pt x="14" y="5"/>
                    <a:pt x="6" y="2"/>
                  </a:cubicBezTo>
                  <a:cubicBezTo>
                    <a:pt x="4" y="2"/>
                    <a:pt x="2" y="1"/>
                    <a:pt x="0" y="0"/>
                  </a:cubicBezTo>
                  <a:cubicBezTo>
                    <a:pt x="0" y="2"/>
                    <a:pt x="1" y="5"/>
                    <a:pt x="3" y="7"/>
                  </a:cubicBezTo>
                  <a:cubicBezTo>
                    <a:pt x="5" y="9"/>
                    <a:pt x="8" y="10"/>
                    <a:pt x="11" y="11"/>
                  </a:cubicBezTo>
                  <a:cubicBezTo>
                    <a:pt x="19" y="13"/>
                    <a:pt x="28" y="16"/>
                    <a:pt x="36" y="19"/>
                  </a:cubicBezTo>
                  <a:cubicBezTo>
                    <a:pt x="44" y="21"/>
                    <a:pt x="51" y="23"/>
                    <a:pt x="57" y="28"/>
                  </a:cubicBezTo>
                  <a:cubicBezTo>
                    <a:pt x="61" y="32"/>
                    <a:pt x="64" y="37"/>
                    <a:pt x="68" y="41"/>
                  </a:cubicBezTo>
                  <a:cubicBezTo>
                    <a:pt x="77" y="49"/>
                    <a:pt x="89" y="54"/>
                    <a:pt x="100" y="59"/>
                  </a:cubicBezTo>
                  <a:cubicBezTo>
                    <a:pt x="102" y="60"/>
                    <a:pt x="103" y="60"/>
                    <a:pt x="105" y="60"/>
                  </a:cubicBezTo>
                  <a:cubicBezTo>
                    <a:pt x="107" y="59"/>
                    <a:pt x="107" y="57"/>
                    <a:pt x="108" y="56"/>
                  </a:cubicBezTo>
                  <a:cubicBezTo>
                    <a:pt x="108" y="51"/>
                    <a:pt x="106" y="46"/>
                    <a:pt x="102" y="42"/>
                  </a:cubicBezTo>
                  <a:cubicBezTo>
                    <a:pt x="103" y="44"/>
                    <a:pt x="103" y="46"/>
                    <a:pt x="103" y="4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8" name="Google Shape;1818;p33"/>
            <p:cNvSpPr/>
            <p:nvPr/>
          </p:nvSpPr>
          <p:spPr>
            <a:xfrm>
              <a:off x="8509212" y="2083424"/>
              <a:ext cx="0" cy="0"/>
            </a:xfrm>
            <a:custGeom>
              <a:avLst/>
              <a:gdLst/>
              <a:ahLst/>
              <a:cxnLst/>
              <a:rect l="l" t="t" r="r" b="b"/>
              <a:pathLst>
                <a:path w="120000" h="120000" extrusionOk="0">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9" name="Google Shape;1819;p33"/>
            <p:cNvSpPr/>
            <p:nvPr/>
          </p:nvSpPr>
          <p:spPr>
            <a:xfrm>
              <a:off x="8169018" y="2032393"/>
              <a:ext cx="334526" cy="300511"/>
            </a:xfrm>
            <a:custGeom>
              <a:avLst/>
              <a:gdLst/>
              <a:ahLst/>
              <a:cxnLst/>
              <a:rect l="l" t="t" r="r" b="b"/>
              <a:pathLst>
                <a:path w="68" h="61" extrusionOk="0">
                  <a:moveTo>
                    <a:pt x="68" y="7"/>
                  </a:moveTo>
                  <a:cubicBezTo>
                    <a:pt x="68" y="7"/>
                    <a:pt x="68" y="7"/>
                    <a:pt x="68" y="7"/>
                  </a:cubicBezTo>
                  <a:cubicBezTo>
                    <a:pt x="68" y="7"/>
                    <a:pt x="68" y="7"/>
                    <a:pt x="68" y="7"/>
                  </a:cubicBezTo>
                  <a:moveTo>
                    <a:pt x="68" y="7"/>
                  </a:moveTo>
                  <a:cubicBezTo>
                    <a:pt x="68" y="7"/>
                    <a:pt x="68" y="7"/>
                    <a:pt x="68" y="7"/>
                  </a:cubicBezTo>
                  <a:cubicBezTo>
                    <a:pt x="68" y="7"/>
                    <a:pt x="68" y="7"/>
                    <a:pt x="68" y="7"/>
                  </a:cubicBezTo>
                  <a:cubicBezTo>
                    <a:pt x="68" y="7"/>
                    <a:pt x="68" y="7"/>
                    <a:pt x="68" y="7"/>
                  </a:cubicBezTo>
                  <a:moveTo>
                    <a:pt x="26" y="0"/>
                  </a:moveTo>
                  <a:cubicBezTo>
                    <a:pt x="22" y="2"/>
                    <a:pt x="17" y="3"/>
                    <a:pt x="12" y="3"/>
                  </a:cubicBezTo>
                  <a:cubicBezTo>
                    <a:pt x="11" y="8"/>
                    <a:pt x="9" y="12"/>
                    <a:pt x="6" y="15"/>
                  </a:cubicBezTo>
                  <a:cubicBezTo>
                    <a:pt x="4" y="17"/>
                    <a:pt x="2" y="19"/>
                    <a:pt x="0" y="21"/>
                  </a:cubicBezTo>
                  <a:cubicBezTo>
                    <a:pt x="4" y="22"/>
                    <a:pt x="8" y="23"/>
                    <a:pt x="12" y="24"/>
                  </a:cubicBezTo>
                  <a:cubicBezTo>
                    <a:pt x="20" y="27"/>
                    <a:pt x="27" y="29"/>
                    <a:pt x="33" y="34"/>
                  </a:cubicBezTo>
                  <a:cubicBezTo>
                    <a:pt x="35" y="36"/>
                    <a:pt x="36" y="37"/>
                    <a:pt x="38" y="39"/>
                  </a:cubicBezTo>
                  <a:cubicBezTo>
                    <a:pt x="43" y="43"/>
                    <a:pt x="48" y="49"/>
                    <a:pt x="53" y="54"/>
                  </a:cubicBezTo>
                  <a:cubicBezTo>
                    <a:pt x="58" y="57"/>
                    <a:pt x="62" y="59"/>
                    <a:pt x="67" y="61"/>
                  </a:cubicBezTo>
                  <a:cubicBezTo>
                    <a:pt x="63" y="57"/>
                    <a:pt x="59" y="53"/>
                    <a:pt x="57" y="50"/>
                  </a:cubicBezTo>
                  <a:cubicBezTo>
                    <a:pt x="38" y="19"/>
                    <a:pt x="21" y="29"/>
                    <a:pt x="11" y="16"/>
                  </a:cubicBezTo>
                  <a:cubicBezTo>
                    <a:pt x="10" y="15"/>
                    <a:pt x="15" y="12"/>
                    <a:pt x="18" y="11"/>
                  </a:cubicBezTo>
                  <a:cubicBezTo>
                    <a:pt x="22" y="9"/>
                    <a:pt x="27" y="8"/>
                    <a:pt x="32" y="8"/>
                  </a:cubicBezTo>
                  <a:cubicBezTo>
                    <a:pt x="42" y="8"/>
                    <a:pt x="54" y="13"/>
                    <a:pt x="64" y="20"/>
                  </a:cubicBezTo>
                  <a:cubicBezTo>
                    <a:pt x="64" y="15"/>
                    <a:pt x="65" y="11"/>
                    <a:pt x="65" y="6"/>
                  </a:cubicBezTo>
                  <a:cubicBezTo>
                    <a:pt x="58" y="4"/>
                    <a:pt x="51" y="2"/>
                    <a:pt x="43" y="2"/>
                  </a:cubicBezTo>
                  <a:cubicBezTo>
                    <a:pt x="38" y="2"/>
                    <a:pt x="32" y="2"/>
                    <a:pt x="27" y="0"/>
                  </a:cubicBezTo>
                  <a:cubicBezTo>
                    <a:pt x="27" y="0"/>
                    <a:pt x="26" y="0"/>
                    <a:pt x="26"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0" name="Google Shape;1820;p33"/>
            <p:cNvSpPr/>
            <p:nvPr/>
          </p:nvSpPr>
          <p:spPr>
            <a:xfrm>
              <a:off x="8565912" y="2395271"/>
              <a:ext cx="5672" cy="0"/>
            </a:xfrm>
            <a:custGeom>
              <a:avLst/>
              <a:gdLst/>
              <a:ahLst/>
              <a:cxnLst/>
              <a:rect l="l" t="t" r="r" b="b"/>
              <a:pathLst>
                <a:path w="1" h="120000" extrusionOk="0">
                  <a:moveTo>
                    <a:pt x="0" y="0"/>
                  </a:moveTo>
                  <a:cubicBezTo>
                    <a:pt x="1" y="0"/>
                    <a:pt x="1" y="0"/>
                    <a:pt x="1" y="0"/>
                  </a:cubicBezTo>
                  <a:cubicBezTo>
                    <a:pt x="1" y="0"/>
                    <a:pt x="1"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1" name="Google Shape;1821;p33"/>
            <p:cNvSpPr/>
            <p:nvPr/>
          </p:nvSpPr>
          <p:spPr>
            <a:xfrm>
              <a:off x="8163346" y="2134452"/>
              <a:ext cx="436585" cy="266490"/>
            </a:xfrm>
            <a:custGeom>
              <a:avLst/>
              <a:gdLst/>
              <a:ahLst/>
              <a:cxnLst/>
              <a:rect l="l" t="t" r="r" b="b"/>
              <a:pathLst>
                <a:path w="88" h="53" extrusionOk="0">
                  <a:moveTo>
                    <a:pt x="54" y="33"/>
                  </a:moveTo>
                  <a:cubicBezTo>
                    <a:pt x="59" y="37"/>
                    <a:pt x="63" y="42"/>
                    <a:pt x="67" y="45"/>
                  </a:cubicBezTo>
                  <a:cubicBezTo>
                    <a:pt x="72" y="48"/>
                    <a:pt x="77" y="50"/>
                    <a:pt x="81" y="52"/>
                  </a:cubicBezTo>
                  <a:cubicBezTo>
                    <a:pt x="82" y="52"/>
                    <a:pt x="82" y="52"/>
                    <a:pt x="82" y="52"/>
                  </a:cubicBezTo>
                  <a:cubicBezTo>
                    <a:pt x="82" y="52"/>
                    <a:pt x="82" y="52"/>
                    <a:pt x="82" y="52"/>
                  </a:cubicBezTo>
                  <a:cubicBezTo>
                    <a:pt x="83" y="52"/>
                    <a:pt x="84" y="53"/>
                    <a:pt x="86" y="53"/>
                  </a:cubicBezTo>
                  <a:cubicBezTo>
                    <a:pt x="86" y="53"/>
                    <a:pt x="86" y="53"/>
                    <a:pt x="87" y="53"/>
                  </a:cubicBezTo>
                  <a:cubicBezTo>
                    <a:pt x="87" y="53"/>
                    <a:pt x="87" y="53"/>
                    <a:pt x="87" y="53"/>
                  </a:cubicBezTo>
                  <a:cubicBezTo>
                    <a:pt x="87" y="53"/>
                    <a:pt x="87" y="53"/>
                    <a:pt x="87" y="53"/>
                  </a:cubicBezTo>
                  <a:cubicBezTo>
                    <a:pt x="88" y="52"/>
                    <a:pt x="88" y="52"/>
                    <a:pt x="88" y="51"/>
                  </a:cubicBezTo>
                  <a:cubicBezTo>
                    <a:pt x="82" y="50"/>
                    <a:pt x="74" y="45"/>
                    <a:pt x="68" y="40"/>
                  </a:cubicBezTo>
                  <a:cubicBezTo>
                    <a:pt x="63" y="38"/>
                    <a:pt x="59" y="36"/>
                    <a:pt x="54" y="33"/>
                  </a:cubicBezTo>
                  <a:moveTo>
                    <a:pt x="1" y="0"/>
                  </a:moveTo>
                  <a:cubicBezTo>
                    <a:pt x="1" y="0"/>
                    <a:pt x="0" y="0"/>
                    <a:pt x="0" y="1"/>
                  </a:cubicBezTo>
                  <a:cubicBezTo>
                    <a:pt x="1" y="1"/>
                    <a:pt x="1" y="1"/>
                    <a:pt x="2" y="2"/>
                  </a:cubicBezTo>
                  <a:cubicBezTo>
                    <a:pt x="11" y="5"/>
                    <a:pt x="21" y="7"/>
                    <a:pt x="29" y="11"/>
                  </a:cubicBezTo>
                  <a:cubicBezTo>
                    <a:pt x="33" y="13"/>
                    <a:pt x="36" y="16"/>
                    <a:pt x="39" y="18"/>
                  </a:cubicBezTo>
                  <a:cubicBezTo>
                    <a:pt x="37" y="16"/>
                    <a:pt x="36" y="15"/>
                    <a:pt x="34" y="13"/>
                  </a:cubicBezTo>
                  <a:cubicBezTo>
                    <a:pt x="28" y="8"/>
                    <a:pt x="21" y="6"/>
                    <a:pt x="13" y="3"/>
                  </a:cubicBezTo>
                  <a:cubicBezTo>
                    <a:pt x="9" y="2"/>
                    <a:pt x="5" y="1"/>
                    <a:pt x="1"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2" name="Google Shape;1822;p33"/>
            <p:cNvSpPr/>
            <p:nvPr/>
          </p:nvSpPr>
          <p:spPr>
            <a:xfrm>
              <a:off x="8049948" y="1958685"/>
              <a:ext cx="158757" cy="17012"/>
            </a:xfrm>
            <a:custGeom>
              <a:avLst/>
              <a:gdLst/>
              <a:ahLst/>
              <a:cxnLst/>
              <a:rect l="l" t="t" r="r" b="b"/>
              <a:pathLst>
                <a:path w="32" h="4" extrusionOk="0">
                  <a:moveTo>
                    <a:pt x="25" y="0"/>
                  </a:moveTo>
                  <a:cubicBezTo>
                    <a:pt x="17" y="1"/>
                    <a:pt x="8" y="1"/>
                    <a:pt x="0" y="1"/>
                  </a:cubicBezTo>
                  <a:cubicBezTo>
                    <a:pt x="32" y="4"/>
                    <a:pt x="32" y="4"/>
                    <a:pt x="32" y="4"/>
                  </a:cubicBezTo>
                  <a:cubicBezTo>
                    <a:pt x="32" y="3"/>
                    <a:pt x="32" y="2"/>
                    <a:pt x="31" y="1"/>
                  </a:cubicBezTo>
                  <a:cubicBezTo>
                    <a:pt x="29" y="0"/>
                    <a:pt x="27" y="0"/>
                    <a:pt x="25"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3" name="Google Shape;1823;p33"/>
            <p:cNvSpPr/>
            <p:nvPr/>
          </p:nvSpPr>
          <p:spPr>
            <a:xfrm>
              <a:off x="7777793" y="1947345"/>
              <a:ext cx="561322" cy="470610"/>
            </a:xfrm>
            <a:custGeom>
              <a:avLst/>
              <a:gdLst/>
              <a:ahLst/>
              <a:cxnLst/>
              <a:rect l="l" t="t" r="r" b="b"/>
              <a:pathLst>
                <a:path w="113" h="95" extrusionOk="0">
                  <a:moveTo>
                    <a:pt x="74" y="0"/>
                  </a:moveTo>
                  <a:cubicBezTo>
                    <a:pt x="68" y="0"/>
                    <a:pt x="63" y="0"/>
                    <a:pt x="58" y="2"/>
                  </a:cubicBezTo>
                  <a:cubicBezTo>
                    <a:pt x="50" y="4"/>
                    <a:pt x="44" y="9"/>
                    <a:pt x="38" y="14"/>
                  </a:cubicBezTo>
                  <a:cubicBezTo>
                    <a:pt x="29" y="21"/>
                    <a:pt x="20" y="28"/>
                    <a:pt x="15" y="37"/>
                  </a:cubicBezTo>
                  <a:cubicBezTo>
                    <a:pt x="12" y="43"/>
                    <a:pt x="10" y="48"/>
                    <a:pt x="9" y="54"/>
                  </a:cubicBezTo>
                  <a:cubicBezTo>
                    <a:pt x="6" y="63"/>
                    <a:pt x="4" y="72"/>
                    <a:pt x="1" y="82"/>
                  </a:cubicBezTo>
                  <a:cubicBezTo>
                    <a:pt x="1" y="84"/>
                    <a:pt x="0" y="87"/>
                    <a:pt x="2" y="89"/>
                  </a:cubicBezTo>
                  <a:cubicBezTo>
                    <a:pt x="3" y="90"/>
                    <a:pt x="4" y="91"/>
                    <a:pt x="5" y="91"/>
                  </a:cubicBezTo>
                  <a:cubicBezTo>
                    <a:pt x="19" y="95"/>
                    <a:pt x="32" y="86"/>
                    <a:pt x="42" y="76"/>
                  </a:cubicBezTo>
                  <a:cubicBezTo>
                    <a:pt x="51" y="66"/>
                    <a:pt x="58" y="54"/>
                    <a:pt x="68" y="45"/>
                  </a:cubicBezTo>
                  <a:cubicBezTo>
                    <a:pt x="74" y="41"/>
                    <a:pt x="80" y="37"/>
                    <a:pt x="84" y="32"/>
                  </a:cubicBezTo>
                  <a:cubicBezTo>
                    <a:pt x="90" y="26"/>
                    <a:pt x="91" y="17"/>
                    <a:pt x="89" y="9"/>
                  </a:cubicBezTo>
                  <a:cubicBezTo>
                    <a:pt x="89" y="8"/>
                    <a:pt x="88" y="7"/>
                    <a:pt x="87" y="6"/>
                  </a:cubicBezTo>
                  <a:cubicBezTo>
                    <a:pt x="55" y="3"/>
                    <a:pt x="55" y="3"/>
                    <a:pt x="55" y="3"/>
                  </a:cubicBezTo>
                  <a:cubicBezTo>
                    <a:pt x="63" y="3"/>
                    <a:pt x="72" y="3"/>
                    <a:pt x="80" y="2"/>
                  </a:cubicBezTo>
                  <a:cubicBezTo>
                    <a:pt x="82" y="2"/>
                    <a:pt x="84" y="2"/>
                    <a:pt x="86" y="3"/>
                  </a:cubicBezTo>
                  <a:cubicBezTo>
                    <a:pt x="87" y="4"/>
                    <a:pt x="87" y="5"/>
                    <a:pt x="87" y="6"/>
                  </a:cubicBezTo>
                  <a:cubicBezTo>
                    <a:pt x="113" y="8"/>
                    <a:pt x="113" y="8"/>
                    <a:pt x="113" y="8"/>
                  </a:cubicBezTo>
                  <a:cubicBezTo>
                    <a:pt x="100" y="3"/>
                    <a:pt x="87" y="1"/>
                    <a:pt x="74"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4" name="Google Shape;1824;p33"/>
            <p:cNvSpPr/>
            <p:nvPr/>
          </p:nvSpPr>
          <p:spPr>
            <a:xfrm>
              <a:off x="7773551" y="2055073"/>
              <a:ext cx="215457" cy="362878"/>
            </a:xfrm>
            <a:custGeom>
              <a:avLst/>
              <a:gdLst/>
              <a:ahLst/>
              <a:cxnLst/>
              <a:rect l="l" t="t" r="r" b="b"/>
              <a:pathLst>
                <a:path w="43" h="73" extrusionOk="0">
                  <a:moveTo>
                    <a:pt x="12" y="63"/>
                  </a:moveTo>
                  <a:cubicBezTo>
                    <a:pt x="10" y="62"/>
                    <a:pt x="9" y="62"/>
                    <a:pt x="8" y="60"/>
                  </a:cubicBezTo>
                  <a:cubicBezTo>
                    <a:pt x="7" y="58"/>
                    <a:pt x="7" y="56"/>
                    <a:pt x="8" y="53"/>
                  </a:cubicBezTo>
                  <a:cubicBezTo>
                    <a:pt x="10" y="44"/>
                    <a:pt x="13" y="35"/>
                    <a:pt x="15" y="26"/>
                  </a:cubicBezTo>
                  <a:cubicBezTo>
                    <a:pt x="17" y="20"/>
                    <a:pt x="18" y="14"/>
                    <a:pt x="21" y="9"/>
                  </a:cubicBezTo>
                  <a:cubicBezTo>
                    <a:pt x="23" y="6"/>
                    <a:pt x="25" y="3"/>
                    <a:pt x="28" y="0"/>
                  </a:cubicBezTo>
                  <a:cubicBezTo>
                    <a:pt x="23" y="4"/>
                    <a:pt x="18" y="9"/>
                    <a:pt x="15" y="15"/>
                  </a:cubicBezTo>
                  <a:cubicBezTo>
                    <a:pt x="12" y="21"/>
                    <a:pt x="10" y="26"/>
                    <a:pt x="9" y="32"/>
                  </a:cubicBezTo>
                  <a:cubicBezTo>
                    <a:pt x="6" y="41"/>
                    <a:pt x="4" y="50"/>
                    <a:pt x="1" y="60"/>
                  </a:cubicBezTo>
                  <a:cubicBezTo>
                    <a:pt x="1" y="62"/>
                    <a:pt x="0" y="65"/>
                    <a:pt x="2" y="67"/>
                  </a:cubicBezTo>
                  <a:cubicBezTo>
                    <a:pt x="3" y="68"/>
                    <a:pt x="4" y="69"/>
                    <a:pt x="5" y="69"/>
                  </a:cubicBezTo>
                  <a:cubicBezTo>
                    <a:pt x="19" y="73"/>
                    <a:pt x="32" y="64"/>
                    <a:pt x="42" y="54"/>
                  </a:cubicBezTo>
                  <a:cubicBezTo>
                    <a:pt x="42" y="54"/>
                    <a:pt x="42" y="53"/>
                    <a:pt x="43" y="53"/>
                  </a:cubicBezTo>
                  <a:cubicBezTo>
                    <a:pt x="34" y="61"/>
                    <a:pt x="23" y="66"/>
                    <a:pt x="12" y="6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5" name="Google Shape;1825;p33"/>
            <p:cNvSpPr/>
            <p:nvPr/>
          </p:nvSpPr>
          <p:spPr>
            <a:xfrm>
              <a:off x="7857171" y="2038064"/>
              <a:ext cx="368546" cy="328858"/>
            </a:xfrm>
            <a:custGeom>
              <a:avLst/>
              <a:gdLst/>
              <a:ahLst/>
              <a:cxnLst/>
              <a:rect l="l" t="t" r="r" b="b"/>
              <a:pathLst>
                <a:path w="74" h="67" extrusionOk="0">
                  <a:moveTo>
                    <a:pt x="17" y="0"/>
                  </a:moveTo>
                  <a:cubicBezTo>
                    <a:pt x="14" y="2"/>
                    <a:pt x="11" y="5"/>
                    <a:pt x="8" y="8"/>
                  </a:cubicBezTo>
                  <a:cubicBezTo>
                    <a:pt x="8" y="8"/>
                    <a:pt x="8" y="8"/>
                    <a:pt x="8" y="8"/>
                  </a:cubicBezTo>
                  <a:cubicBezTo>
                    <a:pt x="9" y="6"/>
                    <a:pt x="10" y="5"/>
                    <a:pt x="12" y="4"/>
                  </a:cubicBezTo>
                  <a:cubicBezTo>
                    <a:pt x="11" y="5"/>
                    <a:pt x="10" y="6"/>
                    <a:pt x="9" y="8"/>
                  </a:cubicBezTo>
                  <a:cubicBezTo>
                    <a:pt x="16" y="9"/>
                    <a:pt x="23" y="9"/>
                    <a:pt x="30" y="9"/>
                  </a:cubicBezTo>
                  <a:cubicBezTo>
                    <a:pt x="37" y="9"/>
                    <a:pt x="44" y="9"/>
                    <a:pt x="52" y="8"/>
                  </a:cubicBezTo>
                  <a:cubicBezTo>
                    <a:pt x="54" y="8"/>
                    <a:pt x="56" y="8"/>
                    <a:pt x="57" y="8"/>
                  </a:cubicBezTo>
                  <a:cubicBezTo>
                    <a:pt x="58" y="8"/>
                    <a:pt x="59" y="8"/>
                    <a:pt x="60" y="8"/>
                  </a:cubicBezTo>
                  <a:cubicBezTo>
                    <a:pt x="50" y="19"/>
                    <a:pt x="35" y="29"/>
                    <a:pt x="28" y="37"/>
                  </a:cubicBezTo>
                  <a:cubicBezTo>
                    <a:pt x="18" y="46"/>
                    <a:pt x="10" y="58"/>
                    <a:pt x="0" y="67"/>
                  </a:cubicBezTo>
                  <a:cubicBezTo>
                    <a:pt x="1" y="67"/>
                    <a:pt x="2" y="67"/>
                    <a:pt x="3" y="67"/>
                  </a:cubicBezTo>
                  <a:cubicBezTo>
                    <a:pt x="4" y="67"/>
                    <a:pt x="6" y="67"/>
                    <a:pt x="8" y="67"/>
                  </a:cubicBezTo>
                  <a:cubicBezTo>
                    <a:pt x="16" y="63"/>
                    <a:pt x="20" y="56"/>
                    <a:pt x="27" y="47"/>
                  </a:cubicBezTo>
                  <a:cubicBezTo>
                    <a:pt x="36" y="34"/>
                    <a:pt x="68" y="20"/>
                    <a:pt x="73" y="3"/>
                  </a:cubicBezTo>
                  <a:cubicBezTo>
                    <a:pt x="73" y="3"/>
                    <a:pt x="74" y="2"/>
                    <a:pt x="74" y="2"/>
                  </a:cubicBezTo>
                  <a:cubicBezTo>
                    <a:pt x="73" y="2"/>
                    <a:pt x="73" y="2"/>
                    <a:pt x="72" y="2"/>
                  </a:cubicBezTo>
                  <a:cubicBezTo>
                    <a:pt x="70" y="2"/>
                    <a:pt x="68" y="2"/>
                    <a:pt x="66" y="2"/>
                  </a:cubicBezTo>
                  <a:cubicBezTo>
                    <a:pt x="66" y="2"/>
                    <a:pt x="66" y="2"/>
                    <a:pt x="66" y="2"/>
                  </a:cubicBezTo>
                  <a:cubicBezTo>
                    <a:pt x="66" y="2"/>
                    <a:pt x="65" y="2"/>
                    <a:pt x="65" y="2"/>
                  </a:cubicBezTo>
                  <a:cubicBezTo>
                    <a:pt x="65" y="2"/>
                    <a:pt x="65" y="2"/>
                    <a:pt x="65" y="2"/>
                  </a:cubicBezTo>
                  <a:cubicBezTo>
                    <a:pt x="63" y="1"/>
                    <a:pt x="62" y="0"/>
                    <a:pt x="61" y="0"/>
                  </a:cubicBezTo>
                  <a:cubicBezTo>
                    <a:pt x="59" y="0"/>
                    <a:pt x="56" y="0"/>
                    <a:pt x="54" y="0"/>
                  </a:cubicBezTo>
                  <a:cubicBezTo>
                    <a:pt x="45" y="0"/>
                    <a:pt x="37" y="0"/>
                    <a:pt x="29" y="0"/>
                  </a:cubicBezTo>
                  <a:cubicBezTo>
                    <a:pt x="28" y="0"/>
                    <a:pt x="28" y="0"/>
                    <a:pt x="28" y="0"/>
                  </a:cubicBezTo>
                  <a:cubicBezTo>
                    <a:pt x="24" y="0"/>
                    <a:pt x="20" y="0"/>
                    <a:pt x="17"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6" name="Google Shape;1826;p33"/>
            <p:cNvSpPr/>
            <p:nvPr/>
          </p:nvSpPr>
          <p:spPr>
            <a:xfrm>
              <a:off x="7851503" y="2055073"/>
              <a:ext cx="68039" cy="328858"/>
            </a:xfrm>
            <a:custGeom>
              <a:avLst/>
              <a:gdLst/>
              <a:ahLst/>
              <a:cxnLst/>
              <a:rect l="l" t="t" r="r" b="b"/>
              <a:pathLst>
                <a:path w="14" h="66" extrusionOk="0">
                  <a:moveTo>
                    <a:pt x="10" y="63"/>
                  </a:moveTo>
                  <a:cubicBezTo>
                    <a:pt x="8" y="63"/>
                    <a:pt x="6" y="63"/>
                    <a:pt x="5" y="63"/>
                  </a:cubicBezTo>
                  <a:cubicBezTo>
                    <a:pt x="4" y="63"/>
                    <a:pt x="3" y="63"/>
                    <a:pt x="2" y="63"/>
                  </a:cubicBezTo>
                  <a:cubicBezTo>
                    <a:pt x="1" y="64"/>
                    <a:pt x="0" y="65"/>
                    <a:pt x="0" y="66"/>
                  </a:cubicBezTo>
                  <a:cubicBezTo>
                    <a:pt x="4" y="65"/>
                    <a:pt x="7" y="64"/>
                    <a:pt x="10" y="63"/>
                  </a:cubicBezTo>
                  <a:moveTo>
                    <a:pt x="14" y="0"/>
                  </a:moveTo>
                  <a:cubicBezTo>
                    <a:pt x="12" y="1"/>
                    <a:pt x="11" y="2"/>
                    <a:pt x="10" y="4"/>
                  </a:cubicBezTo>
                  <a:cubicBezTo>
                    <a:pt x="10" y="4"/>
                    <a:pt x="10" y="4"/>
                    <a:pt x="11" y="4"/>
                  </a:cubicBezTo>
                  <a:cubicBezTo>
                    <a:pt x="12" y="2"/>
                    <a:pt x="13" y="1"/>
                    <a:pt x="14"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7" name="Google Shape;1827;p33"/>
            <p:cNvSpPr/>
            <p:nvPr/>
          </p:nvSpPr>
          <p:spPr>
            <a:xfrm>
              <a:off x="7675734" y="1788586"/>
              <a:ext cx="595343" cy="249479"/>
            </a:xfrm>
            <a:custGeom>
              <a:avLst/>
              <a:gdLst/>
              <a:ahLst/>
              <a:cxnLst/>
              <a:rect l="l" t="t" r="r" b="b"/>
              <a:pathLst>
                <a:path w="120" h="50" extrusionOk="0">
                  <a:moveTo>
                    <a:pt x="17" y="5"/>
                  </a:moveTo>
                  <a:cubicBezTo>
                    <a:pt x="13" y="6"/>
                    <a:pt x="8" y="6"/>
                    <a:pt x="5" y="9"/>
                  </a:cubicBezTo>
                  <a:cubicBezTo>
                    <a:pt x="2" y="12"/>
                    <a:pt x="0" y="16"/>
                    <a:pt x="2" y="20"/>
                  </a:cubicBezTo>
                  <a:cubicBezTo>
                    <a:pt x="4" y="23"/>
                    <a:pt x="6" y="24"/>
                    <a:pt x="9" y="25"/>
                  </a:cubicBezTo>
                  <a:cubicBezTo>
                    <a:pt x="16" y="27"/>
                    <a:pt x="23" y="29"/>
                    <a:pt x="28" y="33"/>
                  </a:cubicBezTo>
                  <a:cubicBezTo>
                    <a:pt x="33" y="37"/>
                    <a:pt x="36" y="42"/>
                    <a:pt x="40" y="45"/>
                  </a:cubicBezTo>
                  <a:cubicBezTo>
                    <a:pt x="47" y="50"/>
                    <a:pt x="57" y="50"/>
                    <a:pt x="66" y="50"/>
                  </a:cubicBezTo>
                  <a:cubicBezTo>
                    <a:pt x="74" y="50"/>
                    <a:pt x="82" y="50"/>
                    <a:pt x="91" y="50"/>
                  </a:cubicBezTo>
                  <a:cubicBezTo>
                    <a:pt x="97" y="50"/>
                    <a:pt x="103" y="50"/>
                    <a:pt x="108" y="46"/>
                  </a:cubicBezTo>
                  <a:cubicBezTo>
                    <a:pt x="113" y="42"/>
                    <a:pt x="114" y="34"/>
                    <a:pt x="120" y="30"/>
                  </a:cubicBezTo>
                  <a:cubicBezTo>
                    <a:pt x="90" y="9"/>
                    <a:pt x="53" y="0"/>
                    <a:pt x="17" y="5"/>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8" name="Google Shape;1828;p33"/>
            <p:cNvSpPr/>
            <p:nvPr/>
          </p:nvSpPr>
          <p:spPr>
            <a:xfrm>
              <a:off x="7675734" y="1794254"/>
              <a:ext cx="493284" cy="124739"/>
            </a:xfrm>
            <a:custGeom>
              <a:avLst/>
              <a:gdLst/>
              <a:ahLst/>
              <a:cxnLst/>
              <a:rect l="l" t="t" r="r" b="b"/>
              <a:pathLst>
                <a:path w="100" h="25" extrusionOk="0">
                  <a:moveTo>
                    <a:pt x="17" y="4"/>
                  </a:moveTo>
                  <a:cubicBezTo>
                    <a:pt x="13" y="5"/>
                    <a:pt x="8" y="5"/>
                    <a:pt x="5" y="8"/>
                  </a:cubicBezTo>
                  <a:cubicBezTo>
                    <a:pt x="2" y="11"/>
                    <a:pt x="0" y="15"/>
                    <a:pt x="2" y="19"/>
                  </a:cubicBezTo>
                  <a:cubicBezTo>
                    <a:pt x="4" y="22"/>
                    <a:pt x="6" y="23"/>
                    <a:pt x="9" y="24"/>
                  </a:cubicBezTo>
                  <a:cubicBezTo>
                    <a:pt x="10" y="24"/>
                    <a:pt x="11" y="25"/>
                    <a:pt x="12" y="25"/>
                  </a:cubicBezTo>
                  <a:cubicBezTo>
                    <a:pt x="11" y="24"/>
                    <a:pt x="11" y="24"/>
                    <a:pt x="10" y="23"/>
                  </a:cubicBezTo>
                  <a:cubicBezTo>
                    <a:pt x="8" y="19"/>
                    <a:pt x="10" y="14"/>
                    <a:pt x="13" y="12"/>
                  </a:cubicBezTo>
                  <a:cubicBezTo>
                    <a:pt x="16" y="9"/>
                    <a:pt x="21" y="8"/>
                    <a:pt x="25" y="8"/>
                  </a:cubicBezTo>
                  <a:cubicBezTo>
                    <a:pt x="50" y="4"/>
                    <a:pt x="77" y="8"/>
                    <a:pt x="100" y="18"/>
                  </a:cubicBezTo>
                  <a:cubicBezTo>
                    <a:pt x="75" y="5"/>
                    <a:pt x="45" y="0"/>
                    <a:pt x="17" y="4"/>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9" name="Google Shape;1829;p33"/>
            <p:cNvSpPr/>
            <p:nvPr/>
          </p:nvSpPr>
          <p:spPr>
            <a:xfrm>
              <a:off x="7800472" y="1941673"/>
              <a:ext cx="113398" cy="85051"/>
            </a:xfrm>
            <a:custGeom>
              <a:avLst/>
              <a:gdLst/>
              <a:ahLst/>
              <a:cxnLst/>
              <a:rect l="l" t="t" r="r" b="b"/>
              <a:pathLst>
                <a:path w="23" h="17" extrusionOk="0">
                  <a:moveTo>
                    <a:pt x="0" y="0"/>
                  </a:moveTo>
                  <a:cubicBezTo>
                    <a:pt x="1" y="1"/>
                    <a:pt x="2" y="1"/>
                    <a:pt x="3" y="2"/>
                  </a:cubicBezTo>
                  <a:cubicBezTo>
                    <a:pt x="8" y="6"/>
                    <a:pt x="11" y="11"/>
                    <a:pt x="15" y="14"/>
                  </a:cubicBezTo>
                  <a:cubicBezTo>
                    <a:pt x="18" y="16"/>
                    <a:pt x="20" y="17"/>
                    <a:pt x="23" y="17"/>
                  </a:cubicBezTo>
                  <a:cubicBezTo>
                    <a:pt x="19" y="14"/>
                    <a:pt x="15" y="9"/>
                    <a:pt x="11" y="6"/>
                  </a:cubicBezTo>
                  <a:cubicBezTo>
                    <a:pt x="8" y="3"/>
                    <a:pt x="4" y="2"/>
                    <a:pt x="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0" name="Google Shape;1830;p33"/>
            <p:cNvSpPr/>
            <p:nvPr/>
          </p:nvSpPr>
          <p:spPr>
            <a:xfrm>
              <a:off x="7721094" y="1856625"/>
              <a:ext cx="425244" cy="164431"/>
            </a:xfrm>
            <a:custGeom>
              <a:avLst/>
              <a:gdLst/>
              <a:ahLst/>
              <a:cxnLst/>
              <a:rect l="l" t="t" r="r" b="b"/>
              <a:pathLst>
                <a:path w="86" h="33" extrusionOk="0">
                  <a:moveTo>
                    <a:pt x="3" y="0"/>
                  </a:moveTo>
                  <a:cubicBezTo>
                    <a:pt x="1" y="2"/>
                    <a:pt x="0" y="4"/>
                    <a:pt x="0" y="7"/>
                  </a:cubicBezTo>
                  <a:cubicBezTo>
                    <a:pt x="1" y="7"/>
                    <a:pt x="2" y="8"/>
                    <a:pt x="3" y="8"/>
                  </a:cubicBezTo>
                  <a:cubicBezTo>
                    <a:pt x="10" y="11"/>
                    <a:pt x="17" y="12"/>
                    <a:pt x="22" y="16"/>
                  </a:cubicBezTo>
                  <a:cubicBezTo>
                    <a:pt x="27" y="20"/>
                    <a:pt x="30" y="25"/>
                    <a:pt x="35" y="28"/>
                  </a:cubicBezTo>
                  <a:cubicBezTo>
                    <a:pt x="41" y="33"/>
                    <a:pt x="50" y="33"/>
                    <a:pt x="59" y="33"/>
                  </a:cubicBezTo>
                  <a:cubicBezTo>
                    <a:pt x="59" y="33"/>
                    <a:pt x="60" y="33"/>
                    <a:pt x="60" y="33"/>
                  </a:cubicBezTo>
                  <a:cubicBezTo>
                    <a:pt x="68" y="33"/>
                    <a:pt x="77" y="33"/>
                    <a:pt x="85" y="33"/>
                  </a:cubicBezTo>
                  <a:cubicBezTo>
                    <a:pt x="85" y="33"/>
                    <a:pt x="85" y="33"/>
                    <a:pt x="86" y="33"/>
                  </a:cubicBezTo>
                  <a:cubicBezTo>
                    <a:pt x="85" y="33"/>
                    <a:pt x="84" y="32"/>
                    <a:pt x="84" y="32"/>
                  </a:cubicBezTo>
                  <a:cubicBezTo>
                    <a:pt x="84" y="32"/>
                    <a:pt x="84" y="32"/>
                    <a:pt x="84" y="32"/>
                  </a:cubicBezTo>
                  <a:cubicBezTo>
                    <a:pt x="82" y="31"/>
                    <a:pt x="81" y="29"/>
                    <a:pt x="80" y="28"/>
                  </a:cubicBezTo>
                  <a:cubicBezTo>
                    <a:pt x="78" y="28"/>
                    <a:pt x="77" y="28"/>
                    <a:pt x="75" y="28"/>
                  </a:cubicBezTo>
                  <a:cubicBezTo>
                    <a:pt x="63" y="28"/>
                    <a:pt x="52" y="26"/>
                    <a:pt x="40" y="19"/>
                  </a:cubicBezTo>
                  <a:cubicBezTo>
                    <a:pt x="27" y="11"/>
                    <a:pt x="17" y="4"/>
                    <a:pt x="3"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1" name="Google Shape;1831;p33"/>
            <p:cNvSpPr/>
            <p:nvPr/>
          </p:nvSpPr>
          <p:spPr>
            <a:xfrm>
              <a:off x="7913870" y="1618487"/>
              <a:ext cx="425244" cy="391230"/>
            </a:xfrm>
            <a:custGeom>
              <a:avLst/>
              <a:gdLst/>
              <a:ahLst/>
              <a:cxnLst/>
              <a:rect l="l" t="t" r="r" b="b"/>
              <a:pathLst>
                <a:path w="86" h="79" extrusionOk="0">
                  <a:moveTo>
                    <a:pt x="54" y="12"/>
                  </a:moveTo>
                  <a:cubicBezTo>
                    <a:pt x="51" y="9"/>
                    <a:pt x="49" y="6"/>
                    <a:pt x="46" y="4"/>
                  </a:cubicBezTo>
                  <a:cubicBezTo>
                    <a:pt x="41" y="0"/>
                    <a:pt x="34" y="1"/>
                    <a:pt x="27" y="1"/>
                  </a:cubicBezTo>
                  <a:cubicBezTo>
                    <a:pt x="19" y="2"/>
                    <a:pt x="11" y="2"/>
                    <a:pt x="3" y="3"/>
                  </a:cubicBezTo>
                  <a:cubicBezTo>
                    <a:pt x="5" y="10"/>
                    <a:pt x="0" y="19"/>
                    <a:pt x="3" y="26"/>
                  </a:cubicBezTo>
                  <a:cubicBezTo>
                    <a:pt x="6" y="32"/>
                    <a:pt x="14" y="32"/>
                    <a:pt x="21" y="34"/>
                  </a:cubicBezTo>
                  <a:cubicBezTo>
                    <a:pt x="31" y="36"/>
                    <a:pt x="40" y="42"/>
                    <a:pt x="46" y="51"/>
                  </a:cubicBezTo>
                  <a:cubicBezTo>
                    <a:pt x="49" y="55"/>
                    <a:pt x="51" y="59"/>
                    <a:pt x="55" y="62"/>
                  </a:cubicBezTo>
                  <a:cubicBezTo>
                    <a:pt x="57" y="64"/>
                    <a:pt x="59" y="65"/>
                    <a:pt x="61" y="66"/>
                  </a:cubicBezTo>
                  <a:cubicBezTo>
                    <a:pt x="68" y="70"/>
                    <a:pt x="76" y="74"/>
                    <a:pt x="83" y="78"/>
                  </a:cubicBezTo>
                  <a:cubicBezTo>
                    <a:pt x="84" y="78"/>
                    <a:pt x="85" y="79"/>
                    <a:pt x="85" y="78"/>
                  </a:cubicBezTo>
                  <a:cubicBezTo>
                    <a:pt x="86" y="78"/>
                    <a:pt x="84" y="65"/>
                    <a:pt x="83" y="65"/>
                  </a:cubicBezTo>
                  <a:cubicBezTo>
                    <a:pt x="75" y="46"/>
                    <a:pt x="65" y="29"/>
                    <a:pt x="54" y="12"/>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2" name="Google Shape;1832;p33"/>
            <p:cNvSpPr/>
            <p:nvPr/>
          </p:nvSpPr>
          <p:spPr>
            <a:xfrm>
              <a:off x="7913870" y="1618487"/>
              <a:ext cx="249476" cy="147419"/>
            </a:xfrm>
            <a:custGeom>
              <a:avLst/>
              <a:gdLst/>
              <a:ahLst/>
              <a:cxnLst/>
              <a:rect l="l" t="t" r="r" b="b"/>
              <a:pathLst>
                <a:path w="50" h="30" extrusionOk="0">
                  <a:moveTo>
                    <a:pt x="27" y="1"/>
                  </a:moveTo>
                  <a:cubicBezTo>
                    <a:pt x="19" y="2"/>
                    <a:pt x="11" y="2"/>
                    <a:pt x="3" y="3"/>
                  </a:cubicBezTo>
                  <a:cubicBezTo>
                    <a:pt x="5" y="10"/>
                    <a:pt x="0" y="19"/>
                    <a:pt x="3" y="26"/>
                  </a:cubicBezTo>
                  <a:cubicBezTo>
                    <a:pt x="4" y="28"/>
                    <a:pt x="6" y="29"/>
                    <a:pt x="8" y="30"/>
                  </a:cubicBezTo>
                  <a:cubicBezTo>
                    <a:pt x="8" y="30"/>
                    <a:pt x="7" y="30"/>
                    <a:pt x="7" y="29"/>
                  </a:cubicBezTo>
                  <a:cubicBezTo>
                    <a:pt x="4" y="22"/>
                    <a:pt x="10" y="14"/>
                    <a:pt x="7" y="6"/>
                  </a:cubicBezTo>
                  <a:cubicBezTo>
                    <a:pt x="15" y="6"/>
                    <a:pt x="23" y="5"/>
                    <a:pt x="32" y="5"/>
                  </a:cubicBezTo>
                  <a:cubicBezTo>
                    <a:pt x="38" y="4"/>
                    <a:pt x="45" y="4"/>
                    <a:pt x="50" y="8"/>
                  </a:cubicBezTo>
                  <a:cubicBezTo>
                    <a:pt x="49" y="6"/>
                    <a:pt x="47" y="5"/>
                    <a:pt x="46" y="4"/>
                  </a:cubicBezTo>
                  <a:cubicBezTo>
                    <a:pt x="41" y="0"/>
                    <a:pt x="34" y="1"/>
                    <a:pt x="27" y="1"/>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3" name="Google Shape;1833;p33"/>
            <p:cNvSpPr/>
            <p:nvPr/>
          </p:nvSpPr>
          <p:spPr>
            <a:xfrm>
              <a:off x="7925210" y="1658175"/>
              <a:ext cx="5672" cy="51032"/>
            </a:xfrm>
            <a:custGeom>
              <a:avLst/>
              <a:gdLst/>
              <a:ahLst/>
              <a:cxnLst/>
              <a:rect l="l" t="t" r="r" b="b"/>
              <a:pathLst>
                <a:path w="1" h="10" extrusionOk="0">
                  <a:moveTo>
                    <a:pt x="1" y="0"/>
                  </a:moveTo>
                  <a:cubicBezTo>
                    <a:pt x="1" y="3"/>
                    <a:pt x="0" y="6"/>
                    <a:pt x="0" y="10"/>
                  </a:cubicBezTo>
                  <a:cubicBezTo>
                    <a:pt x="0" y="10"/>
                    <a:pt x="0" y="10"/>
                    <a:pt x="0" y="10"/>
                  </a:cubicBezTo>
                  <a:cubicBezTo>
                    <a:pt x="0" y="6"/>
                    <a:pt x="1" y="3"/>
                    <a:pt x="1" y="0"/>
                  </a:cubicBezTo>
                  <a:cubicBezTo>
                    <a:pt x="1" y="0"/>
                    <a:pt x="1" y="0"/>
                    <a:pt x="1"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4" name="Google Shape;1834;p33"/>
            <p:cNvSpPr/>
            <p:nvPr/>
          </p:nvSpPr>
          <p:spPr>
            <a:xfrm>
              <a:off x="7925210" y="1709206"/>
              <a:ext cx="5672" cy="39692"/>
            </a:xfrm>
            <a:custGeom>
              <a:avLst/>
              <a:gdLst/>
              <a:ahLst/>
              <a:cxnLst/>
              <a:rect l="l" t="t" r="r" b="b"/>
              <a:pathLst>
                <a:path w="1" h="8" extrusionOk="0">
                  <a:moveTo>
                    <a:pt x="1" y="7"/>
                  </a:moveTo>
                  <a:cubicBezTo>
                    <a:pt x="1" y="7"/>
                    <a:pt x="1" y="7"/>
                    <a:pt x="1" y="8"/>
                  </a:cubicBezTo>
                  <a:cubicBezTo>
                    <a:pt x="1" y="7"/>
                    <a:pt x="1" y="7"/>
                    <a:pt x="1" y="7"/>
                  </a:cubicBezTo>
                  <a:moveTo>
                    <a:pt x="0" y="0"/>
                  </a:moveTo>
                  <a:cubicBezTo>
                    <a:pt x="0" y="2"/>
                    <a:pt x="0" y="5"/>
                    <a:pt x="1" y="7"/>
                  </a:cubicBezTo>
                  <a:cubicBezTo>
                    <a:pt x="0" y="6"/>
                    <a:pt x="0" y="4"/>
                    <a:pt x="0" y="2"/>
                  </a:cubicBezTo>
                  <a:cubicBezTo>
                    <a:pt x="0" y="1"/>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5" name="Google Shape;1835;p33"/>
            <p:cNvSpPr/>
            <p:nvPr/>
          </p:nvSpPr>
          <p:spPr>
            <a:xfrm>
              <a:off x="7930882" y="1692194"/>
              <a:ext cx="164429" cy="113399"/>
            </a:xfrm>
            <a:custGeom>
              <a:avLst/>
              <a:gdLst/>
              <a:ahLst/>
              <a:cxnLst/>
              <a:rect l="l" t="t" r="r" b="b"/>
              <a:pathLst>
                <a:path w="34" h="23" extrusionOk="0">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4" y="0"/>
                  </a:moveTo>
                  <a:cubicBezTo>
                    <a:pt x="4" y="5"/>
                    <a:pt x="2" y="10"/>
                    <a:pt x="4" y="14"/>
                  </a:cubicBezTo>
                  <a:cubicBezTo>
                    <a:pt x="4" y="15"/>
                    <a:pt x="5" y="15"/>
                    <a:pt x="5" y="15"/>
                  </a:cubicBezTo>
                  <a:cubicBezTo>
                    <a:pt x="3" y="14"/>
                    <a:pt x="1" y="13"/>
                    <a:pt x="0" y="11"/>
                  </a:cubicBezTo>
                  <a:cubicBezTo>
                    <a:pt x="4" y="17"/>
                    <a:pt x="12" y="17"/>
                    <a:pt x="18" y="19"/>
                  </a:cubicBezTo>
                  <a:cubicBezTo>
                    <a:pt x="22" y="20"/>
                    <a:pt x="26" y="21"/>
                    <a:pt x="29" y="23"/>
                  </a:cubicBezTo>
                  <a:cubicBezTo>
                    <a:pt x="29" y="23"/>
                    <a:pt x="29" y="22"/>
                    <a:pt x="29" y="22"/>
                  </a:cubicBezTo>
                  <a:cubicBezTo>
                    <a:pt x="29" y="22"/>
                    <a:pt x="29" y="22"/>
                    <a:pt x="29" y="22"/>
                  </a:cubicBezTo>
                  <a:cubicBezTo>
                    <a:pt x="29" y="22"/>
                    <a:pt x="29" y="21"/>
                    <a:pt x="29" y="21"/>
                  </a:cubicBezTo>
                  <a:cubicBezTo>
                    <a:pt x="29" y="21"/>
                    <a:pt x="29" y="21"/>
                    <a:pt x="29" y="21"/>
                  </a:cubicBezTo>
                  <a:cubicBezTo>
                    <a:pt x="30" y="20"/>
                    <a:pt x="31" y="18"/>
                    <a:pt x="31" y="17"/>
                  </a:cubicBezTo>
                  <a:cubicBezTo>
                    <a:pt x="31" y="17"/>
                    <a:pt x="31" y="17"/>
                    <a:pt x="31" y="17"/>
                  </a:cubicBezTo>
                  <a:cubicBezTo>
                    <a:pt x="32" y="15"/>
                    <a:pt x="33" y="13"/>
                    <a:pt x="34" y="11"/>
                  </a:cubicBezTo>
                  <a:cubicBezTo>
                    <a:pt x="32" y="12"/>
                    <a:pt x="29" y="12"/>
                    <a:pt x="27" y="12"/>
                  </a:cubicBezTo>
                  <a:cubicBezTo>
                    <a:pt x="23" y="12"/>
                    <a:pt x="18" y="11"/>
                    <a:pt x="14" y="9"/>
                  </a:cubicBezTo>
                  <a:cubicBezTo>
                    <a:pt x="10" y="8"/>
                    <a:pt x="7" y="5"/>
                    <a:pt x="5" y="1"/>
                  </a:cubicBezTo>
                  <a:cubicBezTo>
                    <a:pt x="5" y="1"/>
                    <a:pt x="4" y="0"/>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6" name="Google Shape;1836;p33"/>
            <p:cNvSpPr/>
            <p:nvPr/>
          </p:nvSpPr>
          <p:spPr>
            <a:xfrm>
              <a:off x="8220045" y="1675186"/>
              <a:ext cx="555651" cy="328858"/>
            </a:xfrm>
            <a:custGeom>
              <a:avLst/>
              <a:gdLst/>
              <a:ahLst/>
              <a:cxnLst/>
              <a:rect l="l" t="t" r="r" b="b"/>
              <a:pathLst>
                <a:path w="112" h="67" extrusionOk="0">
                  <a:moveTo>
                    <a:pt x="90" y="9"/>
                  </a:moveTo>
                  <a:cubicBezTo>
                    <a:pt x="84" y="9"/>
                    <a:pt x="79" y="5"/>
                    <a:pt x="73" y="4"/>
                  </a:cubicBezTo>
                  <a:cubicBezTo>
                    <a:pt x="59" y="0"/>
                    <a:pt x="45" y="8"/>
                    <a:pt x="32" y="15"/>
                  </a:cubicBezTo>
                  <a:cubicBezTo>
                    <a:pt x="24" y="20"/>
                    <a:pt x="15" y="25"/>
                    <a:pt x="10" y="34"/>
                  </a:cubicBezTo>
                  <a:cubicBezTo>
                    <a:pt x="7" y="38"/>
                    <a:pt x="5" y="43"/>
                    <a:pt x="4" y="48"/>
                  </a:cubicBezTo>
                  <a:cubicBezTo>
                    <a:pt x="2" y="54"/>
                    <a:pt x="0" y="63"/>
                    <a:pt x="6" y="66"/>
                  </a:cubicBezTo>
                  <a:cubicBezTo>
                    <a:pt x="8" y="67"/>
                    <a:pt x="11" y="67"/>
                    <a:pt x="13" y="67"/>
                  </a:cubicBezTo>
                  <a:cubicBezTo>
                    <a:pt x="26" y="65"/>
                    <a:pt x="36" y="54"/>
                    <a:pt x="48" y="48"/>
                  </a:cubicBezTo>
                  <a:cubicBezTo>
                    <a:pt x="58" y="43"/>
                    <a:pt x="70" y="41"/>
                    <a:pt x="79" y="33"/>
                  </a:cubicBezTo>
                  <a:cubicBezTo>
                    <a:pt x="81" y="31"/>
                    <a:pt x="83" y="29"/>
                    <a:pt x="85" y="28"/>
                  </a:cubicBezTo>
                  <a:cubicBezTo>
                    <a:pt x="88" y="27"/>
                    <a:pt x="92" y="28"/>
                    <a:pt x="95" y="28"/>
                  </a:cubicBezTo>
                  <a:cubicBezTo>
                    <a:pt x="99" y="28"/>
                    <a:pt x="104" y="27"/>
                    <a:pt x="107" y="24"/>
                  </a:cubicBezTo>
                  <a:cubicBezTo>
                    <a:pt x="111" y="22"/>
                    <a:pt x="112" y="16"/>
                    <a:pt x="110" y="13"/>
                  </a:cubicBezTo>
                  <a:cubicBezTo>
                    <a:pt x="107" y="9"/>
                    <a:pt x="101" y="9"/>
                    <a:pt x="96" y="9"/>
                  </a:cubicBezTo>
                  <a:cubicBezTo>
                    <a:pt x="94" y="9"/>
                    <a:pt x="92" y="9"/>
                    <a:pt x="90" y="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7" name="Google Shape;1837;p33"/>
            <p:cNvSpPr/>
            <p:nvPr/>
          </p:nvSpPr>
          <p:spPr>
            <a:xfrm>
              <a:off x="8316436" y="1675186"/>
              <a:ext cx="459264" cy="124739"/>
            </a:xfrm>
            <a:custGeom>
              <a:avLst/>
              <a:gdLst/>
              <a:ahLst/>
              <a:cxnLst/>
              <a:rect l="l" t="t" r="r" b="b"/>
              <a:pathLst>
                <a:path w="93" h="26" extrusionOk="0">
                  <a:moveTo>
                    <a:pt x="71" y="9"/>
                  </a:moveTo>
                  <a:cubicBezTo>
                    <a:pt x="65" y="9"/>
                    <a:pt x="60" y="5"/>
                    <a:pt x="54" y="4"/>
                  </a:cubicBezTo>
                  <a:cubicBezTo>
                    <a:pt x="40" y="0"/>
                    <a:pt x="26" y="8"/>
                    <a:pt x="13" y="15"/>
                  </a:cubicBezTo>
                  <a:cubicBezTo>
                    <a:pt x="9" y="18"/>
                    <a:pt x="4" y="21"/>
                    <a:pt x="0" y="24"/>
                  </a:cubicBezTo>
                  <a:cubicBezTo>
                    <a:pt x="3" y="22"/>
                    <a:pt x="6" y="20"/>
                    <a:pt x="9" y="18"/>
                  </a:cubicBezTo>
                  <a:cubicBezTo>
                    <a:pt x="22" y="11"/>
                    <a:pt x="36" y="3"/>
                    <a:pt x="50" y="7"/>
                  </a:cubicBezTo>
                  <a:cubicBezTo>
                    <a:pt x="56" y="8"/>
                    <a:pt x="61" y="12"/>
                    <a:pt x="67" y="12"/>
                  </a:cubicBezTo>
                  <a:cubicBezTo>
                    <a:pt x="69" y="12"/>
                    <a:pt x="71" y="12"/>
                    <a:pt x="73" y="12"/>
                  </a:cubicBezTo>
                  <a:cubicBezTo>
                    <a:pt x="79" y="12"/>
                    <a:pt x="84" y="11"/>
                    <a:pt x="87" y="16"/>
                  </a:cubicBezTo>
                  <a:cubicBezTo>
                    <a:pt x="89" y="19"/>
                    <a:pt x="88" y="23"/>
                    <a:pt x="85" y="26"/>
                  </a:cubicBezTo>
                  <a:cubicBezTo>
                    <a:pt x="86" y="26"/>
                    <a:pt x="87" y="25"/>
                    <a:pt x="88" y="24"/>
                  </a:cubicBezTo>
                  <a:cubicBezTo>
                    <a:pt x="92" y="22"/>
                    <a:pt x="93" y="16"/>
                    <a:pt x="91" y="13"/>
                  </a:cubicBezTo>
                  <a:cubicBezTo>
                    <a:pt x="88" y="9"/>
                    <a:pt x="82" y="9"/>
                    <a:pt x="77" y="9"/>
                  </a:cubicBezTo>
                  <a:cubicBezTo>
                    <a:pt x="75" y="9"/>
                    <a:pt x="73" y="9"/>
                    <a:pt x="71" y="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8" name="Google Shape;1838;p33"/>
            <p:cNvSpPr/>
            <p:nvPr/>
          </p:nvSpPr>
          <p:spPr>
            <a:xfrm>
              <a:off x="8401482" y="1771574"/>
              <a:ext cx="351534" cy="124739"/>
            </a:xfrm>
            <a:custGeom>
              <a:avLst/>
              <a:gdLst/>
              <a:ahLst/>
              <a:cxnLst/>
              <a:rect l="l" t="t" r="r" b="b"/>
              <a:pathLst>
                <a:path w="71" h="25" extrusionOk="0">
                  <a:moveTo>
                    <a:pt x="71" y="0"/>
                  </a:moveTo>
                  <a:cubicBezTo>
                    <a:pt x="66" y="3"/>
                    <a:pt x="60" y="3"/>
                    <a:pt x="54" y="3"/>
                  </a:cubicBezTo>
                  <a:cubicBezTo>
                    <a:pt x="42" y="4"/>
                    <a:pt x="33" y="13"/>
                    <a:pt x="21" y="14"/>
                  </a:cubicBezTo>
                  <a:cubicBezTo>
                    <a:pt x="15" y="14"/>
                    <a:pt x="8" y="16"/>
                    <a:pt x="1" y="18"/>
                  </a:cubicBezTo>
                  <a:cubicBezTo>
                    <a:pt x="1" y="18"/>
                    <a:pt x="1" y="18"/>
                    <a:pt x="1" y="18"/>
                  </a:cubicBezTo>
                  <a:cubicBezTo>
                    <a:pt x="1" y="19"/>
                    <a:pt x="1" y="19"/>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2"/>
                    <a:pt x="0" y="23"/>
                    <a:pt x="0" y="25"/>
                  </a:cubicBezTo>
                  <a:cubicBezTo>
                    <a:pt x="1" y="25"/>
                    <a:pt x="3" y="25"/>
                    <a:pt x="4" y="25"/>
                  </a:cubicBezTo>
                  <a:cubicBezTo>
                    <a:pt x="4" y="25"/>
                    <a:pt x="5" y="25"/>
                    <a:pt x="5" y="25"/>
                  </a:cubicBezTo>
                  <a:cubicBezTo>
                    <a:pt x="7" y="25"/>
                    <a:pt x="9" y="25"/>
                    <a:pt x="11" y="25"/>
                  </a:cubicBezTo>
                  <a:cubicBezTo>
                    <a:pt x="22" y="20"/>
                    <a:pt x="34" y="18"/>
                    <a:pt x="42" y="10"/>
                  </a:cubicBezTo>
                  <a:cubicBezTo>
                    <a:pt x="44" y="8"/>
                    <a:pt x="46" y="6"/>
                    <a:pt x="49" y="5"/>
                  </a:cubicBezTo>
                  <a:cubicBezTo>
                    <a:pt x="50" y="4"/>
                    <a:pt x="52" y="4"/>
                    <a:pt x="53" y="4"/>
                  </a:cubicBezTo>
                  <a:cubicBezTo>
                    <a:pt x="55" y="4"/>
                    <a:pt x="56" y="4"/>
                    <a:pt x="58" y="5"/>
                  </a:cubicBezTo>
                  <a:cubicBezTo>
                    <a:pt x="58" y="5"/>
                    <a:pt x="59" y="5"/>
                    <a:pt x="59" y="5"/>
                  </a:cubicBezTo>
                  <a:cubicBezTo>
                    <a:pt x="63" y="5"/>
                    <a:pt x="67" y="4"/>
                    <a:pt x="70" y="1"/>
                  </a:cubicBezTo>
                  <a:cubicBezTo>
                    <a:pt x="71" y="1"/>
                    <a:pt x="71" y="1"/>
                    <a:pt x="71" y="1"/>
                  </a:cubicBezTo>
                  <a:cubicBezTo>
                    <a:pt x="71" y="1"/>
                    <a:pt x="71" y="0"/>
                    <a:pt x="71"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9" name="Google Shape;1839;p33"/>
            <p:cNvSpPr/>
            <p:nvPr/>
          </p:nvSpPr>
          <p:spPr>
            <a:xfrm>
              <a:off x="8753017" y="1771574"/>
              <a:ext cx="5672" cy="5672"/>
            </a:xfrm>
            <a:custGeom>
              <a:avLst/>
              <a:gdLst/>
              <a:ahLst/>
              <a:cxnLst/>
              <a:rect l="l" t="t" r="r" b="b"/>
              <a:pathLst>
                <a:path w="1" h="1" extrusionOk="0">
                  <a:moveTo>
                    <a:pt x="1" y="0"/>
                  </a:moveTo>
                  <a:cubicBezTo>
                    <a:pt x="1" y="0"/>
                    <a:pt x="0" y="0"/>
                    <a:pt x="0" y="0"/>
                  </a:cubicBezTo>
                  <a:cubicBezTo>
                    <a:pt x="0" y="0"/>
                    <a:pt x="0" y="1"/>
                    <a:pt x="0" y="1"/>
                  </a:cubicBezTo>
                  <a:cubicBezTo>
                    <a:pt x="0" y="0"/>
                    <a:pt x="1" y="0"/>
                    <a:pt x="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0" name="Google Shape;1840;p33"/>
            <p:cNvSpPr/>
            <p:nvPr/>
          </p:nvSpPr>
          <p:spPr>
            <a:xfrm>
              <a:off x="8248397" y="1896313"/>
              <a:ext cx="606682" cy="340198"/>
            </a:xfrm>
            <a:custGeom>
              <a:avLst/>
              <a:gdLst/>
              <a:ahLst/>
              <a:cxnLst/>
              <a:rect l="l" t="t" r="r" b="b"/>
              <a:pathLst>
                <a:path w="122" h="68" extrusionOk="0">
                  <a:moveTo>
                    <a:pt x="110" y="44"/>
                  </a:moveTo>
                  <a:cubicBezTo>
                    <a:pt x="107" y="41"/>
                    <a:pt x="106" y="38"/>
                    <a:pt x="104" y="35"/>
                  </a:cubicBezTo>
                  <a:cubicBezTo>
                    <a:pt x="99" y="22"/>
                    <a:pt x="88" y="13"/>
                    <a:pt x="75" y="7"/>
                  </a:cubicBezTo>
                  <a:cubicBezTo>
                    <a:pt x="63" y="2"/>
                    <a:pt x="49" y="0"/>
                    <a:pt x="35" y="0"/>
                  </a:cubicBezTo>
                  <a:cubicBezTo>
                    <a:pt x="26" y="0"/>
                    <a:pt x="16" y="1"/>
                    <a:pt x="8" y="5"/>
                  </a:cubicBezTo>
                  <a:cubicBezTo>
                    <a:pt x="4" y="8"/>
                    <a:pt x="1" y="11"/>
                    <a:pt x="0" y="15"/>
                  </a:cubicBezTo>
                  <a:cubicBezTo>
                    <a:pt x="0" y="21"/>
                    <a:pt x="4" y="25"/>
                    <a:pt x="10" y="27"/>
                  </a:cubicBezTo>
                  <a:cubicBezTo>
                    <a:pt x="15" y="29"/>
                    <a:pt x="21" y="29"/>
                    <a:pt x="26" y="29"/>
                  </a:cubicBezTo>
                  <a:cubicBezTo>
                    <a:pt x="39" y="30"/>
                    <a:pt x="52" y="34"/>
                    <a:pt x="64" y="39"/>
                  </a:cubicBezTo>
                  <a:cubicBezTo>
                    <a:pt x="69" y="40"/>
                    <a:pt x="73" y="42"/>
                    <a:pt x="77" y="45"/>
                  </a:cubicBezTo>
                  <a:cubicBezTo>
                    <a:pt x="81" y="49"/>
                    <a:pt x="84" y="55"/>
                    <a:pt x="88" y="60"/>
                  </a:cubicBezTo>
                  <a:cubicBezTo>
                    <a:pt x="96" y="68"/>
                    <a:pt x="111" y="68"/>
                    <a:pt x="119" y="60"/>
                  </a:cubicBezTo>
                  <a:cubicBezTo>
                    <a:pt x="120" y="59"/>
                    <a:pt x="121" y="58"/>
                    <a:pt x="121" y="57"/>
                  </a:cubicBezTo>
                  <a:cubicBezTo>
                    <a:pt x="122" y="54"/>
                    <a:pt x="120" y="51"/>
                    <a:pt x="118" y="49"/>
                  </a:cubicBezTo>
                  <a:cubicBezTo>
                    <a:pt x="115" y="47"/>
                    <a:pt x="112" y="46"/>
                    <a:pt x="110" y="44"/>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1" name="Google Shape;1841;p33"/>
            <p:cNvSpPr/>
            <p:nvPr/>
          </p:nvSpPr>
          <p:spPr>
            <a:xfrm>
              <a:off x="8701989" y="1981365"/>
              <a:ext cx="85050" cy="119071"/>
            </a:xfrm>
            <a:custGeom>
              <a:avLst/>
              <a:gdLst/>
              <a:ahLst/>
              <a:cxnLst/>
              <a:rect l="l" t="t" r="r" b="b"/>
              <a:pathLst>
                <a:path w="17" h="24" extrusionOk="0">
                  <a:moveTo>
                    <a:pt x="0" y="0"/>
                  </a:moveTo>
                  <a:cubicBezTo>
                    <a:pt x="3" y="4"/>
                    <a:pt x="6" y="8"/>
                    <a:pt x="8" y="13"/>
                  </a:cubicBezTo>
                  <a:cubicBezTo>
                    <a:pt x="10" y="16"/>
                    <a:pt x="11" y="20"/>
                    <a:pt x="14" y="22"/>
                  </a:cubicBezTo>
                  <a:cubicBezTo>
                    <a:pt x="14" y="23"/>
                    <a:pt x="15" y="24"/>
                    <a:pt x="17" y="24"/>
                  </a:cubicBezTo>
                  <a:cubicBezTo>
                    <a:pt x="15" y="22"/>
                    <a:pt x="14" y="20"/>
                    <a:pt x="13" y="18"/>
                  </a:cubicBezTo>
                  <a:cubicBezTo>
                    <a:pt x="10" y="11"/>
                    <a:pt x="6" y="5"/>
                    <a:pt x="0"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2" name="Google Shape;1842;p33"/>
            <p:cNvSpPr/>
            <p:nvPr/>
          </p:nvSpPr>
          <p:spPr>
            <a:xfrm>
              <a:off x="8259737" y="1998373"/>
              <a:ext cx="362874" cy="113399"/>
            </a:xfrm>
            <a:custGeom>
              <a:avLst/>
              <a:gdLst/>
              <a:ahLst/>
              <a:cxnLst/>
              <a:rect l="l" t="t" r="r" b="b"/>
              <a:pathLst>
                <a:path w="73" h="22" extrusionOk="0">
                  <a:moveTo>
                    <a:pt x="57" y="13"/>
                  </a:moveTo>
                  <a:cubicBezTo>
                    <a:pt x="45" y="8"/>
                    <a:pt x="32" y="4"/>
                    <a:pt x="19" y="3"/>
                  </a:cubicBezTo>
                  <a:cubicBezTo>
                    <a:pt x="14" y="3"/>
                    <a:pt x="8" y="3"/>
                    <a:pt x="3" y="1"/>
                  </a:cubicBezTo>
                  <a:cubicBezTo>
                    <a:pt x="2" y="1"/>
                    <a:pt x="1" y="1"/>
                    <a:pt x="0" y="0"/>
                  </a:cubicBezTo>
                  <a:cubicBezTo>
                    <a:pt x="2" y="3"/>
                    <a:pt x="5" y="5"/>
                    <a:pt x="8" y="6"/>
                  </a:cubicBezTo>
                  <a:cubicBezTo>
                    <a:pt x="13" y="8"/>
                    <a:pt x="19" y="8"/>
                    <a:pt x="24" y="8"/>
                  </a:cubicBezTo>
                  <a:cubicBezTo>
                    <a:pt x="37" y="9"/>
                    <a:pt x="50" y="13"/>
                    <a:pt x="62" y="18"/>
                  </a:cubicBezTo>
                  <a:cubicBezTo>
                    <a:pt x="66" y="19"/>
                    <a:pt x="70" y="20"/>
                    <a:pt x="73" y="22"/>
                  </a:cubicBezTo>
                  <a:cubicBezTo>
                    <a:pt x="72" y="21"/>
                    <a:pt x="71" y="20"/>
                    <a:pt x="70" y="19"/>
                  </a:cubicBezTo>
                  <a:cubicBezTo>
                    <a:pt x="66" y="16"/>
                    <a:pt x="62" y="14"/>
                    <a:pt x="57" y="1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3" name="Google Shape;1843;p33"/>
            <p:cNvSpPr/>
            <p:nvPr/>
          </p:nvSpPr>
          <p:spPr>
            <a:xfrm>
              <a:off x="8679310" y="2134452"/>
              <a:ext cx="175769" cy="102060"/>
            </a:xfrm>
            <a:custGeom>
              <a:avLst/>
              <a:gdLst/>
              <a:ahLst/>
              <a:cxnLst/>
              <a:rect l="l" t="t" r="r" b="b"/>
              <a:pathLst>
                <a:path w="36" h="20" extrusionOk="0">
                  <a:moveTo>
                    <a:pt x="30" y="0"/>
                  </a:moveTo>
                  <a:cubicBezTo>
                    <a:pt x="30" y="1"/>
                    <a:pt x="31" y="3"/>
                    <a:pt x="30" y="4"/>
                  </a:cubicBezTo>
                  <a:cubicBezTo>
                    <a:pt x="30" y="5"/>
                    <a:pt x="29" y="6"/>
                    <a:pt x="28" y="7"/>
                  </a:cubicBezTo>
                  <a:cubicBezTo>
                    <a:pt x="21" y="14"/>
                    <a:pt x="9" y="15"/>
                    <a:pt x="0" y="10"/>
                  </a:cubicBezTo>
                  <a:cubicBezTo>
                    <a:pt x="1" y="10"/>
                    <a:pt x="2" y="11"/>
                    <a:pt x="2" y="12"/>
                  </a:cubicBezTo>
                  <a:cubicBezTo>
                    <a:pt x="10" y="20"/>
                    <a:pt x="25" y="20"/>
                    <a:pt x="33" y="12"/>
                  </a:cubicBezTo>
                  <a:cubicBezTo>
                    <a:pt x="34" y="11"/>
                    <a:pt x="35" y="10"/>
                    <a:pt x="35" y="9"/>
                  </a:cubicBezTo>
                  <a:cubicBezTo>
                    <a:pt x="36" y="6"/>
                    <a:pt x="34" y="3"/>
                    <a:pt x="32" y="1"/>
                  </a:cubicBezTo>
                  <a:cubicBezTo>
                    <a:pt x="31" y="1"/>
                    <a:pt x="30" y="0"/>
                    <a:pt x="3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4" name="Google Shape;1844;p33"/>
            <p:cNvSpPr/>
            <p:nvPr/>
          </p:nvSpPr>
          <p:spPr>
            <a:xfrm>
              <a:off x="8344783" y="1964353"/>
              <a:ext cx="408233" cy="232470"/>
            </a:xfrm>
            <a:custGeom>
              <a:avLst/>
              <a:gdLst/>
              <a:ahLst/>
              <a:cxnLst/>
              <a:rect l="l" t="t" r="r" b="b"/>
              <a:pathLst>
                <a:path w="82" h="47" extrusionOk="0">
                  <a:moveTo>
                    <a:pt x="4" y="0"/>
                  </a:moveTo>
                  <a:cubicBezTo>
                    <a:pt x="3" y="2"/>
                    <a:pt x="1" y="4"/>
                    <a:pt x="0" y="6"/>
                  </a:cubicBezTo>
                  <a:cubicBezTo>
                    <a:pt x="12" y="9"/>
                    <a:pt x="25" y="10"/>
                    <a:pt x="36" y="16"/>
                  </a:cubicBezTo>
                  <a:cubicBezTo>
                    <a:pt x="53" y="23"/>
                    <a:pt x="65" y="37"/>
                    <a:pt x="80" y="47"/>
                  </a:cubicBezTo>
                  <a:cubicBezTo>
                    <a:pt x="81" y="47"/>
                    <a:pt x="81" y="47"/>
                    <a:pt x="82" y="47"/>
                  </a:cubicBezTo>
                  <a:cubicBezTo>
                    <a:pt x="78" y="44"/>
                    <a:pt x="75" y="40"/>
                    <a:pt x="71" y="36"/>
                  </a:cubicBezTo>
                  <a:cubicBezTo>
                    <a:pt x="64" y="27"/>
                    <a:pt x="53" y="9"/>
                    <a:pt x="41" y="7"/>
                  </a:cubicBezTo>
                  <a:cubicBezTo>
                    <a:pt x="29" y="4"/>
                    <a:pt x="15" y="5"/>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5" name="Google Shape;1845;p33"/>
            <p:cNvSpPr/>
            <p:nvPr/>
          </p:nvSpPr>
          <p:spPr>
            <a:xfrm>
              <a:off x="8061288" y="1329316"/>
              <a:ext cx="385553" cy="720088"/>
            </a:xfrm>
            <a:custGeom>
              <a:avLst/>
              <a:gdLst/>
              <a:ahLst/>
              <a:cxnLst/>
              <a:rect l="l" t="t" r="r" b="b"/>
              <a:pathLst>
                <a:path w="77" h="145" extrusionOk="0">
                  <a:moveTo>
                    <a:pt x="70" y="46"/>
                  </a:moveTo>
                  <a:cubicBezTo>
                    <a:pt x="68" y="41"/>
                    <a:pt x="64" y="38"/>
                    <a:pt x="61" y="34"/>
                  </a:cubicBezTo>
                  <a:cubicBezTo>
                    <a:pt x="55" y="26"/>
                    <a:pt x="53" y="17"/>
                    <a:pt x="49" y="8"/>
                  </a:cubicBezTo>
                  <a:cubicBezTo>
                    <a:pt x="48" y="6"/>
                    <a:pt x="47" y="3"/>
                    <a:pt x="45" y="2"/>
                  </a:cubicBezTo>
                  <a:cubicBezTo>
                    <a:pt x="42" y="0"/>
                    <a:pt x="37" y="3"/>
                    <a:pt x="35" y="6"/>
                  </a:cubicBezTo>
                  <a:cubicBezTo>
                    <a:pt x="33" y="9"/>
                    <a:pt x="33" y="13"/>
                    <a:pt x="32" y="17"/>
                  </a:cubicBezTo>
                  <a:cubicBezTo>
                    <a:pt x="29" y="39"/>
                    <a:pt x="21" y="59"/>
                    <a:pt x="11" y="78"/>
                  </a:cubicBezTo>
                  <a:cubicBezTo>
                    <a:pt x="8" y="83"/>
                    <a:pt x="5" y="89"/>
                    <a:pt x="2" y="94"/>
                  </a:cubicBezTo>
                  <a:cubicBezTo>
                    <a:pt x="0" y="110"/>
                    <a:pt x="3" y="128"/>
                    <a:pt x="15" y="138"/>
                  </a:cubicBezTo>
                  <a:cubicBezTo>
                    <a:pt x="17" y="140"/>
                    <a:pt x="20" y="142"/>
                    <a:pt x="24" y="144"/>
                  </a:cubicBezTo>
                  <a:cubicBezTo>
                    <a:pt x="36" y="145"/>
                    <a:pt x="47" y="144"/>
                    <a:pt x="56" y="135"/>
                  </a:cubicBezTo>
                  <a:cubicBezTo>
                    <a:pt x="63" y="128"/>
                    <a:pt x="67" y="119"/>
                    <a:pt x="69" y="109"/>
                  </a:cubicBezTo>
                  <a:cubicBezTo>
                    <a:pt x="68" y="103"/>
                    <a:pt x="67" y="96"/>
                    <a:pt x="67" y="90"/>
                  </a:cubicBezTo>
                  <a:cubicBezTo>
                    <a:pt x="68" y="75"/>
                    <a:pt x="77" y="59"/>
                    <a:pt x="70" y="4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6" name="Google Shape;1846;p33"/>
            <p:cNvSpPr/>
            <p:nvPr/>
          </p:nvSpPr>
          <p:spPr>
            <a:xfrm>
              <a:off x="8180358" y="2043733"/>
              <a:ext cx="5672" cy="0"/>
            </a:xfrm>
            <a:custGeom>
              <a:avLst/>
              <a:gdLst/>
              <a:ahLst/>
              <a:cxnLst/>
              <a:rect l="l" t="t" r="r" b="b"/>
              <a:pathLst>
                <a:path w="1" h="120000" extrusionOk="0">
                  <a:moveTo>
                    <a:pt x="0" y="0"/>
                  </a:moveTo>
                  <a:cubicBezTo>
                    <a:pt x="0" y="0"/>
                    <a:pt x="1" y="0"/>
                    <a:pt x="1" y="0"/>
                  </a:cubicBezTo>
                  <a:cubicBezTo>
                    <a:pt x="1" y="0"/>
                    <a:pt x="1" y="0"/>
                    <a:pt x="1" y="0"/>
                  </a:cubicBezTo>
                  <a:cubicBezTo>
                    <a:pt x="1"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7" name="Google Shape;1847;p33"/>
            <p:cNvSpPr/>
            <p:nvPr/>
          </p:nvSpPr>
          <p:spPr>
            <a:xfrm>
              <a:off x="8072628" y="1777246"/>
              <a:ext cx="11340" cy="22680"/>
            </a:xfrm>
            <a:custGeom>
              <a:avLst/>
              <a:gdLst/>
              <a:ahLst/>
              <a:cxnLst/>
              <a:rect l="l" t="t" r="r" b="b"/>
              <a:pathLst>
                <a:path w="2" h="4" extrusionOk="0">
                  <a:moveTo>
                    <a:pt x="2" y="0"/>
                  </a:moveTo>
                  <a:cubicBezTo>
                    <a:pt x="2" y="1"/>
                    <a:pt x="1" y="3"/>
                    <a:pt x="0" y="4"/>
                  </a:cubicBezTo>
                  <a:cubicBezTo>
                    <a:pt x="0" y="4"/>
                    <a:pt x="0" y="4"/>
                    <a:pt x="0" y="4"/>
                  </a:cubicBezTo>
                  <a:cubicBezTo>
                    <a:pt x="0" y="4"/>
                    <a:pt x="0" y="4"/>
                    <a:pt x="0" y="4"/>
                  </a:cubicBezTo>
                  <a:cubicBezTo>
                    <a:pt x="1" y="3"/>
                    <a:pt x="2" y="1"/>
                    <a:pt x="2" y="0"/>
                  </a:cubicBezTo>
                  <a:cubicBezTo>
                    <a:pt x="2" y="0"/>
                    <a:pt x="2" y="0"/>
                    <a:pt x="2"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8" name="Google Shape;1848;p33"/>
            <p:cNvSpPr/>
            <p:nvPr/>
          </p:nvSpPr>
          <p:spPr>
            <a:xfrm>
              <a:off x="8395814" y="1799926"/>
              <a:ext cx="5672" cy="39692"/>
            </a:xfrm>
            <a:custGeom>
              <a:avLst/>
              <a:gdLst/>
              <a:ahLst/>
              <a:cxnLst/>
              <a:rect l="l" t="t" r="r" b="b"/>
              <a:pathLst>
                <a:path w="1" h="8" extrusionOk="0">
                  <a:moveTo>
                    <a:pt x="0" y="0"/>
                  </a:moveTo>
                  <a:cubicBezTo>
                    <a:pt x="0" y="0"/>
                    <a:pt x="0" y="0"/>
                    <a:pt x="0" y="0"/>
                  </a:cubicBezTo>
                  <a:cubicBezTo>
                    <a:pt x="0" y="0"/>
                    <a:pt x="0" y="0"/>
                    <a:pt x="0" y="0"/>
                  </a:cubicBezTo>
                  <a:cubicBezTo>
                    <a:pt x="0" y="2"/>
                    <a:pt x="1" y="5"/>
                    <a:pt x="1" y="8"/>
                  </a:cubicBezTo>
                  <a:cubicBezTo>
                    <a:pt x="1" y="5"/>
                    <a:pt x="0" y="2"/>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9" name="Google Shape;1849;p33"/>
            <p:cNvSpPr/>
            <p:nvPr/>
          </p:nvSpPr>
          <p:spPr>
            <a:xfrm>
              <a:off x="8407154" y="187363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0" name="Google Shape;1850;p33"/>
            <p:cNvSpPr/>
            <p:nvPr/>
          </p:nvSpPr>
          <p:spPr>
            <a:xfrm>
              <a:off x="8072628" y="1896313"/>
              <a:ext cx="45359" cy="102060"/>
            </a:xfrm>
            <a:custGeom>
              <a:avLst/>
              <a:gdLst/>
              <a:ahLst/>
              <a:cxnLst/>
              <a:rect l="l" t="t" r="r" b="b"/>
              <a:pathLst>
                <a:path w="9" h="20" extrusionOk="0">
                  <a:moveTo>
                    <a:pt x="1" y="1"/>
                  </a:moveTo>
                  <a:cubicBezTo>
                    <a:pt x="2" y="8"/>
                    <a:pt x="5" y="15"/>
                    <a:pt x="9" y="20"/>
                  </a:cubicBezTo>
                  <a:cubicBezTo>
                    <a:pt x="9" y="20"/>
                    <a:pt x="9" y="20"/>
                    <a:pt x="9" y="20"/>
                  </a:cubicBezTo>
                  <a:cubicBezTo>
                    <a:pt x="6" y="17"/>
                    <a:pt x="4" y="13"/>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1" y="4"/>
                    <a:pt x="1" y="3"/>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0" y="0"/>
                    <a:pt x="0" y="0"/>
                    <a:pt x="0" y="0"/>
                  </a:cubicBezTo>
                  <a:cubicBezTo>
                    <a:pt x="0" y="0"/>
                    <a:pt x="0" y="0"/>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1" name="Google Shape;1851;p33"/>
            <p:cNvSpPr/>
            <p:nvPr/>
          </p:nvSpPr>
          <p:spPr>
            <a:xfrm>
              <a:off x="8117987" y="1998373"/>
              <a:ext cx="17012" cy="17012"/>
            </a:xfrm>
            <a:custGeom>
              <a:avLst/>
              <a:gdLst/>
              <a:ahLst/>
              <a:cxnLst/>
              <a:rect l="l" t="t" r="r" b="b"/>
              <a:pathLst>
                <a:path w="4" h="4" extrusionOk="0">
                  <a:moveTo>
                    <a:pt x="0" y="0"/>
                  </a:moveTo>
                  <a:cubicBezTo>
                    <a:pt x="0" y="0"/>
                    <a:pt x="0" y="0"/>
                    <a:pt x="0" y="0"/>
                  </a:cubicBezTo>
                  <a:cubicBezTo>
                    <a:pt x="1" y="1"/>
                    <a:pt x="2" y="3"/>
                    <a:pt x="4" y="4"/>
                  </a:cubicBezTo>
                  <a:cubicBezTo>
                    <a:pt x="2" y="3"/>
                    <a:pt x="1" y="1"/>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2" name="Google Shape;1852;p33"/>
            <p:cNvSpPr/>
            <p:nvPr/>
          </p:nvSpPr>
          <p:spPr>
            <a:xfrm>
              <a:off x="8083968" y="1924665"/>
              <a:ext cx="96390" cy="119071"/>
            </a:xfrm>
            <a:custGeom>
              <a:avLst/>
              <a:gdLst/>
              <a:ahLst/>
              <a:cxnLst/>
              <a:rect l="l" t="t" r="r" b="b"/>
              <a:pathLst>
                <a:path w="20" h="24" extrusionOk="0">
                  <a:moveTo>
                    <a:pt x="0" y="2"/>
                  </a:moveTo>
                  <a:cubicBezTo>
                    <a:pt x="2" y="7"/>
                    <a:pt x="4" y="11"/>
                    <a:pt x="7" y="14"/>
                  </a:cubicBezTo>
                  <a:cubicBezTo>
                    <a:pt x="8" y="15"/>
                    <a:pt x="9" y="17"/>
                    <a:pt x="11" y="18"/>
                  </a:cubicBezTo>
                  <a:cubicBezTo>
                    <a:pt x="11" y="18"/>
                    <a:pt x="11" y="18"/>
                    <a:pt x="11" y="18"/>
                  </a:cubicBezTo>
                  <a:cubicBezTo>
                    <a:pt x="13" y="20"/>
                    <a:pt x="16" y="22"/>
                    <a:pt x="20" y="24"/>
                  </a:cubicBezTo>
                  <a:cubicBezTo>
                    <a:pt x="20" y="24"/>
                    <a:pt x="20" y="24"/>
                    <a:pt x="20" y="24"/>
                  </a:cubicBezTo>
                  <a:cubicBezTo>
                    <a:pt x="20" y="24"/>
                    <a:pt x="20" y="24"/>
                    <a:pt x="20" y="24"/>
                  </a:cubicBezTo>
                  <a:cubicBezTo>
                    <a:pt x="20" y="24"/>
                    <a:pt x="20" y="24"/>
                    <a:pt x="20" y="24"/>
                  </a:cubicBezTo>
                  <a:cubicBezTo>
                    <a:pt x="16" y="22"/>
                    <a:pt x="13" y="20"/>
                    <a:pt x="11" y="18"/>
                  </a:cubicBezTo>
                  <a:cubicBezTo>
                    <a:pt x="6" y="14"/>
                    <a:pt x="2" y="8"/>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40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3" name="Google Shape;1853;p33"/>
            <p:cNvSpPr/>
            <p:nvPr/>
          </p:nvSpPr>
          <p:spPr>
            <a:xfrm>
              <a:off x="8129327" y="1323602"/>
              <a:ext cx="317515" cy="703077"/>
            </a:xfrm>
            <a:custGeom>
              <a:avLst/>
              <a:gdLst/>
              <a:ahLst/>
              <a:cxnLst/>
              <a:rect l="l" t="t" r="r" b="b"/>
              <a:pathLst>
                <a:path w="64" h="141" extrusionOk="0">
                  <a:moveTo>
                    <a:pt x="48" y="34"/>
                  </a:moveTo>
                  <a:cubicBezTo>
                    <a:pt x="42" y="26"/>
                    <a:pt x="40" y="17"/>
                    <a:pt x="36" y="8"/>
                  </a:cubicBezTo>
                  <a:cubicBezTo>
                    <a:pt x="35" y="6"/>
                    <a:pt x="34" y="3"/>
                    <a:pt x="32" y="2"/>
                  </a:cubicBezTo>
                  <a:cubicBezTo>
                    <a:pt x="29" y="0"/>
                    <a:pt x="24" y="3"/>
                    <a:pt x="22" y="6"/>
                  </a:cubicBezTo>
                  <a:cubicBezTo>
                    <a:pt x="20" y="9"/>
                    <a:pt x="20" y="13"/>
                    <a:pt x="19" y="17"/>
                  </a:cubicBezTo>
                  <a:cubicBezTo>
                    <a:pt x="17" y="37"/>
                    <a:pt x="9" y="56"/>
                    <a:pt x="0" y="74"/>
                  </a:cubicBezTo>
                  <a:cubicBezTo>
                    <a:pt x="0" y="86"/>
                    <a:pt x="1" y="99"/>
                    <a:pt x="2" y="111"/>
                  </a:cubicBezTo>
                  <a:cubicBezTo>
                    <a:pt x="13" y="101"/>
                    <a:pt x="6" y="81"/>
                    <a:pt x="15" y="71"/>
                  </a:cubicBezTo>
                  <a:cubicBezTo>
                    <a:pt x="16" y="91"/>
                    <a:pt x="17" y="112"/>
                    <a:pt x="18" y="132"/>
                  </a:cubicBezTo>
                  <a:cubicBezTo>
                    <a:pt x="18" y="136"/>
                    <a:pt x="18" y="140"/>
                    <a:pt x="21" y="141"/>
                  </a:cubicBezTo>
                  <a:cubicBezTo>
                    <a:pt x="26" y="120"/>
                    <a:pt x="30" y="97"/>
                    <a:pt x="32" y="75"/>
                  </a:cubicBezTo>
                  <a:cubicBezTo>
                    <a:pt x="36" y="74"/>
                    <a:pt x="39" y="80"/>
                    <a:pt x="39" y="84"/>
                  </a:cubicBezTo>
                  <a:cubicBezTo>
                    <a:pt x="40" y="97"/>
                    <a:pt x="36" y="111"/>
                    <a:pt x="45" y="120"/>
                  </a:cubicBezTo>
                  <a:cubicBezTo>
                    <a:pt x="48" y="111"/>
                    <a:pt x="51" y="102"/>
                    <a:pt x="54" y="94"/>
                  </a:cubicBezTo>
                  <a:cubicBezTo>
                    <a:pt x="54" y="92"/>
                    <a:pt x="54" y="91"/>
                    <a:pt x="54" y="90"/>
                  </a:cubicBezTo>
                  <a:cubicBezTo>
                    <a:pt x="55" y="75"/>
                    <a:pt x="64" y="59"/>
                    <a:pt x="57" y="46"/>
                  </a:cubicBezTo>
                  <a:cubicBezTo>
                    <a:pt x="55" y="41"/>
                    <a:pt x="51" y="38"/>
                    <a:pt x="48" y="3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4" name="Google Shape;1854;p33"/>
            <p:cNvSpPr/>
            <p:nvPr/>
          </p:nvSpPr>
          <p:spPr>
            <a:xfrm>
              <a:off x="8072628" y="1805594"/>
              <a:ext cx="0" cy="11340"/>
            </a:xfrm>
            <a:custGeom>
              <a:avLst/>
              <a:gdLst/>
              <a:ahLst/>
              <a:cxnLst/>
              <a:rect l="l" t="t" r="r" b="b"/>
              <a:pathLst>
                <a:path w="120000" h="2" extrusionOk="0">
                  <a:moveTo>
                    <a:pt x="0" y="0"/>
                  </a:moveTo>
                  <a:cubicBezTo>
                    <a:pt x="0" y="1"/>
                    <a:pt x="0" y="2"/>
                    <a:pt x="0" y="2"/>
                  </a:cubicBezTo>
                  <a:cubicBezTo>
                    <a:pt x="0" y="2"/>
                    <a:pt x="0" y="2"/>
                    <a:pt x="0" y="2"/>
                  </a:cubicBezTo>
                  <a:cubicBezTo>
                    <a:pt x="0" y="2"/>
                    <a:pt x="0" y="1"/>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5" name="Google Shape;1855;p33"/>
            <p:cNvSpPr/>
            <p:nvPr/>
          </p:nvSpPr>
          <p:spPr>
            <a:xfrm>
              <a:off x="8072628" y="1816934"/>
              <a:ext cx="0" cy="22680"/>
            </a:xfrm>
            <a:custGeom>
              <a:avLst/>
              <a:gdLst/>
              <a:ahLst/>
              <a:cxnLst/>
              <a:rect l="l" t="t" r="r" b="b"/>
              <a:pathLst>
                <a:path w="120000" h="4" extrusionOk="0">
                  <a:moveTo>
                    <a:pt x="0" y="0"/>
                  </a:moveTo>
                  <a:cubicBezTo>
                    <a:pt x="0" y="2"/>
                    <a:pt x="0" y="3"/>
                    <a:pt x="0" y="4"/>
                  </a:cubicBezTo>
                  <a:cubicBezTo>
                    <a:pt x="0" y="4"/>
                    <a:pt x="0" y="4"/>
                    <a:pt x="0" y="4"/>
                  </a:cubicBezTo>
                  <a:cubicBezTo>
                    <a:pt x="0" y="3"/>
                    <a:pt x="0" y="2"/>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6" name="Google Shape;1856;p33"/>
            <p:cNvSpPr/>
            <p:nvPr/>
          </p:nvSpPr>
          <p:spPr>
            <a:xfrm>
              <a:off x="8072628" y="1839614"/>
              <a:ext cx="0" cy="56700"/>
            </a:xfrm>
            <a:custGeom>
              <a:avLst/>
              <a:gdLst/>
              <a:ahLst/>
              <a:cxnLst/>
              <a:rect l="l" t="t" r="r" b="b"/>
              <a:pathLst>
                <a:path w="120000" h="12" extrusionOk="0">
                  <a:moveTo>
                    <a:pt x="0" y="2"/>
                  </a:moveTo>
                  <a:cubicBezTo>
                    <a:pt x="0" y="5"/>
                    <a:pt x="0" y="9"/>
                    <a:pt x="0" y="12"/>
                  </a:cubicBezTo>
                  <a:cubicBezTo>
                    <a:pt x="0" y="9"/>
                    <a:pt x="0" y="5"/>
                    <a:pt x="0" y="2"/>
                  </a:cubicBezTo>
                  <a:cubicBezTo>
                    <a:pt x="0" y="2"/>
                    <a:pt x="0" y="2"/>
                    <a:pt x="0" y="2"/>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7" name="Google Shape;1857;p33"/>
            <p:cNvSpPr/>
            <p:nvPr/>
          </p:nvSpPr>
          <p:spPr>
            <a:xfrm>
              <a:off x="8072628" y="1839614"/>
              <a:ext cx="0" cy="5672"/>
            </a:xfrm>
            <a:custGeom>
              <a:avLst/>
              <a:gdLst/>
              <a:ahLst/>
              <a:cxnLst/>
              <a:rect l="l" t="t" r="r" b="b"/>
              <a:pathLst>
                <a:path w="120000" h="2" extrusionOk="0">
                  <a:moveTo>
                    <a:pt x="0" y="0"/>
                  </a:moveTo>
                  <a:cubicBezTo>
                    <a:pt x="0" y="1"/>
                    <a:pt x="0" y="1"/>
                    <a:pt x="0" y="2"/>
                  </a:cubicBezTo>
                  <a:cubicBezTo>
                    <a:pt x="0" y="2"/>
                    <a:pt x="0" y="2"/>
                    <a:pt x="0" y="2"/>
                  </a:cubicBezTo>
                  <a:cubicBezTo>
                    <a:pt x="0" y="1"/>
                    <a:pt x="0" y="1"/>
                    <a:pt x="0" y="1"/>
                  </a:cubicBezTo>
                  <a:cubicBezTo>
                    <a:pt x="0" y="1"/>
                    <a:pt x="0" y="0"/>
                    <a:pt x="0" y="0"/>
                  </a:cubicBezTo>
                  <a:cubicBezTo>
                    <a:pt x="0" y="0"/>
                    <a:pt x="0" y="0"/>
                    <a:pt x="0" y="0"/>
                  </a:cubicBezTo>
                </a:path>
              </a:pathLst>
            </a:custGeom>
            <a:solidFill>
              <a:srgbClr val="E196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8" name="Google Shape;1858;p33"/>
            <p:cNvSpPr/>
            <p:nvPr/>
          </p:nvSpPr>
          <p:spPr>
            <a:xfrm>
              <a:off x="8072628" y="1799926"/>
              <a:ext cx="0" cy="5672"/>
            </a:xfrm>
            <a:custGeom>
              <a:avLst/>
              <a:gdLst/>
              <a:ahLst/>
              <a:cxnLst/>
              <a:rect l="l" t="t" r="r" b="b"/>
              <a:pathLst>
                <a:path w="120000" h="1" extrusionOk="0">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9" name="Google Shape;1859;p33"/>
            <p:cNvSpPr/>
            <p:nvPr/>
          </p:nvSpPr>
          <p:spPr>
            <a:xfrm>
              <a:off x="8072628" y="1799926"/>
              <a:ext cx="0" cy="39692"/>
            </a:xfrm>
            <a:custGeom>
              <a:avLst/>
              <a:gdLst/>
              <a:ahLst/>
              <a:cxnLst/>
              <a:rect l="l" t="t" r="r" b="b"/>
              <a:pathLst>
                <a:path w="120000" h="8" extrusionOk="0">
                  <a:moveTo>
                    <a:pt x="0" y="0"/>
                  </a:moveTo>
                  <a:cubicBezTo>
                    <a:pt x="0" y="0"/>
                    <a:pt x="0" y="0"/>
                    <a:pt x="0" y="0"/>
                  </a:cubicBezTo>
                  <a:cubicBezTo>
                    <a:pt x="0" y="0"/>
                    <a:pt x="0" y="1"/>
                    <a:pt x="0" y="1"/>
                  </a:cubicBezTo>
                  <a:cubicBezTo>
                    <a:pt x="0" y="1"/>
                    <a:pt x="0" y="1"/>
                    <a:pt x="0" y="1"/>
                  </a:cubicBezTo>
                  <a:cubicBezTo>
                    <a:pt x="0" y="2"/>
                    <a:pt x="0" y="3"/>
                    <a:pt x="0" y="3"/>
                  </a:cubicBezTo>
                  <a:cubicBezTo>
                    <a:pt x="0" y="5"/>
                    <a:pt x="0" y="6"/>
                    <a:pt x="0" y="7"/>
                  </a:cubicBezTo>
                  <a:cubicBezTo>
                    <a:pt x="0" y="7"/>
                    <a:pt x="0" y="7"/>
                    <a:pt x="0" y="7"/>
                  </a:cubicBezTo>
                  <a:cubicBezTo>
                    <a:pt x="0" y="7"/>
                    <a:pt x="0" y="8"/>
                    <a:pt x="0" y="8"/>
                  </a:cubicBezTo>
                  <a:cubicBezTo>
                    <a:pt x="0" y="5"/>
                    <a:pt x="0" y="2"/>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0" name="Google Shape;1860;p33"/>
            <p:cNvSpPr/>
            <p:nvPr/>
          </p:nvSpPr>
          <p:spPr>
            <a:xfrm>
              <a:off x="8401482" y="1839614"/>
              <a:ext cx="5672" cy="22680"/>
            </a:xfrm>
            <a:custGeom>
              <a:avLst/>
              <a:gdLst/>
              <a:ahLst/>
              <a:cxnLst/>
              <a:rect l="l" t="t" r="r" b="b"/>
              <a:pathLst>
                <a:path w="1" h="4" extrusionOk="0">
                  <a:moveTo>
                    <a:pt x="0" y="0"/>
                  </a:moveTo>
                  <a:cubicBezTo>
                    <a:pt x="0" y="0"/>
                    <a:pt x="0" y="0"/>
                    <a:pt x="0" y="0"/>
                  </a:cubicBezTo>
                  <a:cubicBezTo>
                    <a:pt x="1" y="1"/>
                    <a:pt x="1" y="3"/>
                    <a:pt x="1" y="4"/>
                  </a:cubicBezTo>
                  <a:cubicBezTo>
                    <a:pt x="1" y="4"/>
                    <a:pt x="1" y="4"/>
                    <a:pt x="1" y="4"/>
                  </a:cubicBezTo>
                  <a:cubicBezTo>
                    <a:pt x="1" y="3"/>
                    <a:pt x="1" y="1"/>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1" name="Google Shape;1861;p33"/>
            <p:cNvSpPr/>
            <p:nvPr/>
          </p:nvSpPr>
          <p:spPr>
            <a:xfrm>
              <a:off x="8407154" y="1862294"/>
              <a:ext cx="0" cy="11340"/>
            </a:xfrm>
            <a:custGeom>
              <a:avLst/>
              <a:gdLst/>
              <a:ahLst/>
              <a:cxnLst/>
              <a:rect l="l" t="t" r="r" b="b"/>
              <a:pathLst>
                <a:path w="120000" h="2" extrusionOk="0">
                  <a:moveTo>
                    <a:pt x="0" y="2"/>
                  </a:moveTo>
                  <a:cubicBezTo>
                    <a:pt x="0" y="2"/>
                    <a:pt x="0" y="2"/>
                    <a:pt x="0" y="2"/>
                  </a:cubicBezTo>
                  <a:cubicBezTo>
                    <a:pt x="0" y="2"/>
                    <a:pt x="0" y="2"/>
                    <a:pt x="0" y="2"/>
                  </a:cubicBezTo>
                  <a:cubicBezTo>
                    <a:pt x="0" y="2"/>
                    <a:pt x="0" y="2"/>
                    <a:pt x="0" y="2"/>
                  </a:cubicBezTo>
                  <a:cubicBezTo>
                    <a:pt x="0" y="2"/>
                    <a:pt x="0" y="2"/>
                    <a:pt x="0" y="2"/>
                  </a:cubicBezTo>
                  <a:moveTo>
                    <a:pt x="0" y="0"/>
                  </a:moveTo>
                  <a:cubicBezTo>
                    <a:pt x="0" y="0"/>
                    <a:pt x="0" y="0"/>
                    <a:pt x="0" y="0"/>
                  </a:cubicBezTo>
                  <a:cubicBezTo>
                    <a:pt x="0" y="0"/>
                    <a:pt x="0" y="0"/>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2" name="Google Shape;1862;p33"/>
            <p:cNvSpPr/>
            <p:nvPr/>
          </p:nvSpPr>
          <p:spPr>
            <a:xfrm>
              <a:off x="8401482" y="1839614"/>
              <a:ext cx="5672" cy="34020"/>
            </a:xfrm>
            <a:custGeom>
              <a:avLst/>
              <a:gdLst/>
              <a:ahLst/>
              <a:cxnLst/>
              <a:rect l="l" t="t" r="r" b="b"/>
              <a:pathLst>
                <a:path w="1" h="6" extrusionOk="0">
                  <a:moveTo>
                    <a:pt x="0" y="0"/>
                  </a:moveTo>
                  <a:cubicBezTo>
                    <a:pt x="0" y="0"/>
                    <a:pt x="0" y="0"/>
                    <a:pt x="0" y="0"/>
                  </a:cubicBezTo>
                  <a:cubicBezTo>
                    <a:pt x="1" y="2"/>
                    <a:pt x="1" y="4"/>
                    <a:pt x="1" y="6"/>
                  </a:cubicBezTo>
                  <a:cubicBezTo>
                    <a:pt x="1" y="6"/>
                    <a:pt x="1" y="6"/>
                    <a:pt x="1" y="6"/>
                  </a:cubicBezTo>
                  <a:cubicBezTo>
                    <a:pt x="1" y="5"/>
                    <a:pt x="1" y="5"/>
                    <a:pt x="1" y="4"/>
                  </a:cubicBezTo>
                  <a:cubicBezTo>
                    <a:pt x="1" y="4"/>
                    <a:pt x="1" y="4"/>
                    <a:pt x="1" y="4"/>
                  </a:cubicBezTo>
                  <a:cubicBezTo>
                    <a:pt x="1" y="3"/>
                    <a:pt x="1" y="1"/>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3" name="Google Shape;1863;p33"/>
            <p:cNvSpPr/>
            <p:nvPr/>
          </p:nvSpPr>
          <p:spPr>
            <a:xfrm>
              <a:off x="8401482" y="1873633"/>
              <a:ext cx="5672" cy="22680"/>
            </a:xfrm>
            <a:custGeom>
              <a:avLst/>
              <a:gdLst/>
              <a:ahLst/>
              <a:cxnLst/>
              <a:rect l="l" t="t" r="r" b="b"/>
              <a:pathLst>
                <a:path w="1" h="5" extrusionOk="0">
                  <a:moveTo>
                    <a:pt x="1" y="0"/>
                  </a:moveTo>
                  <a:cubicBezTo>
                    <a:pt x="1" y="1"/>
                    <a:pt x="1" y="2"/>
                    <a:pt x="1" y="2"/>
                  </a:cubicBezTo>
                  <a:cubicBezTo>
                    <a:pt x="0" y="3"/>
                    <a:pt x="0" y="4"/>
                    <a:pt x="0" y="5"/>
                  </a:cubicBezTo>
                  <a:cubicBezTo>
                    <a:pt x="0" y="5"/>
                    <a:pt x="0" y="5"/>
                    <a:pt x="0" y="5"/>
                  </a:cubicBezTo>
                  <a:cubicBezTo>
                    <a:pt x="0" y="3"/>
                    <a:pt x="1" y="2"/>
                    <a:pt x="1"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4" name="Google Shape;1864;p33"/>
            <p:cNvSpPr/>
            <p:nvPr/>
          </p:nvSpPr>
          <p:spPr>
            <a:xfrm>
              <a:off x="8373135" y="1896313"/>
              <a:ext cx="28351" cy="62371"/>
            </a:xfrm>
            <a:custGeom>
              <a:avLst/>
              <a:gdLst/>
              <a:ahLst/>
              <a:cxnLst/>
              <a:rect l="l" t="t" r="r" b="b"/>
              <a:pathLst>
                <a:path w="5" h="12" extrusionOk="0">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5" y="0"/>
                  </a:moveTo>
                  <a:cubicBezTo>
                    <a:pt x="5" y="0"/>
                    <a:pt x="5" y="0"/>
                    <a:pt x="5" y="0"/>
                  </a:cubicBezTo>
                  <a:cubicBezTo>
                    <a:pt x="3" y="4"/>
                    <a:pt x="2" y="8"/>
                    <a:pt x="0" y="12"/>
                  </a:cubicBezTo>
                  <a:cubicBezTo>
                    <a:pt x="2" y="8"/>
                    <a:pt x="3" y="4"/>
                    <a:pt x="5"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5" name="Google Shape;1865;p33"/>
            <p:cNvSpPr/>
            <p:nvPr/>
          </p:nvSpPr>
          <p:spPr>
            <a:xfrm>
              <a:off x="8339115" y="1879305"/>
              <a:ext cx="68039" cy="119071"/>
            </a:xfrm>
            <a:custGeom>
              <a:avLst/>
              <a:gdLst/>
              <a:ahLst/>
              <a:cxnLst/>
              <a:rect l="l" t="t" r="r" b="b"/>
              <a:pathLst>
                <a:path w="13" h="24" extrusionOk="0">
                  <a:moveTo>
                    <a:pt x="13" y="0"/>
                  </a:moveTo>
                  <a:cubicBezTo>
                    <a:pt x="10" y="9"/>
                    <a:pt x="6" y="17"/>
                    <a:pt x="0" y="24"/>
                  </a:cubicBezTo>
                  <a:cubicBezTo>
                    <a:pt x="3" y="21"/>
                    <a:pt x="5" y="18"/>
                    <a:pt x="7" y="15"/>
                  </a:cubicBezTo>
                  <a:cubicBezTo>
                    <a:pt x="7" y="15"/>
                    <a:pt x="7" y="15"/>
                    <a:pt x="7" y="15"/>
                  </a:cubicBezTo>
                  <a:cubicBezTo>
                    <a:pt x="7" y="15"/>
                    <a:pt x="7" y="15"/>
                    <a:pt x="7" y="15"/>
                  </a:cubicBezTo>
                  <a:cubicBezTo>
                    <a:pt x="7" y="15"/>
                    <a:pt x="7" y="15"/>
                    <a:pt x="7" y="15"/>
                  </a:cubicBezTo>
                  <a:cubicBezTo>
                    <a:pt x="7" y="15"/>
                    <a:pt x="7" y="15"/>
                    <a:pt x="7" y="15"/>
                  </a:cubicBezTo>
                  <a:cubicBezTo>
                    <a:pt x="9" y="11"/>
                    <a:pt x="10" y="7"/>
                    <a:pt x="12" y="3"/>
                  </a:cubicBezTo>
                  <a:cubicBezTo>
                    <a:pt x="12" y="2"/>
                    <a:pt x="12" y="1"/>
                    <a:pt x="13"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6" name="Google Shape;1866;p33"/>
            <p:cNvSpPr/>
            <p:nvPr/>
          </p:nvSpPr>
          <p:spPr>
            <a:xfrm>
              <a:off x="8072628" y="1896313"/>
              <a:ext cx="5672" cy="5672"/>
            </a:xfrm>
            <a:custGeom>
              <a:avLst/>
              <a:gdLst/>
              <a:ahLst/>
              <a:cxnLst/>
              <a:rect l="l" t="t" r="r" b="b"/>
              <a:pathLst>
                <a:path w="1" h="1" extrusionOk="0">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1" y="0"/>
                    <a:pt x="1" y="0"/>
                    <a:pt x="1" y="1"/>
                  </a:cubicBezTo>
                  <a:cubicBezTo>
                    <a:pt x="1" y="0"/>
                    <a:pt x="1"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7" name="Google Shape;1867;p33"/>
            <p:cNvSpPr/>
            <p:nvPr/>
          </p:nvSpPr>
          <p:spPr>
            <a:xfrm>
              <a:off x="8072628" y="1845285"/>
              <a:ext cx="11340" cy="79380"/>
            </a:xfrm>
            <a:custGeom>
              <a:avLst/>
              <a:gdLst/>
              <a:ahLst/>
              <a:cxnLst/>
              <a:rect l="l" t="t" r="r" b="b"/>
              <a:pathLst>
                <a:path w="2" h="16" extrusionOk="0">
                  <a:moveTo>
                    <a:pt x="0" y="0"/>
                  </a:moveTo>
                  <a:cubicBezTo>
                    <a:pt x="0" y="3"/>
                    <a:pt x="0" y="7"/>
                    <a:pt x="0" y="10"/>
                  </a:cubicBezTo>
                  <a:cubicBezTo>
                    <a:pt x="0" y="10"/>
                    <a:pt x="0" y="10"/>
                    <a:pt x="0" y="10"/>
                  </a:cubicBezTo>
                  <a:cubicBezTo>
                    <a:pt x="1" y="10"/>
                    <a:pt x="1" y="10"/>
                    <a:pt x="1" y="11"/>
                  </a:cubicBezTo>
                  <a:cubicBezTo>
                    <a:pt x="1" y="11"/>
                    <a:pt x="1" y="11"/>
                    <a:pt x="1" y="11"/>
                  </a:cubicBezTo>
                  <a:cubicBezTo>
                    <a:pt x="1" y="11"/>
                    <a:pt x="1" y="11"/>
                    <a:pt x="1" y="11"/>
                  </a:cubicBezTo>
                  <a:cubicBezTo>
                    <a:pt x="1" y="11"/>
                    <a:pt x="1" y="11"/>
                    <a:pt x="1" y="11"/>
                  </a:cubicBezTo>
                  <a:cubicBezTo>
                    <a:pt x="1" y="11"/>
                    <a:pt x="1" y="11"/>
                    <a:pt x="1" y="11"/>
                  </a:cubicBezTo>
                  <a:cubicBezTo>
                    <a:pt x="1" y="13"/>
                    <a:pt x="1" y="14"/>
                    <a:pt x="2" y="16"/>
                  </a:cubicBezTo>
                  <a:cubicBezTo>
                    <a:pt x="0" y="11"/>
                    <a:pt x="0" y="5"/>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8" name="Google Shape;1868;p33"/>
            <p:cNvSpPr/>
            <p:nvPr/>
          </p:nvSpPr>
          <p:spPr>
            <a:xfrm>
              <a:off x="8072628" y="1839614"/>
              <a:ext cx="0" cy="5672"/>
            </a:xfrm>
            <a:custGeom>
              <a:avLst/>
              <a:gdLst/>
              <a:ahLst/>
              <a:cxnLst/>
              <a:rect l="l" t="t" r="r" b="b"/>
              <a:pathLst>
                <a:path w="120000" h="1" extrusionOk="0">
                  <a:moveTo>
                    <a:pt x="0" y="0"/>
                  </a:moveTo>
                  <a:cubicBezTo>
                    <a:pt x="0" y="0"/>
                    <a:pt x="0" y="0"/>
                    <a:pt x="0" y="1"/>
                  </a:cubicBezTo>
                  <a:cubicBezTo>
                    <a:pt x="0" y="1"/>
                    <a:pt x="0" y="1"/>
                    <a:pt x="0" y="1"/>
                  </a:cubicBezTo>
                  <a:cubicBezTo>
                    <a:pt x="0" y="0"/>
                    <a:pt x="0" y="0"/>
                    <a:pt x="0" y="0"/>
                  </a:cubicBezTo>
                </a:path>
              </a:pathLst>
            </a:custGeom>
            <a:solidFill>
              <a:srgbClr val="D235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9" name="Google Shape;1869;p33"/>
            <p:cNvSpPr/>
            <p:nvPr/>
          </p:nvSpPr>
          <p:spPr>
            <a:xfrm>
              <a:off x="8083968" y="1924665"/>
              <a:ext cx="0" cy="11340"/>
            </a:xfrm>
            <a:custGeom>
              <a:avLst/>
              <a:gdLst/>
              <a:ahLst/>
              <a:cxnLst/>
              <a:rect l="l" t="t" r="r" b="b"/>
              <a:pathLst>
                <a:path w="120000" h="2" extrusionOk="0">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0" name="Google Shape;1870;p33"/>
            <p:cNvSpPr/>
            <p:nvPr/>
          </p:nvSpPr>
          <p:spPr>
            <a:xfrm>
              <a:off x="8407154" y="1873633"/>
              <a:ext cx="5400" cy="5400"/>
            </a:xfrm>
            <a:prstGeom prst="ellipse">
              <a:avLst/>
            </a:prstGeom>
            <a:solidFill>
              <a:srgbClr val="CB150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1" name="Google Shape;1871;p33"/>
            <p:cNvSpPr/>
            <p:nvPr/>
          </p:nvSpPr>
          <p:spPr>
            <a:xfrm>
              <a:off x="8214374" y="1890642"/>
              <a:ext cx="147418" cy="141751"/>
            </a:xfrm>
            <a:custGeom>
              <a:avLst/>
              <a:gdLst/>
              <a:ahLst/>
              <a:cxnLst/>
              <a:rect l="l" t="t" r="r" b="b"/>
              <a:pathLst>
                <a:path w="29" h="28" extrusionOk="0">
                  <a:moveTo>
                    <a:pt x="6" y="16"/>
                  </a:moveTo>
                  <a:cubicBezTo>
                    <a:pt x="4" y="16"/>
                    <a:pt x="2" y="16"/>
                    <a:pt x="0" y="17"/>
                  </a:cubicBezTo>
                  <a:cubicBezTo>
                    <a:pt x="0" y="18"/>
                    <a:pt x="0" y="18"/>
                    <a:pt x="0" y="19"/>
                  </a:cubicBezTo>
                  <a:cubicBezTo>
                    <a:pt x="0" y="23"/>
                    <a:pt x="0" y="27"/>
                    <a:pt x="3" y="28"/>
                  </a:cubicBezTo>
                  <a:cubicBezTo>
                    <a:pt x="4" y="24"/>
                    <a:pt x="5" y="20"/>
                    <a:pt x="6" y="16"/>
                  </a:cubicBezTo>
                  <a:moveTo>
                    <a:pt x="26" y="2"/>
                  </a:moveTo>
                  <a:cubicBezTo>
                    <a:pt x="26" y="3"/>
                    <a:pt x="25" y="4"/>
                    <a:pt x="25" y="4"/>
                  </a:cubicBezTo>
                  <a:cubicBezTo>
                    <a:pt x="25" y="5"/>
                    <a:pt x="26" y="6"/>
                    <a:pt x="27" y="7"/>
                  </a:cubicBezTo>
                  <a:cubicBezTo>
                    <a:pt x="27" y="6"/>
                    <a:pt x="27" y="6"/>
                    <a:pt x="27" y="5"/>
                  </a:cubicBezTo>
                  <a:cubicBezTo>
                    <a:pt x="27" y="4"/>
                    <a:pt x="27" y="3"/>
                    <a:pt x="26" y="2"/>
                  </a:cubicBezTo>
                  <a:moveTo>
                    <a:pt x="29" y="0"/>
                  </a:moveTo>
                  <a:cubicBezTo>
                    <a:pt x="29" y="0"/>
                    <a:pt x="29" y="0"/>
                    <a:pt x="28" y="1"/>
                  </a:cubicBezTo>
                  <a:cubicBezTo>
                    <a:pt x="28" y="1"/>
                    <a:pt x="28" y="1"/>
                    <a:pt x="29" y="2"/>
                  </a:cubicBezTo>
                  <a:cubicBezTo>
                    <a:pt x="28" y="3"/>
                    <a:pt x="28" y="3"/>
                    <a:pt x="28" y="3"/>
                  </a:cubicBezTo>
                  <a:cubicBezTo>
                    <a:pt x="28" y="2"/>
                    <a:pt x="29" y="1"/>
                    <a:pt x="29"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872" name="Google Shape;1872;p33"/>
          <p:cNvGrpSpPr/>
          <p:nvPr/>
        </p:nvGrpSpPr>
        <p:grpSpPr>
          <a:xfrm>
            <a:off x="-6936" y="-814642"/>
            <a:ext cx="1079400" cy="3391303"/>
            <a:chOff x="8463963" y="-105775"/>
            <a:chExt cx="1079158" cy="3726565"/>
          </a:xfrm>
        </p:grpSpPr>
        <p:grpSp>
          <p:nvGrpSpPr>
            <p:cNvPr id="1873" name="Google Shape;1873;p33"/>
            <p:cNvGrpSpPr/>
            <p:nvPr/>
          </p:nvGrpSpPr>
          <p:grpSpPr>
            <a:xfrm>
              <a:off x="8511865" y="2116026"/>
              <a:ext cx="1031256" cy="1504764"/>
              <a:chOff x="2712001" y="2082563"/>
              <a:chExt cx="252412" cy="368300"/>
            </a:xfrm>
          </p:grpSpPr>
          <p:sp>
            <p:nvSpPr>
              <p:cNvPr id="1874" name="Google Shape;1874;p33"/>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5" name="Google Shape;1875;p33"/>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6" name="Google Shape;1876;p33"/>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7" name="Google Shape;1877;p33"/>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8" name="Google Shape;1878;p33"/>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9" name="Google Shape;1879;p33"/>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0" name="Google Shape;1880;p33"/>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1" name="Google Shape;1881;p33"/>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2" name="Google Shape;1882;p33"/>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3" name="Google Shape;1883;p33"/>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4" name="Google Shape;1884;p33"/>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5" name="Google Shape;1885;p33"/>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6" name="Google Shape;1886;p33"/>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7" name="Google Shape;1887;p33"/>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888" name="Google Shape;1888;p33"/>
            <p:cNvCxnSpPr>
              <a:stCxn id="1878" idx="0"/>
            </p:cNvCxnSpPr>
            <p:nvPr/>
          </p:nvCxnSpPr>
          <p:spPr>
            <a:xfrm rot="10800000">
              <a:off x="9024046" y="-100974"/>
              <a:ext cx="0" cy="2217000"/>
            </a:xfrm>
            <a:prstGeom prst="straightConnector1">
              <a:avLst/>
            </a:prstGeom>
            <a:noFill/>
            <a:ln w="19050" cap="flat" cmpd="sng">
              <a:solidFill>
                <a:schemeClr val="accent2"/>
              </a:solidFill>
              <a:prstDash val="solid"/>
              <a:round/>
              <a:headEnd type="none" w="med" len="med"/>
              <a:tailEnd type="none" w="med" len="med"/>
            </a:ln>
          </p:spPr>
        </p:cxnSp>
        <p:grpSp>
          <p:nvGrpSpPr>
            <p:cNvPr id="1889" name="Google Shape;1889;p33"/>
            <p:cNvGrpSpPr/>
            <p:nvPr/>
          </p:nvGrpSpPr>
          <p:grpSpPr>
            <a:xfrm>
              <a:off x="8463963" y="1017725"/>
              <a:ext cx="640937" cy="896362"/>
              <a:chOff x="2983359" y="1767508"/>
              <a:chExt cx="306375" cy="428471"/>
            </a:xfrm>
          </p:grpSpPr>
          <p:sp>
            <p:nvSpPr>
              <p:cNvPr id="1890" name="Google Shape;1890;p33"/>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1" name="Google Shape;1891;p33"/>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2" name="Google Shape;1892;p33"/>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3" name="Google Shape;1893;p33"/>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4" name="Google Shape;1894;p33"/>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5" name="Google Shape;1895;p33"/>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6" name="Google Shape;1896;p33"/>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7" name="Google Shape;1897;p33"/>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8" name="Google Shape;1898;p33"/>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9" name="Google Shape;1899;p33"/>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0" name="Google Shape;1900;p33"/>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1" name="Google Shape;1901;p33"/>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2" name="Google Shape;1902;p33"/>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3" name="Google Shape;1903;p33"/>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4" name="Google Shape;1904;p33"/>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5" name="Google Shape;1905;p33"/>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6" name="Google Shape;1906;p33"/>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7" name="Google Shape;1907;p33"/>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8" name="Google Shape;1908;p33"/>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9" name="Google Shape;1909;p33"/>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0" name="Google Shape;1910;p33"/>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1" name="Google Shape;1911;p33"/>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2" name="Google Shape;1912;p33"/>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3" name="Google Shape;1913;p33"/>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4" name="Google Shape;1914;p33"/>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915" name="Google Shape;1915;p33"/>
            <p:cNvCxnSpPr/>
            <p:nvPr/>
          </p:nvCxnSpPr>
          <p:spPr>
            <a:xfrm rot="10800000">
              <a:off x="8781403" y="-105775"/>
              <a:ext cx="0" cy="1123500"/>
            </a:xfrm>
            <a:prstGeom prst="straightConnector1">
              <a:avLst/>
            </a:prstGeom>
            <a:noFill/>
            <a:ln w="19050" cap="flat" cmpd="sng">
              <a:solidFill>
                <a:schemeClr val="accent2"/>
              </a:solidFill>
              <a:prstDash val="solid"/>
              <a:round/>
              <a:headEnd type="none" w="med" len="med"/>
              <a:tailEnd type="none" w="med" len="med"/>
            </a:ln>
          </p:spPr>
        </p:cxnSp>
      </p:grpSp>
      <p:grpSp>
        <p:nvGrpSpPr>
          <p:cNvPr id="1916" name="Google Shape;1916;p33"/>
          <p:cNvGrpSpPr/>
          <p:nvPr/>
        </p:nvGrpSpPr>
        <p:grpSpPr>
          <a:xfrm>
            <a:off x="10635543" y="-225212"/>
            <a:ext cx="1210973" cy="6827405"/>
            <a:chOff x="-188168" y="-2926434"/>
            <a:chExt cx="908230" cy="5120554"/>
          </a:xfrm>
        </p:grpSpPr>
        <p:grpSp>
          <p:nvGrpSpPr>
            <p:cNvPr id="1917" name="Google Shape;1917;p33"/>
            <p:cNvGrpSpPr/>
            <p:nvPr/>
          </p:nvGrpSpPr>
          <p:grpSpPr>
            <a:xfrm>
              <a:off x="-188168" y="868866"/>
              <a:ext cx="908230" cy="1325254"/>
              <a:chOff x="2712001" y="2082563"/>
              <a:chExt cx="252412" cy="368300"/>
            </a:xfrm>
          </p:grpSpPr>
          <p:sp>
            <p:nvSpPr>
              <p:cNvPr id="1918" name="Google Shape;1918;p33"/>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9" name="Google Shape;1919;p33"/>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0" name="Google Shape;1920;p33"/>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1" name="Google Shape;1921;p33"/>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2" name="Google Shape;1922;p33"/>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3" name="Google Shape;1923;p33"/>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4" name="Google Shape;1924;p33"/>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5" name="Google Shape;1925;p33"/>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6" name="Google Shape;1926;p33"/>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7" name="Google Shape;1927;p33"/>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8" name="Google Shape;1928;p33"/>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9" name="Google Shape;1929;p33"/>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0" name="Google Shape;1930;p33"/>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1" name="Google Shape;1931;p33"/>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932" name="Google Shape;1932;p33"/>
            <p:cNvCxnSpPr>
              <a:stCxn id="1922" idx="0"/>
            </p:cNvCxnSpPr>
            <p:nvPr/>
          </p:nvCxnSpPr>
          <p:spPr>
            <a:xfrm rot="10800000">
              <a:off x="262911" y="-2926434"/>
              <a:ext cx="0" cy="3795300"/>
            </a:xfrm>
            <a:prstGeom prst="straightConnector1">
              <a:avLst/>
            </a:prstGeom>
            <a:noFill/>
            <a:ln w="19050" cap="flat" cmpd="sng">
              <a:solidFill>
                <a:schemeClr val="accent2"/>
              </a:solidFill>
              <a:prstDash val="solid"/>
              <a:round/>
              <a:headEnd type="none" w="med" len="med"/>
              <a:tailEnd type="none" w="med" len="med"/>
            </a:ln>
          </p:spPr>
        </p:cxnSp>
      </p:grpSp>
      <p:grpSp>
        <p:nvGrpSpPr>
          <p:cNvPr id="1933" name="Google Shape;1933;p33"/>
          <p:cNvGrpSpPr/>
          <p:nvPr/>
        </p:nvGrpSpPr>
        <p:grpSpPr>
          <a:xfrm rot="-8100057">
            <a:off x="10295203" y="161397"/>
            <a:ext cx="3128148" cy="1780787"/>
            <a:chOff x="2213401" y="1272925"/>
            <a:chExt cx="549276" cy="312737"/>
          </a:xfrm>
        </p:grpSpPr>
        <p:sp>
          <p:nvSpPr>
            <p:cNvPr id="1934" name="Google Shape;1934;p33"/>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5" name="Google Shape;1935;p33"/>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6" name="Google Shape;1936;p33"/>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7" name="Google Shape;1937;p33"/>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8" name="Google Shape;1938;p33"/>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9" name="Google Shape;1939;p33"/>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0" name="Google Shape;1940;p33"/>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1" name="Google Shape;1941;p33"/>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2" name="Google Shape;1942;p33"/>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3" name="Google Shape;1943;p33"/>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4" name="Google Shape;1944;p33"/>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5" name="Google Shape;1945;p33"/>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6" name="Google Shape;1946;p33"/>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7" name="Google Shape;1947;p33"/>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8" name="Google Shape;1948;p33"/>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9" name="Google Shape;1949;p33"/>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0" name="Google Shape;1950;p33"/>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1" name="Google Shape;1951;p33"/>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2" name="Google Shape;1952;p33"/>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3" name="Google Shape;1953;p33"/>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4" name="Google Shape;1954;p33"/>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5" name="Google Shape;1955;p33"/>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6" name="Google Shape;1956;p33"/>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7" name="Google Shape;1957;p33"/>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8" name="Google Shape;1958;p33"/>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9" name="Google Shape;1959;p33"/>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0" name="Google Shape;1960;p33"/>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1" name="Google Shape;1961;p33"/>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2" name="Google Shape;1962;p33"/>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3" name="Google Shape;1963;p33"/>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4" name="Google Shape;1964;p33"/>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5" name="Google Shape;1965;p33"/>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6" name="Google Shape;1966;p33"/>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7" name="Google Shape;1967;p33"/>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8" name="Google Shape;1968;p33"/>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9" name="Google Shape;1969;p33"/>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0" name="Google Shape;1970;p33"/>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971" name="Google Shape;1971;p33"/>
          <p:cNvGrpSpPr/>
          <p:nvPr/>
        </p:nvGrpSpPr>
        <p:grpSpPr>
          <a:xfrm>
            <a:off x="329717" y="248099"/>
            <a:ext cx="11516832" cy="6354100"/>
            <a:chOff x="247288" y="186074"/>
            <a:chExt cx="8637624" cy="4765575"/>
          </a:xfrm>
        </p:grpSpPr>
        <p:sp>
          <p:nvSpPr>
            <p:cNvPr id="1972" name="Google Shape;1972;p33"/>
            <p:cNvSpPr/>
            <p:nvPr/>
          </p:nvSpPr>
          <p:spPr>
            <a:xfrm>
              <a:off x="8693213" y="18607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3" name="Google Shape;1973;p33"/>
            <p:cNvSpPr/>
            <p:nvPr/>
          </p:nvSpPr>
          <p:spPr>
            <a:xfrm>
              <a:off x="247288" y="47597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48047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932"/>
        <p:cNvGrpSpPr/>
        <p:nvPr/>
      </p:nvGrpSpPr>
      <p:grpSpPr>
        <a:xfrm>
          <a:off x="0" y="0"/>
          <a:ext cx="0" cy="0"/>
          <a:chOff x="0" y="0"/>
          <a:chExt cx="0" cy="0"/>
        </a:xfrm>
      </p:grpSpPr>
      <p:pic>
        <p:nvPicPr>
          <p:cNvPr id="933" name="Google Shape;933;p20"/>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934" name="Google Shape;934;p20"/>
          <p:cNvGrpSpPr/>
          <p:nvPr/>
        </p:nvGrpSpPr>
        <p:grpSpPr>
          <a:xfrm flipH="1">
            <a:off x="-544449" y="1519335"/>
            <a:ext cx="1375008" cy="2006352"/>
            <a:chOff x="2712001" y="2082563"/>
            <a:chExt cx="252412" cy="368300"/>
          </a:xfrm>
        </p:grpSpPr>
        <p:sp>
          <p:nvSpPr>
            <p:cNvPr id="935" name="Google Shape;935;p20"/>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36" name="Google Shape;936;p20"/>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37" name="Google Shape;937;p20"/>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38" name="Google Shape;938;p20"/>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39" name="Google Shape;939;p20"/>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0" name="Google Shape;940;p20"/>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20"/>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20"/>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20"/>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20"/>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5" name="Google Shape;945;p20"/>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6" name="Google Shape;946;p20"/>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20"/>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20"/>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949" name="Google Shape;949;p20"/>
          <p:cNvCxnSpPr>
            <a:stCxn id="939" idx="0"/>
          </p:cNvCxnSpPr>
          <p:nvPr/>
        </p:nvCxnSpPr>
        <p:spPr>
          <a:xfrm rot="10800000">
            <a:off x="147651" y="-1484265"/>
            <a:ext cx="0" cy="3003600"/>
          </a:xfrm>
          <a:prstGeom prst="straightConnector1">
            <a:avLst/>
          </a:prstGeom>
          <a:noFill/>
          <a:ln w="19050" cap="flat" cmpd="sng">
            <a:solidFill>
              <a:schemeClr val="accent2"/>
            </a:solidFill>
            <a:prstDash val="solid"/>
            <a:round/>
            <a:headEnd type="none" w="med" len="med"/>
            <a:tailEnd type="none" w="med" len="med"/>
          </a:ln>
        </p:spPr>
      </p:cxnSp>
      <p:grpSp>
        <p:nvGrpSpPr>
          <p:cNvPr id="950" name="Google Shape;950;p20"/>
          <p:cNvGrpSpPr/>
          <p:nvPr/>
        </p:nvGrpSpPr>
        <p:grpSpPr>
          <a:xfrm flipH="1">
            <a:off x="39846" y="54934"/>
            <a:ext cx="854583" cy="1195149"/>
            <a:chOff x="2983359" y="1767508"/>
            <a:chExt cx="306375" cy="428471"/>
          </a:xfrm>
        </p:grpSpPr>
        <p:sp>
          <p:nvSpPr>
            <p:cNvPr id="951" name="Google Shape;951;p20"/>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20"/>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20"/>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20"/>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5" name="Google Shape;955;p20"/>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6" name="Google Shape;956;p20"/>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7" name="Google Shape;957;p20"/>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8" name="Google Shape;958;p20"/>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9" name="Google Shape;959;p20"/>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0" name="Google Shape;960;p20"/>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1" name="Google Shape;961;p20"/>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2" name="Google Shape;962;p20"/>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3" name="Google Shape;963;p20"/>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4" name="Google Shape;964;p20"/>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5" name="Google Shape;965;p20"/>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6" name="Google Shape;966;p20"/>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7" name="Google Shape;967;p20"/>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8" name="Google Shape;968;p20"/>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69" name="Google Shape;969;p20"/>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0" name="Google Shape;970;p20"/>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1" name="Google Shape;971;p20"/>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2" name="Google Shape;972;p20"/>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3" name="Google Shape;973;p20"/>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4" name="Google Shape;974;p20"/>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5" name="Google Shape;975;p20"/>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976" name="Google Shape;976;p20"/>
          <p:cNvCxnSpPr>
            <a:stCxn id="954" idx="0"/>
          </p:cNvCxnSpPr>
          <p:nvPr/>
        </p:nvCxnSpPr>
        <p:spPr>
          <a:xfrm rot="10800000">
            <a:off x="471173" y="-1417867"/>
            <a:ext cx="0" cy="1472800"/>
          </a:xfrm>
          <a:prstGeom prst="straightConnector1">
            <a:avLst/>
          </a:prstGeom>
          <a:noFill/>
          <a:ln w="19050" cap="flat" cmpd="sng">
            <a:solidFill>
              <a:schemeClr val="accent2"/>
            </a:solidFill>
            <a:prstDash val="solid"/>
            <a:round/>
            <a:headEnd type="none" w="med" len="med"/>
            <a:tailEnd type="none" w="med" len="med"/>
          </a:ln>
        </p:spPr>
      </p:cxnSp>
      <p:sp>
        <p:nvSpPr>
          <p:cNvPr id="977" name="Google Shape;977;p20"/>
          <p:cNvSpPr/>
          <p:nvPr/>
        </p:nvSpPr>
        <p:spPr>
          <a:xfrm flipH="1">
            <a:off x="339330" y="6345533"/>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8" name="Google Shape;978;p20"/>
          <p:cNvSpPr/>
          <p:nvPr/>
        </p:nvSpPr>
        <p:spPr>
          <a:xfrm flipH="1">
            <a:off x="11113246" y="6010715"/>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79" name="Google Shape;979;p20"/>
          <p:cNvSpPr/>
          <p:nvPr/>
        </p:nvSpPr>
        <p:spPr>
          <a:xfrm flipH="1">
            <a:off x="10843279" y="282497"/>
            <a:ext cx="202300" cy="202537"/>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80" name="Google Shape;980;p20"/>
          <p:cNvSpPr txBox="1">
            <a:spLocks noGrp="1"/>
          </p:cNvSpPr>
          <p:nvPr>
            <p:ph type="title"/>
          </p:nvPr>
        </p:nvSpPr>
        <p:spPr>
          <a:xfrm>
            <a:off x="960000" y="2577767"/>
            <a:ext cx="51276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1" name="Google Shape;981;p20"/>
          <p:cNvSpPr txBox="1">
            <a:spLocks noGrp="1"/>
          </p:cNvSpPr>
          <p:nvPr>
            <p:ph type="subTitle" idx="1"/>
          </p:nvPr>
        </p:nvSpPr>
        <p:spPr>
          <a:xfrm>
            <a:off x="960000" y="3239767"/>
            <a:ext cx="5127600" cy="107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7252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982"/>
        <p:cNvGrpSpPr/>
        <p:nvPr/>
      </p:nvGrpSpPr>
      <p:grpSpPr>
        <a:xfrm>
          <a:off x="0" y="0"/>
          <a:ext cx="0" cy="0"/>
          <a:chOff x="0" y="0"/>
          <a:chExt cx="0" cy="0"/>
        </a:xfrm>
      </p:grpSpPr>
      <p:sp>
        <p:nvSpPr>
          <p:cNvPr id="983" name="Google Shape;983;p21"/>
          <p:cNvSpPr txBox="1">
            <a:spLocks noGrp="1"/>
          </p:cNvSpPr>
          <p:nvPr>
            <p:ph type="title"/>
          </p:nvPr>
        </p:nvSpPr>
        <p:spPr>
          <a:xfrm>
            <a:off x="6096000" y="2563733"/>
            <a:ext cx="5144800" cy="763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84" name="Google Shape;984;p21"/>
          <p:cNvSpPr txBox="1">
            <a:spLocks noGrp="1"/>
          </p:cNvSpPr>
          <p:nvPr>
            <p:ph type="subTitle" idx="1"/>
          </p:nvPr>
        </p:nvSpPr>
        <p:spPr>
          <a:xfrm>
            <a:off x="6096233" y="3236767"/>
            <a:ext cx="5144800" cy="1068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985" name="Google Shape;985;p21"/>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986" name="Google Shape;986;p21"/>
          <p:cNvGrpSpPr/>
          <p:nvPr/>
        </p:nvGrpSpPr>
        <p:grpSpPr>
          <a:xfrm rot="2485274" flipH="1">
            <a:off x="9563979" y="5142731"/>
            <a:ext cx="2558651" cy="2212395"/>
            <a:chOff x="6755781" y="864379"/>
            <a:chExt cx="3068850" cy="2653550"/>
          </a:xfrm>
        </p:grpSpPr>
        <p:sp>
          <p:nvSpPr>
            <p:cNvPr id="987" name="Google Shape;987;p21"/>
            <p:cNvSpPr/>
            <p:nvPr/>
          </p:nvSpPr>
          <p:spPr>
            <a:xfrm>
              <a:off x="7817484" y="2094764"/>
              <a:ext cx="470604" cy="1423164"/>
            </a:xfrm>
            <a:custGeom>
              <a:avLst/>
              <a:gdLst/>
              <a:ahLst/>
              <a:cxnLst/>
              <a:rect l="l" t="t" r="r" b="b"/>
              <a:pathLst>
                <a:path w="94" h="287" extrusionOk="0">
                  <a:moveTo>
                    <a:pt x="1" y="274"/>
                  </a:moveTo>
                  <a:cubicBezTo>
                    <a:pt x="0" y="275"/>
                    <a:pt x="0" y="276"/>
                    <a:pt x="0" y="278"/>
                  </a:cubicBezTo>
                  <a:cubicBezTo>
                    <a:pt x="6" y="281"/>
                    <a:pt x="13" y="284"/>
                    <a:pt x="19" y="287"/>
                  </a:cubicBezTo>
                  <a:cubicBezTo>
                    <a:pt x="20" y="281"/>
                    <a:pt x="21" y="276"/>
                    <a:pt x="21" y="275"/>
                  </a:cubicBezTo>
                  <a:cubicBezTo>
                    <a:pt x="34" y="206"/>
                    <a:pt x="57" y="109"/>
                    <a:pt x="94" y="4"/>
                  </a:cubicBezTo>
                  <a:cubicBezTo>
                    <a:pt x="81" y="0"/>
                    <a:pt x="81" y="0"/>
                    <a:pt x="81" y="0"/>
                  </a:cubicBezTo>
                  <a:cubicBezTo>
                    <a:pt x="53" y="75"/>
                    <a:pt x="23" y="168"/>
                    <a:pt x="1" y="274"/>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88" name="Google Shape;988;p21"/>
            <p:cNvSpPr/>
            <p:nvPr/>
          </p:nvSpPr>
          <p:spPr>
            <a:xfrm>
              <a:off x="8083968" y="2474650"/>
              <a:ext cx="85050" cy="289171"/>
            </a:xfrm>
            <a:custGeom>
              <a:avLst/>
              <a:gdLst/>
              <a:ahLst/>
              <a:cxnLst/>
              <a:rect l="l" t="t" r="r" b="b"/>
              <a:pathLst>
                <a:path w="17" h="59" extrusionOk="0">
                  <a:moveTo>
                    <a:pt x="17" y="0"/>
                  </a:moveTo>
                  <a:cubicBezTo>
                    <a:pt x="17" y="0"/>
                    <a:pt x="17" y="0"/>
                    <a:pt x="17" y="0"/>
                  </a:cubicBezTo>
                  <a:cubicBezTo>
                    <a:pt x="11" y="20"/>
                    <a:pt x="5" y="40"/>
                    <a:pt x="0" y="59"/>
                  </a:cubicBezTo>
                  <a:cubicBezTo>
                    <a:pt x="0" y="59"/>
                    <a:pt x="0" y="59"/>
                    <a:pt x="0" y="59"/>
                  </a:cubicBezTo>
                  <a:cubicBezTo>
                    <a:pt x="5" y="40"/>
                    <a:pt x="11" y="20"/>
                    <a:pt x="17" y="0"/>
                  </a:cubicBezTo>
                </a:path>
              </a:pathLst>
            </a:custGeom>
            <a:solidFill>
              <a:srgbClr val="26A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89" name="Google Shape;989;p21"/>
            <p:cNvSpPr/>
            <p:nvPr/>
          </p:nvSpPr>
          <p:spPr>
            <a:xfrm>
              <a:off x="7993249" y="2474650"/>
              <a:ext cx="175769" cy="300511"/>
            </a:xfrm>
            <a:custGeom>
              <a:avLst/>
              <a:gdLst/>
              <a:ahLst/>
              <a:cxnLst/>
              <a:rect l="l" t="t" r="r" b="b"/>
              <a:pathLst>
                <a:path w="35" h="61" extrusionOk="0">
                  <a:moveTo>
                    <a:pt x="35" y="0"/>
                  </a:moveTo>
                  <a:cubicBezTo>
                    <a:pt x="29" y="5"/>
                    <a:pt x="22" y="10"/>
                    <a:pt x="15" y="14"/>
                  </a:cubicBezTo>
                  <a:cubicBezTo>
                    <a:pt x="10" y="29"/>
                    <a:pt x="5" y="45"/>
                    <a:pt x="0" y="61"/>
                  </a:cubicBezTo>
                  <a:cubicBezTo>
                    <a:pt x="5" y="60"/>
                    <a:pt x="11" y="59"/>
                    <a:pt x="16" y="59"/>
                  </a:cubicBezTo>
                  <a:cubicBezTo>
                    <a:pt x="17" y="59"/>
                    <a:pt x="17" y="59"/>
                    <a:pt x="18" y="59"/>
                  </a:cubicBezTo>
                  <a:cubicBezTo>
                    <a:pt x="23" y="40"/>
                    <a:pt x="29" y="20"/>
                    <a:pt x="35"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0" name="Google Shape;990;p21"/>
            <p:cNvSpPr/>
            <p:nvPr/>
          </p:nvSpPr>
          <p:spPr>
            <a:xfrm>
              <a:off x="8276745" y="1023138"/>
              <a:ext cx="935536" cy="941214"/>
            </a:xfrm>
            <a:custGeom>
              <a:avLst/>
              <a:gdLst/>
              <a:ahLst/>
              <a:cxnLst/>
              <a:rect l="l" t="t" r="r" b="b"/>
              <a:pathLst>
                <a:path w="189" h="190" extrusionOk="0">
                  <a:moveTo>
                    <a:pt x="134" y="23"/>
                  </a:moveTo>
                  <a:cubicBezTo>
                    <a:pt x="121" y="30"/>
                    <a:pt x="109" y="38"/>
                    <a:pt x="99" y="48"/>
                  </a:cubicBezTo>
                  <a:cubicBezTo>
                    <a:pt x="90" y="56"/>
                    <a:pt x="82" y="65"/>
                    <a:pt x="74" y="75"/>
                  </a:cubicBezTo>
                  <a:cubicBezTo>
                    <a:pt x="47" y="106"/>
                    <a:pt x="18" y="141"/>
                    <a:pt x="2" y="181"/>
                  </a:cubicBezTo>
                  <a:cubicBezTo>
                    <a:pt x="1" y="184"/>
                    <a:pt x="0" y="188"/>
                    <a:pt x="2" y="190"/>
                  </a:cubicBezTo>
                  <a:cubicBezTo>
                    <a:pt x="19" y="188"/>
                    <a:pt x="35" y="182"/>
                    <a:pt x="49" y="176"/>
                  </a:cubicBezTo>
                  <a:cubicBezTo>
                    <a:pt x="54" y="174"/>
                    <a:pt x="59" y="172"/>
                    <a:pt x="63" y="169"/>
                  </a:cubicBezTo>
                  <a:cubicBezTo>
                    <a:pt x="74" y="162"/>
                    <a:pt x="79" y="152"/>
                    <a:pt x="85" y="142"/>
                  </a:cubicBezTo>
                  <a:cubicBezTo>
                    <a:pt x="92" y="130"/>
                    <a:pt x="102" y="119"/>
                    <a:pt x="113" y="110"/>
                  </a:cubicBezTo>
                  <a:cubicBezTo>
                    <a:pt x="120" y="104"/>
                    <a:pt x="127" y="98"/>
                    <a:pt x="133" y="92"/>
                  </a:cubicBezTo>
                  <a:cubicBezTo>
                    <a:pt x="142" y="83"/>
                    <a:pt x="148" y="72"/>
                    <a:pt x="156" y="62"/>
                  </a:cubicBezTo>
                  <a:cubicBezTo>
                    <a:pt x="163" y="53"/>
                    <a:pt x="173" y="45"/>
                    <a:pt x="179" y="35"/>
                  </a:cubicBezTo>
                  <a:cubicBezTo>
                    <a:pt x="186" y="25"/>
                    <a:pt x="189" y="12"/>
                    <a:pt x="182" y="0"/>
                  </a:cubicBezTo>
                  <a:cubicBezTo>
                    <a:pt x="166" y="6"/>
                    <a:pt x="150" y="14"/>
                    <a:pt x="134" y="23"/>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1" name="Google Shape;991;p21"/>
            <p:cNvSpPr/>
            <p:nvPr/>
          </p:nvSpPr>
          <p:spPr>
            <a:xfrm>
              <a:off x="8286656" y="1023138"/>
              <a:ext cx="924197" cy="941214"/>
            </a:xfrm>
            <a:custGeom>
              <a:avLst/>
              <a:gdLst/>
              <a:ahLst/>
              <a:cxnLst/>
              <a:rect l="l" t="t" r="r" b="b"/>
              <a:pathLst>
                <a:path w="187" h="190" extrusionOk="0">
                  <a:moveTo>
                    <a:pt x="132" y="23"/>
                  </a:moveTo>
                  <a:cubicBezTo>
                    <a:pt x="119" y="30"/>
                    <a:pt x="107" y="38"/>
                    <a:pt x="97" y="48"/>
                  </a:cubicBezTo>
                  <a:cubicBezTo>
                    <a:pt x="92" y="52"/>
                    <a:pt x="88" y="56"/>
                    <a:pt x="84" y="61"/>
                  </a:cubicBezTo>
                  <a:cubicBezTo>
                    <a:pt x="84" y="61"/>
                    <a:pt x="85" y="60"/>
                    <a:pt x="85" y="60"/>
                  </a:cubicBezTo>
                  <a:cubicBezTo>
                    <a:pt x="95" y="51"/>
                    <a:pt x="107" y="43"/>
                    <a:pt x="118" y="37"/>
                  </a:cubicBezTo>
                  <a:cubicBezTo>
                    <a:pt x="134" y="28"/>
                    <a:pt x="149" y="21"/>
                    <a:pt x="165" y="15"/>
                  </a:cubicBezTo>
                  <a:cubicBezTo>
                    <a:pt x="171" y="27"/>
                    <a:pt x="168" y="39"/>
                    <a:pt x="162" y="48"/>
                  </a:cubicBezTo>
                  <a:cubicBezTo>
                    <a:pt x="156" y="57"/>
                    <a:pt x="147" y="64"/>
                    <a:pt x="139" y="73"/>
                  </a:cubicBezTo>
                  <a:cubicBezTo>
                    <a:pt x="132" y="82"/>
                    <a:pt x="127" y="92"/>
                    <a:pt x="118" y="101"/>
                  </a:cubicBezTo>
                  <a:cubicBezTo>
                    <a:pt x="112" y="107"/>
                    <a:pt x="105" y="112"/>
                    <a:pt x="98" y="117"/>
                  </a:cubicBezTo>
                  <a:cubicBezTo>
                    <a:pt x="88" y="126"/>
                    <a:pt x="79" y="136"/>
                    <a:pt x="71" y="147"/>
                  </a:cubicBezTo>
                  <a:cubicBezTo>
                    <a:pt x="66" y="156"/>
                    <a:pt x="61" y="166"/>
                    <a:pt x="51" y="172"/>
                  </a:cubicBezTo>
                  <a:cubicBezTo>
                    <a:pt x="47" y="174"/>
                    <a:pt x="42" y="176"/>
                    <a:pt x="37" y="178"/>
                  </a:cubicBezTo>
                  <a:cubicBezTo>
                    <a:pt x="25" y="183"/>
                    <a:pt x="13" y="188"/>
                    <a:pt x="0" y="190"/>
                  </a:cubicBezTo>
                  <a:cubicBezTo>
                    <a:pt x="0" y="190"/>
                    <a:pt x="0" y="190"/>
                    <a:pt x="0" y="190"/>
                  </a:cubicBezTo>
                  <a:cubicBezTo>
                    <a:pt x="17" y="188"/>
                    <a:pt x="33" y="182"/>
                    <a:pt x="47" y="176"/>
                  </a:cubicBezTo>
                  <a:cubicBezTo>
                    <a:pt x="52" y="174"/>
                    <a:pt x="57" y="172"/>
                    <a:pt x="61" y="169"/>
                  </a:cubicBezTo>
                  <a:cubicBezTo>
                    <a:pt x="72" y="162"/>
                    <a:pt x="77" y="152"/>
                    <a:pt x="83" y="142"/>
                  </a:cubicBezTo>
                  <a:cubicBezTo>
                    <a:pt x="90" y="130"/>
                    <a:pt x="100" y="119"/>
                    <a:pt x="111" y="110"/>
                  </a:cubicBezTo>
                  <a:cubicBezTo>
                    <a:pt x="118" y="104"/>
                    <a:pt x="125" y="98"/>
                    <a:pt x="131" y="92"/>
                  </a:cubicBezTo>
                  <a:cubicBezTo>
                    <a:pt x="140" y="83"/>
                    <a:pt x="146" y="72"/>
                    <a:pt x="154" y="62"/>
                  </a:cubicBezTo>
                  <a:cubicBezTo>
                    <a:pt x="161" y="53"/>
                    <a:pt x="171" y="45"/>
                    <a:pt x="177" y="35"/>
                  </a:cubicBezTo>
                  <a:cubicBezTo>
                    <a:pt x="184" y="25"/>
                    <a:pt x="187" y="12"/>
                    <a:pt x="180" y="0"/>
                  </a:cubicBezTo>
                  <a:cubicBezTo>
                    <a:pt x="164" y="6"/>
                    <a:pt x="148" y="14"/>
                    <a:pt x="132" y="2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2" name="Google Shape;992;p21"/>
            <p:cNvSpPr/>
            <p:nvPr/>
          </p:nvSpPr>
          <p:spPr>
            <a:xfrm>
              <a:off x="8429834" y="1408696"/>
              <a:ext cx="532971" cy="311850"/>
            </a:xfrm>
            <a:custGeom>
              <a:avLst/>
              <a:gdLst/>
              <a:ahLst/>
              <a:cxnLst/>
              <a:rect l="l" t="t" r="r" b="b"/>
              <a:pathLst>
                <a:path w="107" h="63" extrusionOk="0">
                  <a:moveTo>
                    <a:pt x="107" y="0"/>
                  </a:moveTo>
                  <a:cubicBezTo>
                    <a:pt x="82" y="5"/>
                    <a:pt x="74" y="23"/>
                    <a:pt x="53" y="35"/>
                  </a:cubicBezTo>
                  <a:cubicBezTo>
                    <a:pt x="45" y="39"/>
                    <a:pt x="33" y="43"/>
                    <a:pt x="22" y="43"/>
                  </a:cubicBezTo>
                  <a:cubicBezTo>
                    <a:pt x="18" y="43"/>
                    <a:pt x="15" y="42"/>
                    <a:pt x="12" y="42"/>
                  </a:cubicBezTo>
                  <a:cubicBezTo>
                    <a:pt x="9" y="45"/>
                    <a:pt x="6" y="49"/>
                    <a:pt x="4" y="53"/>
                  </a:cubicBezTo>
                  <a:cubicBezTo>
                    <a:pt x="3" y="55"/>
                    <a:pt x="1" y="57"/>
                    <a:pt x="0" y="59"/>
                  </a:cubicBezTo>
                  <a:cubicBezTo>
                    <a:pt x="0" y="60"/>
                    <a:pt x="0" y="61"/>
                    <a:pt x="0" y="63"/>
                  </a:cubicBezTo>
                  <a:cubicBezTo>
                    <a:pt x="7" y="59"/>
                    <a:pt x="15" y="56"/>
                    <a:pt x="23" y="56"/>
                  </a:cubicBezTo>
                  <a:cubicBezTo>
                    <a:pt x="26" y="56"/>
                    <a:pt x="28" y="56"/>
                    <a:pt x="31" y="57"/>
                  </a:cubicBezTo>
                  <a:cubicBezTo>
                    <a:pt x="36" y="58"/>
                    <a:pt x="42" y="62"/>
                    <a:pt x="47" y="62"/>
                  </a:cubicBezTo>
                  <a:cubicBezTo>
                    <a:pt x="50" y="58"/>
                    <a:pt x="54" y="54"/>
                    <a:pt x="57" y="50"/>
                  </a:cubicBezTo>
                  <a:cubicBezTo>
                    <a:pt x="64" y="42"/>
                    <a:pt x="71" y="34"/>
                    <a:pt x="79" y="27"/>
                  </a:cubicBezTo>
                  <a:cubicBezTo>
                    <a:pt x="86" y="21"/>
                    <a:pt x="93" y="16"/>
                    <a:pt x="99" y="10"/>
                  </a:cubicBezTo>
                  <a:cubicBezTo>
                    <a:pt x="100" y="9"/>
                    <a:pt x="101" y="8"/>
                    <a:pt x="101" y="8"/>
                  </a:cubicBezTo>
                  <a:cubicBezTo>
                    <a:pt x="103" y="5"/>
                    <a:pt x="105" y="2"/>
                    <a:pt x="10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3" name="Google Shape;993;p21"/>
            <p:cNvSpPr/>
            <p:nvPr/>
          </p:nvSpPr>
          <p:spPr>
            <a:xfrm>
              <a:off x="8662298" y="1403028"/>
              <a:ext cx="306175" cy="317518"/>
            </a:xfrm>
            <a:custGeom>
              <a:avLst/>
              <a:gdLst/>
              <a:ahLst/>
              <a:cxnLst/>
              <a:rect l="l" t="t" r="r" b="b"/>
              <a:pathLst>
                <a:path w="61" h="63" extrusionOk="0">
                  <a:moveTo>
                    <a:pt x="10" y="51"/>
                  </a:moveTo>
                  <a:cubicBezTo>
                    <a:pt x="7" y="55"/>
                    <a:pt x="3" y="59"/>
                    <a:pt x="0" y="63"/>
                  </a:cubicBezTo>
                  <a:cubicBezTo>
                    <a:pt x="0" y="63"/>
                    <a:pt x="1" y="63"/>
                    <a:pt x="1" y="63"/>
                  </a:cubicBezTo>
                  <a:cubicBezTo>
                    <a:pt x="1" y="63"/>
                    <a:pt x="2" y="63"/>
                    <a:pt x="2" y="63"/>
                  </a:cubicBezTo>
                  <a:cubicBezTo>
                    <a:pt x="3" y="63"/>
                    <a:pt x="3" y="62"/>
                    <a:pt x="4" y="61"/>
                  </a:cubicBezTo>
                  <a:cubicBezTo>
                    <a:pt x="6" y="58"/>
                    <a:pt x="8" y="54"/>
                    <a:pt x="10" y="51"/>
                  </a:cubicBezTo>
                  <a:moveTo>
                    <a:pt x="61" y="0"/>
                  </a:moveTo>
                  <a:cubicBezTo>
                    <a:pt x="60" y="0"/>
                    <a:pt x="60" y="0"/>
                    <a:pt x="60" y="1"/>
                  </a:cubicBezTo>
                  <a:cubicBezTo>
                    <a:pt x="58" y="3"/>
                    <a:pt x="56" y="6"/>
                    <a:pt x="54" y="9"/>
                  </a:cubicBezTo>
                  <a:cubicBezTo>
                    <a:pt x="56" y="6"/>
                    <a:pt x="59" y="3"/>
                    <a:pt x="6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4" name="Google Shape;994;p21"/>
            <p:cNvSpPr/>
            <p:nvPr/>
          </p:nvSpPr>
          <p:spPr>
            <a:xfrm>
              <a:off x="8296612" y="1516427"/>
              <a:ext cx="1496856" cy="515969"/>
            </a:xfrm>
            <a:custGeom>
              <a:avLst/>
              <a:gdLst/>
              <a:ahLst/>
              <a:cxnLst/>
              <a:rect l="l" t="t" r="r" b="b"/>
              <a:pathLst>
                <a:path w="301" h="104" extrusionOk="0">
                  <a:moveTo>
                    <a:pt x="296" y="7"/>
                  </a:moveTo>
                  <a:cubicBezTo>
                    <a:pt x="260" y="1"/>
                    <a:pt x="223" y="0"/>
                    <a:pt x="187" y="7"/>
                  </a:cubicBezTo>
                  <a:cubicBezTo>
                    <a:pt x="155" y="12"/>
                    <a:pt x="126" y="24"/>
                    <a:pt x="96" y="35"/>
                  </a:cubicBezTo>
                  <a:cubicBezTo>
                    <a:pt x="64" y="47"/>
                    <a:pt x="32" y="59"/>
                    <a:pt x="7" y="83"/>
                  </a:cubicBezTo>
                  <a:cubicBezTo>
                    <a:pt x="3" y="86"/>
                    <a:pt x="0" y="91"/>
                    <a:pt x="1" y="96"/>
                  </a:cubicBezTo>
                  <a:cubicBezTo>
                    <a:pt x="16" y="100"/>
                    <a:pt x="32" y="104"/>
                    <a:pt x="48" y="103"/>
                  </a:cubicBezTo>
                  <a:cubicBezTo>
                    <a:pt x="73" y="103"/>
                    <a:pt x="97" y="92"/>
                    <a:pt x="121" y="85"/>
                  </a:cubicBezTo>
                  <a:cubicBezTo>
                    <a:pt x="160" y="74"/>
                    <a:pt x="201" y="72"/>
                    <a:pt x="237" y="56"/>
                  </a:cubicBezTo>
                  <a:cubicBezTo>
                    <a:pt x="259" y="46"/>
                    <a:pt x="278" y="31"/>
                    <a:pt x="296" y="16"/>
                  </a:cubicBezTo>
                  <a:cubicBezTo>
                    <a:pt x="299" y="14"/>
                    <a:pt x="301" y="10"/>
                    <a:pt x="299" y="8"/>
                  </a:cubicBezTo>
                  <a:cubicBezTo>
                    <a:pt x="298" y="7"/>
                    <a:pt x="297" y="7"/>
                    <a:pt x="296" y="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5" name="Google Shape;995;p21"/>
            <p:cNvSpPr/>
            <p:nvPr/>
          </p:nvSpPr>
          <p:spPr>
            <a:xfrm>
              <a:off x="8601358" y="1516427"/>
              <a:ext cx="1190680" cy="306179"/>
            </a:xfrm>
            <a:custGeom>
              <a:avLst/>
              <a:gdLst/>
              <a:ahLst/>
              <a:cxnLst/>
              <a:rect l="l" t="t" r="r" b="b"/>
              <a:pathLst>
                <a:path w="240" h="62" extrusionOk="0">
                  <a:moveTo>
                    <a:pt x="235" y="7"/>
                  </a:moveTo>
                  <a:cubicBezTo>
                    <a:pt x="199" y="1"/>
                    <a:pt x="162" y="0"/>
                    <a:pt x="126" y="7"/>
                  </a:cubicBezTo>
                  <a:cubicBezTo>
                    <a:pt x="94" y="12"/>
                    <a:pt x="65" y="24"/>
                    <a:pt x="35" y="35"/>
                  </a:cubicBezTo>
                  <a:cubicBezTo>
                    <a:pt x="23" y="39"/>
                    <a:pt x="12" y="44"/>
                    <a:pt x="0" y="49"/>
                  </a:cubicBezTo>
                  <a:cubicBezTo>
                    <a:pt x="5" y="47"/>
                    <a:pt x="10" y="45"/>
                    <a:pt x="16" y="43"/>
                  </a:cubicBezTo>
                  <a:cubicBezTo>
                    <a:pt x="45" y="32"/>
                    <a:pt x="75" y="20"/>
                    <a:pt x="106" y="15"/>
                  </a:cubicBezTo>
                  <a:cubicBezTo>
                    <a:pt x="143" y="8"/>
                    <a:pt x="180" y="9"/>
                    <a:pt x="216" y="15"/>
                  </a:cubicBezTo>
                  <a:cubicBezTo>
                    <a:pt x="217" y="15"/>
                    <a:pt x="218" y="15"/>
                    <a:pt x="219" y="16"/>
                  </a:cubicBezTo>
                  <a:cubicBezTo>
                    <a:pt x="221" y="18"/>
                    <a:pt x="219" y="22"/>
                    <a:pt x="216" y="24"/>
                  </a:cubicBezTo>
                  <a:cubicBezTo>
                    <a:pt x="198" y="38"/>
                    <a:pt x="181" y="52"/>
                    <a:pt x="161" y="62"/>
                  </a:cubicBezTo>
                  <a:cubicBezTo>
                    <a:pt x="166" y="60"/>
                    <a:pt x="171" y="58"/>
                    <a:pt x="176" y="56"/>
                  </a:cubicBezTo>
                  <a:cubicBezTo>
                    <a:pt x="198" y="46"/>
                    <a:pt x="217" y="31"/>
                    <a:pt x="235" y="16"/>
                  </a:cubicBezTo>
                  <a:cubicBezTo>
                    <a:pt x="238" y="14"/>
                    <a:pt x="240" y="10"/>
                    <a:pt x="238" y="8"/>
                  </a:cubicBezTo>
                  <a:cubicBezTo>
                    <a:pt x="237" y="7"/>
                    <a:pt x="236" y="7"/>
                    <a:pt x="235" y="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6" name="Google Shape;996;p21"/>
            <p:cNvSpPr/>
            <p:nvPr/>
          </p:nvSpPr>
          <p:spPr>
            <a:xfrm>
              <a:off x="8492201" y="1720546"/>
              <a:ext cx="1077283" cy="198451"/>
            </a:xfrm>
            <a:custGeom>
              <a:avLst/>
              <a:gdLst/>
              <a:ahLst/>
              <a:cxnLst/>
              <a:rect l="l" t="t" r="r" b="b"/>
              <a:pathLst>
                <a:path w="217" h="41" extrusionOk="0">
                  <a:moveTo>
                    <a:pt x="217" y="0"/>
                  </a:moveTo>
                  <a:cubicBezTo>
                    <a:pt x="202" y="3"/>
                    <a:pt x="188" y="5"/>
                    <a:pt x="175" y="6"/>
                  </a:cubicBezTo>
                  <a:cubicBezTo>
                    <a:pt x="156" y="9"/>
                    <a:pt x="137" y="14"/>
                    <a:pt x="118" y="16"/>
                  </a:cubicBezTo>
                  <a:cubicBezTo>
                    <a:pt x="108" y="17"/>
                    <a:pt x="94" y="23"/>
                    <a:pt x="83" y="23"/>
                  </a:cubicBezTo>
                  <a:cubicBezTo>
                    <a:pt x="81" y="23"/>
                    <a:pt x="80" y="23"/>
                    <a:pt x="78" y="22"/>
                  </a:cubicBezTo>
                  <a:cubicBezTo>
                    <a:pt x="71" y="21"/>
                    <a:pt x="60" y="18"/>
                    <a:pt x="59" y="10"/>
                  </a:cubicBezTo>
                  <a:cubicBezTo>
                    <a:pt x="58" y="7"/>
                    <a:pt x="57" y="6"/>
                    <a:pt x="56" y="4"/>
                  </a:cubicBezTo>
                  <a:cubicBezTo>
                    <a:pt x="57" y="5"/>
                    <a:pt x="57" y="7"/>
                    <a:pt x="57" y="8"/>
                  </a:cubicBezTo>
                  <a:cubicBezTo>
                    <a:pt x="57" y="11"/>
                    <a:pt x="55" y="14"/>
                    <a:pt x="53" y="15"/>
                  </a:cubicBezTo>
                  <a:cubicBezTo>
                    <a:pt x="53" y="15"/>
                    <a:pt x="53" y="15"/>
                    <a:pt x="53" y="15"/>
                  </a:cubicBezTo>
                  <a:cubicBezTo>
                    <a:pt x="53" y="16"/>
                    <a:pt x="53"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49" y="18"/>
                    <a:pt x="46" y="19"/>
                    <a:pt x="42" y="19"/>
                  </a:cubicBezTo>
                  <a:cubicBezTo>
                    <a:pt x="42" y="19"/>
                    <a:pt x="41" y="19"/>
                    <a:pt x="41" y="19"/>
                  </a:cubicBezTo>
                  <a:cubicBezTo>
                    <a:pt x="39" y="19"/>
                    <a:pt x="38" y="18"/>
                    <a:pt x="36" y="18"/>
                  </a:cubicBezTo>
                  <a:cubicBezTo>
                    <a:pt x="34" y="18"/>
                    <a:pt x="33" y="19"/>
                    <a:pt x="31" y="19"/>
                  </a:cubicBezTo>
                  <a:cubicBezTo>
                    <a:pt x="29" y="20"/>
                    <a:pt x="27" y="22"/>
                    <a:pt x="25" y="24"/>
                  </a:cubicBezTo>
                  <a:cubicBezTo>
                    <a:pt x="18" y="30"/>
                    <a:pt x="9" y="33"/>
                    <a:pt x="0" y="37"/>
                  </a:cubicBezTo>
                  <a:cubicBezTo>
                    <a:pt x="7" y="37"/>
                    <a:pt x="14" y="39"/>
                    <a:pt x="21" y="41"/>
                  </a:cubicBezTo>
                  <a:cubicBezTo>
                    <a:pt x="30" y="39"/>
                    <a:pt x="38" y="39"/>
                    <a:pt x="47" y="38"/>
                  </a:cubicBezTo>
                  <a:cubicBezTo>
                    <a:pt x="48" y="38"/>
                    <a:pt x="49" y="38"/>
                    <a:pt x="50" y="38"/>
                  </a:cubicBezTo>
                  <a:cubicBezTo>
                    <a:pt x="60" y="38"/>
                    <a:pt x="71" y="39"/>
                    <a:pt x="81" y="41"/>
                  </a:cubicBezTo>
                  <a:cubicBezTo>
                    <a:pt x="95" y="36"/>
                    <a:pt x="109" y="30"/>
                    <a:pt x="123" y="27"/>
                  </a:cubicBezTo>
                  <a:cubicBezTo>
                    <a:pt x="145" y="21"/>
                    <a:pt x="173" y="21"/>
                    <a:pt x="196" y="14"/>
                  </a:cubicBezTo>
                  <a:cubicBezTo>
                    <a:pt x="203" y="10"/>
                    <a:pt x="210" y="5"/>
                    <a:pt x="21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7" name="Google Shape;997;p21"/>
            <p:cNvSpPr/>
            <p:nvPr/>
          </p:nvSpPr>
          <p:spPr>
            <a:xfrm>
              <a:off x="8690650" y="1709206"/>
              <a:ext cx="907185" cy="79380"/>
            </a:xfrm>
            <a:custGeom>
              <a:avLst/>
              <a:gdLst/>
              <a:ahLst/>
              <a:cxnLst/>
              <a:rect l="l" t="t" r="r" b="b"/>
              <a:pathLst>
                <a:path w="182" h="16" extrusionOk="0">
                  <a:moveTo>
                    <a:pt x="1" y="2"/>
                  </a:moveTo>
                  <a:cubicBezTo>
                    <a:pt x="1" y="2"/>
                    <a:pt x="0" y="2"/>
                    <a:pt x="0" y="2"/>
                  </a:cubicBezTo>
                  <a:cubicBezTo>
                    <a:pt x="1" y="2"/>
                    <a:pt x="1" y="2"/>
                    <a:pt x="1" y="2"/>
                  </a:cubicBezTo>
                  <a:cubicBezTo>
                    <a:pt x="1" y="2"/>
                    <a:pt x="1" y="2"/>
                    <a:pt x="1" y="2"/>
                  </a:cubicBezTo>
                  <a:moveTo>
                    <a:pt x="182" y="0"/>
                  </a:moveTo>
                  <a:cubicBezTo>
                    <a:pt x="180" y="1"/>
                    <a:pt x="178" y="1"/>
                    <a:pt x="176" y="2"/>
                  </a:cubicBezTo>
                  <a:cubicBezTo>
                    <a:pt x="169" y="7"/>
                    <a:pt x="162" y="12"/>
                    <a:pt x="155" y="16"/>
                  </a:cubicBezTo>
                  <a:cubicBezTo>
                    <a:pt x="165" y="13"/>
                    <a:pt x="175" y="8"/>
                    <a:pt x="182"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8" name="Google Shape;998;p21"/>
            <p:cNvSpPr/>
            <p:nvPr/>
          </p:nvSpPr>
          <p:spPr>
            <a:xfrm>
              <a:off x="8316436" y="1907653"/>
              <a:ext cx="1508195" cy="345870"/>
            </a:xfrm>
            <a:custGeom>
              <a:avLst/>
              <a:gdLst/>
              <a:ahLst/>
              <a:cxnLst/>
              <a:rect l="l" t="t" r="r" b="b"/>
              <a:pathLst>
                <a:path w="304" h="70" extrusionOk="0">
                  <a:moveTo>
                    <a:pt x="288" y="37"/>
                  </a:moveTo>
                  <a:cubicBezTo>
                    <a:pt x="243" y="28"/>
                    <a:pt x="198" y="19"/>
                    <a:pt x="153" y="10"/>
                  </a:cubicBezTo>
                  <a:cubicBezTo>
                    <a:pt x="129" y="5"/>
                    <a:pt x="106" y="0"/>
                    <a:pt x="82" y="0"/>
                  </a:cubicBezTo>
                  <a:cubicBezTo>
                    <a:pt x="54" y="1"/>
                    <a:pt x="26" y="9"/>
                    <a:pt x="0" y="19"/>
                  </a:cubicBezTo>
                  <a:cubicBezTo>
                    <a:pt x="12" y="19"/>
                    <a:pt x="19" y="31"/>
                    <a:pt x="27" y="39"/>
                  </a:cubicBezTo>
                  <a:cubicBezTo>
                    <a:pt x="38" y="50"/>
                    <a:pt x="55" y="53"/>
                    <a:pt x="70" y="54"/>
                  </a:cubicBezTo>
                  <a:cubicBezTo>
                    <a:pt x="76" y="54"/>
                    <a:pt x="82" y="53"/>
                    <a:pt x="88" y="53"/>
                  </a:cubicBezTo>
                  <a:cubicBezTo>
                    <a:pt x="98" y="53"/>
                    <a:pt x="107" y="52"/>
                    <a:pt x="116" y="53"/>
                  </a:cubicBezTo>
                  <a:cubicBezTo>
                    <a:pt x="124" y="54"/>
                    <a:pt x="131" y="56"/>
                    <a:pt x="139" y="57"/>
                  </a:cubicBezTo>
                  <a:cubicBezTo>
                    <a:pt x="167" y="63"/>
                    <a:pt x="195" y="67"/>
                    <a:pt x="224" y="69"/>
                  </a:cubicBezTo>
                  <a:cubicBezTo>
                    <a:pt x="234" y="70"/>
                    <a:pt x="244" y="70"/>
                    <a:pt x="255" y="69"/>
                  </a:cubicBezTo>
                  <a:cubicBezTo>
                    <a:pt x="272" y="66"/>
                    <a:pt x="288" y="58"/>
                    <a:pt x="304" y="50"/>
                  </a:cubicBezTo>
                  <a:cubicBezTo>
                    <a:pt x="304" y="42"/>
                    <a:pt x="295" y="39"/>
                    <a:pt x="288" y="3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99" name="Google Shape;999;p21"/>
            <p:cNvSpPr/>
            <p:nvPr/>
          </p:nvSpPr>
          <p:spPr>
            <a:xfrm>
              <a:off x="9043611" y="1947345"/>
              <a:ext cx="776779" cy="277831"/>
            </a:xfrm>
            <a:custGeom>
              <a:avLst/>
              <a:gdLst/>
              <a:ahLst/>
              <a:cxnLst/>
              <a:rect l="l" t="t" r="r" b="b"/>
              <a:pathLst>
                <a:path w="157" h="56" extrusionOk="0">
                  <a:moveTo>
                    <a:pt x="141" y="29"/>
                  </a:moveTo>
                  <a:cubicBezTo>
                    <a:pt x="96" y="20"/>
                    <a:pt x="51" y="11"/>
                    <a:pt x="6" y="2"/>
                  </a:cubicBezTo>
                  <a:cubicBezTo>
                    <a:pt x="4" y="1"/>
                    <a:pt x="2" y="1"/>
                    <a:pt x="0" y="0"/>
                  </a:cubicBezTo>
                  <a:cubicBezTo>
                    <a:pt x="0" y="1"/>
                    <a:pt x="0" y="1"/>
                    <a:pt x="0" y="1"/>
                  </a:cubicBezTo>
                  <a:cubicBezTo>
                    <a:pt x="42" y="11"/>
                    <a:pt x="85" y="21"/>
                    <a:pt x="127" y="31"/>
                  </a:cubicBezTo>
                  <a:cubicBezTo>
                    <a:pt x="134" y="32"/>
                    <a:pt x="144" y="36"/>
                    <a:pt x="143" y="44"/>
                  </a:cubicBezTo>
                  <a:cubicBezTo>
                    <a:pt x="136" y="47"/>
                    <a:pt x="124" y="55"/>
                    <a:pt x="125" y="56"/>
                  </a:cubicBezTo>
                  <a:cubicBezTo>
                    <a:pt x="136" y="53"/>
                    <a:pt x="147" y="47"/>
                    <a:pt x="157" y="42"/>
                  </a:cubicBezTo>
                  <a:cubicBezTo>
                    <a:pt x="157" y="34"/>
                    <a:pt x="148" y="31"/>
                    <a:pt x="141" y="2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0" name="Google Shape;1000;p21"/>
            <p:cNvSpPr/>
            <p:nvPr/>
          </p:nvSpPr>
          <p:spPr>
            <a:xfrm>
              <a:off x="8684978" y="1947345"/>
              <a:ext cx="680389" cy="130411"/>
            </a:xfrm>
            <a:custGeom>
              <a:avLst/>
              <a:gdLst/>
              <a:ahLst/>
              <a:cxnLst/>
              <a:rect l="l" t="t" r="r" b="b"/>
              <a:pathLst>
                <a:path w="138" h="27" extrusionOk="0">
                  <a:moveTo>
                    <a:pt x="0" y="0"/>
                  </a:moveTo>
                  <a:cubicBezTo>
                    <a:pt x="9" y="3"/>
                    <a:pt x="18" y="5"/>
                    <a:pt x="25" y="10"/>
                  </a:cubicBezTo>
                  <a:cubicBezTo>
                    <a:pt x="40" y="19"/>
                    <a:pt x="72" y="27"/>
                    <a:pt x="85" y="27"/>
                  </a:cubicBezTo>
                  <a:cubicBezTo>
                    <a:pt x="87" y="27"/>
                    <a:pt x="89" y="27"/>
                    <a:pt x="90" y="27"/>
                  </a:cubicBezTo>
                  <a:cubicBezTo>
                    <a:pt x="106" y="23"/>
                    <a:pt x="122" y="21"/>
                    <a:pt x="138" y="20"/>
                  </a:cubicBezTo>
                  <a:cubicBezTo>
                    <a:pt x="122" y="17"/>
                    <a:pt x="106" y="13"/>
                    <a:pt x="91" y="10"/>
                  </a:cubicBezTo>
                  <a:cubicBezTo>
                    <a:pt x="68" y="6"/>
                    <a:pt x="46" y="1"/>
                    <a:pt x="23" y="1"/>
                  </a:cubicBezTo>
                  <a:cubicBezTo>
                    <a:pt x="22" y="1"/>
                    <a:pt x="21" y="1"/>
                    <a:pt x="20" y="1"/>
                  </a:cubicBezTo>
                  <a:cubicBezTo>
                    <a:pt x="20" y="1"/>
                    <a:pt x="20" y="1"/>
                    <a:pt x="20" y="1"/>
                  </a:cubicBezTo>
                  <a:cubicBezTo>
                    <a:pt x="17" y="1"/>
                    <a:pt x="8" y="0"/>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1" name="Google Shape;1001;p21"/>
            <p:cNvSpPr/>
            <p:nvPr/>
          </p:nvSpPr>
          <p:spPr>
            <a:xfrm>
              <a:off x="8594259" y="1981365"/>
              <a:ext cx="1150993" cy="272159"/>
            </a:xfrm>
            <a:custGeom>
              <a:avLst/>
              <a:gdLst/>
              <a:ahLst/>
              <a:cxnLst/>
              <a:rect l="l" t="t" r="r" b="b"/>
              <a:pathLst>
                <a:path w="232" h="55" extrusionOk="0">
                  <a:moveTo>
                    <a:pt x="0" y="23"/>
                  </a:moveTo>
                  <a:cubicBezTo>
                    <a:pt x="3" y="26"/>
                    <a:pt x="6" y="28"/>
                    <a:pt x="8" y="30"/>
                  </a:cubicBezTo>
                  <a:cubicBezTo>
                    <a:pt x="9" y="30"/>
                    <a:pt x="9" y="30"/>
                    <a:pt x="9" y="30"/>
                  </a:cubicBezTo>
                  <a:cubicBezTo>
                    <a:pt x="10" y="31"/>
                    <a:pt x="11" y="32"/>
                    <a:pt x="12" y="32"/>
                  </a:cubicBezTo>
                  <a:cubicBezTo>
                    <a:pt x="10" y="31"/>
                    <a:pt x="9" y="29"/>
                    <a:pt x="8" y="28"/>
                  </a:cubicBezTo>
                  <a:cubicBezTo>
                    <a:pt x="7" y="27"/>
                    <a:pt x="6" y="27"/>
                    <a:pt x="6" y="26"/>
                  </a:cubicBezTo>
                  <a:cubicBezTo>
                    <a:pt x="6" y="26"/>
                    <a:pt x="6" y="26"/>
                    <a:pt x="6" y="26"/>
                  </a:cubicBezTo>
                  <a:cubicBezTo>
                    <a:pt x="4" y="25"/>
                    <a:pt x="2" y="24"/>
                    <a:pt x="0" y="23"/>
                  </a:cubicBezTo>
                  <a:moveTo>
                    <a:pt x="22" y="0"/>
                  </a:moveTo>
                  <a:cubicBezTo>
                    <a:pt x="28" y="5"/>
                    <a:pt x="32" y="11"/>
                    <a:pt x="35" y="18"/>
                  </a:cubicBezTo>
                  <a:cubicBezTo>
                    <a:pt x="37" y="21"/>
                    <a:pt x="38" y="24"/>
                    <a:pt x="41" y="27"/>
                  </a:cubicBezTo>
                  <a:cubicBezTo>
                    <a:pt x="43" y="29"/>
                    <a:pt x="46" y="30"/>
                    <a:pt x="48" y="32"/>
                  </a:cubicBezTo>
                  <a:cubicBezTo>
                    <a:pt x="48" y="32"/>
                    <a:pt x="49" y="32"/>
                    <a:pt x="49" y="32"/>
                  </a:cubicBezTo>
                  <a:cubicBezTo>
                    <a:pt x="50" y="33"/>
                    <a:pt x="52" y="36"/>
                    <a:pt x="52" y="38"/>
                  </a:cubicBezTo>
                  <a:cubicBezTo>
                    <a:pt x="55" y="38"/>
                    <a:pt x="58" y="38"/>
                    <a:pt x="60" y="38"/>
                  </a:cubicBezTo>
                  <a:cubicBezTo>
                    <a:pt x="68" y="39"/>
                    <a:pt x="75" y="41"/>
                    <a:pt x="83" y="42"/>
                  </a:cubicBezTo>
                  <a:cubicBezTo>
                    <a:pt x="111" y="48"/>
                    <a:pt x="139" y="52"/>
                    <a:pt x="168" y="54"/>
                  </a:cubicBezTo>
                  <a:cubicBezTo>
                    <a:pt x="173" y="55"/>
                    <a:pt x="178" y="55"/>
                    <a:pt x="183" y="55"/>
                  </a:cubicBezTo>
                  <a:cubicBezTo>
                    <a:pt x="188" y="55"/>
                    <a:pt x="193" y="55"/>
                    <a:pt x="199" y="54"/>
                  </a:cubicBezTo>
                  <a:cubicBezTo>
                    <a:pt x="199" y="54"/>
                    <a:pt x="199" y="54"/>
                    <a:pt x="199" y="54"/>
                  </a:cubicBezTo>
                  <a:cubicBezTo>
                    <a:pt x="199" y="54"/>
                    <a:pt x="199" y="54"/>
                    <a:pt x="199" y="54"/>
                  </a:cubicBezTo>
                  <a:cubicBezTo>
                    <a:pt x="211" y="52"/>
                    <a:pt x="221" y="48"/>
                    <a:pt x="232" y="43"/>
                  </a:cubicBezTo>
                  <a:cubicBezTo>
                    <a:pt x="227" y="45"/>
                    <a:pt x="221" y="48"/>
                    <a:pt x="216" y="49"/>
                  </a:cubicBezTo>
                  <a:cubicBezTo>
                    <a:pt x="215" y="49"/>
                    <a:pt x="223" y="43"/>
                    <a:pt x="229" y="40"/>
                  </a:cubicBezTo>
                  <a:cubicBezTo>
                    <a:pt x="227" y="39"/>
                    <a:pt x="225" y="38"/>
                    <a:pt x="223" y="38"/>
                  </a:cubicBezTo>
                  <a:cubicBezTo>
                    <a:pt x="215" y="38"/>
                    <a:pt x="206" y="43"/>
                    <a:pt x="197" y="44"/>
                  </a:cubicBezTo>
                  <a:cubicBezTo>
                    <a:pt x="191" y="44"/>
                    <a:pt x="185" y="44"/>
                    <a:pt x="178" y="44"/>
                  </a:cubicBezTo>
                  <a:cubicBezTo>
                    <a:pt x="157" y="44"/>
                    <a:pt x="135" y="42"/>
                    <a:pt x="115" y="37"/>
                  </a:cubicBezTo>
                  <a:cubicBezTo>
                    <a:pt x="91" y="31"/>
                    <a:pt x="62" y="30"/>
                    <a:pt x="43" y="12"/>
                  </a:cubicBezTo>
                  <a:cubicBezTo>
                    <a:pt x="36" y="7"/>
                    <a:pt x="29" y="3"/>
                    <a:pt x="22"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2" name="Google Shape;1002;p21"/>
            <p:cNvSpPr/>
            <p:nvPr/>
          </p:nvSpPr>
          <p:spPr>
            <a:xfrm>
              <a:off x="7970570" y="864379"/>
              <a:ext cx="470604" cy="1128326"/>
            </a:xfrm>
            <a:custGeom>
              <a:avLst/>
              <a:gdLst/>
              <a:ahLst/>
              <a:cxnLst/>
              <a:rect l="l" t="t" r="r" b="b"/>
              <a:pathLst>
                <a:path w="94" h="227" extrusionOk="0">
                  <a:moveTo>
                    <a:pt x="70" y="81"/>
                  </a:moveTo>
                  <a:cubicBezTo>
                    <a:pt x="67" y="73"/>
                    <a:pt x="63" y="64"/>
                    <a:pt x="60" y="56"/>
                  </a:cubicBezTo>
                  <a:cubicBezTo>
                    <a:pt x="53" y="39"/>
                    <a:pt x="47" y="24"/>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65" y="200"/>
                    <a:pt x="74" y="214"/>
                    <a:pt x="83" y="227"/>
                  </a:cubicBezTo>
                  <a:cubicBezTo>
                    <a:pt x="83" y="200"/>
                    <a:pt x="94" y="180"/>
                    <a:pt x="93" y="159"/>
                  </a:cubicBezTo>
                  <a:cubicBezTo>
                    <a:pt x="92" y="146"/>
                    <a:pt x="88" y="133"/>
                    <a:pt x="84" y="121"/>
                  </a:cubicBezTo>
                  <a:cubicBezTo>
                    <a:pt x="79" y="107"/>
                    <a:pt x="75" y="94"/>
                    <a:pt x="70" y="81"/>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3" name="Google Shape;1003;p21"/>
            <p:cNvSpPr/>
            <p:nvPr/>
          </p:nvSpPr>
          <p:spPr>
            <a:xfrm>
              <a:off x="7970570" y="864379"/>
              <a:ext cx="323186" cy="986575"/>
            </a:xfrm>
            <a:custGeom>
              <a:avLst/>
              <a:gdLst/>
              <a:ahLst/>
              <a:cxnLst/>
              <a:rect l="l" t="t" r="r" b="b"/>
              <a:pathLst>
                <a:path w="65" h="199" extrusionOk="0">
                  <a:moveTo>
                    <a:pt x="32" y="142"/>
                  </a:moveTo>
                  <a:cubicBezTo>
                    <a:pt x="23" y="123"/>
                    <a:pt x="19" y="106"/>
                    <a:pt x="16" y="89"/>
                  </a:cubicBezTo>
                  <a:cubicBezTo>
                    <a:pt x="10" y="63"/>
                    <a:pt x="5" y="39"/>
                    <a:pt x="9" y="23"/>
                  </a:cubicBezTo>
                  <a:cubicBezTo>
                    <a:pt x="10" y="18"/>
                    <a:pt x="12" y="15"/>
                    <a:pt x="18" y="15"/>
                  </a:cubicBezTo>
                  <a:cubicBezTo>
                    <a:pt x="20" y="17"/>
                    <a:pt x="22" y="20"/>
                    <a:pt x="25" y="22"/>
                  </a:cubicBezTo>
                  <a:cubicBezTo>
                    <a:pt x="30" y="25"/>
                    <a:pt x="32" y="23"/>
                    <a:pt x="33" y="21"/>
                  </a:cubicBezTo>
                  <a:cubicBezTo>
                    <a:pt x="34" y="20"/>
                    <a:pt x="52" y="39"/>
                    <a:pt x="54" y="40"/>
                  </a:cubicBezTo>
                  <a:cubicBezTo>
                    <a:pt x="49" y="29"/>
                    <a:pt x="45" y="19"/>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59" y="191"/>
                    <a:pt x="62" y="195"/>
                    <a:pt x="65" y="199"/>
                  </a:cubicBezTo>
                  <a:cubicBezTo>
                    <a:pt x="65" y="195"/>
                    <a:pt x="65" y="195"/>
                    <a:pt x="65" y="195"/>
                  </a:cubicBezTo>
                  <a:cubicBezTo>
                    <a:pt x="62" y="191"/>
                    <a:pt x="59" y="186"/>
                    <a:pt x="56" y="182"/>
                  </a:cubicBezTo>
                  <a:cubicBezTo>
                    <a:pt x="47" y="169"/>
                    <a:pt x="38" y="155"/>
                    <a:pt x="32" y="14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4" name="Google Shape;1004;p21"/>
            <p:cNvSpPr/>
            <p:nvPr/>
          </p:nvSpPr>
          <p:spPr>
            <a:xfrm>
              <a:off x="8010261" y="949430"/>
              <a:ext cx="181437" cy="663389"/>
            </a:xfrm>
            <a:custGeom>
              <a:avLst/>
              <a:gdLst/>
              <a:ahLst/>
              <a:cxnLst/>
              <a:rect l="l" t="t" r="r" b="b"/>
              <a:pathLst>
                <a:path w="36" h="134" extrusionOk="0">
                  <a:moveTo>
                    <a:pt x="4" y="0"/>
                  </a:moveTo>
                  <a:cubicBezTo>
                    <a:pt x="3" y="2"/>
                    <a:pt x="2" y="4"/>
                    <a:pt x="1" y="6"/>
                  </a:cubicBezTo>
                  <a:cubicBezTo>
                    <a:pt x="1" y="8"/>
                    <a:pt x="0" y="11"/>
                    <a:pt x="0" y="15"/>
                  </a:cubicBezTo>
                  <a:cubicBezTo>
                    <a:pt x="1" y="30"/>
                    <a:pt x="5" y="48"/>
                    <a:pt x="9" y="67"/>
                  </a:cubicBezTo>
                  <a:cubicBezTo>
                    <a:pt x="13" y="85"/>
                    <a:pt x="17" y="104"/>
                    <a:pt x="27" y="125"/>
                  </a:cubicBezTo>
                  <a:cubicBezTo>
                    <a:pt x="28" y="128"/>
                    <a:pt x="30" y="131"/>
                    <a:pt x="31" y="134"/>
                  </a:cubicBezTo>
                  <a:cubicBezTo>
                    <a:pt x="33" y="129"/>
                    <a:pt x="35" y="124"/>
                    <a:pt x="36" y="119"/>
                  </a:cubicBezTo>
                  <a:cubicBezTo>
                    <a:pt x="31" y="109"/>
                    <a:pt x="26" y="99"/>
                    <a:pt x="23" y="88"/>
                  </a:cubicBezTo>
                  <a:cubicBezTo>
                    <a:pt x="15" y="61"/>
                    <a:pt x="8" y="30"/>
                    <a:pt x="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5" name="Google Shape;1005;p21"/>
            <p:cNvSpPr/>
            <p:nvPr/>
          </p:nvSpPr>
          <p:spPr>
            <a:xfrm>
              <a:off x="8010261" y="898398"/>
              <a:ext cx="22680" cy="124739"/>
            </a:xfrm>
            <a:custGeom>
              <a:avLst/>
              <a:gdLst/>
              <a:ahLst/>
              <a:cxnLst/>
              <a:rect l="l" t="t" r="r" b="b"/>
              <a:pathLst>
                <a:path w="5" h="25" extrusionOk="0">
                  <a:moveTo>
                    <a:pt x="3" y="0"/>
                  </a:moveTo>
                  <a:cubicBezTo>
                    <a:pt x="3" y="0"/>
                    <a:pt x="3" y="1"/>
                    <a:pt x="3" y="2"/>
                  </a:cubicBezTo>
                  <a:cubicBezTo>
                    <a:pt x="1" y="8"/>
                    <a:pt x="0" y="16"/>
                    <a:pt x="1" y="25"/>
                  </a:cubicBezTo>
                  <a:cubicBezTo>
                    <a:pt x="1" y="21"/>
                    <a:pt x="2" y="18"/>
                    <a:pt x="2" y="16"/>
                  </a:cubicBezTo>
                  <a:cubicBezTo>
                    <a:pt x="3" y="14"/>
                    <a:pt x="4" y="12"/>
                    <a:pt x="5" y="10"/>
                  </a:cubicBezTo>
                  <a:cubicBezTo>
                    <a:pt x="4" y="7"/>
                    <a:pt x="4" y="3"/>
                    <a:pt x="3"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6" name="Google Shape;1006;p21"/>
            <p:cNvSpPr/>
            <p:nvPr/>
          </p:nvSpPr>
          <p:spPr>
            <a:xfrm>
              <a:off x="7307192" y="1000458"/>
              <a:ext cx="963884" cy="958227"/>
            </a:xfrm>
            <a:custGeom>
              <a:avLst/>
              <a:gdLst/>
              <a:ahLst/>
              <a:cxnLst/>
              <a:rect l="l" t="t" r="r" b="b"/>
              <a:pathLst>
                <a:path w="194" h="193" extrusionOk="0">
                  <a:moveTo>
                    <a:pt x="164" y="120"/>
                  </a:moveTo>
                  <a:cubicBezTo>
                    <a:pt x="143" y="81"/>
                    <a:pt x="108" y="53"/>
                    <a:pt x="73" y="25"/>
                  </a:cubicBezTo>
                  <a:cubicBezTo>
                    <a:pt x="57" y="13"/>
                    <a:pt x="41" y="1"/>
                    <a:pt x="21" y="0"/>
                  </a:cubicBezTo>
                  <a:cubicBezTo>
                    <a:pt x="18" y="2"/>
                    <a:pt x="21" y="7"/>
                    <a:pt x="23" y="9"/>
                  </a:cubicBezTo>
                  <a:cubicBezTo>
                    <a:pt x="26" y="11"/>
                    <a:pt x="30" y="14"/>
                    <a:pt x="28" y="18"/>
                  </a:cubicBezTo>
                  <a:cubicBezTo>
                    <a:pt x="19" y="14"/>
                    <a:pt x="7" y="17"/>
                    <a:pt x="0" y="25"/>
                  </a:cubicBezTo>
                  <a:cubicBezTo>
                    <a:pt x="21" y="38"/>
                    <a:pt x="38" y="56"/>
                    <a:pt x="55" y="74"/>
                  </a:cubicBezTo>
                  <a:cubicBezTo>
                    <a:pt x="67" y="86"/>
                    <a:pt x="79" y="99"/>
                    <a:pt x="84" y="116"/>
                  </a:cubicBezTo>
                  <a:cubicBezTo>
                    <a:pt x="85" y="120"/>
                    <a:pt x="86" y="124"/>
                    <a:pt x="88" y="128"/>
                  </a:cubicBezTo>
                  <a:cubicBezTo>
                    <a:pt x="91" y="131"/>
                    <a:pt x="95" y="133"/>
                    <a:pt x="98" y="136"/>
                  </a:cubicBezTo>
                  <a:cubicBezTo>
                    <a:pt x="111" y="143"/>
                    <a:pt x="125" y="151"/>
                    <a:pt x="138" y="158"/>
                  </a:cubicBezTo>
                  <a:cubicBezTo>
                    <a:pt x="147" y="164"/>
                    <a:pt x="156" y="169"/>
                    <a:pt x="163" y="176"/>
                  </a:cubicBezTo>
                  <a:cubicBezTo>
                    <a:pt x="168" y="180"/>
                    <a:pt x="172" y="185"/>
                    <a:pt x="177" y="188"/>
                  </a:cubicBezTo>
                  <a:cubicBezTo>
                    <a:pt x="182" y="192"/>
                    <a:pt x="188" y="193"/>
                    <a:pt x="194" y="191"/>
                  </a:cubicBezTo>
                  <a:cubicBezTo>
                    <a:pt x="189" y="179"/>
                    <a:pt x="185" y="168"/>
                    <a:pt x="181" y="157"/>
                  </a:cubicBezTo>
                  <a:cubicBezTo>
                    <a:pt x="176" y="144"/>
                    <a:pt x="171" y="132"/>
                    <a:pt x="164" y="12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7" name="Google Shape;1007;p21"/>
            <p:cNvSpPr/>
            <p:nvPr/>
          </p:nvSpPr>
          <p:spPr>
            <a:xfrm>
              <a:off x="7307192" y="1000458"/>
              <a:ext cx="618022" cy="334530"/>
            </a:xfrm>
            <a:custGeom>
              <a:avLst/>
              <a:gdLst/>
              <a:ahLst/>
              <a:cxnLst/>
              <a:rect l="l" t="t" r="r" b="b"/>
              <a:pathLst>
                <a:path w="124" h="68" extrusionOk="0">
                  <a:moveTo>
                    <a:pt x="21" y="0"/>
                  </a:moveTo>
                  <a:cubicBezTo>
                    <a:pt x="18" y="2"/>
                    <a:pt x="21" y="7"/>
                    <a:pt x="23" y="9"/>
                  </a:cubicBezTo>
                  <a:cubicBezTo>
                    <a:pt x="26" y="11"/>
                    <a:pt x="30" y="14"/>
                    <a:pt x="28" y="18"/>
                  </a:cubicBezTo>
                  <a:cubicBezTo>
                    <a:pt x="19" y="14"/>
                    <a:pt x="7" y="17"/>
                    <a:pt x="0" y="25"/>
                  </a:cubicBezTo>
                  <a:cubicBezTo>
                    <a:pt x="2" y="26"/>
                    <a:pt x="4" y="28"/>
                    <a:pt x="6" y="29"/>
                  </a:cubicBezTo>
                  <a:cubicBezTo>
                    <a:pt x="5" y="24"/>
                    <a:pt x="34" y="24"/>
                    <a:pt x="42" y="27"/>
                  </a:cubicBezTo>
                  <a:cubicBezTo>
                    <a:pt x="43" y="24"/>
                    <a:pt x="41" y="18"/>
                    <a:pt x="39" y="16"/>
                  </a:cubicBezTo>
                  <a:cubicBezTo>
                    <a:pt x="36" y="14"/>
                    <a:pt x="34" y="14"/>
                    <a:pt x="36" y="12"/>
                  </a:cubicBezTo>
                  <a:cubicBezTo>
                    <a:pt x="53" y="12"/>
                    <a:pt x="59" y="19"/>
                    <a:pt x="72" y="29"/>
                  </a:cubicBezTo>
                  <a:cubicBezTo>
                    <a:pt x="87" y="41"/>
                    <a:pt x="121" y="67"/>
                    <a:pt x="124" y="68"/>
                  </a:cubicBezTo>
                  <a:cubicBezTo>
                    <a:pt x="108" y="53"/>
                    <a:pt x="90" y="39"/>
                    <a:pt x="73" y="25"/>
                  </a:cubicBezTo>
                  <a:cubicBezTo>
                    <a:pt x="57" y="13"/>
                    <a:pt x="41" y="1"/>
                    <a:pt x="21"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8" name="Google Shape;1008;p21"/>
            <p:cNvSpPr/>
            <p:nvPr/>
          </p:nvSpPr>
          <p:spPr>
            <a:xfrm>
              <a:off x="7346880" y="1147877"/>
              <a:ext cx="232468" cy="215459"/>
            </a:xfrm>
            <a:custGeom>
              <a:avLst/>
              <a:gdLst/>
              <a:ahLst/>
              <a:cxnLst/>
              <a:rect l="l" t="t" r="r" b="b"/>
              <a:pathLst>
                <a:path w="47" h="44" extrusionOk="0">
                  <a:moveTo>
                    <a:pt x="0" y="0"/>
                  </a:moveTo>
                  <a:cubicBezTo>
                    <a:pt x="18" y="13"/>
                    <a:pt x="33" y="28"/>
                    <a:pt x="47" y="44"/>
                  </a:cubicBezTo>
                  <a:cubicBezTo>
                    <a:pt x="33" y="28"/>
                    <a:pt x="18" y="13"/>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09" name="Google Shape;1009;p21"/>
            <p:cNvSpPr/>
            <p:nvPr/>
          </p:nvSpPr>
          <p:spPr>
            <a:xfrm>
              <a:off x="7346880" y="1147877"/>
              <a:ext cx="799458" cy="561329"/>
            </a:xfrm>
            <a:custGeom>
              <a:avLst/>
              <a:gdLst/>
              <a:ahLst/>
              <a:cxnLst/>
              <a:rect l="l" t="t" r="r" b="b"/>
              <a:pathLst>
                <a:path w="161" h="113" extrusionOk="0">
                  <a:moveTo>
                    <a:pt x="0" y="0"/>
                  </a:moveTo>
                  <a:cubicBezTo>
                    <a:pt x="18" y="13"/>
                    <a:pt x="33" y="28"/>
                    <a:pt x="47" y="44"/>
                  </a:cubicBezTo>
                  <a:cubicBezTo>
                    <a:pt x="47" y="44"/>
                    <a:pt x="47" y="44"/>
                    <a:pt x="47" y="44"/>
                  </a:cubicBezTo>
                  <a:cubicBezTo>
                    <a:pt x="59" y="56"/>
                    <a:pt x="71" y="69"/>
                    <a:pt x="76" y="86"/>
                  </a:cubicBezTo>
                  <a:cubicBezTo>
                    <a:pt x="77" y="90"/>
                    <a:pt x="78" y="94"/>
                    <a:pt x="80" y="98"/>
                  </a:cubicBezTo>
                  <a:cubicBezTo>
                    <a:pt x="80" y="98"/>
                    <a:pt x="81" y="98"/>
                    <a:pt x="81" y="98"/>
                  </a:cubicBezTo>
                  <a:cubicBezTo>
                    <a:pt x="86" y="100"/>
                    <a:pt x="92" y="102"/>
                    <a:pt x="98" y="104"/>
                  </a:cubicBezTo>
                  <a:cubicBezTo>
                    <a:pt x="104" y="107"/>
                    <a:pt x="110" y="109"/>
                    <a:pt x="116" y="113"/>
                  </a:cubicBezTo>
                  <a:cubicBezTo>
                    <a:pt x="116" y="109"/>
                    <a:pt x="117" y="106"/>
                    <a:pt x="117" y="103"/>
                  </a:cubicBezTo>
                  <a:cubicBezTo>
                    <a:pt x="117" y="103"/>
                    <a:pt x="117" y="103"/>
                    <a:pt x="117" y="103"/>
                  </a:cubicBezTo>
                  <a:cubicBezTo>
                    <a:pt x="118" y="103"/>
                    <a:pt x="118" y="102"/>
                    <a:pt x="118" y="102"/>
                  </a:cubicBezTo>
                  <a:cubicBezTo>
                    <a:pt x="118" y="101"/>
                    <a:pt x="117" y="99"/>
                    <a:pt x="117" y="98"/>
                  </a:cubicBezTo>
                  <a:cubicBezTo>
                    <a:pt x="117" y="98"/>
                    <a:pt x="117" y="98"/>
                    <a:pt x="117" y="98"/>
                  </a:cubicBezTo>
                  <a:cubicBezTo>
                    <a:pt x="117" y="98"/>
                    <a:pt x="117" y="98"/>
                    <a:pt x="117" y="98"/>
                  </a:cubicBezTo>
                  <a:cubicBezTo>
                    <a:pt x="125" y="97"/>
                    <a:pt x="133" y="97"/>
                    <a:pt x="141" y="96"/>
                  </a:cubicBezTo>
                  <a:cubicBezTo>
                    <a:pt x="143" y="96"/>
                    <a:pt x="145" y="96"/>
                    <a:pt x="147" y="96"/>
                  </a:cubicBezTo>
                  <a:cubicBezTo>
                    <a:pt x="152" y="96"/>
                    <a:pt x="156" y="97"/>
                    <a:pt x="160" y="99"/>
                  </a:cubicBezTo>
                  <a:cubicBezTo>
                    <a:pt x="160" y="99"/>
                    <a:pt x="161" y="99"/>
                    <a:pt x="161" y="100"/>
                  </a:cubicBezTo>
                  <a:cubicBezTo>
                    <a:pt x="161" y="100"/>
                    <a:pt x="161" y="100"/>
                    <a:pt x="161" y="100"/>
                  </a:cubicBezTo>
                  <a:cubicBezTo>
                    <a:pt x="160" y="97"/>
                    <a:pt x="158" y="93"/>
                    <a:pt x="156" y="90"/>
                  </a:cubicBezTo>
                  <a:cubicBezTo>
                    <a:pt x="156" y="90"/>
                    <a:pt x="156" y="90"/>
                    <a:pt x="156" y="90"/>
                  </a:cubicBezTo>
                  <a:cubicBezTo>
                    <a:pt x="155" y="87"/>
                    <a:pt x="154" y="85"/>
                    <a:pt x="152" y="83"/>
                  </a:cubicBezTo>
                  <a:cubicBezTo>
                    <a:pt x="147" y="90"/>
                    <a:pt x="134" y="92"/>
                    <a:pt x="123" y="92"/>
                  </a:cubicBezTo>
                  <a:cubicBezTo>
                    <a:pt x="119" y="92"/>
                    <a:pt x="115" y="91"/>
                    <a:pt x="112" y="91"/>
                  </a:cubicBezTo>
                  <a:cubicBezTo>
                    <a:pt x="84" y="89"/>
                    <a:pt x="81" y="61"/>
                    <a:pt x="62" y="44"/>
                  </a:cubicBezTo>
                  <a:cubicBezTo>
                    <a:pt x="47" y="29"/>
                    <a:pt x="28" y="6"/>
                    <a:pt x="7" y="2"/>
                  </a:cubicBezTo>
                  <a:cubicBezTo>
                    <a:pt x="4" y="2"/>
                    <a:pt x="2" y="1"/>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0" name="Google Shape;1010;p21"/>
            <p:cNvSpPr/>
            <p:nvPr/>
          </p:nvSpPr>
          <p:spPr>
            <a:xfrm>
              <a:off x="7057716" y="1266948"/>
              <a:ext cx="1230371" cy="725756"/>
            </a:xfrm>
            <a:custGeom>
              <a:avLst/>
              <a:gdLst/>
              <a:ahLst/>
              <a:cxnLst/>
              <a:rect l="l" t="t" r="r" b="b"/>
              <a:pathLst>
                <a:path w="247" h="146" extrusionOk="0">
                  <a:moveTo>
                    <a:pt x="234" y="129"/>
                  </a:moveTo>
                  <a:cubicBezTo>
                    <a:pt x="210" y="110"/>
                    <a:pt x="185" y="91"/>
                    <a:pt x="156" y="80"/>
                  </a:cubicBezTo>
                  <a:cubicBezTo>
                    <a:pt x="142" y="75"/>
                    <a:pt x="127" y="72"/>
                    <a:pt x="116" y="62"/>
                  </a:cubicBezTo>
                  <a:cubicBezTo>
                    <a:pt x="110" y="58"/>
                    <a:pt x="106" y="52"/>
                    <a:pt x="100" y="47"/>
                  </a:cubicBezTo>
                  <a:cubicBezTo>
                    <a:pt x="89" y="39"/>
                    <a:pt x="75" y="36"/>
                    <a:pt x="63" y="29"/>
                  </a:cubicBezTo>
                  <a:cubicBezTo>
                    <a:pt x="48" y="20"/>
                    <a:pt x="35" y="4"/>
                    <a:pt x="17" y="1"/>
                  </a:cubicBezTo>
                  <a:cubicBezTo>
                    <a:pt x="10" y="0"/>
                    <a:pt x="2" y="2"/>
                    <a:pt x="1" y="8"/>
                  </a:cubicBezTo>
                  <a:cubicBezTo>
                    <a:pt x="0" y="13"/>
                    <a:pt x="3" y="17"/>
                    <a:pt x="6" y="19"/>
                  </a:cubicBezTo>
                  <a:cubicBezTo>
                    <a:pt x="10" y="22"/>
                    <a:pt x="14" y="23"/>
                    <a:pt x="18" y="25"/>
                  </a:cubicBezTo>
                  <a:cubicBezTo>
                    <a:pt x="24" y="27"/>
                    <a:pt x="30" y="32"/>
                    <a:pt x="35" y="36"/>
                  </a:cubicBezTo>
                  <a:cubicBezTo>
                    <a:pt x="50" y="48"/>
                    <a:pt x="65" y="62"/>
                    <a:pt x="79" y="76"/>
                  </a:cubicBezTo>
                  <a:cubicBezTo>
                    <a:pt x="85" y="83"/>
                    <a:pt x="91" y="90"/>
                    <a:pt x="98" y="95"/>
                  </a:cubicBezTo>
                  <a:cubicBezTo>
                    <a:pt x="115" y="108"/>
                    <a:pt x="137" y="111"/>
                    <a:pt x="158" y="114"/>
                  </a:cubicBezTo>
                  <a:cubicBezTo>
                    <a:pt x="166" y="114"/>
                    <a:pt x="175" y="115"/>
                    <a:pt x="183" y="118"/>
                  </a:cubicBezTo>
                  <a:cubicBezTo>
                    <a:pt x="190" y="120"/>
                    <a:pt x="196" y="124"/>
                    <a:pt x="202" y="128"/>
                  </a:cubicBezTo>
                  <a:cubicBezTo>
                    <a:pt x="216" y="136"/>
                    <a:pt x="232" y="142"/>
                    <a:pt x="247" y="146"/>
                  </a:cubicBezTo>
                  <a:cubicBezTo>
                    <a:pt x="247" y="139"/>
                    <a:pt x="240" y="133"/>
                    <a:pt x="234" y="129"/>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1" name="Google Shape;1011;p21"/>
            <p:cNvSpPr/>
            <p:nvPr/>
          </p:nvSpPr>
          <p:spPr>
            <a:xfrm>
              <a:off x="7057716" y="1266948"/>
              <a:ext cx="198449" cy="119071"/>
            </a:xfrm>
            <a:custGeom>
              <a:avLst/>
              <a:gdLst/>
              <a:ahLst/>
              <a:cxnLst/>
              <a:rect l="l" t="t" r="r" b="b"/>
              <a:pathLst>
                <a:path w="40" h="24" extrusionOk="0">
                  <a:moveTo>
                    <a:pt x="1" y="8"/>
                  </a:moveTo>
                  <a:cubicBezTo>
                    <a:pt x="0" y="13"/>
                    <a:pt x="3" y="17"/>
                    <a:pt x="6" y="19"/>
                  </a:cubicBezTo>
                  <a:cubicBezTo>
                    <a:pt x="9" y="21"/>
                    <a:pt x="12" y="22"/>
                    <a:pt x="15" y="24"/>
                  </a:cubicBezTo>
                  <a:cubicBezTo>
                    <a:pt x="14" y="21"/>
                    <a:pt x="13" y="19"/>
                    <a:pt x="13" y="16"/>
                  </a:cubicBezTo>
                  <a:cubicBezTo>
                    <a:pt x="15" y="10"/>
                    <a:pt x="23" y="8"/>
                    <a:pt x="29" y="9"/>
                  </a:cubicBezTo>
                  <a:cubicBezTo>
                    <a:pt x="33" y="10"/>
                    <a:pt x="37" y="11"/>
                    <a:pt x="40" y="13"/>
                  </a:cubicBezTo>
                  <a:cubicBezTo>
                    <a:pt x="33" y="7"/>
                    <a:pt x="25" y="3"/>
                    <a:pt x="17" y="1"/>
                  </a:cubicBezTo>
                  <a:cubicBezTo>
                    <a:pt x="10" y="0"/>
                    <a:pt x="2" y="2"/>
                    <a:pt x="1" y="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2" name="Google Shape;1012;p21"/>
            <p:cNvSpPr/>
            <p:nvPr/>
          </p:nvSpPr>
          <p:spPr>
            <a:xfrm>
              <a:off x="7086064" y="1357668"/>
              <a:ext cx="459264" cy="379890"/>
            </a:xfrm>
            <a:custGeom>
              <a:avLst/>
              <a:gdLst/>
              <a:ahLst/>
              <a:cxnLst/>
              <a:rect l="l" t="t" r="r" b="b"/>
              <a:pathLst>
                <a:path w="93" h="77" extrusionOk="0">
                  <a:moveTo>
                    <a:pt x="74" y="59"/>
                  </a:moveTo>
                  <a:cubicBezTo>
                    <a:pt x="80" y="65"/>
                    <a:pt x="86" y="72"/>
                    <a:pt x="93" y="77"/>
                  </a:cubicBezTo>
                  <a:cubicBezTo>
                    <a:pt x="86" y="72"/>
                    <a:pt x="80" y="65"/>
                    <a:pt x="74" y="59"/>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1" y="1"/>
                    <a:pt x="1" y="1"/>
                  </a:cubicBezTo>
                  <a:cubicBezTo>
                    <a:pt x="1"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3" name="Google Shape;1013;p21"/>
            <p:cNvSpPr/>
            <p:nvPr/>
          </p:nvSpPr>
          <p:spPr>
            <a:xfrm>
              <a:off x="7091736" y="1346328"/>
              <a:ext cx="980895" cy="493289"/>
            </a:xfrm>
            <a:custGeom>
              <a:avLst/>
              <a:gdLst/>
              <a:ahLst/>
              <a:cxnLst/>
              <a:rect l="l" t="t" r="r" b="b"/>
              <a:pathLst>
                <a:path w="198" h="99" extrusionOk="0">
                  <a:moveTo>
                    <a:pt x="3" y="5"/>
                  </a:moveTo>
                  <a:cubicBezTo>
                    <a:pt x="3" y="5"/>
                    <a:pt x="3" y="5"/>
                    <a:pt x="3" y="5"/>
                  </a:cubicBezTo>
                  <a:cubicBezTo>
                    <a:pt x="3" y="5"/>
                    <a:pt x="3" y="5"/>
                    <a:pt x="3" y="5"/>
                  </a:cubicBezTo>
                  <a:moveTo>
                    <a:pt x="2" y="5"/>
                  </a:moveTo>
                  <a:cubicBezTo>
                    <a:pt x="2" y="5"/>
                    <a:pt x="3" y="5"/>
                    <a:pt x="3" y="5"/>
                  </a:cubicBezTo>
                  <a:cubicBezTo>
                    <a:pt x="3" y="5"/>
                    <a:pt x="2" y="5"/>
                    <a:pt x="2" y="5"/>
                  </a:cubicBezTo>
                  <a:moveTo>
                    <a:pt x="1" y="4"/>
                  </a:moveTo>
                  <a:cubicBezTo>
                    <a:pt x="1" y="4"/>
                    <a:pt x="2" y="4"/>
                    <a:pt x="2" y="5"/>
                  </a:cubicBezTo>
                  <a:cubicBezTo>
                    <a:pt x="2" y="4"/>
                    <a:pt x="1" y="4"/>
                    <a:pt x="1" y="4"/>
                  </a:cubicBezTo>
                  <a:moveTo>
                    <a:pt x="0" y="3"/>
                  </a:moveTo>
                  <a:cubicBezTo>
                    <a:pt x="0" y="3"/>
                    <a:pt x="0" y="4"/>
                    <a:pt x="0" y="4"/>
                  </a:cubicBezTo>
                  <a:cubicBezTo>
                    <a:pt x="0" y="4"/>
                    <a:pt x="0" y="3"/>
                    <a:pt x="0" y="3"/>
                  </a:cubicBezTo>
                  <a:moveTo>
                    <a:pt x="7" y="0"/>
                  </a:moveTo>
                  <a:cubicBezTo>
                    <a:pt x="7" y="3"/>
                    <a:pt x="8" y="5"/>
                    <a:pt x="9" y="8"/>
                  </a:cubicBezTo>
                  <a:cubicBezTo>
                    <a:pt x="10" y="8"/>
                    <a:pt x="11" y="8"/>
                    <a:pt x="12" y="9"/>
                  </a:cubicBezTo>
                  <a:cubicBezTo>
                    <a:pt x="18" y="11"/>
                    <a:pt x="24" y="16"/>
                    <a:pt x="29" y="20"/>
                  </a:cubicBezTo>
                  <a:cubicBezTo>
                    <a:pt x="44" y="32"/>
                    <a:pt x="59" y="46"/>
                    <a:pt x="73" y="60"/>
                  </a:cubicBezTo>
                  <a:cubicBezTo>
                    <a:pt x="73" y="61"/>
                    <a:pt x="73" y="61"/>
                    <a:pt x="73" y="61"/>
                  </a:cubicBezTo>
                  <a:cubicBezTo>
                    <a:pt x="79" y="67"/>
                    <a:pt x="85" y="74"/>
                    <a:pt x="92" y="79"/>
                  </a:cubicBezTo>
                  <a:cubicBezTo>
                    <a:pt x="92" y="79"/>
                    <a:pt x="92" y="79"/>
                    <a:pt x="92" y="79"/>
                  </a:cubicBezTo>
                  <a:cubicBezTo>
                    <a:pt x="103" y="88"/>
                    <a:pt x="117" y="92"/>
                    <a:pt x="131" y="95"/>
                  </a:cubicBezTo>
                  <a:cubicBezTo>
                    <a:pt x="132" y="94"/>
                    <a:pt x="134" y="94"/>
                    <a:pt x="135" y="94"/>
                  </a:cubicBezTo>
                  <a:cubicBezTo>
                    <a:pt x="135" y="94"/>
                    <a:pt x="135" y="94"/>
                    <a:pt x="135" y="94"/>
                  </a:cubicBezTo>
                  <a:cubicBezTo>
                    <a:pt x="141" y="93"/>
                    <a:pt x="148" y="93"/>
                    <a:pt x="155" y="93"/>
                  </a:cubicBezTo>
                  <a:cubicBezTo>
                    <a:pt x="169" y="93"/>
                    <a:pt x="184" y="95"/>
                    <a:pt x="198" y="99"/>
                  </a:cubicBezTo>
                  <a:cubicBezTo>
                    <a:pt x="198" y="98"/>
                    <a:pt x="198" y="97"/>
                    <a:pt x="198" y="95"/>
                  </a:cubicBezTo>
                  <a:cubicBezTo>
                    <a:pt x="188" y="92"/>
                    <a:pt x="177" y="89"/>
                    <a:pt x="166" y="88"/>
                  </a:cubicBezTo>
                  <a:cubicBezTo>
                    <a:pt x="149" y="86"/>
                    <a:pt x="132" y="82"/>
                    <a:pt x="119" y="77"/>
                  </a:cubicBezTo>
                  <a:cubicBezTo>
                    <a:pt x="94" y="67"/>
                    <a:pt x="72" y="44"/>
                    <a:pt x="53" y="25"/>
                  </a:cubicBezTo>
                  <a:cubicBezTo>
                    <a:pt x="40" y="13"/>
                    <a:pt x="23" y="7"/>
                    <a:pt x="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4" name="Google Shape;1014;p21"/>
            <p:cNvSpPr/>
            <p:nvPr/>
          </p:nvSpPr>
          <p:spPr>
            <a:xfrm>
              <a:off x="7063384" y="1317976"/>
              <a:ext cx="68039" cy="68040"/>
            </a:xfrm>
            <a:custGeom>
              <a:avLst/>
              <a:gdLst/>
              <a:ahLst/>
              <a:cxnLst/>
              <a:rect l="l" t="t" r="r" b="b"/>
              <a:pathLst>
                <a:path w="14" h="14" extrusionOk="0">
                  <a:moveTo>
                    <a:pt x="0" y="0"/>
                  </a:moveTo>
                  <a:cubicBezTo>
                    <a:pt x="0" y="3"/>
                    <a:pt x="1" y="6"/>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9"/>
                    <a:pt x="4" y="9"/>
                  </a:cubicBezTo>
                  <a:cubicBezTo>
                    <a:pt x="4" y="9"/>
                    <a:pt x="4" y="9"/>
                    <a:pt x="4" y="9"/>
                  </a:cubicBezTo>
                  <a:cubicBezTo>
                    <a:pt x="4" y="9"/>
                    <a:pt x="4" y="9"/>
                    <a:pt x="4" y="9"/>
                  </a:cubicBezTo>
                  <a:cubicBezTo>
                    <a:pt x="4" y="9"/>
                    <a:pt x="4" y="9"/>
                    <a:pt x="4" y="9"/>
                  </a:cubicBezTo>
                  <a:cubicBezTo>
                    <a:pt x="4" y="9"/>
                    <a:pt x="4" y="9"/>
                    <a:pt x="4" y="9"/>
                  </a:cubicBezTo>
                  <a:cubicBezTo>
                    <a:pt x="4"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6" y="10"/>
                  </a:cubicBezTo>
                  <a:cubicBezTo>
                    <a:pt x="6" y="10"/>
                    <a:pt x="7" y="10"/>
                    <a:pt x="7" y="11"/>
                  </a:cubicBezTo>
                  <a:cubicBezTo>
                    <a:pt x="7" y="11"/>
                    <a:pt x="7" y="11"/>
                    <a:pt x="7" y="11"/>
                  </a:cubicBezTo>
                  <a:cubicBezTo>
                    <a:pt x="7" y="11"/>
                    <a:pt x="8" y="11"/>
                    <a:pt x="8" y="11"/>
                  </a:cubicBezTo>
                  <a:cubicBezTo>
                    <a:pt x="8" y="11"/>
                    <a:pt x="8" y="11"/>
                    <a:pt x="8" y="11"/>
                  </a:cubicBezTo>
                  <a:cubicBezTo>
                    <a:pt x="8" y="11"/>
                    <a:pt x="8" y="11"/>
                    <a:pt x="8" y="11"/>
                  </a:cubicBezTo>
                  <a:cubicBezTo>
                    <a:pt x="10" y="12"/>
                    <a:pt x="12" y="13"/>
                    <a:pt x="14" y="14"/>
                  </a:cubicBezTo>
                  <a:cubicBezTo>
                    <a:pt x="13" y="11"/>
                    <a:pt x="12" y="9"/>
                    <a:pt x="12" y="6"/>
                  </a:cubicBezTo>
                  <a:cubicBezTo>
                    <a:pt x="8" y="4"/>
                    <a:pt x="4" y="2"/>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5" name="Google Shape;1015;p21"/>
            <p:cNvSpPr/>
            <p:nvPr/>
          </p:nvSpPr>
          <p:spPr>
            <a:xfrm>
              <a:off x="6757209" y="1822606"/>
              <a:ext cx="1508195" cy="266491"/>
            </a:xfrm>
            <a:custGeom>
              <a:avLst/>
              <a:gdLst/>
              <a:ahLst/>
              <a:cxnLst/>
              <a:rect l="l" t="t" r="r" b="b"/>
              <a:pathLst>
                <a:path w="304" h="54" extrusionOk="0">
                  <a:moveTo>
                    <a:pt x="296" y="17"/>
                  </a:moveTo>
                  <a:cubicBezTo>
                    <a:pt x="292" y="16"/>
                    <a:pt x="288" y="16"/>
                    <a:pt x="283" y="16"/>
                  </a:cubicBezTo>
                  <a:cubicBezTo>
                    <a:pt x="264" y="15"/>
                    <a:pt x="246" y="8"/>
                    <a:pt x="227" y="9"/>
                  </a:cubicBezTo>
                  <a:cubicBezTo>
                    <a:pt x="218" y="10"/>
                    <a:pt x="210" y="12"/>
                    <a:pt x="202" y="13"/>
                  </a:cubicBezTo>
                  <a:cubicBezTo>
                    <a:pt x="168" y="19"/>
                    <a:pt x="134" y="9"/>
                    <a:pt x="100" y="4"/>
                  </a:cubicBezTo>
                  <a:cubicBezTo>
                    <a:pt x="65" y="0"/>
                    <a:pt x="27" y="3"/>
                    <a:pt x="3" y="28"/>
                  </a:cubicBezTo>
                  <a:cubicBezTo>
                    <a:pt x="2" y="29"/>
                    <a:pt x="1" y="29"/>
                    <a:pt x="1" y="30"/>
                  </a:cubicBezTo>
                  <a:cubicBezTo>
                    <a:pt x="0" y="33"/>
                    <a:pt x="4" y="36"/>
                    <a:pt x="7" y="36"/>
                  </a:cubicBezTo>
                  <a:cubicBezTo>
                    <a:pt x="23" y="41"/>
                    <a:pt x="39" y="40"/>
                    <a:pt x="56" y="40"/>
                  </a:cubicBezTo>
                  <a:cubicBezTo>
                    <a:pt x="67" y="40"/>
                    <a:pt x="78" y="40"/>
                    <a:pt x="89" y="41"/>
                  </a:cubicBezTo>
                  <a:cubicBezTo>
                    <a:pt x="115" y="43"/>
                    <a:pt x="141" y="54"/>
                    <a:pt x="167" y="53"/>
                  </a:cubicBezTo>
                  <a:cubicBezTo>
                    <a:pt x="191" y="52"/>
                    <a:pt x="214" y="42"/>
                    <a:pt x="237" y="38"/>
                  </a:cubicBezTo>
                  <a:cubicBezTo>
                    <a:pt x="254" y="36"/>
                    <a:pt x="271" y="36"/>
                    <a:pt x="288" y="36"/>
                  </a:cubicBezTo>
                  <a:cubicBezTo>
                    <a:pt x="294" y="36"/>
                    <a:pt x="302" y="34"/>
                    <a:pt x="303" y="28"/>
                  </a:cubicBezTo>
                  <a:cubicBezTo>
                    <a:pt x="304" y="24"/>
                    <a:pt x="301" y="19"/>
                    <a:pt x="296" y="1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6" name="Google Shape;1016;p21"/>
            <p:cNvSpPr/>
            <p:nvPr/>
          </p:nvSpPr>
          <p:spPr>
            <a:xfrm>
              <a:off x="6755781" y="1822606"/>
              <a:ext cx="538643" cy="192779"/>
            </a:xfrm>
            <a:custGeom>
              <a:avLst/>
              <a:gdLst/>
              <a:ahLst/>
              <a:cxnLst/>
              <a:rect l="l" t="t" r="r" b="b"/>
              <a:pathLst>
                <a:path w="109" h="39" extrusionOk="0">
                  <a:moveTo>
                    <a:pt x="3" y="28"/>
                  </a:moveTo>
                  <a:cubicBezTo>
                    <a:pt x="2" y="29"/>
                    <a:pt x="1" y="29"/>
                    <a:pt x="1" y="30"/>
                  </a:cubicBezTo>
                  <a:cubicBezTo>
                    <a:pt x="0" y="33"/>
                    <a:pt x="4" y="36"/>
                    <a:pt x="7" y="36"/>
                  </a:cubicBezTo>
                  <a:cubicBezTo>
                    <a:pt x="11" y="38"/>
                    <a:pt x="16" y="38"/>
                    <a:pt x="21" y="39"/>
                  </a:cubicBezTo>
                  <a:cubicBezTo>
                    <a:pt x="18" y="38"/>
                    <a:pt x="15" y="36"/>
                    <a:pt x="16" y="33"/>
                  </a:cubicBezTo>
                  <a:cubicBezTo>
                    <a:pt x="16" y="32"/>
                    <a:pt x="17" y="32"/>
                    <a:pt x="18" y="31"/>
                  </a:cubicBezTo>
                  <a:cubicBezTo>
                    <a:pt x="29" y="2"/>
                    <a:pt x="109" y="6"/>
                    <a:pt x="109" y="6"/>
                  </a:cubicBezTo>
                  <a:cubicBezTo>
                    <a:pt x="106" y="5"/>
                    <a:pt x="103" y="5"/>
                    <a:pt x="100" y="4"/>
                  </a:cubicBezTo>
                  <a:cubicBezTo>
                    <a:pt x="65" y="0"/>
                    <a:pt x="27" y="3"/>
                    <a:pt x="3"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7" name="Google Shape;1017;p21"/>
            <p:cNvSpPr/>
            <p:nvPr/>
          </p:nvSpPr>
          <p:spPr>
            <a:xfrm>
              <a:off x="7647387" y="1896313"/>
              <a:ext cx="45359" cy="0"/>
            </a:xfrm>
            <a:custGeom>
              <a:avLst/>
              <a:gdLst/>
              <a:ahLst/>
              <a:cxnLst/>
              <a:rect l="l" t="t" r="r" b="b"/>
              <a:pathLst>
                <a:path w="10" h="120000" extrusionOk="0">
                  <a:moveTo>
                    <a:pt x="10" y="0"/>
                  </a:moveTo>
                  <a:cubicBezTo>
                    <a:pt x="7" y="0"/>
                    <a:pt x="5" y="0"/>
                    <a:pt x="3" y="0"/>
                  </a:cubicBezTo>
                  <a:cubicBezTo>
                    <a:pt x="2" y="0"/>
                    <a:pt x="1" y="0"/>
                    <a:pt x="0" y="0"/>
                  </a:cubicBezTo>
                  <a:cubicBezTo>
                    <a:pt x="0" y="0"/>
                    <a:pt x="0" y="0"/>
                    <a:pt x="0" y="0"/>
                  </a:cubicBezTo>
                  <a:cubicBezTo>
                    <a:pt x="1" y="0"/>
                    <a:pt x="1" y="0"/>
                    <a:pt x="2" y="0"/>
                  </a:cubicBezTo>
                  <a:cubicBezTo>
                    <a:pt x="5" y="0"/>
                    <a:pt x="7" y="0"/>
                    <a:pt x="10" y="0"/>
                  </a:cubicBezTo>
                  <a:cubicBezTo>
                    <a:pt x="10" y="0"/>
                    <a:pt x="10" y="0"/>
                    <a:pt x="1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8" name="Google Shape;1018;p21"/>
            <p:cNvSpPr/>
            <p:nvPr/>
          </p:nvSpPr>
          <p:spPr>
            <a:xfrm>
              <a:off x="6847928" y="1896313"/>
              <a:ext cx="997904" cy="187111"/>
            </a:xfrm>
            <a:custGeom>
              <a:avLst/>
              <a:gdLst/>
              <a:ahLst/>
              <a:cxnLst/>
              <a:rect l="l" t="t" r="r" b="b"/>
              <a:pathLst>
                <a:path w="201" h="38" extrusionOk="0">
                  <a:moveTo>
                    <a:pt x="171" y="0"/>
                  </a:moveTo>
                  <a:cubicBezTo>
                    <a:pt x="168" y="0"/>
                    <a:pt x="166" y="0"/>
                    <a:pt x="163" y="0"/>
                  </a:cubicBezTo>
                  <a:cubicBezTo>
                    <a:pt x="162" y="0"/>
                    <a:pt x="162" y="0"/>
                    <a:pt x="161" y="0"/>
                  </a:cubicBezTo>
                  <a:cubicBezTo>
                    <a:pt x="163" y="5"/>
                    <a:pt x="166" y="10"/>
                    <a:pt x="166" y="12"/>
                  </a:cubicBezTo>
                  <a:cubicBezTo>
                    <a:pt x="165" y="17"/>
                    <a:pt x="164" y="22"/>
                    <a:pt x="161" y="25"/>
                  </a:cubicBezTo>
                  <a:cubicBezTo>
                    <a:pt x="132" y="21"/>
                    <a:pt x="104" y="9"/>
                    <a:pt x="74" y="7"/>
                  </a:cubicBezTo>
                  <a:cubicBezTo>
                    <a:pt x="73" y="7"/>
                    <a:pt x="72" y="7"/>
                    <a:pt x="71" y="7"/>
                  </a:cubicBezTo>
                  <a:cubicBezTo>
                    <a:pt x="64" y="7"/>
                    <a:pt x="57" y="8"/>
                    <a:pt x="49" y="8"/>
                  </a:cubicBezTo>
                  <a:cubicBezTo>
                    <a:pt x="42" y="9"/>
                    <a:pt x="34" y="10"/>
                    <a:pt x="26" y="10"/>
                  </a:cubicBezTo>
                  <a:cubicBezTo>
                    <a:pt x="19" y="10"/>
                    <a:pt x="12" y="9"/>
                    <a:pt x="5" y="8"/>
                  </a:cubicBezTo>
                  <a:cubicBezTo>
                    <a:pt x="3" y="10"/>
                    <a:pt x="1" y="12"/>
                    <a:pt x="0" y="14"/>
                  </a:cubicBezTo>
                  <a:cubicBezTo>
                    <a:pt x="31" y="22"/>
                    <a:pt x="69" y="16"/>
                    <a:pt x="98" y="25"/>
                  </a:cubicBezTo>
                  <a:cubicBezTo>
                    <a:pt x="117" y="31"/>
                    <a:pt x="134" y="37"/>
                    <a:pt x="154" y="38"/>
                  </a:cubicBezTo>
                  <a:cubicBezTo>
                    <a:pt x="155" y="38"/>
                    <a:pt x="156" y="37"/>
                    <a:pt x="157" y="37"/>
                  </a:cubicBezTo>
                  <a:cubicBezTo>
                    <a:pt x="158" y="37"/>
                    <a:pt x="159" y="36"/>
                    <a:pt x="160" y="35"/>
                  </a:cubicBezTo>
                  <a:cubicBezTo>
                    <a:pt x="172" y="27"/>
                    <a:pt x="186" y="20"/>
                    <a:pt x="201" y="17"/>
                  </a:cubicBezTo>
                  <a:cubicBezTo>
                    <a:pt x="199" y="15"/>
                    <a:pt x="197" y="13"/>
                    <a:pt x="195" y="11"/>
                  </a:cubicBezTo>
                  <a:cubicBezTo>
                    <a:pt x="195" y="11"/>
                    <a:pt x="195" y="11"/>
                    <a:pt x="195" y="11"/>
                  </a:cubicBezTo>
                  <a:cubicBezTo>
                    <a:pt x="194" y="10"/>
                    <a:pt x="193" y="10"/>
                    <a:pt x="192" y="9"/>
                  </a:cubicBezTo>
                  <a:cubicBezTo>
                    <a:pt x="192" y="9"/>
                    <a:pt x="193" y="9"/>
                    <a:pt x="193" y="10"/>
                  </a:cubicBezTo>
                  <a:cubicBezTo>
                    <a:pt x="188" y="6"/>
                    <a:pt x="182" y="5"/>
                    <a:pt x="176" y="3"/>
                  </a:cubicBezTo>
                  <a:cubicBezTo>
                    <a:pt x="174" y="2"/>
                    <a:pt x="172" y="1"/>
                    <a:pt x="17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19" name="Google Shape;1019;p21"/>
            <p:cNvSpPr/>
            <p:nvPr/>
          </p:nvSpPr>
          <p:spPr>
            <a:xfrm>
              <a:off x="7066244" y="1964353"/>
              <a:ext cx="1179341" cy="510297"/>
            </a:xfrm>
            <a:custGeom>
              <a:avLst/>
              <a:gdLst/>
              <a:ahLst/>
              <a:cxnLst/>
              <a:rect l="l" t="t" r="r" b="b"/>
              <a:pathLst>
                <a:path w="238" h="102" extrusionOk="0">
                  <a:moveTo>
                    <a:pt x="175" y="0"/>
                  </a:moveTo>
                  <a:cubicBezTo>
                    <a:pt x="153" y="0"/>
                    <a:pt x="133" y="10"/>
                    <a:pt x="115" y="21"/>
                  </a:cubicBezTo>
                  <a:cubicBezTo>
                    <a:pt x="96" y="33"/>
                    <a:pt x="79" y="47"/>
                    <a:pt x="60" y="56"/>
                  </a:cubicBezTo>
                  <a:cubicBezTo>
                    <a:pt x="41" y="64"/>
                    <a:pt x="19" y="69"/>
                    <a:pt x="5" y="85"/>
                  </a:cubicBezTo>
                  <a:cubicBezTo>
                    <a:pt x="3" y="88"/>
                    <a:pt x="0" y="92"/>
                    <a:pt x="2" y="96"/>
                  </a:cubicBezTo>
                  <a:cubicBezTo>
                    <a:pt x="4" y="102"/>
                    <a:pt x="13" y="102"/>
                    <a:pt x="20" y="100"/>
                  </a:cubicBezTo>
                  <a:cubicBezTo>
                    <a:pt x="39" y="95"/>
                    <a:pt x="57" y="90"/>
                    <a:pt x="76" y="85"/>
                  </a:cubicBezTo>
                  <a:cubicBezTo>
                    <a:pt x="88" y="81"/>
                    <a:pt x="100" y="78"/>
                    <a:pt x="112" y="74"/>
                  </a:cubicBezTo>
                  <a:cubicBezTo>
                    <a:pt x="153" y="63"/>
                    <a:pt x="194" y="51"/>
                    <a:pt x="227" y="26"/>
                  </a:cubicBezTo>
                  <a:cubicBezTo>
                    <a:pt x="232" y="21"/>
                    <a:pt x="238" y="13"/>
                    <a:pt x="234" y="8"/>
                  </a:cubicBezTo>
                  <a:cubicBezTo>
                    <a:pt x="214" y="9"/>
                    <a:pt x="195" y="1"/>
                    <a:pt x="175"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0" name="Google Shape;1020;p21"/>
            <p:cNvSpPr/>
            <p:nvPr/>
          </p:nvSpPr>
          <p:spPr>
            <a:xfrm>
              <a:off x="7064815" y="2276203"/>
              <a:ext cx="209789" cy="192779"/>
            </a:xfrm>
            <a:custGeom>
              <a:avLst/>
              <a:gdLst/>
              <a:ahLst/>
              <a:cxnLst/>
              <a:rect l="l" t="t" r="r" b="b"/>
              <a:pathLst>
                <a:path w="42" h="38" extrusionOk="0">
                  <a:moveTo>
                    <a:pt x="42" y="0"/>
                  </a:moveTo>
                  <a:cubicBezTo>
                    <a:pt x="28" y="5"/>
                    <a:pt x="15" y="11"/>
                    <a:pt x="5" y="22"/>
                  </a:cubicBezTo>
                  <a:cubicBezTo>
                    <a:pt x="3" y="25"/>
                    <a:pt x="0" y="29"/>
                    <a:pt x="2" y="33"/>
                  </a:cubicBezTo>
                  <a:cubicBezTo>
                    <a:pt x="3" y="37"/>
                    <a:pt x="8" y="38"/>
                    <a:pt x="13" y="38"/>
                  </a:cubicBezTo>
                  <a:cubicBezTo>
                    <a:pt x="11" y="37"/>
                    <a:pt x="10" y="36"/>
                    <a:pt x="9" y="34"/>
                  </a:cubicBezTo>
                  <a:cubicBezTo>
                    <a:pt x="8" y="30"/>
                    <a:pt x="10" y="26"/>
                    <a:pt x="13" y="23"/>
                  </a:cubicBezTo>
                  <a:cubicBezTo>
                    <a:pt x="19" y="15"/>
                    <a:pt x="30" y="7"/>
                    <a:pt x="42"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1" name="Google Shape;1021;p21"/>
            <p:cNvSpPr/>
            <p:nvPr/>
          </p:nvSpPr>
          <p:spPr>
            <a:xfrm>
              <a:off x="7114415" y="2009713"/>
              <a:ext cx="827807" cy="430918"/>
            </a:xfrm>
            <a:custGeom>
              <a:avLst/>
              <a:gdLst/>
              <a:ahLst/>
              <a:cxnLst/>
              <a:rect l="l" t="t" r="r" b="b"/>
              <a:pathLst>
                <a:path w="167" h="86" extrusionOk="0">
                  <a:moveTo>
                    <a:pt x="154" y="0"/>
                  </a:moveTo>
                  <a:cubicBezTo>
                    <a:pt x="151" y="1"/>
                    <a:pt x="149" y="1"/>
                    <a:pt x="146" y="2"/>
                  </a:cubicBezTo>
                  <a:cubicBezTo>
                    <a:pt x="148" y="6"/>
                    <a:pt x="149" y="9"/>
                    <a:pt x="149" y="13"/>
                  </a:cubicBezTo>
                  <a:cubicBezTo>
                    <a:pt x="149" y="28"/>
                    <a:pt x="131" y="26"/>
                    <a:pt x="118" y="32"/>
                  </a:cubicBezTo>
                  <a:cubicBezTo>
                    <a:pt x="95" y="43"/>
                    <a:pt x="79" y="58"/>
                    <a:pt x="56" y="65"/>
                  </a:cubicBezTo>
                  <a:cubicBezTo>
                    <a:pt x="39" y="70"/>
                    <a:pt x="20" y="78"/>
                    <a:pt x="2" y="79"/>
                  </a:cubicBezTo>
                  <a:cubicBezTo>
                    <a:pt x="1" y="81"/>
                    <a:pt x="0" y="82"/>
                    <a:pt x="0" y="84"/>
                  </a:cubicBezTo>
                  <a:cubicBezTo>
                    <a:pt x="2" y="86"/>
                    <a:pt x="4" y="86"/>
                    <a:pt x="8" y="86"/>
                  </a:cubicBezTo>
                  <a:cubicBezTo>
                    <a:pt x="10" y="86"/>
                    <a:pt x="13" y="86"/>
                    <a:pt x="16" y="85"/>
                  </a:cubicBezTo>
                  <a:cubicBezTo>
                    <a:pt x="34" y="80"/>
                    <a:pt x="53" y="75"/>
                    <a:pt x="71" y="70"/>
                  </a:cubicBezTo>
                  <a:cubicBezTo>
                    <a:pt x="84" y="66"/>
                    <a:pt x="96" y="63"/>
                    <a:pt x="108" y="59"/>
                  </a:cubicBezTo>
                  <a:cubicBezTo>
                    <a:pt x="119" y="56"/>
                    <a:pt x="130" y="53"/>
                    <a:pt x="140" y="50"/>
                  </a:cubicBezTo>
                  <a:cubicBezTo>
                    <a:pt x="141" y="47"/>
                    <a:pt x="142" y="44"/>
                    <a:pt x="143" y="41"/>
                  </a:cubicBezTo>
                  <a:cubicBezTo>
                    <a:pt x="144" y="35"/>
                    <a:pt x="146" y="30"/>
                    <a:pt x="149" y="24"/>
                  </a:cubicBezTo>
                  <a:cubicBezTo>
                    <a:pt x="149" y="24"/>
                    <a:pt x="149" y="24"/>
                    <a:pt x="149" y="24"/>
                  </a:cubicBezTo>
                  <a:cubicBezTo>
                    <a:pt x="149" y="24"/>
                    <a:pt x="149" y="24"/>
                    <a:pt x="149" y="24"/>
                  </a:cubicBezTo>
                  <a:cubicBezTo>
                    <a:pt x="149" y="24"/>
                    <a:pt x="149" y="24"/>
                    <a:pt x="149" y="24"/>
                  </a:cubicBezTo>
                  <a:cubicBezTo>
                    <a:pt x="153" y="16"/>
                    <a:pt x="160" y="10"/>
                    <a:pt x="167" y="5"/>
                  </a:cubicBezTo>
                  <a:cubicBezTo>
                    <a:pt x="162" y="4"/>
                    <a:pt x="158" y="3"/>
                    <a:pt x="154" y="0"/>
                  </a:cubicBezTo>
                  <a:cubicBezTo>
                    <a:pt x="154" y="0"/>
                    <a:pt x="154" y="0"/>
                    <a:pt x="15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2" name="Google Shape;1022;p21"/>
            <p:cNvSpPr/>
            <p:nvPr/>
          </p:nvSpPr>
          <p:spPr>
            <a:xfrm>
              <a:off x="7097404" y="2400943"/>
              <a:ext cx="28351" cy="28352"/>
            </a:xfrm>
            <a:custGeom>
              <a:avLst/>
              <a:gdLst/>
              <a:ahLst/>
              <a:cxnLst/>
              <a:rect l="l" t="t" r="r" b="b"/>
              <a:pathLst>
                <a:path w="5" h="5" extrusionOk="0">
                  <a:moveTo>
                    <a:pt x="5" y="0"/>
                  </a:moveTo>
                  <a:cubicBezTo>
                    <a:pt x="3" y="1"/>
                    <a:pt x="2" y="1"/>
                    <a:pt x="0" y="1"/>
                  </a:cubicBezTo>
                  <a:cubicBezTo>
                    <a:pt x="0" y="2"/>
                    <a:pt x="0" y="2"/>
                    <a:pt x="0" y="2"/>
                  </a:cubicBezTo>
                  <a:cubicBezTo>
                    <a:pt x="1" y="3"/>
                    <a:pt x="2" y="4"/>
                    <a:pt x="3" y="5"/>
                  </a:cubicBezTo>
                  <a:cubicBezTo>
                    <a:pt x="3" y="3"/>
                    <a:pt x="4" y="2"/>
                    <a:pt x="5"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3" name="Google Shape;1023;p21"/>
            <p:cNvSpPr/>
            <p:nvPr/>
          </p:nvSpPr>
          <p:spPr>
            <a:xfrm>
              <a:off x="7681406" y="2004045"/>
              <a:ext cx="652041" cy="782456"/>
            </a:xfrm>
            <a:custGeom>
              <a:avLst/>
              <a:gdLst/>
              <a:ahLst/>
              <a:cxnLst/>
              <a:rect l="l" t="t" r="r" b="b"/>
              <a:pathLst>
                <a:path w="132" h="157" extrusionOk="0">
                  <a:moveTo>
                    <a:pt x="125" y="2"/>
                  </a:moveTo>
                  <a:cubicBezTo>
                    <a:pt x="121" y="0"/>
                    <a:pt x="116" y="1"/>
                    <a:pt x="112" y="4"/>
                  </a:cubicBezTo>
                  <a:cubicBezTo>
                    <a:pt x="108" y="6"/>
                    <a:pt x="106" y="9"/>
                    <a:pt x="103" y="12"/>
                  </a:cubicBezTo>
                  <a:cubicBezTo>
                    <a:pt x="91" y="25"/>
                    <a:pt x="74" y="35"/>
                    <a:pt x="60" y="47"/>
                  </a:cubicBezTo>
                  <a:cubicBezTo>
                    <a:pt x="47" y="58"/>
                    <a:pt x="37" y="71"/>
                    <a:pt x="31" y="86"/>
                  </a:cubicBezTo>
                  <a:cubicBezTo>
                    <a:pt x="26" y="96"/>
                    <a:pt x="23" y="106"/>
                    <a:pt x="16" y="115"/>
                  </a:cubicBezTo>
                  <a:cubicBezTo>
                    <a:pt x="13" y="119"/>
                    <a:pt x="8" y="122"/>
                    <a:pt x="6" y="127"/>
                  </a:cubicBezTo>
                  <a:cubicBezTo>
                    <a:pt x="2" y="132"/>
                    <a:pt x="2" y="138"/>
                    <a:pt x="1" y="144"/>
                  </a:cubicBezTo>
                  <a:cubicBezTo>
                    <a:pt x="1" y="146"/>
                    <a:pt x="0" y="149"/>
                    <a:pt x="1" y="152"/>
                  </a:cubicBezTo>
                  <a:cubicBezTo>
                    <a:pt x="3" y="155"/>
                    <a:pt x="6" y="157"/>
                    <a:pt x="9" y="157"/>
                  </a:cubicBezTo>
                  <a:cubicBezTo>
                    <a:pt x="14" y="156"/>
                    <a:pt x="16" y="152"/>
                    <a:pt x="18" y="149"/>
                  </a:cubicBezTo>
                  <a:cubicBezTo>
                    <a:pt x="35" y="124"/>
                    <a:pt x="76" y="115"/>
                    <a:pt x="100" y="93"/>
                  </a:cubicBezTo>
                  <a:cubicBezTo>
                    <a:pt x="122" y="73"/>
                    <a:pt x="127" y="44"/>
                    <a:pt x="131" y="18"/>
                  </a:cubicBezTo>
                  <a:cubicBezTo>
                    <a:pt x="132" y="12"/>
                    <a:pt x="132" y="4"/>
                    <a:pt x="125" y="2"/>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4" name="Google Shape;1024;p21"/>
            <p:cNvSpPr/>
            <p:nvPr/>
          </p:nvSpPr>
          <p:spPr>
            <a:xfrm>
              <a:off x="7677165" y="2412283"/>
              <a:ext cx="164429" cy="374218"/>
            </a:xfrm>
            <a:custGeom>
              <a:avLst/>
              <a:gdLst/>
              <a:ahLst/>
              <a:cxnLst/>
              <a:rect l="l" t="t" r="r" b="b"/>
              <a:pathLst>
                <a:path w="33" h="75" extrusionOk="0">
                  <a:moveTo>
                    <a:pt x="16" y="33"/>
                  </a:moveTo>
                  <a:cubicBezTo>
                    <a:pt x="13" y="37"/>
                    <a:pt x="8" y="40"/>
                    <a:pt x="6" y="45"/>
                  </a:cubicBezTo>
                  <a:cubicBezTo>
                    <a:pt x="2" y="50"/>
                    <a:pt x="2" y="56"/>
                    <a:pt x="1" y="62"/>
                  </a:cubicBezTo>
                  <a:cubicBezTo>
                    <a:pt x="1" y="64"/>
                    <a:pt x="0" y="67"/>
                    <a:pt x="1" y="70"/>
                  </a:cubicBezTo>
                  <a:cubicBezTo>
                    <a:pt x="3" y="73"/>
                    <a:pt x="6" y="75"/>
                    <a:pt x="9" y="75"/>
                  </a:cubicBezTo>
                  <a:cubicBezTo>
                    <a:pt x="12" y="74"/>
                    <a:pt x="13" y="73"/>
                    <a:pt x="15" y="71"/>
                  </a:cubicBezTo>
                  <a:cubicBezTo>
                    <a:pt x="12" y="72"/>
                    <a:pt x="8" y="69"/>
                    <a:pt x="7" y="67"/>
                  </a:cubicBezTo>
                  <a:cubicBezTo>
                    <a:pt x="6" y="64"/>
                    <a:pt x="6" y="61"/>
                    <a:pt x="7" y="58"/>
                  </a:cubicBezTo>
                  <a:cubicBezTo>
                    <a:pt x="7" y="53"/>
                    <a:pt x="8" y="47"/>
                    <a:pt x="11" y="42"/>
                  </a:cubicBezTo>
                  <a:cubicBezTo>
                    <a:pt x="14" y="37"/>
                    <a:pt x="18" y="34"/>
                    <a:pt x="22" y="30"/>
                  </a:cubicBezTo>
                  <a:cubicBezTo>
                    <a:pt x="26" y="25"/>
                    <a:pt x="31" y="5"/>
                    <a:pt x="33" y="0"/>
                  </a:cubicBezTo>
                  <a:cubicBezTo>
                    <a:pt x="32" y="1"/>
                    <a:pt x="31" y="2"/>
                    <a:pt x="31" y="4"/>
                  </a:cubicBezTo>
                  <a:cubicBezTo>
                    <a:pt x="26" y="14"/>
                    <a:pt x="23" y="24"/>
                    <a:pt x="16" y="3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5" name="Google Shape;1025;p21"/>
            <p:cNvSpPr/>
            <p:nvPr/>
          </p:nvSpPr>
          <p:spPr>
            <a:xfrm>
              <a:off x="7726765" y="2434962"/>
              <a:ext cx="453593" cy="351538"/>
            </a:xfrm>
            <a:custGeom>
              <a:avLst/>
              <a:gdLst/>
              <a:ahLst/>
              <a:cxnLst/>
              <a:rect l="l" t="t" r="r" b="b"/>
              <a:pathLst>
                <a:path w="92" h="71" extrusionOk="0">
                  <a:moveTo>
                    <a:pt x="0" y="71"/>
                  </a:moveTo>
                  <a:cubicBezTo>
                    <a:pt x="0" y="71"/>
                    <a:pt x="0" y="71"/>
                    <a:pt x="0" y="71"/>
                  </a:cubicBezTo>
                  <a:cubicBezTo>
                    <a:pt x="0" y="71"/>
                    <a:pt x="0" y="71"/>
                    <a:pt x="0" y="71"/>
                  </a:cubicBezTo>
                  <a:moveTo>
                    <a:pt x="13" y="58"/>
                  </a:moveTo>
                  <a:cubicBezTo>
                    <a:pt x="12" y="60"/>
                    <a:pt x="10" y="61"/>
                    <a:pt x="9" y="63"/>
                  </a:cubicBezTo>
                  <a:cubicBezTo>
                    <a:pt x="10" y="61"/>
                    <a:pt x="12" y="60"/>
                    <a:pt x="13" y="58"/>
                  </a:cubicBezTo>
                  <a:moveTo>
                    <a:pt x="13" y="58"/>
                  </a:moveTo>
                  <a:cubicBezTo>
                    <a:pt x="13" y="58"/>
                    <a:pt x="13" y="58"/>
                    <a:pt x="13" y="58"/>
                  </a:cubicBezTo>
                  <a:cubicBezTo>
                    <a:pt x="13" y="58"/>
                    <a:pt x="13" y="58"/>
                    <a:pt x="13" y="58"/>
                  </a:cubicBezTo>
                  <a:moveTo>
                    <a:pt x="14" y="57"/>
                  </a:moveTo>
                  <a:cubicBezTo>
                    <a:pt x="13" y="57"/>
                    <a:pt x="13" y="57"/>
                    <a:pt x="13" y="57"/>
                  </a:cubicBezTo>
                  <a:cubicBezTo>
                    <a:pt x="13" y="57"/>
                    <a:pt x="13" y="57"/>
                    <a:pt x="14" y="57"/>
                  </a:cubicBezTo>
                  <a:moveTo>
                    <a:pt x="14" y="57"/>
                  </a:moveTo>
                  <a:cubicBezTo>
                    <a:pt x="14" y="57"/>
                    <a:pt x="14" y="57"/>
                    <a:pt x="14" y="57"/>
                  </a:cubicBezTo>
                  <a:cubicBezTo>
                    <a:pt x="14" y="57"/>
                    <a:pt x="14" y="57"/>
                    <a:pt x="14" y="57"/>
                  </a:cubicBezTo>
                  <a:moveTo>
                    <a:pt x="14" y="57"/>
                  </a:moveTo>
                  <a:cubicBezTo>
                    <a:pt x="14" y="57"/>
                    <a:pt x="14" y="57"/>
                    <a:pt x="14" y="57"/>
                  </a:cubicBezTo>
                  <a:cubicBezTo>
                    <a:pt x="14" y="57"/>
                    <a:pt x="14" y="57"/>
                    <a:pt x="14" y="57"/>
                  </a:cubicBezTo>
                  <a:moveTo>
                    <a:pt x="14" y="56"/>
                  </a:moveTo>
                  <a:cubicBezTo>
                    <a:pt x="14" y="57"/>
                    <a:pt x="14" y="57"/>
                    <a:pt x="14" y="57"/>
                  </a:cubicBezTo>
                  <a:cubicBezTo>
                    <a:pt x="14" y="57"/>
                    <a:pt x="14" y="57"/>
                    <a:pt x="14" y="56"/>
                  </a:cubicBezTo>
                  <a:moveTo>
                    <a:pt x="14" y="56"/>
                  </a:moveTo>
                  <a:cubicBezTo>
                    <a:pt x="14" y="56"/>
                    <a:pt x="14" y="56"/>
                    <a:pt x="14" y="56"/>
                  </a:cubicBezTo>
                  <a:cubicBezTo>
                    <a:pt x="14" y="56"/>
                    <a:pt x="14" y="56"/>
                    <a:pt x="14" y="56"/>
                  </a:cubicBezTo>
                  <a:moveTo>
                    <a:pt x="15" y="56"/>
                  </a:moveTo>
                  <a:cubicBezTo>
                    <a:pt x="15" y="56"/>
                    <a:pt x="15" y="56"/>
                    <a:pt x="15" y="56"/>
                  </a:cubicBezTo>
                  <a:cubicBezTo>
                    <a:pt x="15" y="56"/>
                    <a:pt x="15" y="56"/>
                    <a:pt x="15" y="56"/>
                  </a:cubicBezTo>
                  <a:moveTo>
                    <a:pt x="15" y="56"/>
                  </a:moveTo>
                  <a:cubicBezTo>
                    <a:pt x="15" y="56"/>
                    <a:pt x="15" y="56"/>
                    <a:pt x="15" y="56"/>
                  </a:cubicBezTo>
                  <a:cubicBezTo>
                    <a:pt x="15" y="56"/>
                    <a:pt x="15" y="56"/>
                    <a:pt x="15" y="56"/>
                  </a:cubicBezTo>
                  <a:moveTo>
                    <a:pt x="91" y="6"/>
                  </a:moveTo>
                  <a:cubicBezTo>
                    <a:pt x="91" y="6"/>
                    <a:pt x="91" y="6"/>
                    <a:pt x="91" y="7"/>
                  </a:cubicBezTo>
                  <a:cubicBezTo>
                    <a:pt x="91" y="6"/>
                    <a:pt x="91" y="6"/>
                    <a:pt x="91" y="6"/>
                  </a:cubicBezTo>
                  <a:moveTo>
                    <a:pt x="92" y="6"/>
                  </a:moveTo>
                  <a:cubicBezTo>
                    <a:pt x="91" y="6"/>
                    <a:pt x="91" y="6"/>
                    <a:pt x="91" y="6"/>
                  </a:cubicBezTo>
                  <a:cubicBezTo>
                    <a:pt x="91" y="6"/>
                    <a:pt x="91" y="6"/>
                    <a:pt x="92" y="6"/>
                  </a:cubicBezTo>
                  <a:moveTo>
                    <a:pt x="21" y="1"/>
                  </a:moveTo>
                  <a:cubicBezTo>
                    <a:pt x="20" y="3"/>
                    <a:pt x="19" y="5"/>
                    <a:pt x="19" y="7"/>
                  </a:cubicBezTo>
                  <a:cubicBezTo>
                    <a:pt x="19" y="7"/>
                    <a:pt x="19" y="7"/>
                    <a:pt x="19" y="7"/>
                  </a:cubicBezTo>
                  <a:cubicBezTo>
                    <a:pt x="19" y="5"/>
                    <a:pt x="20" y="3"/>
                    <a:pt x="21" y="1"/>
                  </a:cubicBezTo>
                  <a:moveTo>
                    <a:pt x="21" y="1"/>
                  </a:moveTo>
                  <a:cubicBezTo>
                    <a:pt x="21" y="1"/>
                    <a:pt x="21" y="1"/>
                    <a:pt x="21" y="1"/>
                  </a:cubicBezTo>
                  <a:cubicBezTo>
                    <a:pt x="21" y="1"/>
                    <a:pt x="21" y="1"/>
                    <a:pt x="21" y="1"/>
                  </a:cubicBezTo>
                  <a:moveTo>
                    <a:pt x="21" y="0"/>
                  </a:moveTo>
                  <a:cubicBezTo>
                    <a:pt x="21" y="1"/>
                    <a:pt x="21" y="1"/>
                    <a:pt x="21" y="1"/>
                  </a:cubicBezTo>
                  <a:cubicBezTo>
                    <a:pt x="21" y="1"/>
                    <a:pt x="21" y="1"/>
                    <a:pt x="21" y="0"/>
                  </a:cubicBezTo>
                  <a:moveTo>
                    <a:pt x="22" y="0"/>
                  </a:moveTo>
                  <a:cubicBezTo>
                    <a:pt x="21" y="0"/>
                    <a:pt x="21" y="0"/>
                    <a:pt x="21" y="0"/>
                  </a:cubicBezTo>
                  <a:cubicBezTo>
                    <a:pt x="21" y="0"/>
                    <a:pt x="21" y="0"/>
                    <a:pt x="22"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6" name="Google Shape;1026;p21"/>
            <p:cNvSpPr/>
            <p:nvPr/>
          </p:nvSpPr>
          <p:spPr>
            <a:xfrm>
              <a:off x="7721094" y="2157132"/>
              <a:ext cx="521632" cy="629369"/>
            </a:xfrm>
            <a:custGeom>
              <a:avLst/>
              <a:gdLst/>
              <a:ahLst/>
              <a:cxnLst/>
              <a:rect l="l" t="t" r="r" b="b"/>
              <a:pathLst>
                <a:path w="105" h="127" extrusionOk="0">
                  <a:moveTo>
                    <a:pt x="1" y="127"/>
                  </a:moveTo>
                  <a:cubicBezTo>
                    <a:pt x="1" y="127"/>
                    <a:pt x="1" y="127"/>
                    <a:pt x="1" y="127"/>
                  </a:cubicBezTo>
                  <a:cubicBezTo>
                    <a:pt x="1" y="127"/>
                    <a:pt x="1" y="127"/>
                    <a:pt x="1" y="127"/>
                  </a:cubicBezTo>
                  <a:moveTo>
                    <a:pt x="2" y="126"/>
                  </a:moveTo>
                  <a:cubicBezTo>
                    <a:pt x="2" y="126"/>
                    <a:pt x="2" y="126"/>
                    <a:pt x="2" y="127"/>
                  </a:cubicBezTo>
                  <a:cubicBezTo>
                    <a:pt x="2" y="126"/>
                    <a:pt x="2" y="126"/>
                    <a:pt x="2" y="126"/>
                  </a:cubicBezTo>
                  <a:moveTo>
                    <a:pt x="84" y="0"/>
                  </a:moveTo>
                  <a:cubicBezTo>
                    <a:pt x="83" y="1"/>
                    <a:pt x="81" y="2"/>
                    <a:pt x="80" y="3"/>
                  </a:cubicBezTo>
                  <a:cubicBezTo>
                    <a:pt x="70" y="12"/>
                    <a:pt x="63" y="24"/>
                    <a:pt x="54" y="34"/>
                  </a:cubicBezTo>
                  <a:cubicBezTo>
                    <a:pt x="46" y="42"/>
                    <a:pt x="36" y="49"/>
                    <a:pt x="26" y="50"/>
                  </a:cubicBezTo>
                  <a:cubicBezTo>
                    <a:pt x="25" y="52"/>
                    <a:pt x="24" y="54"/>
                    <a:pt x="23" y="56"/>
                  </a:cubicBezTo>
                  <a:cubicBezTo>
                    <a:pt x="23" y="54"/>
                    <a:pt x="24" y="53"/>
                    <a:pt x="25" y="52"/>
                  </a:cubicBezTo>
                  <a:cubicBezTo>
                    <a:pt x="25" y="52"/>
                    <a:pt x="25" y="52"/>
                    <a:pt x="25" y="52"/>
                  </a:cubicBezTo>
                  <a:cubicBezTo>
                    <a:pt x="25" y="52"/>
                    <a:pt x="25" y="52"/>
                    <a:pt x="25" y="52"/>
                  </a:cubicBezTo>
                  <a:cubicBezTo>
                    <a:pt x="24" y="54"/>
                    <a:pt x="23" y="58"/>
                    <a:pt x="22" y="63"/>
                  </a:cubicBezTo>
                  <a:cubicBezTo>
                    <a:pt x="29" y="61"/>
                    <a:pt x="35" y="59"/>
                    <a:pt x="41" y="55"/>
                  </a:cubicBezTo>
                  <a:cubicBezTo>
                    <a:pt x="56" y="44"/>
                    <a:pt x="61" y="26"/>
                    <a:pt x="76" y="16"/>
                  </a:cubicBezTo>
                  <a:cubicBezTo>
                    <a:pt x="79" y="14"/>
                    <a:pt x="81" y="14"/>
                    <a:pt x="82" y="14"/>
                  </a:cubicBezTo>
                  <a:cubicBezTo>
                    <a:pt x="89" y="14"/>
                    <a:pt x="95" y="21"/>
                    <a:pt x="94" y="29"/>
                  </a:cubicBezTo>
                  <a:cubicBezTo>
                    <a:pt x="93" y="33"/>
                    <a:pt x="92" y="39"/>
                    <a:pt x="91" y="46"/>
                  </a:cubicBezTo>
                  <a:cubicBezTo>
                    <a:pt x="87" y="50"/>
                    <a:pt x="82" y="54"/>
                    <a:pt x="77" y="58"/>
                  </a:cubicBezTo>
                  <a:cubicBezTo>
                    <a:pt x="61" y="71"/>
                    <a:pt x="22" y="82"/>
                    <a:pt x="12" y="102"/>
                  </a:cubicBezTo>
                  <a:cubicBezTo>
                    <a:pt x="9" y="108"/>
                    <a:pt x="5" y="114"/>
                    <a:pt x="0" y="120"/>
                  </a:cubicBezTo>
                  <a:cubicBezTo>
                    <a:pt x="1" y="122"/>
                    <a:pt x="4" y="123"/>
                    <a:pt x="7" y="123"/>
                  </a:cubicBezTo>
                  <a:cubicBezTo>
                    <a:pt x="7" y="123"/>
                    <a:pt x="7" y="123"/>
                    <a:pt x="7" y="123"/>
                  </a:cubicBezTo>
                  <a:cubicBezTo>
                    <a:pt x="6" y="125"/>
                    <a:pt x="4" y="126"/>
                    <a:pt x="2" y="126"/>
                  </a:cubicBezTo>
                  <a:cubicBezTo>
                    <a:pt x="6" y="126"/>
                    <a:pt x="8" y="122"/>
                    <a:pt x="10" y="119"/>
                  </a:cubicBezTo>
                  <a:cubicBezTo>
                    <a:pt x="10" y="119"/>
                    <a:pt x="10" y="119"/>
                    <a:pt x="10" y="119"/>
                  </a:cubicBezTo>
                  <a:cubicBezTo>
                    <a:pt x="11" y="117"/>
                    <a:pt x="13" y="116"/>
                    <a:pt x="14" y="114"/>
                  </a:cubicBezTo>
                  <a:cubicBezTo>
                    <a:pt x="14" y="114"/>
                    <a:pt x="14" y="114"/>
                    <a:pt x="14" y="114"/>
                  </a:cubicBezTo>
                  <a:cubicBezTo>
                    <a:pt x="14" y="114"/>
                    <a:pt x="14" y="114"/>
                    <a:pt x="14" y="114"/>
                  </a:cubicBezTo>
                  <a:cubicBezTo>
                    <a:pt x="14" y="114"/>
                    <a:pt x="14" y="113"/>
                    <a:pt x="14" y="113"/>
                  </a:cubicBezTo>
                  <a:cubicBezTo>
                    <a:pt x="14" y="113"/>
                    <a:pt x="14"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2"/>
                  </a:cubicBezTo>
                  <a:cubicBezTo>
                    <a:pt x="15" y="112"/>
                    <a:pt x="15" y="112"/>
                    <a:pt x="15" y="112"/>
                  </a:cubicBezTo>
                  <a:cubicBezTo>
                    <a:pt x="15" y="112"/>
                    <a:pt x="15" y="112"/>
                    <a:pt x="15" y="112"/>
                  </a:cubicBezTo>
                  <a:cubicBezTo>
                    <a:pt x="16" y="112"/>
                    <a:pt x="16" y="112"/>
                    <a:pt x="16" y="112"/>
                  </a:cubicBezTo>
                  <a:cubicBezTo>
                    <a:pt x="16" y="112"/>
                    <a:pt x="16" y="112"/>
                    <a:pt x="16" y="112"/>
                  </a:cubicBezTo>
                  <a:cubicBezTo>
                    <a:pt x="16" y="112"/>
                    <a:pt x="16" y="112"/>
                    <a:pt x="16" y="112"/>
                  </a:cubicBezTo>
                  <a:cubicBezTo>
                    <a:pt x="16" y="112"/>
                    <a:pt x="16" y="112"/>
                    <a:pt x="16" y="112"/>
                  </a:cubicBezTo>
                  <a:cubicBezTo>
                    <a:pt x="35" y="92"/>
                    <a:pt x="69" y="83"/>
                    <a:pt x="90" y="64"/>
                  </a:cubicBezTo>
                  <a:cubicBezTo>
                    <a:pt x="91" y="63"/>
                    <a:pt x="91" y="63"/>
                    <a:pt x="92" y="63"/>
                  </a:cubicBezTo>
                  <a:cubicBezTo>
                    <a:pt x="92" y="63"/>
                    <a:pt x="92" y="63"/>
                    <a:pt x="92" y="63"/>
                  </a:cubicBezTo>
                  <a:cubicBezTo>
                    <a:pt x="92" y="62"/>
                    <a:pt x="92" y="62"/>
                    <a:pt x="92" y="62"/>
                  </a:cubicBezTo>
                  <a:cubicBezTo>
                    <a:pt x="92" y="62"/>
                    <a:pt x="92" y="62"/>
                    <a:pt x="92" y="62"/>
                  </a:cubicBezTo>
                  <a:cubicBezTo>
                    <a:pt x="92" y="62"/>
                    <a:pt x="92" y="62"/>
                    <a:pt x="93" y="62"/>
                  </a:cubicBezTo>
                  <a:cubicBezTo>
                    <a:pt x="94" y="61"/>
                    <a:pt x="95" y="60"/>
                    <a:pt x="96" y="59"/>
                  </a:cubicBezTo>
                  <a:cubicBezTo>
                    <a:pt x="96" y="58"/>
                    <a:pt x="96" y="58"/>
                    <a:pt x="97" y="57"/>
                  </a:cubicBezTo>
                  <a:cubicBezTo>
                    <a:pt x="98" y="56"/>
                    <a:pt x="99" y="55"/>
                    <a:pt x="99" y="54"/>
                  </a:cubicBezTo>
                  <a:cubicBezTo>
                    <a:pt x="99" y="52"/>
                    <a:pt x="99" y="50"/>
                    <a:pt x="99" y="48"/>
                  </a:cubicBezTo>
                  <a:cubicBezTo>
                    <a:pt x="99" y="41"/>
                    <a:pt x="101" y="34"/>
                    <a:pt x="103" y="26"/>
                  </a:cubicBezTo>
                  <a:cubicBezTo>
                    <a:pt x="104" y="20"/>
                    <a:pt x="105" y="13"/>
                    <a:pt x="105" y="7"/>
                  </a:cubicBezTo>
                  <a:cubicBezTo>
                    <a:pt x="98" y="5"/>
                    <a:pt x="91" y="2"/>
                    <a:pt x="8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7" name="Google Shape;1027;p21"/>
            <p:cNvSpPr/>
            <p:nvPr/>
          </p:nvSpPr>
          <p:spPr>
            <a:xfrm>
              <a:off x="7698414" y="2412283"/>
              <a:ext cx="147418" cy="374218"/>
            </a:xfrm>
            <a:custGeom>
              <a:avLst/>
              <a:gdLst/>
              <a:ahLst/>
              <a:cxnLst/>
              <a:rect l="l" t="t" r="r" b="b"/>
              <a:pathLst>
                <a:path w="29" h="75" extrusionOk="0">
                  <a:moveTo>
                    <a:pt x="4" y="68"/>
                  </a:moveTo>
                  <a:cubicBezTo>
                    <a:pt x="3" y="70"/>
                    <a:pt x="1" y="71"/>
                    <a:pt x="0" y="73"/>
                  </a:cubicBezTo>
                  <a:cubicBezTo>
                    <a:pt x="1" y="74"/>
                    <a:pt x="3" y="75"/>
                    <a:pt x="5" y="75"/>
                  </a:cubicBezTo>
                  <a:cubicBezTo>
                    <a:pt x="5" y="75"/>
                    <a:pt x="5" y="75"/>
                    <a:pt x="5" y="75"/>
                  </a:cubicBezTo>
                  <a:cubicBezTo>
                    <a:pt x="5" y="75"/>
                    <a:pt x="5" y="75"/>
                    <a:pt x="5" y="75"/>
                  </a:cubicBezTo>
                  <a:cubicBezTo>
                    <a:pt x="5" y="75"/>
                    <a:pt x="5" y="75"/>
                    <a:pt x="5" y="75"/>
                  </a:cubicBezTo>
                  <a:cubicBezTo>
                    <a:pt x="5" y="75"/>
                    <a:pt x="5" y="75"/>
                    <a:pt x="5" y="75"/>
                  </a:cubicBezTo>
                  <a:cubicBezTo>
                    <a:pt x="5" y="75"/>
                    <a:pt x="5" y="75"/>
                    <a:pt x="5" y="75"/>
                  </a:cubicBezTo>
                  <a:cubicBezTo>
                    <a:pt x="6" y="75"/>
                    <a:pt x="6" y="75"/>
                    <a:pt x="6" y="75"/>
                  </a:cubicBezTo>
                  <a:cubicBezTo>
                    <a:pt x="6" y="74"/>
                    <a:pt x="6" y="74"/>
                    <a:pt x="6" y="74"/>
                  </a:cubicBezTo>
                  <a:cubicBezTo>
                    <a:pt x="6" y="74"/>
                    <a:pt x="6" y="74"/>
                    <a:pt x="6" y="74"/>
                  </a:cubicBezTo>
                  <a:cubicBezTo>
                    <a:pt x="8" y="74"/>
                    <a:pt x="10" y="73"/>
                    <a:pt x="11" y="71"/>
                  </a:cubicBezTo>
                  <a:cubicBezTo>
                    <a:pt x="11" y="71"/>
                    <a:pt x="11" y="71"/>
                    <a:pt x="11" y="71"/>
                  </a:cubicBezTo>
                  <a:cubicBezTo>
                    <a:pt x="8" y="71"/>
                    <a:pt x="5" y="70"/>
                    <a:pt x="4" y="68"/>
                  </a:cubicBezTo>
                  <a:moveTo>
                    <a:pt x="29" y="0"/>
                  </a:moveTo>
                  <a:cubicBezTo>
                    <a:pt x="28" y="1"/>
                    <a:pt x="27" y="2"/>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5"/>
                    <a:pt x="26" y="5"/>
                    <a:pt x="26" y="5"/>
                  </a:cubicBezTo>
                  <a:cubicBezTo>
                    <a:pt x="26" y="5"/>
                    <a:pt x="26" y="5"/>
                    <a:pt x="26" y="5"/>
                  </a:cubicBezTo>
                  <a:cubicBezTo>
                    <a:pt x="26" y="5"/>
                    <a:pt x="26" y="5"/>
                    <a:pt x="26" y="5"/>
                  </a:cubicBezTo>
                  <a:cubicBezTo>
                    <a:pt x="26" y="5"/>
                    <a:pt x="26" y="5"/>
                    <a:pt x="26" y="5"/>
                  </a:cubicBezTo>
                  <a:cubicBezTo>
                    <a:pt x="25" y="7"/>
                    <a:pt x="24" y="9"/>
                    <a:pt x="24" y="11"/>
                  </a:cubicBezTo>
                  <a:cubicBezTo>
                    <a:pt x="24" y="11"/>
                    <a:pt x="25" y="11"/>
                    <a:pt x="26" y="11"/>
                  </a:cubicBezTo>
                  <a:cubicBezTo>
                    <a:pt x="27" y="6"/>
                    <a:pt x="28" y="2"/>
                    <a:pt x="2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8" name="Google Shape;1028;p21"/>
            <p:cNvSpPr/>
            <p:nvPr/>
          </p:nvSpPr>
          <p:spPr>
            <a:xfrm>
              <a:off x="8197366" y="1975693"/>
              <a:ext cx="493283" cy="861836"/>
            </a:xfrm>
            <a:custGeom>
              <a:avLst/>
              <a:gdLst/>
              <a:ahLst/>
              <a:cxnLst/>
              <a:rect l="l" t="t" r="r" b="b"/>
              <a:pathLst>
                <a:path w="99" h="174" extrusionOk="0">
                  <a:moveTo>
                    <a:pt x="87" y="95"/>
                  </a:moveTo>
                  <a:cubicBezTo>
                    <a:pt x="75" y="77"/>
                    <a:pt x="67" y="57"/>
                    <a:pt x="63" y="37"/>
                  </a:cubicBezTo>
                  <a:cubicBezTo>
                    <a:pt x="62" y="26"/>
                    <a:pt x="60" y="13"/>
                    <a:pt x="49" y="6"/>
                  </a:cubicBezTo>
                  <a:cubicBezTo>
                    <a:pt x="39" y="0"/>
                    <a:pt x="23" y="2"/>
                    <a:pt x="15" y="10"/>
                  </a:cubicBezTo>
                  <a:cubicBezTo>
                    <a:pt x="9" y="18"/>
                    <a:pt x="9" y="28"/>
                    <a:pt x="9" y="37"/>
                  </a:cubicBezTo>
                  <a:cubicBezTo>
                    <a:pt x="9" y="45"/>
                    <a:pt x="9" y="54"/>
                    <a:pt x="7" y="62"/>
                  </a:cubicBezTo>
                  <a:cubicBezTo>
                    <a:pt x="4" y="73"/>
                    <a:pt x="0" y="85"/>
                    <a:pt x="5" y="96"/>
                  </a:cubicBezTo>
                  <a:cubicBezTo>
                    <a:pt x="11" y="108"/>
                    <a:pt x="28" y="115"/>
                    <a:pt x="39" y="124"/>
                  </a:cubicBezTo>
                  <a:cubicBezTo>
                    <a:pt x="57" y="139"/>
                    <a:pt x="63" y="161"/>
                    <a:pt x="83" y="174"/>
                  </a:cubicBezTo>
                  <a:cubicBezTo>
                    <a:pt x="88" y="161"/>
                    <a:pt x="93" y="149"/>
                    <a:pt x="96" y="136"/>
                  </a:cubicBezTo>
                  <a:cubicBezTo>
                    <a:pt x="98" y="129"/>
                    <a:pt x="99" y="122"/>
                    <a:pt x="98" y="116"/>
                  </a:cubicBezTo>
                  <a:cubicBezTo>
                    <a:pt x="96" y="108"/>
                    <a:pt x="91" y="101"/>
                    <a:pt x="87" y="9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9" name="Google Shape;1029;p21"/>
            <p:cNvSpPr/>
            <p:nvPr/>
          </p:nvSpPr>
          <p:spPr>
            <a:xfrm>
              <a:off x="8204464" y="2423623"/>
              <a:ext cx="481944" cy="413910"/>
            </a:xfrm>
            <a:custGeom>
              <a:avLst/>
              <a:gdLst/>
              <a:ahLst/>
              <a:cxnLst/>
              <a:rect l="l" t="t" r="r" b="b"/>
              <a:pathLst>
                <a:path w="96" h="84" extrusionOk="0">
                  <a:moveTo>
                    <a:pt x="93" y="19"/>
                  </a:moveTo>
                  <a:cubicBezTo>
                    <a:pt x="92" y="24"/>
                    <a:pt x="91" y="28"/>
                    <a:pt x="90" y="32"/>
                  </a:cubicBezTo>
                  <a:cubicBezTo>
                    <a:pt x="87" y="45"/>
                    <a:pt x="82" y="58"/>
                    <a:pt x="77" y="70"/>
                  </a:cubicBezTo>
                  <a:cubicBezTo>
                    <a:pt x="60" y="59"/>
                    <a:pt x="53" y="41"/>
                    <a:pt x="40" y="26"/>
                  </a:cubicBezTo>
                  <a:cubicBezTo>
                    <a:pt x="33" y="24"/>
                    <a:pt x="26" y="21"/>
                    <a:pt x="20" y="17"/>
                  </a:cubicBezTo>
                  <a:cubicBezTo>
                    <a:pt x="13" y="12"/>
                    <a:pt x="7" y="6"/>
                    <a:pt x="0" y="0"/>
                  </a:cubicBezTo>
                  <a:cubicBezTo>
                    <a:pt x="1" y="2"/>
                    <a:pt x="1" y="4"/>
                    <a:pt x="2" y="6"/>
                  </a:cubicBezTo>
                  <a:cubicBezTo>
                    <a:pt x="8" y="18"/>
                    <a:pt x="25" y="25"/>
                    <a:pt x="36" y="34"/>
                  </a:cubicBezTo>
                  <a:cubicBezTo>
                    <a:pt x="54" y="49"/>
                    <a:pt x="60" y="71"/>
                    <a:pt x="80" y="84"/>
                  </a:cubicBezTo>
                  <a:cubicBezTo>
                    <a:pt x="85" y="71"/>
                    <a:pt x="90" y="59"/>
                    <a:pt x="93" y="46"/>
                  </a:cubicBezTo>
                  <a:cubicBezTo>
                    <a:pt x="95" y="39"/>
                    <a:pt x="96" y="32"/>
                    <a:pt x="95" y="26"/>
                  </a:cubicBezTo>
                  <a:cubicBezTo>
                    <a:pt x="94" y="23"/>
                    <a:pt x="94" y="21"/>
                    <a:pt x="93" y="1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0" name="Google Shape;1030;p21"/>
            <p:cNvSpPr/>
            <p:nvPr/>
          </p:nvSpPr>
          <p:spPr>
            <a:xfrm>
              <a:off x="8390143" y="2593722"/>
              <a:ext cx="79379" cy="90720"/>
            </a:xfrm>
            <a:custGeom>
              <a:avLst/>
              <a:gdLst/>
              <a:ahLst/>
              <a:cxnLst/>
              <a:rect l="l" t="t" r="r" b="b"/>
              <a:pathLst>
                <a:path w="16" h="19" extrusionOk="0">
                  <a:moveTo>
                    <a:pt x="0" y="0"/>
                  </a:moveTo>
                  <a:cubicBezTo>
                    <a:pt x="3" y="2"/>
                    <a:pt x="5" y="4"/>
                    <a:pt x="6" y="6"/>
                  </a:cubicBezTo>
                  <a:cubicBezTo>
                    <a:pt x="7" y="7"/>
                    <a:pt x="7" y="7"/>
                    <a:pt x="7" y="7"/>
                  </a:cubicBezTo>
                  <a:cubicBezTo>
                    <a:pt x="11" y="11"/>
                    <a:pt x="14" y="15"/>
                    <a:pt x="16" y="19"/>
                  </a:cubicBezTo>
                  <a:cubicBezTo>
                    <a:pt x="12" y="12"/>
                    <a:pt x="7" y="6"/>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1" name="Google Shape;1031;p21"/>
            <p:cNvSpPr/>
            <p:nvPr/>
          </p:nvSpPr>
          <p:spPr>
            <a:xfrm>
              <a:off x="8208706" y="2191152"/>
              <a:ext cx="289167" cy="487618"/>
            </a:xfrm>
            <a:custGeom>
              <a:avLst/>
              <a:gdLst/>
              <a:ahLst/>
              <a:cxnLst/>
              <a:rect l="l" t="t" r="r" b="b"/>
              <a:pathLst>
                <a:path w="58" h="98" extrusionOk="0">
                  <a:moveTo>
                    <a:pt x="6" y="0"/>
                  </a:moveTo>
                  <a:cubicBezTo>
                    <a:pt x="6" y="6"/>
                    <a:pt x="5" y="13"/>
                    <a:pt x="4" y="19"/>
                  </a:cubicBezTo>
                  <a:cubicBezTo>
                    <a:pt x="2" y="27"/>
                    <a:pt x="0" y="34"/>
                    <a:pt x="0" y="41"/>
                  </a:cubicBezTo>
                  <a:cubicBezTo>
                    <a:pt x="0" y="45"/>
                    <a:pt x="0" y="49"/>
                    <a:pt x="2" y="52"/>
                  </a:cubicBezTo>
                  <a:cubicBezTo>
                    <a:pt x="1" y="51"/>
                    <a:pt x="1" y="49"/>
                    <a:pt x="0" y="47"/>
                  </a:cubicBezTo>
                  <a:cubicBezTo>
                    <a:pt x="7" y="53"/>
                    <a:pt x="13" y="59"/>
                    <a:pt x="20" y="64"/>
                  </a:cubicBezTo>
                  <a:cubicBezTo>
                    <a:pt x="26" y="68"/>
                    <a:pt x="33" y="71"/>
                    <a:pt x="40" y="73"/>
                  </a:cubicBezTo>
                  <a:cubicBezTo>
                    <a:pt x="47" y="81"/>
                    <a:pt x="52" y="90"/>
                    <a:pt x="58" y="98"/>
                  </a:cubicBezTo>
                  <a:cubicBezTo>
                    <a:pt x="58" y="97"/>
                    <a:pt x="58" y="96"/>
                    <a:pt x="57" y="95"/>
                  </a:cubicBezTo>
                  <a:cubicBezTo>
                    <a:pt x="52" y="66"/>
                    <a:pt x="42" y="51"/>
                    <a:pt x="20" y="32"/>
                  </a:cubicBezTo>
                  <a:cubicBezTo>
                    <a:pt x="16" y="30"/>
                    <a:pt x="13" y="16"/>
                    <a:pt x="11" y="4"/>
                  </a:cubicBezTo>
                  <a:cubicBezTo>
                    <a:pt x="10" y="3"/>
                    <a:pt x="9" y="2"/>
                    <a:pt x="8" y="1"/>
                  </a:cubicBezTo>
                  <a:cubicBezTo>
                    <a:pt x="7" y="0"/>
                    <a:pt x="7" y="0"/>
                    <a:pt x="6"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2" name="Google Shape;1032;p21"/>
            <p:cNvSpPr/>
            <p:nvPr/>
          </p:nvSpPr>
          <p:spPr>
            <a:xfrm>
              <a:off x="8208706" y="2423623"/>
              <a:ext cx="391225" cy="413909"/>
            </a:xfrm>
            <a:custGeom>
              <a:avLst/>
              <a:gdLst/>
              <a:ahLst/>
              <a:cxnLst/>
              <a:rect l="l" t="t" r="r" b="b"/>
              <a:pathLst>
                <a:path w="78" h="83" extrusionOk="0">
                  <a:moveTo>
                    <a:pt x="0" y="0"/>
                  </a:moveTo>
                  <a:cubicBezTo>
                    <a:pt x="1" y="2"/>
                    <a:pt x="1" y="4"/>
                    <a:pt x="2" y="5"/>
                  </a:cubicBezTo>
                  <a:cubicBezTo>
                    <a:pt x="2" y="6"/>
                    <a:pt x="2" y="6"/>
                    <a:pt x="2" y="6"/>
                  </a:cubicBezTo>
                  <a:cubicBezTo>
                    <a:pt x="8" y="18"/>
                    <a:pt x="25" y="25"/>
                    <a:pt x="36" y="34"/>
                  </a:cubicBezTo>
                  <a:cubicBezTo>
                    <a:pt x="36" y="34"/>
                    <a:pt x="36" y="34"/>
                    <a:pt x="36" y="34"/>
                  </a:cubicBezTo>
                  <a:cubicBezTo>
                    <a:pt x="43" y="40"/>
                    <a:pt x="48" y="46"/>
                    <a:pt x="52" y="53"/>
                  </a:cubicBezTo>
                  <a:cubicBezTo>
                    <a:pt x="60" y="64"/>
                    <a:pt x="67" y="75"/>
                    <a:pt x="78" y="83"/>
                  </a:cubicBezTo>
                  <a:cubicBezTo>
                    <a:pt x="69" y="74"/>
                    <a:pt x="61" y="64"/>
                    <a:pt x="58" y="51"/>
                  </a:cubicBezTo>
                  <a:cubicBezTo>
                    <a:pt x="52" y="43"/>
                    <a:pt x="47" y="34"/>
                    <a:pt x="40" y="26"/>
                  </a:cubicBezTo>
                  <a:cubicBezTo>
                    <a:pt x="33" y="24"/>
                    <a:pt x="26" y="21"/>
                    <a:pt x="20" y="17"/>
                  </a:cubicBezTo>
                  <a:cubicBezTo>
                    <a:pt x="13" y="12"/>
                    <a:pt x="7" y="6"/>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3" name="Google Shape;1033;p21"/>
            <p:cNvSpPr/>
            <p:nvPr/>
          </p:nvSpPr>
          <p:spPr>
            <a:xfrm>
              <a:off x="8237057" y="1913325"/>
              <a:ext cx="39691" cy="45360"/>
            </a:xfrm>
            <a:custGeom>
              <a:avLst/>
              <a:gdLst/>
              <a:ahLst/>
              <a:cxnLst/>
              <a:rect l="l" t="t" r="r" b="b"/>
              <a:pathLst>
                <a:path w="8" h="9" extrusionOk="0">
                  <a:moveTo>
                    <a:pt x="8" y="0"/>
                  </a:moveTo>
                  <a:cubicBezTo>
                    <a:pt x="0" y="9"/>
                    <a:pt x="0" y="9"/>
                    <a:pt x="0" y="9"/>
                  </a:cubicBezTo>
                  <a:cubicBezTo>
                    <a:pt x="3" y="6"/>
                    <a:pt x="6" y="4"/>
                    <a:pt x="8"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4" name="Google Shape;1034;p21"/>
            <p:cNvSpPr/>
            <p:nvPr/>
          </p:nvSpPr>
          <p:spPr>
            <a:xfrm>
              <a:off x="8089682" y="1947434"/>
              <a:ext cx="1309751" cy="708748"/>
            </a:xfrm>
            <a:custGeom>
              <a:avLst/>
              <a:gdLst/>
              <a:ahLst/>
              <a:cxnLst/>
              <a:rect l="l" t="t" r="r" b="b"/>
              <a:pathLst>
                <a:path w="264" h="143" extrusionOk="0">
                  <a:moveTo>
                    <a:pt x="256" y="126"/>
                  </a:moveTo>
                  <a:cubicBezTo>
                    <a:pt x="241" y="115"/>
                    <a:pt x="225" y="106"/>
                    <a:pt x="209" y="98"/>
                  </a:cubicBezTo>
                  <a:cubicBezTo>
                    <a:pt x="198" y="93"/>
                    <a:pt x="186" y="88"/>
                    <a:pt x="177" y="80"/>
                  </a:cubicBezTo>
                  <a:cubicBezTo>
                    <a:pt x="166" y="71"/>
                    <a:pt x="159" y="57"/>
                    <a:pt x="146" y="51"/>
                  </a:cubicBezTo>
                  <a:cubicBezTo>
                    <a:pt x="140" y="48"/>
                    <a:pt x="132" y="47"/>
                    <a:pt x="125" y="44"/>
                  </a:cubicBezTo>
                  <a:cubicBezTo>
                    <a:pt x="106" y="38"/>
                    <a:pt x="94" y="19"/>
                    <a:pt x="77" y="9"/>
                  </a:cubicBezTo>
                  <a:cubicBezTo>
                    <a:pt x="61" y="0"/>
                    <a:pt x="41" y="0"/>
                    <a:pt x="25" y="8"/>
                  </a:cubicBezTo>
                  <a:cubicBezTo>
                    <a:pt x="31" y="2"/>
                    <a:pt x="31" y="2"/>
                    <a:pt x="31" y="2"/>
                  </a:cubicBezTo>
                  <a:cubicBezTo>
                    <a:pt x="26" y="4"/>
                    <a:pt x="21" y="6"/>
                    <a:pt x="17" y="9"/>
                  </a:cubicBezTo>
                  <a:cubicBezTo>
                    <a:pt x="8" y="13"/>
                    <a:pt x="0" y="21"/>
                    <a:pt x="3" y="30"/>
                  </a:cubicBezTo>
                  <a:cubicBezTo>
                    <a:pt x="6" y="40"/>
                    <a:pt x="20" y="40"/>
                    <a:pt x="29" y="45"/>
                  </a:cubicBezTo>
                  <a:cubicBezTo>
                    <a:pt x="38" y="51"/>
                    <a:pt x="42" y="63"/>
                    <a:pt x="49" y="72"/>
                  </a:cubicBezTo>
                  <a:cubicBezTo>
                    <a:pt x="62" y="89"/>
                    <a:pt x="87" y="92"/>
                    <a:pt x="108" y="97"/>
                  </a:cubicBezTo>
                  <a:cubicBezTo>
                    <a:pt x="157" y="109"/>
                    <a:pt x="201" y="143"/>
                    <a:pt x="251" y="143"/>
                  </a:cubicBezTo>
                  <a:cubicBezTo>
                    <a:pt x="255" y="143"/>
                    <a:pt x="260" y="142"/>
                    <a:pt x="262" y="138"/>
                  </a:cubicBezTo>
                  <a:cubicBezTo>
                    <a:pt x="264" y="134"/>
                    <a:pt x="260" y="129"/>
                    <a:pt x="256" y="126"/>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5" name="Google Shape;1035;p21"/>
            <p:cNvSpPr/>
            <p:nvPr/>
          </p:nvSpPr>
          <p:spPr>
            <a:xfrm>
              <a:off x="9071962" y="2434962"/>
              <a:ext cx="317515" cy="221131"/>
            </a:xfrm>
            <a:custGeom>
              <a:avLst/>
              <a:gdLst/>
              <a:ahLst/>
              <a:cxnLst/>
              <a:rect l="l" t="t" r="r" b="b"/>
              <a:pathLst>
                <a:path w="64" h="45" extrusionOk="0">
                  <a:moveTo>
                    <a:pt x="56" y="28"/>
                  </a:moveTo>
                  <a:cubicBezTo>
                    <a:pt x="41" y="17"/>
                    <a:pt x="25" y="8"/>
                    <a:pt x="9" y="0"/>
                  </a:cubicBezTo>
                  <a:cubicBezTo>
                    <a:pt x="9" y="0"/>
                    <a:pt x="9" y="0"/>
                    <a:pt x="9" y="0"/>
                  </a:cubicBezTo>
                  <a:cubicBezTo>
                    <a:pt x="21" y="6"/>
                    <a:pt x="33" y="14"/>
                    <a:pt x="44" y="23"/>
                  </a:cubicBezTo>
                  <a:cubicBezTo>
                    <a:pt x="48" y="25"/>
                    <a:pt x="52" y="30"/>
                    <a:pt x="50" y="34"/>
                  </a:cubicBezTo>
                  <a:cubicBezTo>
                    <a:pt x="49" y="38"/>
                    <a:pt x="44" y="39"/>
                    <a:pt x="40" y="39"/>
                  </a:cubicBezTo>
                  <a:cubicBezTo>
                    <a:pt x="26" y="39"/>
                    <a:pt x="0" y="35"/>
                    <a:pt x="0" y="35"/>
                  </a:cubicBezTo>
                  <a:cubicBezTo>
                    <a:pt x="17" y="41"/>
                    <a:pt x="33" y="45"/>
                    <a:pt x="51" y="45"/>
                  </a:cubicBezTo>
                  <a:cubicBezTo>
                    <a:pt x="55" y="45"/>
                    <a:pt x="60" y="44"/>
                    <a:pt x="62" y="40"/>
                  </a:cubicBezTo>
                  <a:cubicBezTo>
                    <a:pt x="64" y="36"/>
                    <a:pt x="60" y="31"/>
                    <a:pt x="56"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6" name="Google Shape;1036;p21"/>
            <p:cNvSpPr/>
            <p:nvPr/>
          </p:nvSpPr>
          <p:spPr>
            <a:xfrm>
              <a:off x="8594259" y="2094764"/>
              <a:ext cx="56699" cy="45360"/>
            </a:xfrm>
            <a:custGeom>
              <a:avLst/>
              <a:gdLst/>
              <a:ahLst/>
              <a:cxnLst/>
              <a:rect l="l" t="t" r="r" b="b"/>
              <a:pathLst>
                <a:path w="12" h="9" extrusionOk="0">
                  <a:moveTo>
                    <a:pt x="0" y="0"/>
                  </a:moveTo>
                  <a:cubicBezTo>
                    <a:pt x="4" y="4"/>
                    <a:pt x="8" y="7"/>
                    <a:pt x="12" y="9"/>
                  </a:cubicBezTo>
                  <a:cubicBezTo>
                    <a:pt x="12" y="9"/>
                    <a:pt x="12" y="9"/>
                    <a:pt x="12" y="9"/>
                  </a:cubicBezTo>
                  <a:cubicBezTo>
                    <a:pt x="11" y="9"/>
                    <a:pt x="10" y="8"/>
                    <a:pt x="9" y="7"/>
                  </a:cubicBezTo>
                  <a:cubicBezTo>
                    <a:pt x="8" y="7"/>
                    <a:pt x="8" y="7"/>
                    <a:pt x="8" y="7"/>
                  </a:cubicBezTo>
                  <a:cubicBezTo>
                    <a:pt x="6" y="5"/>
                    <a:pt x="3" y="3"/>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7" name="Google Shape;1037;p21"/>
            <p:cNvSpPr/>
            <p:nvPr/>
          </p:nvSpPr>
          <p:spPr>
            <a:xfrm>
              <a:off x="8327775" y="2304551"/>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8" name="Google Shape;1038;p21"/>
            <p:cNvSpPr/>
            <p:nvPr/>
          </p:nvSpPr>
          <p:spPr>
            <a:xfrm>
              <a:off x="8945794" y="2332903"/>
              <a:ext cx="215457" cy="119071"/>
            </a:xfrm>
            <a:custGeom>
              <a:avLst/>
              <a:gdLst/>
              <a:ahLst/>
              <a:cxnLst/>
              <a:rect l="l" t="t" r="r" b="b"/>
              <a:pathLst>
                <a:path w="43" h="24" extrusionOk="0">
                  <a:moveTo>
                    <a:pt x="2" y="2"/>
                  </a:moveTo>
                  <a:cubicBezTo>
                    <a:pt x="2" y="2"/>
                    <a:pt x="3" y="2"/>
                    <a:pt x="3" y="2"/>
                  </a:cubicBezTo>
                  <a:cubicBezTo>
                    <a:pt x="12" y="10"/>
                    <a:pt x="24" y="15"/>
                    <a:pt x="35" y="20"/>
                  </a:cubicBezTo>
                  <a:cubicBezTo>
                    <a:pt x="35" y="20"/>
                    <a:pt x="35" y="20"/>
                    <a:pt x="35" y="20"/>
                  </a:cubicBezTo>
                  <a:cubicBezTo>
                    <a:pt x="35" y="20"/>
                    <a:pt x="35" y="20"/>
                    <a:pt x="35" y="20"/>
                  </a:cubicBezTo>
                  <a:cubicBezTo>
                    <a:pt x="38" y="21"/>
                    <a:pt x="40" y="23"/>
                    <a:pt x="43" y="24"/>
                  </a:cubicBezTo>
                  <a:cubicBezTo>
                    <a:pt x="40" y="23"/>
                    <a:pt x="38" y="21"/>
                    <a:pt x="35" y="20"/>
                  </a:cubicBezTo>
                  <a:cubicBezTo>
                    <a:pt x="24" y="15"/>
                    <a:pt x="12" y="10"/>
                    <a:pt x="3" y="2"/>
                  </a:cubicBezTo>
                  <a:cubicBezTo>
                    <a:pt x="3" y="2"/>
                    <a:pt x="2" y="2"/>
                    <a:pt x="2" y="2"/>
                  </a:cubicBezTo>
                  <a:moveTo>
                    <a:pt x="1" y="1"/>
                  </a:moveTo>
                  <a:cubicBezTo>
                    <a:pt x="1" y="1"/>
                    <a:pt x="2" y="1"/>
                    <a:pt x="2" y="2"/>
                  </a:cubicBezTo>
                  <a:cubicBezTo>
                    <a:pt x="2" y="1"/>
                    <a:pt x="1" y="1"/>
                    <a:pt x="1" y="1"/>
                  </a:cubicBezTo>
                  <a:moveTo>
                    <a:pt x="0" y="0"/>
                  </a:moveTo>
                  <a:cubicBezTo>
                    <a:pt x="1" y="0"/>
                    <a:pt x="1" y="0"/>
                    <a:pt x="1" y="1"/>
                  </a:cubicBezTo>
                  <a:cubicBezTo>
                    <a:pt x="1" y="0"/>
                    <a:pt x="1"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9" name="Google Shape;1039;p21"/>
            <p:cNvSpPr/>
            <p:nvPr/>
          </p:nvSpPr>
          <p:spPr>
            <a:xfrm>
              <a:off x="8571580" y="2417951"/>
              <a:ext cx="39691" cy="5672"/>
            </a:xfrm>
            <a:custGeom>
              <a:avLst/>
              <a:gdLst/>
              <a:ahLst/>
              <a:cxnLst/>
              <a:rect l="l" t="t" r="r" b="b"/>
              <a:pathLst>
                <a:path w="8" h="1" extrusionOk="0">
                  <a:moveTo>
                    <a:pt x="0" y="0"/>
                  </a:moveTo>
                  <a:cubicBezTo>
                    <a:pt x="2" y="0"/>
                    <a:pt x="3" y="0"/>
                    <a:pt x="5" y="1"/>
                  </a:cubicBezTo>
                  <a:cubicBezTo>
                    <a:pt x="6" y="1"/>
                    <a:pt x="7" y="1"/>
                    <a:pt x="8" y="1"/>
                  </a:cubicBezTo>
                  <a:cubicBezTo>
                    <a:pt x="5" y="1"/>
                    <a:pt x="3"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0" name="Google Shape;1040;p21"/>
            <p:cNvSpPr/>
            <p:nvPr/>
          </p:nvSpPr>
          <p:spPr>
            <a:xfrm>
              <a:off x="8248397" y="2066413"/>
              <a:ext cx="1077283" cy="589677"/>
            </a:xfrm>
            <a:custGeom>
              <a:avLst/>
              <a:gdLst/>
              <a:ahLst/>
              <a:cxnLst/>
              <a:rect l="l" t="t" r="r" b="b"/>
              <a:pathLst>
                <a:path w="216" h="119" extrusionOk="0">
                  <a:moveTo>
                    <a:pt x="51" y="0"/>
                  </a:moveTo>
                  <a:cubicBezTo>
                    <a:pt x="51" y="0"/>
                    <a:pt x="51" y="0"/>
                    <a:pt x="51" y="0"/>
                  </a:cubicBezTo>
                  <a:cubicBezTo>
                    <a:pt x="51" y="0"/>
                    <a:pt x="51" y="0"/>
                    <a:pt x="51" y="0"/>
                  </a:cubicBezTo>
                  <a:cubicBezTo>
                    <a:pt x="51" y="0"/>
                    <a:pt x="51" y="0"/>
                    <a:pt x="51" y="0"/>
                  </a:cubicBezTo>
                  <a:cubicBezTo>
                    <a:pt x="52" y="1"/>
                    <a:pt x="52" y="3"/>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4" y="14"/>
                    <a:pt x="50" y="24"/>
                    <a:pt x="53" y="32"/>
                  </a:cubicBezTo>
                  <a:cubicBezTo>
                    <a:pt x="53" y="32"/>
                    <a:pt x="52" y="32"/>
                    <a:pt x="52" y="32"/>
                  </a:cubicBezTo>
                  <a:cubicBezTo>
                    <a:pt x="53" y="33"/>
                    <a:pt x="53" y="34"/>
                    <a:pt x="53" y="35"/>
                  </a:cubicBezTo>
                  <a:cubicBezTo>
                    <a:pt x="56" y="40"/>
                    <a:pt x="61" y="43"/>
                    <a:pt x="65" y="47"/>
                  </a:cubicBezTo>
                  <a:cubicBezTo>
                    <a:pt x="69" y="51"/>
                    <a:pt x="72" y="57"/>
                    <a:pt x="72" y="62"/>
                  </a:cubicBezTo>
                  <a:cubicBezTo>
                    <a:pt x="72" y="62"/>
                    <a:pt x="72" y="62"/>
                    <a:pt x="72" y="62"/>
                  </a:cubicBezTo>
                  <a:cubicBezTo>
                    <a:pt x="72" y="62"/>
                    <a:pt x="72" y="62"/>
                    <a:pt x="72" y="62"/>
                  </a:cubicBezTo>
                  <a:cubicBezTo>
                    <a:pt x="72" y="62"/>
                    <a:pt x="72" y="62"/>
                    <a:pt x="72" y="62"/>
                  </a:cubicBezTo>
                  <a:cubicBezTo>
                    <a:pt x="72" y="62"/>
                    <a:pt x="72" y="62"/>
                    <a:pt x="72" y="63"/>
                  </a:cubicBezTo>
                  <a:cubicBezTo>
                    <a:pt x="71" y="64"/>
                    <a:pt x="71" y="66"/>
                    <a:pt x="69" y="67"/>
                  </a:cubicBezTo>
                  <a:cubicBezTo>
                    <a:pt x="69" y="67"/>
                    <a:pt x="69" y="67"/>
                    <a:pt x="69" y="67"/>
                  </a:cubicBezTo>
                  <a:cubicBezTo>
                    <a:pt x="69" y="67"/>
                    <a:pt x="69" y="67"/>
                    <a:pt x="69" y="67"/>
                  </a:cubicBezTo>
                  <a:cubicBezTo>
                    <a:pt x="68" y="67"/>
                    <a:pt x="68" y="67"/>
                    <a:pt x="68" y="67"/>
                  </a:cubicBezTo>
                  <a:cubicBezTo>
                    <a:pt x="66" y="67"/>
                    <a:pt x="65" y="66"/>
                    <a:pt x="64" y="66"/>
                  </a:cubicBezTo>
                  <a:cubicBezTo>
                    <a:pt x="64" y="66"/>
                    <a:pt x="64" y="66"/>
                    <a:pt x="64" y="66"/>
                  </a:cubicBezTo>
                  <a:cubicBezTo>
                    <a:pt x="64" y="66"/>
                    <a:pt x="64" y="66"/>
                    <a:pt x="63" y="66"/>
                  </a:cubicBezTo>
                  <a:cubicBezTo>
                    <a:pt x="52" y="61"/>
                    <a:pt x="41" y="56"/>
                    <a:pt x="32" y="48"/>
                  </a:cubicBezTo>
                  <a:cubicBezTo>
                    <a:pt x="28" y="44"/>
                    <a:pt x="25" y="39"/>
                    <a:pt x="21" y="35"/>
                  </a:cubicBezTo>
                  <a:cubicBezTo>
                    <a:pt x="15" y="30"/>
                    <a:pt x="8" y="28"/>
                    <a:pt x="0" y="26"/>
                  </a:cubicBezTo>
                  <a:cubicBezTo>
                    <a:pt x="0" y="26"/>
                    <a:pt x="0" y="26"/>
                    <a:pt x="0" y="26"/>
                  </a:cubicBezTo>
                  <a:cubicBezTo>
                    <a:pt x="6" y="32"/>
                    <a:pt x="9" y="41"/>
                    <a:pt x="15" y="48"/>
                  </a:cubicBezTo>
                  <a:cubicBezTo>
                    <a:pt x="15" y="48"/>
                    <a:pt x="15" y="48"/>
                    <a:pt x="15" y="48"/>
                  </a:cubicBezTo>
                  <a:cubicBezTo>
                    <a:pt x="15" y="48"/>
                    <a:pt x="15" y="48"/>
                    <a:pt x="15" y="48"/>
                  </a:cubicBezTo>
                  <a:cubicBezTo>
                    <a:pt x="16" y="50"/>
                    <a:pt x="18" y="52"/>
                    <a:pt x="20" y="53"/>
                  </a:cubicBezTo>
                  <a:cubicBezTo>
                    <a:pt x="20" y="54"/>
                    <a:pt x="20" y="54"/>
                    <a:pt x="20" y="54"/>
                  </a:cubicBezTo>
                  <a:cubicBezTo>
                    <a:pt x="22" y="55"/>
                    <a:pt x="23" y="56"/>
                    <a:pt x="25" y="57"/>
                  </a:cubicBezTo>
                  <a:cubicBezTo>
                    <a:pt x="26" y="58"/>
                    <a:pt x="26" y="58"/>
                    <a:pt x="26" y="58"/>
                  </a:cubicBezTo>
                  <a:cubicBezTo>
                    <a:pt x="28" y="59"/>
                    <a:pt x="30" y="60"/>
                    <a:pt x="32" y="61"/>
                  </a:cubicBezTo>
                  <a:cubicBezTo>
                    <a:pt x="33" y="62"/>
                    <a:pt x="33" y="62"/>
                    <a:pt x="33" y="62"/>
                  </a:cubicBezTo>
                  <a:cubicBezTo>
                    <a:pt x="35" y="62"/>
                    <a:pt x="37" y="63"/>
                    <a:pt x="39" y="64"/>
                  </a:cubicBezTo>
                  <a:cubicBezTo>
                    <a:pt x="39" y="64"/>
                    <a:pt x="39" y="64"/>
                    <a:pt x="40" y="64"/>
                  </a:cubicBezTo>
                  <a:cubicBezTo>
                    <a:pt x="42" y="65"/>
                    <a:pt x="44" y="66"/>
                    <a:pt x="46" y="66"/>
                  </a:cubicBezTo>
                  <a:cubicBezTo>
                    <a:pt x="47" y="67"/>
                    <a:pt x="47" y="67"/>
                    <a:pt x="47" y="67"/>
                  </a:cubicBezTo>
                  <a:cubicBezTo>
                    <a:pt x="49" y="67"/>
                    <a:pt x="51" y="68"/>
                    <a:pt x="53" y="68"/>
                  </a:cubicBezTo>
                  <a:cubicBezTo>
                    <a:pt x="54" y="68"/>
                    <a:pt x="54" y="68"/>
                    <a:pt x="55" y="69"/>
                  </a:cubicBezTo>
                  <a:cubicBezTo>
                    <a:pt x="56" y="69"/>
                    <a:pt x="58" y="69"/>
                    <a:pt x="60" y="70"/>
                  </a:cubicBezTo>
                  <a:cubicBezTo>
                    <a:pt x="61" y="70"/>
                    <a:pt x="63" y="70"/>
                    <a:pt x="64" y="71"/>
                  </a:cubicBezTo>
                  <a:cubicBezTo>
                    <a:pt x="67" y="71"/>
                    <a:pt x="69" y="72"/>
                    <a:pt x="72" y="72"/>
                  </a:cubicBezTo>
                  <a:cubicBezTo>
                    <a:pt x="73" y="73"/>
                    <a:pt x="73" y="73"/>
                    <a:pt x="74" y="73"/>
                  </a:cubicBezTo>
                  <a:cubicBezTo>
                    <a:pt x="122" y="85"/>
                    <a:pt x="166" y="118"/>
                    <a:pt x="216" y="119"/>
                  </a:cubicBezTo>
                  <a:cubicBezTo>
                    <a:pt x="199" y="118"/>
                    <a:pt x="182" y="114"/>
                    <a:pt x="166" y="109"/>
                  </a:cubicBezTo>
                  <a:cubicBezTo>
                    <a:pt x="166" y="109"/>
                    <a:pt x="191" y="113"/>
                    <a:pt x="205" y="113"/>
                  </a:cubicBezTo>
                  <a:cubicBezTo>
                    <a:pt x="205" y="113"/>
                    <a:pt x="205" y="113"/>
                    <a:pt x="206" y="113"/>
                  </a:cubicBezTo>
                  <a:cubicBezTo>
                    <a:pt x="209" y="113"/>
                    <a:pt x="213" y="112"/>
                    <a:pt x="215" y="109"/>
                  </a:cubicBezTo>
                  <a:cubicBezTo>
                    <a:pt x="205" y="107"/>
                    <a:pt x="195" y="105"/>
                    <a:pt x="184" y="104"/>
                  </a:cubicBezTo>
                  <a:cubicBezTo>
                    <a:pt x="171" y="103"/>
                    <a:pt x="162" y="96"/>
                    <a:pt x="149" y="93"/>
                  </a:cubicBezTo>
                  <a:cubicBezTo>
                    <a:pt x="133" y="89"/>
                    <a:pt x="123" y="77"/>
                    <a:pt x="108" y="73"/>
                  </a:cubicBezTo>
                  <a:cubicBezTo>
                    <a:pt x="96" y="70"/>
                    <a:pt x="85" y="64"/>
                    <a:pt x="76" y="55"/>
                  </a:cubicBezTo>
                  <a:cubicBezTo>
                    <a:pt x="69" y="49"/>
                    <a:pt x="63" y="43"/>
                    <a:pt x="57" y="36"/>
                  </a:cubicBezTo>
                  <a:cubicBezTo>
                    <a:pt x="59" y="31"/>
                    <a:pt x="62" y="27"/>
                    <a:pt x="67" y="26"/>
                  </a:cubicBezTo>
                  <a:cubicBezTo>
                    <a:pt x="69" y="26"/>
                    <a:pt x="70" y="25"/>
                    <a:pt x="72" y="25"/>
                  </a:cubicBezTo>
                  <a:cubicBezTo>
                    <a:pt x="75" y="25"/>
                    <a:pt x="78" y="26"/>
                    <a:pt x="81" y="28"/>
                  </a:cubicBezTo>
                  <a:cubicBezTo>
                    <a:pt x="88" y="35"/>
                    <a:pt x="95" y="43"/>
                    <a:pt x="103" y="47"/>
                  </a:cubicBezTo>
                  <a:cubicBezTo>
                    <a:pt x="112" y="51"/>
                    <a:pt x="122" y="53"/>
                    <a:pt x="131" y="57"/>
                  </a:cubicBezTo>
                  <a:cubicBezTo>
                    <a:pt x="141" y="61"/>
                    <a:pt x="154" y="69"/>
                    <a:pt x="164" y="74"/>
                  </a:cubicBezTo>
                  <a:cubicBezTo>
                    <a:pt x="172" y="78"/>
                    <a:pt x="178" y="79"/>
                    <a:pt x="185" y="80"/>
                  </a:cubicBezTo>
                  <a:cubicBezTo>
                    <a:pt x="182" y="78"/>
                    <a:pt x="178" y="76"/>
                    <a:pt x="175" y="74"/>
                  </a:cubicBezTo>
                  <a:cubicBezTo>
                    <a:pt x="164" y="69"/>
                    <a:pt x="152" y="64"/>
                    <a:pt x="143" y="56"/>
                  </a:cubicBezTo>
                  <a:cubicBezTo>
                    <a:pt x="143" y="56"/>
                    <a:pt x="142" y="56"/>
                    <a:pt x="142" y="56"/>
                  </a:cubicBezTo>
                  <a:cubicBezTo>
                    <a:pt x="142" y="56"/>
                    <a:pt x="142" y="56"/>
                    <a:pt x="142" y="56"/>
                  </a:cubicBezTo>
                  <a:cubicBezTo>
                    <a:pt x="142" y="55"/>
                    <a:pt x="141" y="55"/>
                    <a:pt x="141" y="55"/>
                  </a:cubicBezTo>
                  <a:cubicBezTo>
                    <a:pt x="141" y="55"/>
                    <a:pt x="141" y="55"/>
                    <a:pt x="141" y="55"/>
                  </a:cubicBezTo>
                  <a:cubicBezTo>
                    <a:pt x="141" y="54"/>
                    <a:pt x="141" y="54"/>
                    <a:pt x="140" y="54"/>
                  </a:cubicBezTo>
                  <a:cubicBezTo>
                    <a:pt x="134" y="48"/>
                    <a:pt x="129" y="41"/>
                    <a:pt x="124" y="35"/>
                  </a:cubicBezTo>
                  <a:cubicBezTo>
                    <a:pt x="123" y="35"/>
                    <a:pt x="123" y="34"/>
                    <a:pt x="122" y="34"/>
                  </a:cubicBezTo>
                  <a:cubicBezTo>
                    <a:pt x="122" y="33"/>
                    <a:pt x="121" y="33"/>
                    <a:pt x="120" y="32"/>
                  </a:cubicBezTo>
                  <a:cubicBezTo>
                    <a:pt x="120" y="32"/>
                    <a:pt x="119" y="31"/>
                    <a:pt x="118" y="30"/>
                  </a:cubicBezTo>
                  <a:cubicBezTo>
                    <a:pt x="118" y="30"/>
                    <a:pt x="117" y="30"/>
                    <a:pt x="117" y="29"/>
                  </a:cubicBezTo>
                  <a:cubicBezTo>
                    <a:pt x="116" y="29"/>
                    <a:pt x="116" y="29"/>
                    <a:pt x="116" y="29"/>
                  </a:cubicBezTo>
                  <a:cubicBezTo>
                    <a:pt x="112" y="31"/>
                    <a:pt x="108" y="32"/>
                    <a:pt x="104" y="32"/>
                  </a:cubicBezTo>
                  <a:cubicBezTo>
                    <a:pt x="98" y="32"/>
                    <a:pt x="92" y="30"/>
                    <a:pt x="88" y="26"/>
                  </a:cubicBezTo>
                  <a:cubicBezTo>
                    <a:pt x="85" y="23"/>
                    <a:pt x="83" y="19"/>
                    <a:pt x="81" y="15"/>
                  </a:cubicBezTo>
                  <a:cubicBezTo>
                    <a:pt x="77" y="13"/>
                    <a:pt x="73" y="10"/>
                    <a:pt x="69" y="6"/>
                  </a:cubicBezTo>
                  <a:cubicBezTo>
                    <a:pt x="68" y="6"/>
                    <a:pt x="66" y="5"/>
                    <a:pt x="64" y="5"/>
                  </a:cubicBezTo>
                  <a:cubicBezTo>
                    <a:pt x="64" y="5"/>
                    <a:pt x="64" y="5"/>
                    <a:pt x="64" y="5"/>
                  </a:cubicBezTo>
                  <a:cubicBezTo>
                    <a:pt x="60" y="3"/>
                    <a:pt x="56" y="1"/>
                    <a:pt x="5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1" name="Google Shape;1041;p21"/>
            <p:cNvSpPr/>
            <p:nvPr/>
          </p:nvSpPr>
          <p:spPr>
            <a:xfrm>
              <a:off x="9382378" y="263341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2" name="Google Shape;1042;p21"/>
            <p:cNvSpPr/>
            <p:nvPr/>
          </p:nvSpPr>
          <p:spPr>
            <a:xfrm>
              <a:off x="9325679" y="2656090"/>
              <a:ext cx="5400" cy="5400"/>
            </a:xfrm>
            <a:prstGeom prst="ellipse">
              <a:avLst/>
            </a:pr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3" name="Google Shape;1043;p21"/>
            <p:cNvSpPr/>
            <p:nvPr/>
          </p:nvSpPr>
          <p:spPr>
            <a:xfrm>
              <a:off x="9076203" y="2434962"/>
              <a:ext cx="306175" cy="221131"/>
            </a:xfrm>
            <a:custGeom>
              <a:avLst/>
              <a:gdLst/>
              <a:ahLst/>
              <a:cxnLst/>
              <a:rect l="l" t="t" r="r" b="b"/>
              <a:pathLst>
                <a:path w="62" h="45" extrusionOk="0">
                  <a:moveTo>
                    <a:pt x="0" y="35"/>
                  </a:moveTo>
                  <a:cubicBezTo>
                    <a:pt x="16" y="40"/>
                    <a:pt x="33" y="44"/>
                    <a:pt x="50" y="45"/>
                  </a:cubicBezTo>
                  <a:cubicBezTo>
                    <a:pt x="50" y="45"/>
                    <a:pt x="50" y="45"/>
                    <a:pt x="50" y="45"/>
                  </a:cubicBezTo>
                  <a:cubicBezTo>
                    <a:pt x="50" y="45"/>
                    <a:pt x="50" y="45"/>
                    <a:pt x="51" y="45"/>
                  </a:cubicBezTo>
                  <a:cubicBezTo>
                    <a:pt x="51" y="45"/>
                    <a:pt x="51" y="45"/>
                    <a:pt x="51" y="45"/>
                  </a:cubicBezTo>
                  <a:cubicBezTo>
                    <a:pt x="51" y="45"/>
                    <a:pt x="51" y="45"/>
                    <a:pt x="51" y="45"/>
                  </a:cubicBezTo>
                  <a:cubicBezTo>
                    <a:pt x="55" y="45"/>
                    <a:pt x="60" y="44"/>
                    <a:pt x="62" y="40"/>
                  </a:cubicBezTo>
                  <a:cubicBezTo>
                    <a:pt x="62" y="40"/>
                    <a:pt x="62" y="40"/>
                    <a:pt x="62" y="40"/>
                  </a:cubicBezTo>
                  <a:cubicBezTo>
                    <a:pt x="62" y="40"/>
                    <a:pt x="62" y="40"/>
                    <a:pt x="62" y="40"/>
                  </a:cubicBezTo>
                  <a:cubicBezTo>
                    <a:pt x="62" y="39"/>
                    <a:pt x="62" y="39"/>
                    <a:pt x="62" y="38"/>
                  </a:cubicBezTo>
                  <a:cubicBezTo>
                    <a:pt x="58" y="37"/>
                    <a:pt x="54" y="36"/>
                    <a:pt x="49" y="35"/>
                  </a:cubicBezTo>
                  <a:cubicBezTo>
                    <a:pt x="47" y="38"/>
                    <a:pt x="43" y="39"/>
                    <a:pt x="40" y="39"/>
                  </a:cubicBezTo>
                  <a:cubicBezTo>
                    <a:pt x="39" y="39"/>
                    <a:pt x="39" y="39"/>
                    <a:pt x="39" y="39"/>
                  </a:cubicBezTo>
                  <a:cubicBezTo>
                    <a:pt x="25" y="39"/>
                    <a:pt x="0" y="35"/>
                    <a:pt x="0" y="35"/>
                  </a:cubicBezTo>
                  <a:moveTo>
                    <a:pt x="9" y="0"/>
                  </a:moveTo>
                  <a:cubicBezTo>
                    <a:pt x="9" y="0"/>
                    <a:pt x="9" y="0"/>
                    <a:pt x="9" y="0"/>
                  </a:cubicBezTo>
                  <a:cubicBezTo>
                    <a:pt x="12" y="2"/>
                    <a:pt x="16" y="4"/>
                    <a:pt x="19" y="6"/>
                  </a:cubicBezTo>
                  <a:cubicBezTo>
                    <a:pt x="20" y="6"/>
                    <a:pt x="20" y="6"/>
                    <a:pt x="21" y="6"/>
                  </a:cubicBezTo>
                  <a:cubicBezTo>
                    <a:pt x="20" y="5"/>
                    <a:pt x="18" y="5"/>
                    <a:pt x="17" y="4"/>
                  </a:cubicBezTo>
                  <a:cubicBezTo>
                    <a:pt x="14" y="3"/>
                    <a:pt x="12" y="1"/>
                    <a:pt x="9" y="0"/>
                  </a:cubicBezTo>
                  <a:cubicBezTo>
                    <a:pt x="9" y="0"/>
                    <a:pt x="9" y="0"/>
                    <a:pt x="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4" name="Google Shape;1044;p21"/>
            <p:cNvSpPr/>
            <p:nvPr/>
          </p:nvSpPr>
          <p:spPr>
            <a:xfrm>
              <a:off x="8066960" y="1947345"/>
              <a:ext cx="544311" cy="453598"/>
            </a:xfrm>
            <a:custGeom>
              <a:avLst/>
              <a:gdLst/>
              <a:ahLst/>
              <a:cxnLst/>
              <a:rect l="l" t="t" r="r" b="b"/>
              <a:pathLst>
                <a:path w="110" h="91" extrusionOk="0">
                  <a:moveTo>
                    <a:pt x="90" y="59"/>
                  </a:moveTo>
                  <a:cubicBezTo>
                    <a:pt x="86" y="49"/>
                    <a:pt x="91" y="38"/>
                    <a:pt x="89" y="28"/>
                  </a:cubicBezTo>
                  <a:cubicBezTo>
                    <a:pt x="88" y="20"/>
                    <a:pt x="81" y="13"/>
                    <a:pt x="74" y="9"/>
                  </a:cubicBezTo>
                  <a:cubicBezTo>
                    <a:pt x="67" y="5"/>
                    <a:pt x="58" y="3"/>
                    <a:pt x="50" y="2"/>
                  </a:cubicBezTo>
                  <a:cubicBezTo>
                    <a:pt x="41" y="1"/>
                    <a:pt x="31" y="0"/>
                    <a:pt x="23" y="4"/>
                  </a:cubicBezTo>
                  <a:cubicBezTo>
                    <a:pt x="19" y="6"/>
                    <a:pt x="16" y="9"/>
                    <a:pt x="13" y="11"/>
                  </a:cubicBezTo>
                  <a:cubicBezTo>
                    <a:pt x="9" y="15"/>
                    <a:pt x="5" y="18"/>
                    <a:pt x="3" y="23"/>
                  </a:cubicBezTo>
                  <a:cubicBezTo>
                    <a:pt x="0" y="28"/>
                    <a:pt x="0" y="34"/>
                    <a:pt x="4" y="38"/>
                  </a:cubicBezTo>
                  <a:cubicBezTo>
                    <a:pt x="6" y="40"/>
                    <a:pt x="9" y="41"/>
                    <a:pt x="12" y="42"/>
                  </a:cubicBezTo>
                  <a:cubicBezTo>
                    <a:pt x="20" y="44"/>
                    <a:pt x="29" y="47"/>
                    <a:pt x="37" y="50"/>
                  </a:cubicBezTo>
                  <a:cubicBezTo>
                    <a:pt x="45" y="52"/>
                    <a:pt x="52" y="54"/>
                    <a:pt x="58" y="59"/>
                  </a:cubicBezTo>
                  <a:cubicBezTo>
                    <a:pt x="62" y="63"/>
                    <a:pt x="65" y="68"/>
                    <a:pt x="69" y="72"/>
                  </a:cubicBezTo>
                  <a:cubicBezTo>
                    <a:pt x="78" y="80"/>
                    <a:pt x="90" y="85"/>
                    <a:pt x="101" y="90"/>
                  </a:cubicBezTo>
                  <a:cubicBezTo>
                    <a:pt x="103" y="91"/>
                    <a:pt x="104" y="91"/>
                    <a:pt x="106" y="91"/>
                  </a:cubicBezTo>
                  <a:cubicBezTo>
                    <a:pt x="108" y="90"/>
                    <a:pt x="108" y="88"/>
                    <a:pt x="109" y="87"/>
                  </a:cubicBezTo>
                  <a:cubicBezTo>
                    <a:pt x="110" y="81"/>
                    <a:pt x="106" y="75"/>
                    <a:pt x="102" y="71"/>
                  </a:cubicBezTo>
                  <a:cubicBezTo>
                    <a:pt x="98" y="67"/>
                    <a:pt x="93" y="64"/>
                    <a:pt x="90" y="5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5" name="Google Shape;1045;p21"/>
            <p:cNvSpPr/>
            <p:nvPr/>
          </p:nvSpPr>
          <p:spPr>
            <a:xfrm>
              <a:off x="8469521" y="2026725"/>
              <a:ext cx="51031" cy="198451"/>
            </a:xfrm>
            <a:custGeom>
              <a:avLst/>
              <a:gdLst/>
              <a:ahLst/>
              <a:cxnLst/>
              <a:rect l="l" t="t" r="r" b="b"/>
              <a:pathLst>
                <a:path w="10" h="40" extrusionOk="0">
                  <a:moveTo>
                    <a:pt x="8" y="12"/>
                  </a:moveTo>
                  <a:cubicBezTo>
                    <a:pt x="8" y="8"/>
                    <a:pt x="5" y="4"/>
                    <a:pt x="3" y="0"/>
                  </a:cubicBezTo>
                  <a:cubicBezTo>
                    <a:pt x="3" y="1"/>
                    <a:pt x="3" y="3"/>
                    <a:pt x="3" y="4"/>
                  </a:cubicBezTo>
                  <a:cubicBezTo>
                    <a:pt x="5" y="14"/>
                    <a:pt x="0" y="25"/>
                    <a:pt x="4" y="34"/>
                  </a:cubicBezTo>
                  <a:cubicBezTo>
                    <a:pt x="5" y="37"/>
                    <a:pt x="7" y="38"/>
                    <a:pt x="9" y="40"/>
                  </a:cubicBezTo>
                  <a:cubicBezTo>
                    <a:pt x="6" y="31"/>
                    <a:pt x="10" y="21"/>
                    <a:pt x="8" y="1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6" name="Google Shape;1046;p21"/>
            <p:cNvSpPr/>
            <p:nvPr/>
          </p:nvSpPr>
          <p:spPr>
            <a:xfrm>
              <a:off x="8072628" y="2100432"/>
              <a:ext cx="538643" cy="300510"/>
            </a:xfrm>
            <a:custGeom>
              <a:avLst/>
              <a:gdLst/>
              <a:ahLst/>
              <a:cxnLst/>
              <a:rect l="l" t="t" r="r" b="b"/>
              <a:pathLst>
                <a:path w="108" h="60" extrusionOk="0">
                  <a:moveTo>
                    <a:pt x="103" y="47"/>
                  </a:moveTo>
                  <a:cubicBezTo>
                    <a:pt x="103" y="49"/>
                    <a:pt x="102" y="51"/>
                    <a:pt x="100" y="52"/>
                  </a:cubicBezTo>
                  <a:cubicBezTo>
                    <a:pt x="98" y="52"/>
                    <a:pt x="97" y="51"/>
                    <a:pt x="95" y="51"/>
                  </a:cubicBezTo>
                  <a:cubicBezTo>
                    <a:pt x="84" y="46"/>
                    <a:pt x="72" y="41"/>
                    <a:pt x="63" y="32"/>
                  </a:cubicBezTo>
                  <a:cubicBezTo>
                    <a:pt x="60" y="28"/>
                    <a:pt x="56" y="24"/>
                    <a:pt x="52" y="20"/>
                  </a:cubicBezTo>
                  <a:cubicBezTo>
                    <a:pt x="46" y="15"/>
                    <a:pt x="39" y="13"/>
                    <a:pt x="31" y="10"/>
                  </a:cubicBezTo>
                  <a:cubicBezTo>
                    <a:pt x="23" y="8"/>
                    <a:pt x="14" y="5"/>
                    <a:pt x="6" y="2"/>
                  </a:cubicBezTo>
                  <a:cubicBezTo>
                    <a:pt x="4" y="2"/>
                    <a:pt x="2" y="1"/>
                    <a:pt x="0" y="0"/>
                  </a:cubicBezTo>
                  <a:cubicBezTo>
                    <a:pt x="0" y="2"/>
                    <a:pt x="1" y="5"/>
                    <a:pt x="3" y="7"/>
                  </a:cubicBezTo>
                  <a:cubicBezTo>
                    <a:pt x="5" y="9"/>
                    <a:pt x="8" y="10"/>
                    <a:pt x="11" y="11"/>
                  </a:cubicBezTo>
                  <a:cubicBezTo>
                    <a:pt x="19" y="13"/>
                    <a:pt x="28" y="16"/>
                    <a:pt x="36" y="19"/>
                  </a:cubicBezTo>
                  <a:cubicBezTo>
                    <a:pt x="44" y="21"/>
                    <a:pt x="51" y="23"/>
                    <a:pt x="57" y="28"/>
                  </a:cubicBezTo>
                  <a:cubicBezTo>
                    <a:pt x="61" y="32"/>
                    <a:pt x="64" y="37"/>
                    <a:pt x="68" y="41"/>
                  </a:cubicBezTo>
                  <a:cubicBezTo>
                    <a:pt x="77" y="49"/>
                    <a:pt x="89" y="54"/>
                    <a:pt x="100" y="59"/>
                  </a:cubicBezTo>
                  <a:cubicBezTo>
                    <a:pt x="102" y="60"/>
                    <a:pt x="103" y="60"/>
                    <a:pt x="105" y="60"/>
                  </a:cubicBezTo>
                  <a:cubicBezTo>
                    <a:pt x="107" y="59"/>
                    <a:pt x="107" y="57"/>
                    <a:pt x="108" y="56"/>
                  </a:cubicBezTo>
                  <a:cubicBezTo>
                    <a:pt x="108" y="51"/>
                    <a:pt x="106" y="46"/>
                    <a:pt x="102" y="42"/>
                  </a:cubicBezTo>
                  <a:cubicBezTo>
                    <a:pt x="103" y="44"/>
                    <a:pt x="103" y="46"/>
                    <a:pt x="103" y="4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7" name="Google Shape;1047;p21"/>
            <p:cNvSpPr/>
            <p:nvPr/>
          </p:nvSpPr>
          <p:spPr>
            <a:xfrm>
              <a:off x="8509212" y="2083424"/>
              <a:ext cx="0" cy="0"/>
            </a:xfrm>
            <a:custGeom>
              <a:avLst/>
              <a:gdLst/>
              <a:ahLst/>
              <a:cxnLst/>
              <a:rect l="l" t="t" r="r" b="b"/>
              <a:pathLst>
                <a:path w="120000" h="120000" extrusionOk="0">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8" name="Google Shape;1048;p21"/>
            <p:cNvSpPr/>
            <p:nvPr/>
          </p:nvSpPr>
          <p:spPr>
            <a:xfrm>
              <a:off x="8169018" y="2032393"/>
              <a:ext cx="334526" cy="300511"/>
            </a:xfrm>
            <a:custGeom>
              <a:avLst/>
              <a:gdLst/>
              <a:ahLst/>
              <a:cxnLst/>
              <a:rect l="l" t="t" r="r" b="b"/>
              <a:pathLst>
                <a:path w="68" h="61" extrusionOk="0">
                  <a:moveTo>
                    <a:pt x="68" y="7"/>
                  </a:moveTo>
                  <a:cubicBezTo>
                    <a:pt x="68" y="7"/>
                    <a:pt x="68" y="7"/>
                    <a:pt x="68" y="7"/>
                  </a:cubicBezTo>
                  <a:cubicBezTo>
                    <a:pt x="68" y="7"/>
                    <a:pt x="68" y="7"/>
                    <a:pt x="68" y="7"/>
                  </a:cubicBezTo>
                  <a:moveTo>
                    <a:pt x="68" y="7"/>
                  </a:moveTo>
                  <a:cubicBezTo>
                    <a:pt x="68" y="7"/>
                    <a:pt x="68" y="7"/>
                    <a:pt x="68" y="7"/>
                  </a:cubicBezTo>
                  <a:cubicBezTo>
                    <a:pt x="68" y="7"/>
                    <a:pt x="68" y="7"/>
                    <a:pt x="68" y="7"/>
                  </a:cubicBezTo>
                  <a:cubicBezTo>
                    <a:pt x="68" y="7"/>
                    <a:pt x="68" y="7"/>
                    <a:pt x="68" y="7"/>
                  </a:cubicBezTo>
                  <a:moveTo>
                    <a:pt x="26" y="0"/>
                  </a:moveTo>
                  <a:cubicBezTo>
                    <a:pt x="22" y="2"/>
                    <a:pt x="17" y="3"/>
                    <a:pt x="12" y="3"/>
                  </a:cubicBezTo>
                  <a:cubicBezTo>
                    <a:pt x="11" y="8"/>
                    <a:pt x="9" y="12"/>
                    <a:pt x="6" y="15"/>
                  </a:cubicBezTo>
                  <a:cubicBezTo>
                    <a:pt x="4" y="17"/>
                    <a:pt x="2" y="19"/>
                    <a:pt x="0" y="21"/>
                  </a:cubicBezTo>
                  <a:cubicBezTo>
                    <a:pt x="4" y="22"/>
                    <a:pt x="8" y="23"/>
                    <a:pt x="12" y="24"/>
                  </a:cubicBezTo>
                  <a:cubicBezTo>
                    <a:pt x="20" y="27"/>
                    <a:pt x="27" y="29"/>
                    <a:pt x="33" y="34"/>
                  </a:cubicBezTo>
                  <a:cubicBezTo>
                    <a:pt x="35" y="36"/>
                    <a:pt x="36" y="37"/>
                    <a:pt x="38" y="39"/>
                  </a:cubicBezTo>
                  <a:cubicBezTo>
                    <a:pt x="43" y="43"/>
                    <a:pt x="48" y="49"/>
                    <a:pt x="53" y="54"/>
                  </a:cubicBezTo>
                  <a:cubicBezTo>
                    <a:pt x="58" y="57"/>
                    <a:pt x="62" y="59"/>
                    <a:pt x="67" y="61"/>
                  </a:cubicBezTo>
                  <a:cubicBezTo>
                    <a:pt x="63" y="57"/>
                    <a:pt x="59" y="53"/>
                    <a:pt x="57" y="50"/>
                  </a:cubicBezTo>
                  <a:cubicBezTo>
                    <a:pt x="38" y="19"/>
                    <a:pt x="21" y="29"/>
                    <a:pt x="11" y="16"/>
                  </a:cubicBezTo>
                  <a:cubicBezTo>
                    <a:pt x="10" y="15"/>
                    <a:pt x="15" y="12"/>
                    <a:pt x="18" y="11"/>
                  </a:cubicBezTo>
                  <a:cubicBezTo>
                    <a:pt x="22" y="9"/>
                    <a:pt x="27" y="8"/>
                    <a:pt x="32" y="8"/>
                  </a:cubicBezTo>
                  <a:cubicBezTo>
                    <a:pt x="42" y="8"/>
                    <a:pt x="54" y="13"/>
                    <a:pt x="64" y="20"/>
                  </a:cubicBezTo>
                  <a:cubicBezTo>
                    <a:pt x="64" y="15"/>
                    <a:pt x="65" y="11"/>
                    <a:pt x="65" y="6"/>
                  </a:cubicBezTo>
                  <a:cubicBezTo>
                    <a:pt x="58" y="4"/>
                    <a:pt x="51" y="2"/>
                    <a:pt x="43" y="2"/>
                  </a:cubicBezTo>
                  <a:cubicBezTo>
                    <a:pt x="38" y="2"/>
                    <a:pt x="32" y="2"/>
                    <a:pt x="27" y="0"/>
                  </a:cubicBezTo>
                  <a:cubicBezTo>
                    <a:pt x="27" y="0"/>
                    <a:pt x="26" y="0"/>
                    <a:pt x="26"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9" name="Google Shape;1049;p21"/>
            <p:cNvSpPr/>
            <p:nvPr/>
          </p:nvSpPr>
          <p:spPr>
            <a:xfrm>
              <a:off x="8565912" y="2395271"/>
              <a:ext cx="5672" cy="0"/>
            </a:xfrm>
            <a:custGeom>
              <a:avLst/>
              <a:gdLst/>
              <a:ahLst/>
              <a:cxnLst/>
              <a:rect l="l" t="t" r="r" b="b"/>
              <a:pathLst>
                <a:path w="1" h="120000" extrusionOk="0">
                  <a:moveTo>
                    <a:pt x="0" y="0"/>
                  </a:moveTo>
                  <a:cubicBezTo>
                    <a:pt x="1" y="0"/>
                    <a:pt x="1" y="0"/>
                    <a:pt x="1" y="0"/>
                  </a:cubicBezTo>
                  <a:cubicBezTo>
                    <a:pt x="1" y="0"/>
                    <a:pt x="1"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0" name="Google Shape;1050;p21"/>
            <p:cNvSpPr/>
            <p:nvPr/>
          </p:nvSpPr>
          <p:spPr>
            <a:xfrm>
              <a:off x="8163346" y="2134452"/>
              <a:ext cx="436585" cy="266490"/>
            </a:xfrm>
            <a:custGeom>
              <a:avLst/>
              <a:gdLst/>
              <a:ahLst/>
              <a:cxnLst/>
              <a:rect l="l" t="t" r="r" b="b"/>
              <a:pathLst>
                <a:path w="88" h="53" extrusionOk="0">
                  <a:moveTo>
                    <a:pt x="54" y="33"/>
                  </a:moveTo>
                  <a:cubicBezTo>
                    <a:pt x="59" y="37"/>
                    <a:pt x="63" y="42"/>
                    <a:pt x="67" y="45"/>
                  </a:cubicBezTo>
                  <a:cubicBezTo>
                    <a:pt x="72" y="48"/>
                    <a:pt x="77" y="50"/>
                    <a:pt x="81" y="52"/>
                  </a:cubicBezTo>
                  <a:cubicBezTo>
                    <a:pt x="82" y="52"/>
                    <a:pt x="82" y="52"/>
                    <a:pt x="82" y="52"/>
                  </a:cubicBezTo>
                  <a:cubicBezTo>
                    <a:pt x="82" y="52"/>
                    <a:pt x="82" y="52"/>
                    <a:pt x="82" y="52"/>
                  </a:cubicBezTo>
                  <a:cubicBezTo>
                    <a:pt x="83" y="52"/>
                    <a:pt x="84" y="53"/>
                    <a:pt x="86" y="53"/>
                  </a:cubicBezTo>
                  <a:cubicBezTo>
                    <a:pt x="86" y="53"/>
                    <a:pt x="86" y="53"/>
                    <a:pt x="87" y="53"/>
                  </a:cubicBezTo>
                  <a:cubicBezTo>
                    <a:pt x="87" y="53"/>
                    <a:pt x="87" y="53"/>
                    <a:pt x="87" y="53"/>
                  </a:cubicBezTo>
                  <a:cubicBezTo>
                    <a:pt x="87" y="53"/>
                    <a:pt x="87" y="53"/>
                    <a:pt x="87" y="53"/>
                  </a:cubicBezTo>
                  <a:cubicBezTo>
                    <a:pt x="88" y="52"/>
                    <a:pt x="88" y="52"/>
                    <a:pt x="88" y="51"/>
                  </a:cubicBezTo>
                  <a:cubicBezTo>
                    <a:pt x="82" y="50"/>
                    <a:pt x="74" y="45"/>
                    <a:pt x="68" y="40"/>
                  </a:cubicBezTo>
                  <a:cubicBezTo>
                    <a:pt x="63" y="38"/>
                    <a:pt x="59" y="36"/>
                    <a:pt x="54" y="33"/>
                  </a:cubicBezTo>
                  <a:moveTo>
                    <a:pt x="1" y="0"/>
                  </a:moveTo>
                  <a:cubicBezTo>
                    <a:pt x="1" y="0"/>
                    <a:pt x="0" y="0"/>
                    <a:pt x="0" y="1"/>
                  </a:cubicBezTo>
                  <a:cubicBezTo>
                    <a:pt x="1" y="1"/>
                    <a:pt x="1" y="1"/>
                    <a:pt x="2" y="2"/>
                  </a:cubicBezTo>
                  <a:cubicBezTo>
                    <a:pt x="11" y="5"/>
                    <a:pt x="21" y="7"/>
                    <a:pt x="29" y="11"/>
                  </a:cubicBezTo>
                  <a:cubicBezTo>
                    <a:pt x="33" y="13"/>
                    <a:pt x="36" y="16"/>
                    <a:pt x="39" y="18"/>
                  </a:cubicBezTo>
                  <a:cubicBezTo>
                    <a:pt x="37" y="16"/>
                    <a:pt x="36" y="15"/>
                    <a:pt x="34" y="13"/>
                  </a:cubicBezTo>
                  <a:cubicBezTo>
                    <a:pt x="28" y="8"/>
                    <a:pt x="21" y="6"/>
                    <a:pt x="13" y="3"/>
                  </a:cubicBezTo>
                  <a:cubicBezTo>
                    <a:pt x="9" y="2"/>
                    <a:pt x="5" y="1"/>
                    <a:pt x="1"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1" name="Google Shape;1051;p21"/>
            <p:cNvSpPr/>
            <p:nvPr/>
          </p:nvSpPr>
          <p:spPr>
            <a:xfrm>
              <a:off x="8049948" y="1958685"/>
              <a:ext cx="158757" cy="17012"/>
            </a:xfrm>
            <a:custGeom>
              <a:avLst/>
              <a:gdLst/>
              <a:ahLst/>
              <a:cxnLst/>
              <a:rect l="l" t="t" r="r" b="b"/>
              <a:pathLst>
                <a:path w="32" h="4" extrusionOk="0">
                  <a:moveTo>
                    <a:pt x="25" y="0"/>
                  </a:moveTo>
                  <a:cubicBezTo>
                    <a:pt x="17" y="1"/>
                    <a:pt x="8" y="1"/>
                    <a:pt x="0" y="1"/>
                  </a:cubicBezTo>
                  <a:cubicBezTo>
                    <a:pt x="32" y="4"/>
                    <a:pt x="32" y="4"/>
                    <a:pt x="32" y="4"/>
                  </a:cubicBezTo>
                  <a:cubicBezTo>
                    <a:pt x="32" y="3"/>
                    <a:pt x="32" y="2"/>
                    <a:pt x="31" y="1"/>
                  </a:cubicBezTo>
                  <a:cubicBezTo>
                    <a:pt x="29" y="0"/>
                    <a:pt x="27" y="0"/>
                    <a:pt x="25"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2" name="Google Shape;1052;p21"/>
            <p:cNvSpPr/>
            <p:nvPr/>
          </p:nvSpPr>
          <p:spPr>
            <a:xfrm>
              <a:off x="7777793" y="1947345"/>
              <a:ext cx="561322" cy="470610"/>
            </a:xfrm>
            <a:custGeom>
              <a:avLst/>
              <a:gdLst/>
              <a:ahLst/>
              <a:cxnLst/>
              <a:rect l="l" t="t" r="r" b="b"/>
              <a:pathLst>
                <a:path w="113" h="95" extrusionOk="0">
                  <a:moveTo>
                    <a:pt x="74" y="0"/>
                  </a:moveTo>
                  <a:cubicBezTo>
                    <a:pt x="68" y="0"/>
                    <a:pt x="63" y="0"/>
                    <a:pt x="58" y="2"/>
                  </a:cubicBezTo>
                  <a:cubicBezTo>
                    <a:pt x="50" y="4"/>
                    <a:pt x="44" y="9"/>
                    <a:pt x="38" y="14"/>
                  </a:cubicBezTo>
                  <a:cubicBezTo>
                    <a:pt x="29" y="21"/>
                    <a:pt x="20" y="28"/>
                    <a:pt x="15" y="37"/>
                  </a:cubicBezTo>
                  <a:cubicBezTo>
                    <a:pt x="12" y="43"/>
                    <a:pt x="10" y="48"/>
                    <a:pt x="9" y="54"/>
                  </a:cubicBezTo>
                  <a:cubicBezTo>
                    <a:pt x="6" y="63"/>
                    <a:pt x="4" y="72"/>
                    <a:pt x="1" y="82"/>
                  </a:cubicBezTo>
                  <a:cubicBezTo>
                    <a:pt x="1" y="84"/>
                    <a:pt x="0" y="87"/>
                    <a:pt x="2" y="89"/>
                  </a:cubicBezTo>
                  <a:cubicBezTo>
                    <a:pt x="3" y="90"/>
                    <a:pt x="4" y="91"/>
                    <a:pt x="5" y="91"/>
                  </a:cubicBezTo>
                  <a:cubicBezTo>
                    <a:pt x="19" y="95"/>
                    <a:pt x="32" y="86"/>
                    <a:pt x="42" y="76"/>
                  </a:cubicBezTo>
                  <a:cubicBezTo>
                    <a:pt x="51" y="66"/>
                    <a:pt x="58" y="54"/>
                    <a:pt x="68" y="45"/>
                  </a:cubicBezTo>
                  <a:cubicBezTo>
                    <a:pt x="74" y="41"/>
                    <a:pt x="80" y="37"/>
                    <a:pt x="84" y="32"/>
                  </a:cubicBezTo>
                  <a:cubicBezTo>
                    <a:pt x="90" y="26"/>
                    <a:pt x="91" y="17"/>
                    <a:pt x="89" y="9"/>
                  </a:cubicBezTo>
                  <a:cubicBezTo>
                    <a:pt x="89" y="8"/>
                    <a:pt x="88" y="7"/>
                    <a:pt x="87" y="6"/>
                  </a:cubicBezTo>
                  <a:cubicBezTo>
                    <a:pt x="55" y="3"/>
                    <a:pt x="55" y="3"/>
                    <a:pt x="55" y="3"/>
                  </a:cubicBezTo>
                  <a:cubicBezTo>
                    <a:pt x="63" y="3"/>
                    <a:pt x="72" y="3"/>
                    <a:pt x="80" y="2"/>
                  </a:cubicBezTo>
                  <a:cubicBezTo>
                    <a:pt x="82" y="2"/>
                    <a:pt x="84" y="2"/>
                    <a:pt x="86" y="3"/>
                  </a:cubicBezTo>
                  <a:cubicBezTo>
                    <a:pt x="87" y="4"/>
                    <a:pt x="87" y="5"/>
                    <a:pt x="87" y="6"/>
                  </a:cubicBezTo>
                  <a:cubicBezTo>
                    <a:pt x="113" y="8"/>
                    <a:pt x="113" y="8"/>
                    <a:pt x="113" y="8"/>
                  </a:cubicBezTo>
                  <a:cubicBezTo>
                    <a:pt x="100" y="3"/>
                    <a:pt x="87" y="1"/>
                    <a:pt x="74"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3" name="Google Shape;1053;p21"/>
            <p:cNvSpPr/>
            <p:nvPr/>
          </p:nvSpPr>
          <p:spPr>
            <a:xfrm>
              <a:off x="7773551" y="2055073"/>
              <a:ext cx="215457" cy="362878"/>
            </a:xfrm>
            <a:custGeom>
              <a:avLst/>
              <a:gdLst/>
              <a:ahLst/>
              <a:cxnLst/>
              <a:rect l="l" t="t" r="r" b="b"/>
              <a:pathLst>
                <a:path w="43" h="73" extrusionOk="0">
                  <a:moveTo>
                    <a:pt x="12" y="63"/>
                  </a:moveTo>
                  <a:cubicBezTo>
                    <a:pt x="10" y="62"/>
                    <a:pt x="9" y="62"/>
                    <a:pt x="8" y="60"/>
                  </a:cubicBezTo>
                  <a:cubicBezTo>
                    <a:pt x="7" y="58"/>
                    <a:pt x="7" y="56"/>
                    <a:pt x="8" y="53"/>
                  </a:cubicBezTo>
                  <a:cubicBezTo>
                    <a:pt x="10" y="44"/>
                    <a:pt x="13" y="35"/>
                    <a:pt x="15" y="26"/>
                  </a:cubicBezTo>
                  <a:cubicBezTo>
                    <a:pt x="17" y="20"/>
                    <a:pt x="18" y="14"/>
                    <a:pt x="21" y="9"/>
                  </a:cubicBezTo>
                  <a:cubicBezTo>
                    <a:pt x="23" y="6"/>
                    <a:pt x="25" y="3"/>
                    <a:pt x="28" y="0"/>
                  </a:cubicBezTo>
                  <a:cubicBezTo>
                    <a:pt x="23" y="4"/>
                    <a:pt x="18" y="9"/>
                    <a:pt x="15" y="15"/>
                  </a:cubicBezTo>
                  <a:cubicBezTo>
                    <a:pt x="12" y="21"/>
                    <a:pt x="10" y="26"/>
                    <a:pt x="9" y="32"/>
                  </a:cubicBezTo>
                  <a:cubicBezTo>
                    <a:pt x="6" y="41"/>
                    <a:pt x="4" y="50"/>
                    <a:pt x="1" y="60"/>
                  </a:cubicBezTo>
                  <a:cubicBezTo>
                    <a:pt x="1" y="62"/>
                    <a:pt x="0" y="65"/>
                    <a:pt x="2" y="67"/>
                  </a:cubicBezTo>
                  <a:cubicBezTo>
                    <a:pt x="3" y="68"/>
                    <a:pt x="4" y="69"/>
                    <a:pt x="5" y="69"/>
                  </a:cubicBezTo>
                  <a:cubicBezTo>
                    <a:pt x="19" y="73"/>
                    <a:pt x="32" y="64"/>
                    <a:pt x="42" y="54"/>
                  </a:cubicBezTo>
                  <a:cubicBezTo>
                    <a:pt x="42" y="54"/>
                    <a:pt x="42" y="53"/>
                    <a:pt x="43" y="53"/>
                  </a:cubicBezTo>
                  <a:cubicBezTo>
                    <a:pt x="34" y="61"/>
                    <a:pt x="23" y="66"/>
                    <a:pt x="12" y="6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4" name="Google Shape;1054;p21"/>
            <p:cNvSpPr/>
            <p:nvPr/>
          </p:nvSpPr>
          <p:spPr>
            <a:xfrm>
              <a:off x="7857171" y="2038064"/>
              <a:ext cx="368546" cy="328858"/>
            </a:xfrm>
            <a:custGeom>
              <a:avLst/>
              <a:gdLst/>
              <a:ahLst/>
              <a:cxnLst/>
              <a:rect l="l" t="t" r="r" b="b"/>
              <a:pathLst>
                <a:path w="74" h="67" extrusionOk="0">
                  <a:moveTo>
                    <a:pt x="17" y="0"/>
                  </a:moveTo>
                  <a:cubicBezTo>
                    <a:pt x="14" y="2"/>
                    <a:pt x="11" y="5"/>
                    <a:pt x="8" y="8"/>
                  </a:cubicBezTo>
                  <a:cubicBezTo>
                    <a:pt x="8" y="8"/>
                    <a:pt x="8" y="8"/>
                    <a:pt x="8" y="8"/>
                  </a:cubicBezTo>
                  <a:cubicBezTo>
                    <a:pt x="9" y="6"/>
                    <a:pt x="10" y="5"/>
                    <a:pt x="12" y="4"/>
                  </a:cubicBezTo>
                  <a:cubicBezTo>
                    <a:pt x="11" y="5"/>
                    <a:pt x="10" y="6"/>
                    <a:pt x="9" y="8"/>
                  </a:cubicBezTo>
                  <a:cubicBezTo>
                    <a:pt x="16" y="9"/>
                    <a:pt x="23" y="9"/>
                    <a:pt x="30" y="9"/>
                  </a:cubicBezTo>
                  <a:cubicBezTo>
                    <a:pt x="37" y="9"/>
                    <a:pt x="44" y="9"/>
                    <a:pt x="52" y="8"/>
                  </a:cubicBezTo>
                  <a:cubicBezTo>
                    <a:pt x="54" y="8"/>
                    <a:pt x="56" y="8"/>
                    <a:pt x="57" y="8"/>
                  </a:cubicBezTo>
                  <a:cubicBezTo>
                    <a:pt x="58" y="8"/>
                    <a:pt x="59" y="8"/>
                    <a:pt x="60" y="8"/>
                  </a:cubicBezTo>
                  <a:cubicBezTo>
                    <a:pt x="50" y="19"/>
                    <a:pt x="35" y="29"/>
                    <a:pt x="28" y="37"/>
                  </a:cubicBezTo>
                  <a:cubicBezTo>
                    <a:pt x="18" y="46"/>
                    <a:pt x="10" y="58"/>
                    <a:pt x="0" y="67"/>
                  </a:cubicBezTo>
                  <a:cubicBezTo>
                    <a:pt x="1" y="67"/>
                    <a:pt x="2" y="67"/>
                    <a:pt x="3" y="67"/>
                  </a:cubicBezTo>
                  <a:cubicBezTo>
                    <a:pt x="4" y="67"/>
                    <a:pt x="6" y="67"/>
                    <a:pt x="8" y="67"/>
                  </a:cubicBezTo>
                  <a:cubicBezTo>
                    <a:pt x="16" y="63"/>
                    <a:pt x="20" y="56"/>
                    <a:pt x="27" y="47"/>
                  </a:cubicBezTo>
                  <a:cubicBezTo>
                    <a:pt x="36" y="34"/>
                    <a:pt x="68" y="20"/>
                    <a:pt x="73" y="3"/>
                  </a:cubicBezTo>
                  <a:cubicBezTo>
                    <a:pt x="73" y="3"/>
                    <a:pt x="74" y="2"/>
                    <a:pt x="74" y="2"/>
                  </a:cubicBezTo>
                  <a:cubicBezTo>
                    <a:pt x="73" y="2"/>
                    <a:pt x="73" y="2"/>
                    <a:pt x="72" y="2"/>
                  </a:cubicBezTo>
                  <a:cubicBezTo>
                    <a:pt x="70" y="2"/>
                    <a:pt x="68" y="2"/>
                    <a:pt x="66" y="2"/>
                  </a:cubicBezTo>
                  <a:cubicBezTo>
                    <a:pt x="66" y="2"/>
                    <a:pt x="66" y="2"/>
                    <a:pt x="66" y="2"/>
                  </a:cubicBezTo>
                  <a:cubicBezTo>
                    <a:pt x="66" y="2"/>
                    <a:pt x="65" y="2"/>
                    <a:pt x="65" y="2"/>
                  </a:cubicBezTo>
                  <a:cubicBezTo>
                    <a:pt x="65" y="2"/>
                    <a:pt x="65" y="2"/>
                    <a:pt x="65" y="2"/>
                  </a:cubicBezTo>
                  <a:cubicBezTo>
                    <a:pt x="63" y="1"/>
                    <a:pt x="62" y="0"/>
                    <a:pt x="61" y="0"/>
                  </a:cubicBezTo>
                  <a:cubicBezTo>
                    <a:pt x="59" y="0"/>
                    <a:pt x="56" y="0"/>
                    <a:pt x="54" y="0"/>
                  </a:cubicBezTo>
                  <a:cubicBezTo>
                    <a:pt x="45" y="0"/>
                    <a:pt x="37" y="0"/>
                    <a:pt x="29" y="0"/>
                  </a:cubicBezTo>
                  <a:cubicBezTo>
                    <a:pt x="28" y="0"/>
                    <a:pt x="28" y="0"/>
                    <a:pt x="28" y="0"/>
                  </a:cubicBezTo>
                  <a:cubicBezTo>
                    <a:pt x="24" y="0"/>
                    <a:pt x="20" y="0"/>
                    <a:pt x="17"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5" name="Google Shape;1055;p21"/>
            <p:cNvSpPr/>
            <p:nvPr/>
          </p:nvSpPr>
          <p:spPr>
            <a:xfrm>
              <a:off x="7851503" y="2055073"/>
              <a:ext cx="68039" cy="328858"/>
            </a:xfrm>
            <a:custGeom>
              <a:avLst/>
              <a:gdLst/>
              <a:ahLst/>
              <a:cxnLst/>
              <a:rect l="l" t="t" r="r" b="b"/>
              <a:pathLst>
                <a:path w="14" h="66" extrusionOk="0">
                  <a:moveTo>
                    <a:pt x="10" y="63"/>
                  </a:moveTo>
                  <a:cubicBezTo>
                    <a:pt x="8" y="63"/>
                    <a:pt x="6" y="63"/>
                    <a:pt x="5" y="63"/>
                  </a:cubicBezTo>
                  <a:cubicBezTo>
                    <a:pt x="4" y="63"/>
                    <a:pt x="3" y="63"/>
                    <a:pt x="2" y="63"/>
                  </a:cubicBezTo>
                  <a:cubicBezTo>
                    <a:pt x="1" y="64"/>
                    <a:pt x="0" y="65"/>
                    <a:pt x="0" y="66"/>
                  </a:cubicBezTo>
                  <a:cubicBezTo>
                    <a:pt x="4" y="65"/>
                    <a:pt x="7" y="64"/>
                    <a:pt x="10" y="63"/>
                  </a:cubicBezTo>
                  <a:moveTo>
                    <a:pt x="14" y="0"/>
                  </a:moveTo>
                  <a:cubicBezTo>
                    <a:pt x="12" y="1"/>
                    <a:pt x="11" y="2"/>
                    <a:pt x="10" y="4"/>
                  </a:cubicBezTo>
                  <a:cubicBezTo>
                    <a:pt x="10" y="4"/>
                    <a:pt x="10" y="4"/>
                    <a:pt x="11" y="4"/>
                  </a:cubicBezTo>
                  <a:cubicBezTo>
                    <a:pt x="12" y="2"/>
                    <a:pt x="13" y="1"/>
                    <a:pt x="14"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6" name="Google Shape;1056;p21"/>
            <p:cNvSpPr/>
            <p:nvPr/>
          </p:nvSpPr>
          <p:spPr>
            <a:xfrm>
              <a:off x="7675734" y="1788586"/>
              <a:ext cx="595343" cy="249479"/>
            </a:xfrm>
            <a:custGeom>
              <a:avLst/>
              <a:gdLst/>
              <a:ahLst/>
              <a:cxnLst/>
              <a:rect l="l" t="t" r="r" b="b"/>
              <a:pathLst>
                <a:path w="120" h="50" extrusionOk="0">
                  <a:moveTo>
                    <a:pt x="17" y="5"/>
                  </a:moveTo>
                  <a:cubicBezTo>
                    <a:pt x="13" y="6"/>
                    <a:pt x="8" y="6"/>
                    <a:pt x="5" y="9"/>
                  </a:cubicBezTo>
                  <a:cubicBezTo>
                    <a:pt x="2" y="12"/>
                    <a:pt x="0" y="16"/>
                    <a:pt x="2" y="20"/>
                  </a:cubicBezTo>
                  <a:cubicBezTo>
                    <a:pt x="4" y="23"/>
                    <a:pt x="6" y="24"/>
                    <a:pt x="9" y="25"/>
                  </a:cubicBezTo>
                  <a:cubicBezTo>
                    <a:pt x="16" y="27"/>
                    <a:pt x="23" y="29"/>
                    <a:pt x="28" y="33"/>
                  </a:cubicBezTo>
                  <a:cubicBezTo>
                    <a:pt x="33" y="37"/>
                    <a:pt x="36" y="42"/>
                    <a:pt x="40" y="45"/>
                  </a:cubicBezTo>
                  <a:cubicBezTo>
                    <a:pt x="47" y="50"/>
                    <a:pt x="57" y="50"/>
                    <a:pt x="66" y="50"/>
                  </a:cubicBezTo>
                  <a:cubicBezTo>
                    <a:pt x="74" y="50"/>
                    <a:pt x="82" y="50"/>
                    <a:pt x="91" y="50"/>
                  </a:cubicBezTo>
                  <a:cubicBezTo>
                    <a:pt x="97" y="50"/>
                    <a:pt x="103" y="50"/>
                    <a:pt x="108" y="46"/>
                  </a:cubicBezTo>
                  <a:cubicBezTo>
                    <a:pt x="113" y="42"/>
                    <a:pt x="114" y="34"/>
                    <a:pt x="120" y="30"/>
                  </a:cubicBezTo>
                  <a:cubicBezTo>
                    <a:pt x="90" y="9"/>
                    <a:pt x="53" y="0"/>
                    <a:pt x="17" y="5"/>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7" name="Google Shape;1057;p21"/>
            <p:cNvSpPr/>
            <p:nvPr/>
          </p:nvSpPr>
          <p:spPr>
            <a:xfrm>
              <a:off x="7675734" y="1794254"/>
              <a:ext cx="493284" cy="124739"/>
            </a:xfrm>
            <a:custGeom>
              <a:avLst/>
              <a:gdLst/>
              <a:ahLst/>
              <a:cxnLst/>
              <a:rect l="l" t="t" r="r" b="b"/>
              <a:pathLst>
                <a:path w="100" h="25" extrusionOk="0">
                  <a:moveTo>
                    <a:pt x="17" y="4"/>
                  </a:moveTo>
                  <a:cubicBezTo>
                    <a:pt x="13" y="5"/>
                    <a:pt x="8" y="5"/>
                    <a:pt x="5" y="8"/>
                  </a:cubicBezTo>
                  <a:cubicBezTo>
                    <a:pt x="2" y="11"/>
                    <a:pt x="0" y="15"/>
                    <a:pt x="2" y="19"/>
                  </a:cubicBezTo>
                  <a:cubicBezTo>
                    <a:pt x="4" y="22"/>
                    <a:pt x="6" y="23"/>
                    <a:pt x="9" y="24"/>
                  </a:cubicBezTo>
                  <a:cubicBezTo>
                    <a:pt x="10" y="24"/>
                    <a:pt x="11" y="25"/>
                    <a:pt x="12" y="25"/>
                  </a:cubicBezTo>
                  <a:cubicBezTo>
                    <a:pt x="11" y="24"/>
                    <a:pt x="11" y="24"/>
                    <a:pt x="10" y="23"/>
                  </a:cubicBezTo>
                  <a:cubicBezTo>
                    <a:pt x="8" y="19"/>
                    <a:pt x="10" y="14"/>
                    <a:pt x="13" y="12"/>
                  </a:cubicBezTo>
                  <a:cubicBezTo>
                    <a:pt x="16" y="9"/>
                    <a:pt x="21" y="8"/>
                    <a:pt x="25" y="8"/>
                  </a:cubicBezTo>
                  <a:cubicBezTo>
                    <a:pt x="50" y="4"/>
                    <a:pt x="77" y="8"/>
                    <a:pt x="100" y="18"/>
                  </a:cubicBezTo>
                  <a:cubicBezTo>
                    <a:pt x="75" y="5"/>
                    <a:pt x="45" y="0"/>
                    <a:pt x="17" y="4"/>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8" name="Google Shape;1058;p21"/>
            <p:cNvSpPr/>
            <p:nvPr/>
          </p:nvSpPr>
          <p:spPr>
            <a:xfrm>
              <a:off x="7800472" y="1941673"/>
              <a:ext cx="113398" cy="85051"/>
            </a:xfrm>
            <a:custGeom>
              <a:avLst/>
              <a:gdLst/>
              <a:ahLst/>
              <a:cxnLst/>
              <a:rect l="l" t="t" r="r" b="b"/>
              <a:pathLst>
                <a:path w="23" h="17" extrusionOk="0">
                  <a:moveTo>
                    <a:pt x="0" y="0"/>
                  </a:moveTo>
                  <a:cubicBezTo>
                    <a:pt x="1" y="1"/>
                    <a:pt x="2" y="1"/>
                    <a:pt x="3" y="2"/>
                  </a:cubicBezTo>
                  <a:cubicBezTo>
                    <a:pt x="8" y="6"/>
                    <a:pt x="11" y="11"/>
                    <a:pt x="15" y="14"/>
                  </a:cubicBezTo>
                  <a:cubicBezTo>
                    <a:pt x="18" y="16"/>
                    <a:pt x="20" y="17"/>
                    <a:pt x="23" y="17"/>
                  </a:cubicBezTo>
                  <a:cubicBezTo>
                    <a:pt x="19" y="14"/>
                    <a:pt x="15" y="9"/>
                    <a:pt x="11" y="6"/>
                  </a:cubicBezTo>
                  <a:cubicBezTo>
                    <a:pt x="8" y="3"/>
                    <a:pt x="4" y="2"/>
                    <a:pt x="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9" name="Google Shape;1059;p21"/>
            <p:cNvSpPr/>
            <p:nvPr/>
          </p:nvSpPr>
          <p:spPr>
            <a:xfrm>
              <a:off x="7721094" y="1856625"/>
              <a:ext cx="425244" cy="164431"/>
            </a:xfrm>
            <a:custGeom>
              <a:avLst/>
              <a:gdLst/>
              <a:ahLst/>
              <a:cxnLst/>
              <a:rect l="l" t="t" r="r" b="b"/>
              <a:pathLst>
                <a:path w="86" h="33" extrusionOk="0">
                  <a:moveTo>
                    <a:pt x="3" y="0"/>
                  </a:moveTo>
                  <a:cubicBezTo>
                    <a:pt x="1" y="2"/>
                    <a:pt x="0" y="4"/>
                    <a:pt x="0" y="7"/>
                  </a:cubicBezTo>
                  <a:cubicBezTo>
                    <a:pt x="1" y="7"/>
                    <a:pt x="2" y="8"/>
                    <a:pt x="3" y="8"/>
                  </a:cubicBezTo>
                  <a:cubicBezTo>
                    <a:pt x="10" y="11"/>
                    <a:pt x="17" y="12"/>
                    <a:pt x="22" y="16"/>
                  </a:cubicBezTo>
                  <a:cubicBezTo>
                    <a:pt x="27" y="20"/>
                    <a:pt x="30" y="25"/>
                    <a:pt x="35" y="28"/>
                  </a:cubicBezTo>
                  <a:cubicBezTo>
                    <a:pt x="41" y="33"/>
                    <a:pt x="50" y="33"/>
                    <a:pt x="59" y="33"/>
                  </a:cubicBezTo>
                  <a:cubicBezTo>
                    <a:pt x="59" y="33"/>
                    <a:pt x="60" y="33"/>
                    <a:pt x="60" y="33"/>
                  </a:cubicBezTo>
                  <a:cubicBezTo>
                    <a:pt x="68" y="33"/>
                    <a:pt x="77" y="33"/>
                    <a:pt x="85" y="33"/>
                  </a:cubicBezTo>
                  <a:cubicBezTo>
                    <a:pt x="85" y="33"/>
                    <a:pt x="85" y="33"/>
                    <a:pt x="86" y="33"/>
                  </a:cubicBezTo>
                  <a:cubicBezTo>
                    <a:pt x="85" y="33"/>
                    <a:pt x="84" y="32"/>
                    <a:pt x="84" y="32"/>
                  </a:cubicBezTo>
                  <a:cubicBezTo>
                    <a:pt x="84" y="32"/>
                    <a:pt x="84" y="32"/>
                    <a:pt x="84" y="32"/>
                  </a:cubicBezTo>
                  <a:cubicBezTo>
                    <a:pt x="82" y="31"/>
                    <a:pt x="81" y="29"/>
                    <a:pt x="80" y="28"/>
                  </a:cubicBezTo>
                  <a:cubicBezTo>
                    <a:pt x="78" y="28"/>
                    <a:pt x="77" y="28"/>
                    <a:pt x="75" y="28"/>
                  </a:cubicBezTo>
                  <a:cubicBezTo>
                    <a:pt x="63" y="28"/>
                    <a:pt x="52" y="26"/>
                    <a:pt x="40" y="19"/>
                  </a:cubicBezTo>
                  <a:cubicBezTo>
                    <a:pt x="27" y="11"/>
                    <a:pt x="17" y="4"/>
                    <a:pt x="3"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0" name="Google Shape;1060;p21"/>
            <p:cNvSpPr/>
            <p:nvPr/>
          </p:nvSpPr>
          <p:spPr>
            <a:xfrm>
              <a:off x="7913870" y="1618487"/>
              <a:ext cx="425244" cy="391230"/>
            </a:xfrm>
            <a:custGeom>
              <a:avLst/>
              <a:gdLst/>
              <a:ahLst/>
              <a:cxnLst/>
              <a:rect l="l" t="t" r="r" b="b"/>
              <a:pathLst>
                <a:path w="86" h="79" extrusionOk="0">
                  <a:moveTo>
                    <a:pt x="54" y="12"/>
                  </a:moveTo>
                  <a:cubicBezTo>
                    <a:pt x="51" y="9"/>
                    <a:pt x="49" y="6"/>
                    <a:pt x="46" y="4"/>
                  </a:cubicBezTo>
                  <a:cubicBezTo>
                    <a:pt x="41" y="0"/>
                    <a:pt x="34" y="1"/>
                    <a:pt x="27" y="1"/>
                  </a:cubicBezTo>
                  <a:cubicBezTo>
                    <a:pt x="19" y="2"/>
                    <a:pt x="11" y="2"/>
                    <a:pt x="3" y="3"/>
                  </a:cubicBezTo>
                  <a:cubicBezTo>
                    <a:pt x="5" y="10"/>
                    <a:pt x="0" y="19"/>
                    <a:pt x="3" y="26"/>
                  </a:cubicBezTo>
                  <a:cubicBezTo>
                    <a:pt x="6" y="32"/>
                    <a:pt x="14" y="32"/>
                    <a:pt x="21" y="34"/>
                  </a:cubicBezTo>
                  <a:cubicBezTo>
                    <a:pt x="31" y="36"/>
                    <a:pt x="40" y="42"/>
                    <a:pt x="46" y="51"/>
                  </a:cubicBezTo>
                  <a:cubicBezTo>
                    <a:pt x="49" y="55"/>
                    <a:pt x="51" y="59"/>
                    <a:pt x="55" y="62"/>
                  </a:cubicBezTo>
                  <a:cubicBezTo>
                    <a:pt x="57" y="64"/>
                    <a:pt x="59" y="65"/>
                    <a:pt x="61" y="66"/>
                  </a:cubicBezTo>
                  <a:cubicBezTo>
                    <a:pt x="68" y="70"/>
                    <a:pt x="76" y="74"/>
                    <a:pt x="83" y="78"/>
                  </a:cubicBezTo>
                  <a:cubicBezTo>
                    <a:pt x="84" y="78"/>
                    <a:pt x="85" y="79"/>
                    <a:pt x="85" y="78"/>
                  </a:cubicBezTo>
                  <a:cubicBezTo>
                    <a:pt x="86" y="78"/>
                    <a:pt x="84" y="65"/>
                    <a:pt x="83" y="65"/>
                  </a:cubicBezTo>
                  <a:cubicBezTo>
                    <a:pt x="75" y="46"/>
                    <a:pt x="65" y="29"/>
                    <a:pt x="54" y="12"/>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1" name="Google Shape;1061;p21"/>
            <p:cNvSpPr/>
            <p:nvPr/>
          </p:nvSpPr>
          <p:spPr>
            <a:xfrm>
              <a:off x="7913870" y="1618487"/>
              <a:ext cx="249476" cy="147419"/>
            </a:xfrm>
            <a:custGeom>
              <a:avLst/>
              <a:gdLst/>
              <a:ahLst/>
              <a:cxnLst/>
              <a:rect l="l" t="t" r="r" b="b"/>
              <a:pathLst>
                <a:path w="50" h="30" extrusionOk="0">
                  <a:moveTo>
                    <a:pt x="27" y="1"/>
                  </a:moveTo>
                  <a:cubicBezTo>
                    <a:pt x="19" y="2"/>
                    <a:pt x="11" y="2"/>
                    <a:pt x="3" y="3"/>
                  </a:cubicBezTo>
                  <a:cubicBezTo>
                    <a:pt x="5" y="10"/>
                    <a:pt x="0" y="19"/>
                    <a:pt x="3" y="26"/>
                  </a:cubicBezTo>
                  <a:cubicBezTo>
                    <a:pt x="4" y="28"/>
                    <a:pt x="6" y="29"/>
                    <a:pt x="8" y="30"/>
                  </a:cubicBezTo>
                  <a:cubicBezTo>
                    <a:pt x="8" y="30"/>
                    <a:pt x="7" y="30"/>
                    <a:pt x="7" y="29"/>
                  </a:cubicBezTo>
                  <a:cubicBezTo>
                    <a:pt x="4" y="22"/>
                    <a:pt x="10" y="14"/>
                    <a:pt x="7" y="6"/>
                  </a:cubicBezTo>
                  <a:cubicBezTo>
                    <a:pt x="15" y="6"/>
                    <a:pt x="23" y="5"/>
                    <a:pt x="32" y="5"/>
                  </a:cubicBezTo>
                  <a:cubicBezTo>
                    <a:pt x="38" y="4"/>
                    <a:pt x="45" y="4"/>
                    <a:pt x="50" y="8"/>
                  </a:cubicBezTo>
                  <a:cubicBezTo>
                    <a:pt x="49" y="6"/>
                    <a:pt x="47" y="5"/>
                    <a:pt x="46" y="4"/>
                  </a:cubicBezTo>
                  <a:cubicBezTo>
                    <a:pt x="41" y="0"/>
                    <a:pt x="34" y="1"/>
                    <a:pt x="27" y="1"/>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2" name="Google Shape;1062;p21"/>
            <p:cNvSpPr/>
            <p:nvPr/>
          </p:nvSpPr>
          <p:spPr>
            <a:xfrm>
              <a:off x="7925210" y="1658175"/>
              <a:ext cx="5672" cy="51032"/>
            </a:xfrm>
            <a:custGeom>
              <a:avLst/>
              <a:gdLst/>
              <a:ahLst/>
              <a:cxnLst/>
              <a:rect l="l" t="t" r="r" b="b"/>
              <a:pathLst>
                <a:path w="1" h="10" extrusionOk="0">
                  <a:moveTo>
                    <a:pt x="1" y="0"/>
                  </a:moveTo>
                  <a:cubicBezTo>
                    <a:pt x="1" y="3"/>
                    <a:pt x="0" y="6"/>
                    <a:pt x="0" y="10"/>
                  </a:cubicBezTo>
                  <a:cubicBezTo>
                    <a:pt x="0" y="10"/>
                    <a:pt x="0" y="10"/>
                    <a:pt x="0" y="10"/>
                  </a:cubicBezTo>
                  <a:cubicBezTo>
                    <a:pt x="0" y="6"/>
                    <a:pt x="1" y="3"/>
                    <a:pt x="1" y="0"/>
                  </a:cubicBezTo>
                  <a:cubicBezTo>
                    <a:pt x="1" y="0"/>
                    <a:pt x="1" y="0"/>
                    <a:pt x="1"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3" name="Google Shape;1063;p21"/>
            <p:cNvSpPr/>
            <p:nvPr/>
          </p:nvSpPr>
          <p:spPr>
            <a:xfrm>
              <a:off x="7925210" y="1709206"/>
              <a:ext cx="5672" cy="39692"/>
            </a:xfrm>
            <a:custGeom>
              <a:avLst/>
              <a:gdLst/>
              <a:ahLst/>
              <a:cxnLst/>
              <a:rect l="l" t="t" r="r" b="b"/>
              <a:pathLst>
                <a:path w="1" h="8" extrusionOk="0">
                  <a:moveTo>
                    <a:pt x="1" y="7"/>
                  </a:moveTo>
                  <a:cubicBezTo>
                    <a:pt x="1" y="7"/>
                    <a:pt x="1" y="7"/>
                    <a:pt x="1" y="8"/>
                  </a:cubicBezTo>
                  <a:cubicBezTo>
                    <a:pt x="1" y="7"/>
                    <a:pt x="1" y="7"/>
                    <a:pt x="1" y="7"/>
                  </a:cubicBezTo>
                  <a:moveTo>
                    <a:pt x="0" y="0"/>
                  </a:moveTo>
                  <a:cubicBezTo>
                    <a:pt x="0" y="2"/>
                    <a:pt x="0" y="5"/>
                    <a:pt x="1" y="7"/>
                  </a:cubicBezTo>
                  <a:cubicBezTo>
                    <a:pt x="0" y="6"/>
                    <a:pt x="0" y="4"/>
                    <a:pt x="0" y="2"/>
                  </a:cubicBezTo>
                  <a:cubicBezTo>
                    <a:pt x="0" y="1"/>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4" name="Google Shape;1064;p21"/>
            <p:cNvSpPr/>
            <p:nvPr/>
          </p:nvSpPr>
          <p:spPr>
            <a:xfrm>
              <a:off x="7930882" y="1692194"/>
              <a:ext cx="164429" cy="113399"/>
            </a:xfrm>
            <a:custGeom>
              <a:avLst/>
              <a:gdLst/>
              <a:ahLst/>
              <a:cxnLst/>
              <a:rect l="l" t="t" r="r" b="b"/>
              <a:pathLst>
                <a:path w="34" h="23" extrusionOk="0">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4" y="0"/>
                  </a:moveTo>
                  <a:cubicBezTo>
                    <a:pt x="4" y="5"/>
                    <a:pt x="2" y="10"/>
                    <a:pt x="4" y="14"/>
                  </a:cubicBezTo>
                  <a:cubicBezTo>
                    <a:pt x="4" y="15"/>
                    <a:pt x="5" y="15"/>
                    <a:pt x="5" y="15"/>
                  </a:cubicBezTo>
                  <a:cubicBezTo>
                    <a:pt x="3" y="14"/>
                    <a:pt x="1" y="13"/>
                    <a:pt x="0" y="11"/>
                  </a:cubicBezTo>
                  <a:cubicBezTo>
                    <a:pt x="4" y="17"/>
                    <a:pt x="12" y="17"/>
                    <a:pt x="18" y="19"/>
                  </a:cubicBezTo>
                  <a:cubicBezTo>
                    <a:pt x="22" y="20"/>
                    <a:pt x="26" y="21"/>
                    <a:pt x="29" y="23"/>
                  </a:cubicBezTo>
                  <a:cubicBezTo>
                    <a:pt x="29" y="23"/>
                    <a:pt x="29" y="22"/>
                    <a:pt x="29" y="22"/>
                  </a:cubicBezTo>
                  <a:cubicBezTo>
                    <a:pt x="29" y="22"/>
                    <a:pt x="29" y="22"/>
                    <a:pt x="29" y="22"/>
                  </a:cubicBezTo>
                  <a:cubicBezTo>
                    <a:pt x="29" y="22"/>
                    <a:pt x="29" y="21"/>
                    <a:pt x="29" y="21"/>
                  </a:cubicBezTo>
                  <a:cubicBezTo>
                    <a:pt x="29" y="21"/>
                    <a:pt x="29" y="21"/>
                    <a:pt x="29" y="21"/>
                  </a:cubicBezTo>
                  <a:cubicBezTo>
                    <a:pt x="30" y="20"/>
                    <a:pt x="31" y="18"/>
                    <a:pt x="31" y="17"/>
                  </a:cubicBezTo>
                  <a:cubicBezTo>
                    <a:pt x="31" y="17"/>
                    <a:pt x="31" y="17"/>
                    <a:pt x="31" y="17"/>
                  </a:cubicBezTo>
                  <a:cubicBezTo>
                    <a:pt x="32" y="15"/>
                    <a:pt x="33" y="13"/>
                    <a:pt x="34" y="11"/>
                  </a:cubicBezTo>
                  <a:cubicBezTo>
                    <a:pt x="32" y="12"/>
                    <a:pt x="29" y="12"/>
                    <a:pt x="27" y="12"/>
                  </a:cubicBezTo>
                  <a:cubicBezTo>
                    <a:pt x="23" y="12"/>
                    <a:pt x="18" y="11"/>
                    <a:pt x="14" y="9"/>
                  </a:cubicBezTo>
                  <a:cubicBezTo>
                    <a:pt x="10" y="8"/>
                    <a:pt x="7" y="5"/>
                    <a:pt x="5" y="1"/>
                  </a:cubicBezTo>
                  <a:cubicBezTo>
                    <a:pt x="5" y="1"/>
                    <a:pt x="4" y="0"/>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5" name="Google Shape;1065;p21"/>
            <p:cNvSpPr/>
            <p:nvPr/>
          </p:nvSpPr>
          <p:spPr>
            <a:xfrm>
              <a:off x="8220045" y="1675186"/>
              <a:ext cx="555651" cy="328858"/>
            </a:xfrm>
            <a:custGeom>
              <a:avLst/>
              <a:gdLst/>
              <a:ahLst/>
              <a:cxnLst/>
              <a:rect l="l" t="t" r="r" b="b"/>
              <a:pathLst>
                <a:path w="112" h="67" extrusionOk="0">
                  <a:moveTo>
                    <a:pt x="90" y="9"/>
                  </a:moveTo>
                  <a:cubicBezTo>
                    <a:pt x="84" y="9"/>
                    <a:pt x="79" y="5"/>
                    <a:pt x="73" y="4"/>
                  </a:cubicBezTo>
                  <a:cubicBezTo>
                    <a:pt x="59" y="0"/>
                    <a:pt x="45" y="8"/>
                    <a:pt x="32" y="15"/>
                  </a:cubicBezTo>
                  <a:cubicBezTo>
                    <a:pt x="24" y="20"/>
                    <a:pt x="15" y="25"/>
                    <a:pt x="10" y="34"/>
                  </a:cubicBezTo>
                  <a:cubicBezTo>
                    <a:pt x="7" y="38"/>
                    <a:pt x="5" y="43"/>
                    <a:pt x="4" y="48"/>
                  </a:cubicBezTo>
                  <a:cubicBezTo>
                    <a:pt x="2" y="54"/>
                    <a:pt x="0" y="63"/>
                    <a:pt x="6" y="66"/>
                  </a:cubicBezTo>
                  <a:cubicBezTo>
                    <a:pt x="8" y="67"/>
                    <a:pt x="11" y="67"/>
                    <a:pt x="13" y="67"/>
                  </a:cubicBezTo>
                  <a:cubicBezTo>
                    <a:pt x="26" y="65"/>
                    <a:pt x="36" y="54"/>
                    <a:pt x="48" y="48"/>
                  </a:cubicBezTo>
                  <a:cubicBezTo>
                    <a:pt x="58" y="43"/>
                    <a:pt x="70" y="41"/>
                    <a:pt x="79" y="33"/>
                  </a:cubicBezTo>
                  <a:cubicBezTo>
                    <a:pt x="81" y="31"/>
                    <a:pt x="83" y="29"/>
                    <a:pt x="85" y="28"/>
                  </a:cubicBezTo>
                  <a:cubicBezTo>
                    <a:pt x="88" y="27"/>
                    <a:pt x="92" y="28"/>
                    <a:pt x="95" y="28"/>
                  </a:cubicBezTo>
                  <a:cubicBezTo>
                    <a:pt x="99" y="28"/>
                    <a:pt x="104" y="27"/>
                    <a:pt x="107" y="24"/>
                  </a:cubicBezTo>
                  <a:cubicBezTo>
                    <a:pt x="111" y="22"/>
                    <a:pt x="112" y="16"/>
                    <a:pt x="110" y="13"/>
                  </a:cubicBezTo>
                  <a:cubicBezTo>
                    <a:pt x="107" y="9"/>
                    <a:pt x="101" y="9"/>
                    <a:pt x="96" y="9"/>
                  </a:cubicBezTo>
                  <a:cubicBezTo>
                    <a:pt x="94" y="9"/>
                    <a:pt x="92" y="9"/>
                    <a:pt x="90" y="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6" name="Google Shape;1066;p21"/>
            <p:cNvSpPr/>
            <p:nvPr/>
          </p:nvSpPr>
          <p:spPr>
            <a:xfrm>
              <a:off x="8316436" y="1675186"/>
              <a:ext cx="459264" cy="124739"/>
            </a:xfrm>
            <a:custGeom>
              <a:avLst/>
              <a:gdLst/>
              <a:ahLst/>
              <a:cxnLst/>
              <a:rect l="l" t="t" r="r" b="b"/>
              <a:pathLst>
                <a:path w="93" h="26" extrusionOk="0">
                  <a:moveTo>
                    <a:pt x="71" y="9"/>
                  </a:moveTo>
                  <a:cubicBezTo>
                    <a:pt x="65" y="9"/>
                    <a:pt x="60" y="5"/>
                    <a:pt x="54" y="4"/>
                  </a:cubicBezTo>
                  <a:cubicBezTo>
                    <a:pt x="40" y="0"/>
                    <a:pt x="26" y="8"/>
                    <a:pt x="13" y="15"/>
                  </a:cubicBezTo>
                  <a:cubicBezTo>
                    <a:pt x="9" y="18"/>
                    <a:pt x="4" y="21"/>
                    <a:pt x="0" y="24"/>
                  </a:cubicBezTo>
                  <a:cubicBezTo>
                    <a:pt x="3" y="22"/>
                    <a:pt x="6" y="20"/>
                    <a:pt x="9" y="18"/>
                  </a:cubicBezTo>
                  <a:cubicBezTo>
                    <a:pt x="22" y="11"/>
                    <a:pt x="36" y="3"/>
                    <a:pt x="50" y="7"/>
                  </a:cubicBezTo>
                  <a:cubicBezTo>
                    <a:pt x="56" y="8"/>
                    <a:pt x="61" y="12"/>
                    <a:pt x="67" y="12"/>
                  </a:cubicBezTo>
                  <a:cubicBezTo>
                    <a:pt x="69" y="12"/>
                    <a:pt x="71" y="12"/>
                    <a:pt x="73" y="12"/>
                  </a:cubicBezTo>
                  <a:cubicBezTo>
                    <a:pt x="79" y="12"/>
                    <a:pt x="84" y="11"/>
                    <a:pt x="87" y="16"/>
                  </a:cubicBezTo>
                  <a:cubicBezTo>
                    <a:pt x="89" y="19"/>
                    <a:pt x="88" y="23"/>
                    <a:pt x="85" y="26"/>
                  </a:cubicBezTo>
                  <a:cubicBezTo>
                    <a:pt x="86" y="26"/>
                    <a:pt x="87" y="25"/>
                    <a:pt x="88" y="24"/>
                  </a:cubicBezTo>
                  <a:cubicBezTo>
                    <a:pt x="92" y="22"/>
                    <a:pt x="93" y="16"/>
                    <a:pt x="91" y="13"/>
                  </a:cubicBezTo>
                  <a:cubicBezTo>
                    <a:pt x="88" y="9"/>
                    <a:pt x="82" y="9"/>
                    <a:pt x="77" y="9"/>
                  </a:cubicBezTo>
                  <a:cubicBezTo>
                    <a:pt x="75" y="9"/>
                    <a:pt x="73" y="9"/>
                    <a:pt x="71" y="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7" name="Google Shape;1067;p21"/>
            <p:cNvSpPr/>
            <p:nvPr/>
          </p:nvSpPr>
          <p:spPr>
            <a:xfrm>
              <a:off x="8401482" y="1771574"/>
              <a:ext cx="351534" cy="124739"/>
            </a:xfrm>
            <a:custGeom>
              <a:avLst/>
              <a:gdLst/>
              <a:ahLst/>
              <a:cxnLst/>
              <a:rect l="l" t="t" r="r" b="b"/>
              <a:pathLst>
                <a:path w="71" h="25" extrusionOk="0">
                  <a:moveTo>
                    <a:pt x="71" y="0"/>
                  </a:moveTo>
                  <a:cubicBezTo>
                    <a:pt x="66" y="3"/>
                    <a:pt x="60" y="3"/>
                    <a:pt x="54" y="3"/>
                  </a:cubicBezTo>
                  <a:cubicBezTo>
                    <a:pt x="42" y="4"/>
                    <a:pt x="33" y="13"/>
                    <a:pt x="21" y="14"/>
                  </a:cubicBezTo>
                  <a:cubicBezTo>
                    <a:pt x="15" y="14"/>
                    <a:pt x="8" y="16"/>
                    <a:pt x="1" y="18"/>
                  </a:cubicBezTo>
                  <a:cubicBezTo>
                    <a:pt x="1" y="18"/>
                    <a:pt x="1" y="18"/>
                    <a:pt x="1" y="18"/>
                  </a:cubicBezTo>
                  <a:cubicBezTo>
                    <a:pt x="1" y="19"/>
                    <a:pt x="1" y="19"/>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2"/>
                    <a:pt x="0" y="23"/>
                    <a:pt x="0" y="25"/>
                  </a:cubicBezTo>
                  <a:cubicBezTo>
                    <a:pt x="1" y="25"/>
                    <a:pt x="3" y="25"/>
                    <a:pt x="4" y="25"/>
                  </a:cubicBezTo>
                  <a:cubicBezTo>
                    <a:pt x="4" y="25"/>
                    <a:pt x="5" y="25"/>
                    <a:pt x="5" y="25"/>
                  </a:cubicBezTo>
                  <a:cubicBezTo>
                    <a:pt x="7" y="25"/>
                    <a:pt x="9" y="25"/>
                    <a:pt x="11" y="25"/>
                  </a:cubicBezTo>
                  <a:cubicBezTo>
                    <a:pt x="22" y="20"/>
                    <a:pt x="34" y="18"/>
                    <a:pt x="42" y="10"/>
                  </a:cubicBezTo>
                  <a:cubicBezTo>
                    <a:pt x="44" y="8"/>
                    <a:pt x="46" y="6"/>
                    <a:pt x="49" y="5"/>
                  </a:cubicBezTo>
                  <a:cubicBezTo>
                    <a:pt x="50" y="4"/>
                    <a:pt x="52" y="4"/>
                    <a:pt x="53" y="4"/>
                  </a:cubicBezTo>
                  <a:cubicBezTo>
                    <a:pt x="55" y="4"/>
                    <a:pt x="56" y="4"/>
                    <a:pt x="58" y="5"/>
                  </a:cubicBezTo>
                  <a:cubicBezTo>
                    <a:pt x="58" y="5"/>
                    <a:pt x="59" y="5"/>
                    <a:pt x="59" y="5"/>
                  </a:cubicBezTo>
                  <a:cubicBezTo>
                    <a:pt x="63" y="5"/>
                    <a:pt x="67" y="4"/>
                    <a:pt x="70" y="1"/>
                  </a:cubicBezTo>
                  <a:cubicBezTo>
                    <a:pt x="71" y="1"/>
                    <a:pt x="71" y="1"/>
                    <a:pt x="71" y="1"/>
                  </a:cubicBezTo>
                  <a:cubicBezTo>
                    <a:pt x="71" y="1"/>
                    <a:pt x="71" y="0"/>
                    <a:pt x="71"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8" name="Google Shape;1068;p21"/>
            <p:cNvSpPr/>
            <p:nvPr/>
          </p:nvSpPr>
          <p:spPr>
            <a:xfrm>
              <a:off x="8753017" y="1771574"/>
              <a:ext cx="5672" cy="5672"/>
            </a:xfrm>
            <a:custGeom>
              <a:avLst/>
              <a:gdLst/>
              <a:ahLst/>
              <a:cxnLst/>
              <a:rect l="l" t="t" r="r" b="b"/>
              <a:pathLst>
                <a:path w="1" h="1" extrusionOk="0">
                  <a:moveTo>
                    <a:pt x="1" y="0"/>
                  </a:moveTo>
                  <a:cubicBezTo>
                    <a:pt x="1" y="0"/>
                    <a:pt x="0" y="0"/>
                    <a:pt x="0" y="0"/>
                  </a:cubicBezTo>
                  <a:cubicBezTo>
                    <a:pt x="0" y="0"/>
                    <a:pt x="0" y="1"/>
                    <a:pt x="0" y="1"/>
                  </a:cubicBezTo>
                  <a:cubicBezTo>
                    <a:pt x="0" y="0"/>
                    <a:pt x="1" y="0"/>
                    <a:pt x="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9" name="Google Shape;1069;p21"/>
            <p:cNvSpPr/>
            <p:nvPr/>
          </p:nvSpPr>
          <p:spPr>
            <a:xfrm>
              <a:off x="8248397" y="1896313"/>
              <a:ext cx="606682" cy="340198"/>
            </a:xfrm>
            <a:custGeom>
              <a:avLst/>
              <a:gdLst/>
              <a:ahLst/>
              <a:cxnLst/>
              <a:rect l="l" t="t" r="r" b="b"/>
              <a:pathLst>
                <a:path w="122" h="68" extrusionOk="0">
                  <a:moveTo>
                    <a:pt x="110" y="44"/>
                  </a:moveTo>
                  <a:cubicBezTo>
                    <a:pt x="107" y="41"/>
                    <a:pt x="106" y="38"/>
                    <a:pt x="104" y="35"/>
                  </a:cubicBezTo>
                  <a:cubicBezTo>
                    <a:pt x="99" y="22"/>
                    <a:pt x="88" y="13"/>
                    <a:pt x="75" y="7"/>
                  </a:cubicBezTo>
                  <a:cubicBezTo>
                    <a:pt x="63" y="2"/>
                    <a:pt x="49" y="0"/>
                    <a:pt x="35" y="0"/>
                  </a:cubicBezTo>
                  <a:cubicBezTo>
                    <a:pt x="26" y="0"/>
                    <a:pt x="16" y="1"/>
                    <a:pt x="8" y="5"/>
                  </a:cubicBezTo>
                  <a:cubicBezTo>
                    <a:pt x="4" y="8"/>
                    <a:pt x="1" y="11"/>
                    <a:pt x="0" y="15"/>
                  </a:cubicBezTo>
                  <a:cubicBezTo>
                    <a:pt x="0" y="21"/>
                    <a:pt x="4" y="25"/>
                    <a:pt x="10" y="27"/>
                  </a:cubicBezTo>
                  <a:cubicBezTo>
                    <a:pt x="15" y="29"/>
                    <a:pt x="21" y="29"/>
                    <a:pt x="26" y="29"/>
                  </a:cubicBezTo>
                  <a:cubicBezTo>
                    <a:pt x="39" y="30"/>
                    <a:pt x="52" y="34"/>
                    <a:pt x="64" y="39"/>
                  </a:cubicBezTo>
                  <a:cubicBezTo>
                    <a:pt x="69" y="40"/>
                    <a:pt x="73" y="42"/>
                    <a:pt x="77" y="45"/>
                  </a:cubicBezTo>
                  <a:cubicBezTo>
                    <a:pt x="81" y="49"/>
                    <a:pt x="84" y="55"/>
                    <a:pt x="88" y="60"/>
                  </a:cubicBezTo>
                  <a:cubicBezTo>
                    <a:pt x="96" y="68"/>
                    <a:pt x="111" y="68"/>
                    <a:pt x="119" y="60"/>
                  </a:cubicBezTo>
                  <a:cubicBezTo>
                    <a:pt x="120" y="59"/>
                    <a:pt x="121" y="58"/>
                    <a:pt x="121" y="57"/>
                  </a:cubicBezTo>
                  <a:cubicBezTo>
                    <a:pt x="122" y="54"/>
                    <a:pt x="120" y="51"/>
                    <a:pt x="118" y="49"/>
                  </a:cubicBezTo>
                  <a:cubicBezTo>
                    <a:pt x="115" y="47"/>
                    <a:pt x="112" y="46"/>
                    <a:pt x="110" y="44"/>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0" name="Google Shape;1070;p21"/>
            <p:cNvSpPr/>
            <p:nvPr/>
          </p:nvSpPr>
          <p:spPr>
            <a:xfrm>
              <a:off x="8701989" y="1981365"/>
              <a:ext cx="85050" cy="119071"/>
            </a:xfrm>
            <a:custGeom>
              <a:avLst/>
              <a:gdLst/>
              <a:ahLst/>
              <a:cxnLst/>
              <a:rect l="l" t="t" r="r" b="b"/>
              <a:pathLst>
                <a:path w="17" h="24" extrusionOk="0">
                  <a:moveTo>
                    <a:pt x="0" y="0"/>
                  </a:moveTo>
                  <a:cubicBezTo>
                    <a:pt x="3" y="4"/>
                    <a:pt x="6" y="8"/>
                    <a:pt x="8" y="13"/>
                  </a:cubicBezTo>
                  <a:cubicBezTo>
                    <a:pt x="10" y="16"/>
                    <a:pt x="11" y="20"/>
                    <a:pt x="14" y="22"/>
                  </a:cubicBezTo>
                  <a:cubicBezTo>
                    <a:pt x="14" y="23"/>
                    <a:pt x="15" y="24"/>
                    <a:pt x="17" y="24"/>
                  </a:cubicBezTo>
                  <a:cubicBezTo>
                    <a:pt x="15" y="22"/>
                    <a:pt x="14" y="20"/>
                    <a:pt x="13" y="18"/>
                  </a:cubicBezTo>
                  <a:cubicBezTo>
                    <a:pt x="10" y="11"/>
                    <a:pt x="6" y="5"/>
                    <a:pt x="0"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1" name="Google Shape;1071;p21"/>
            <p:cNvSpPr/>
            <p:nvPr/>
          </p:nvSpPr>
          <p:spPr>
            <a:xfrm>
              <a:off x="8259737" y="1998373"/>
              <a:ext cx="362874" cy="113399"/>
            </a:xfrm>
            <a:custGeom>
              <a:avLst/>
              <a:gdLst/>
              <a:ahLst/>
              <a:cxnLst/>
              <a:rect l="l" t="t" r="r" b="b"/>
              <a:pathLst>
                <a:path w="73" h="22" extrusionOk="0">
                  <a:moveTo>
                    <a:pt x="57" y="13"/>
                  </a:moveTo>
                  <a:cubicBezTo>
                    <a:pt x="45" y="8"/>
                    <a:pt x="32" y="4"/>
                    <a:pt x="19" y="3"/>
                  </a:cubicBezTo>
                  <a:cubicBezTo>
                    <a:pt x="14" y="3"/>
                    <a:pt x="8" y="3"/>
                    <a:pt x="3" y="1"/>
                  </a:cubicBezTo>
                  <a:cubicBezTo>
                    <a:pt x="2" y="1"/>
                    <a:pt x="1" y="1"/>
                    <a:pt x="0" y="0"/>
                  </a:cubicBezTo>
                  <a:cubicBezTo>
                    <a:pt x="2" y="3"/>
                    <a:pt x="5" y="5"/>
                    <a:pt x="8" y="6"/>
                  </a:cubicBezTo>
                  <a:cubicBezTo>
                    <a:pt x="13" y="8"/>
                    <a:pt x="19" y="8"/>
                    <a:pt x="24" y="8"/>
                  </a:cubicBezTo>
                  <a:cubicBezTo>
                    <a:pt x="37" y="9"/>
                    <a:pt x="50" y="13"/>
                    <a:pt x="62" y="18"/>
                  </a:cubicBezTo>
                  <a:cubicBezTo>
                    <a:pt x="66" y="19"/>
                    <a:pt x="70" y="20"/>
                    <a:pt x="73" y="22"/>
                  </a:cubicBezTo>
                  <a:cubicBezTo>
                    <a:pt x="72" y="21"/>
                    <a:pt x="71" y="20"/>
                    <a:pt x="70" y="19"/>
                  </a:cubicBezTo>
                  <a:cubicBezTo>
                    <a:pt x="66" y="16"/>
                    <a:pt x="62" y="14"/>
                    <a:pt x="57" y="1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2" name="Google Shape;1072;p21"/>
            <p:cNvSpPr/>
            <p:nvPr/>
          </p:nvSpPr>
          <p:spPr>
            <a:xfrm>
              <a:off x="8679310" y="2134452"/>
              <a:ext cx="175769" cy="102060"/>
            </a:xfrm>
            <a:custGeom>
              <a:avLst/>
              <a:gdLst/>
              <a:ahLst/>
              <a:cxnLst/>
              <a:rect l="l" t="t" r="r" b="b"/>
              <a:pathLst>
                <a:path w="36" h="20" extrusionOk="0">
                  <a:moveTo>
                    <a:pt x="30" y="0"/>
                  </a:moveTo>
                  <a:cubicBezTo>
                    <a:pt x="30" y="1"/>
                    <a:pt x="31" y="3"/>
                    <a:pt x="30" y="4"/>
                  </a:cubicBezTo>
                  <a:cubicBezTo>
                    <a:pt x="30" y="5"/>
                    <a:pt x="29" y="6"/>
                    <a:pt x="28" y="7"/>
                  </a:cubicBezTo>
                  <a:cubicBezTo>
                    <a:pt x="21" y="14"/>
                    <a:pt x="9" y="15"/>
                    <a:pt x="0" y="10"/>
                  </a:cubicBezTo>
                  <a:cubicBezTo>
                    <a:pt x="1" y="10"/>
                    <a:pt x="2" y="11"/>
                    <a:pt x="2" y="12"/>
                  </a:cubicBezTo>
                  <a:cubicBezTo>
                    <a:pt x="10" y="20"/>
                    <a:pt x="25" y="20"/>
                    <a:pt x="33" y="12"/>
                  </a:cubicBezTo>
                  <a:cubicBezTo>
                    <a:pt x="34" y="11"/>
                    <a:pt x="35" y="10"/>
                    <a:pt x="35" y="9"/>
                  </a:cubicBezTo>
                  <a:cubicBezTo>
                    <a:pt x="36" y="6"/>
                    <a:pt x="34" y="3"/>
                    <a:pt x="32" y="1"/>
                  </a:cubicBezTo>
                  <a:cubicBezTo>
                    <a:pt x="31" y="1"/>
                    <a:pt x="30" y="0"/>
                    <a:pt x="3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3" name="Google Shape;1073;p21"/>
            <p:cNvSpPr/>
            <p:nvPr/>
          </p:nvSpPr>
          <p:spPr>
            <a:xfrm>
              <a:off x="8344783" y="1964353"/>
              <a:ext cx="408233" cy="232470"/>
            </a:xfrm>
            <a:custGeom>
              <a:avLst/>
              <a:gdLst/>
              <a:ahLst/>
              <a:cxnLst/>
              <a:rect l="l" t="t" r="r" b="b"/>
              <a:pathLst>
                <a:path w="82" h="47" extrusionOk="0">
                  <a:moveTo>
                    <a:pt x="4" y="0"/>
                  </a:moveTo>
                  <a:cubicBezTo>
                    <a:pt x="3" y="2"/>
                    <a:pt x="1" y="4"/>
                    <a:pt x="0" y="6"/>
                  </a:cubicBezTo>
                  <a:cubicBezTo>
                    <a:pt x="12" y="9"/>
                    <a:pt x="25" y="10"/>
                    <a:pt x="36" y="16"/>
                  </a:cubicBezTo>
                  <a:cubicBezTo>
                    <a:pt x="53" y="23"/>
                    <a:pt x="65" y="37"/>
                    <a:pt x="80" y="47"/>
                  </a:cubicBezTo>
                  <a:cubicBezTo>
                    <a:pt x="81" y="47"/>
                    <a:pt x="81" y="47"/>
                    <a:pt x="82" y="47"/>
                  </a:cubicBezTo>
                  <a:cubicBezTo>
                    <a:pt x="78" y="44"/>
                    <a:pt x="75" y="40"/>
                    <a:pt x="71" y="36"/>
                  </a:cubicBezTo>
                  <a:cubicBezTo>
                    <a:pt x="64" y="27"/>
                    <a:pt x="53" y="9"/>
                    <a:pt x="41" y="7"/>
                  </a:cubicBezTo>
                  <a:cubicBezTo>
                    <a:pt x="29" y="4"/>
                    <a:pt x="15" y="5"/>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4" name="Google Shape;1074;p21"/>
            <p:cNvSpPr/>
            <p:nvPr/>
          </p:nvSpPr>
          <p:spPr>
            <a:xfrm>
              <a:off x="8061288" y="1329316"/>
              <a:ext cx="385553" cy="720088"/>
            </a:xfrm>
            <a:custGeom>
              <a:avLst/>
              <a:gdLst/>
              <a:ahLst/>
              <a:cxnLst/>
              <a:rect l="l" t="t" r="r" b="b"/>
              <a:pathLst>
                <a:path w="77" h="145" extrusionOk="0">
                  <a:moveTo>
                    <a:pt x="70" y="46"/>
                  </a:moveTo>
                  <a:cubicBezTo>
                    <a:pt x="68" y="41"/>
                    <a:pt x="64" y="38"/>
                    <a:pt x="61" y="34"/>
                  </a:cubicBezTo>
                  <a:cubicBezTo>
                    <a:pt x="55" y="26"/>
                    <a:pt x="53" y="17"/>
                    <a:pt x="49" y="8"/>
                  </a:cubicBezTo>
                  <a:cubicBezTo>
                    <a:pt x="48" y="6"/>
                    <a:pt x="47" y="3"/>
                    <a:pt x="45" y="2"/>
                  </a:cubicBezTo>
                  <a:cubicBezTo>
                    <a:pt x="42" y="0"/>
                    <a:pt x="37" y="3"/>
                    <a:pt x="35" y="6"/>
                  </a:cubicBezTo>
                  <a:cubicBezTo>
                    <a:pt x="33" y="9"/>
                    <a:pt x="33" y="13"/>
                    <a:pt x="32" y="17"/>
                  </a:cubicBezTo>
                  <a:cubicBezTo>
                    <a:pt x="29" y="39"/>
                    <a:pt x="21" y="59"/>
                    <a:pt x="11" y="78"/>
                  </a:cubicBezTo>
                  <a:cubicBezTo>
                    <a:pt x="8" y="83"/>
                    <a:pt x="5" y="89"/>
                    <a:pt x="2" y="94"/>
                  </a:cubicBezTo>
                  <a:cubicBezTo>
                    <a:pt x="0" y="110"/>
                    <a:pt x="3" y="128"/>
                    <a:pt x="15" y="138"/>
                  </a:cubicBezTo>
                  <a:cubicBezTo>
                    <a:pt x="17" y="140"/>
                    <a:pt x="20" y="142"/>
                    <a:pt x="24" y="144"/>
                  </a:cubicBezTo>
                  <a:cubicBezTo>
                    <a:pt x="36" y="145"/>
                    <a:pt x="47" y="144"/>
                    <a:pt x="56" y="135"/>
                  </a:cubicBezTo>
                  <a:cubicBezTo>
                    <a:pt x="63" y="128"/>
                    <a:pt x="67" y="119"/>
                    <a:pt x="69" y="109"/>
                  </a:cubicBezTo>
                  <a:cubicBezTo>
                    <a:pt x="68" y="103"/>
                    <a:pt x="67" y="96"/>
                    <a:pt x="67" y="90"/>
                  </a:cubicBezTo>
                  <a:cubicBezTo>
                    <a:pt x="68" y="75"/>
                    <a:pt x="77" y="59"/>
                    <a:pt x="70" y="4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5" name="Google Shape;1075;p21"/>
            <p:cNvSpPr/>
            <p:nvPr/>
          </p:nvSpPr>
          <p:spPr>
            <a:xfrm>
              <a:off x="8180358" y="2043733"/>
              <a:ext cx="5672" cy="0"/>
            </a:xfrm>
            <a:custGeom>
              <a:avLst/>
              <a:gdLst/>
              <a:ahLst/>
              <a:cxnLst/>
              <a:rect l="l" t="t" r="r" b="b"/>
              <a:pathLst>
                <a:path w="1" h="120000" extrusionOk="0">
                  <a:moveTo>
                    <a:pt x="0" y="0"/>
                  </a:moveTo>
                  <a:cubicBezTo>
                    <a:pt x="0" y="0"/>
                    <a:pt x="1" y="0"/>
                    <a:pt x="1" y="0"/>
                  </a:cubicBezTo>
                  <a:cubicBezTo>
                    <a:pt x="1" y="0"/>
                    <a:pt x="1" y="0"/>
                    <a:pt x="1" y="0"/>
                  </a:cubicBezTo>
                  <a:cubicBezTo>
                    <a:pt x="1"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6" name="Google Shape;1076;p21"/>
            <p:cNvSpPr/>
            <p:nvPr/>
          </p:nvSpPr>
          <p:spPr>
            <a:xfrm>
              <a:off x="8072628" y="1777246"/>
              <a:ext cx="11340" cy="22680"/>
            </a:xfrm>
            <a:custGeom>
              <a:avLst/>
              <a:gdLst/>
              <a:ahLst/>
              <a:cxnLst/>
              <a:rect l="l" t="t" r="r" b="b"/>
              <a:pathLst>
                <a:path w="2" h="4" extrusionOk="0">
                  <a:moveTo>
                    <a:pt x="2" y="0"/>
                  </a:moveTo>
                  <a:cubicBezTo>
                    <a:pt x="2" y="1"/>
                    <a:pt x="1" y="3"/>
                    <a:pt x="0" y="4"/>
                  </a:cubicBezTo>
                  <a:cubicBezTo>
                    <a:pt x="0" y="4"/>
                    <a:pt x="0" y="4"/>
                    <a:pt x="0" y="4"/>
                  </a:cubicBezTo>
                  <a:cubicBezTo>
                    <a:pt x="0" y="4"/>
                    <a:pt x="0" y="4"/>
                    <a:pt x="0" y="4"/>
                  </a:cubicBezTo>
                  <a:cubicBezTo>
                    <a:pt x="1" y="3"/>
                    <a:pt x="2" y="1"/>
                    <a:pt x="2" y="0"/>
                  </a:cubicBezTo>
                  <a:cubicBezTo>
                    <a:pt x="2" y="0"/>
                    <a:pt x="2" y="0"/>
                    <a:pt x="2"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7" name="Google Shape;1077;p21"/>
            <p:cNvSpPr/>
            <p:nvPr/>
          </p:nvSpPr>
          <p:spPr>
            <a:xfrm>
              <a:off x="8395814" y="1799926"/>
              <a:ext cx="5672" cy="39692"/>
            </a:xfrm>
            <a:custGeom>
              <a:avLst/>
              <a:gdLst/>
              <a:ahLst/>
              <a:cxnLst/>
              <a:rect l="l" t="t" r="r" b="b"/>
              <a:pathLst>
                <a:path w="1" h="8" extrusionOk="0">
                  <a:moveTo>
                    <a:pt x="0" y="0"/>
                  </a:moveTo>
                  <a:cubicBezTo>
                    <a:pt x="0" y="0"/>
                    <a:pt x="0" y="0"/>
                    <a:pt x="0" y="0"/>
                  </a:cubicBezTo>
                  <a:cubicBezTo>
                    <a:pt x="0" y="0"/>
                    <a:pt x="0" y="0"/>
                    <a:pt x="0" y="0"/>
                  </a:cubicBezTo>
                  <a:cubicBezTo>
                    <a:pt x="0" y="2"/>
                    <a:pt x="1" y="5"/>
                    <a:pt x="1" y="8"/>
                  </a:cubicBezTo>
                  <a:cubicBezTo>
                    <a:pt x="1" y="5"/>
                    <a:pt x="0" y="2"/>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8" name="Google Shape;1078;p21"/>
            <p:cNvSpPr/>
            <p:nvPr/>
          </p:nvSpPr>
          <p:spPr>
            <a:xfrm>
              <a:off x="8407154" y="187363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9" name="Google Shape;1079;p21"/>
            <p:cNvSpPr/>
            <p:nvPr/>
          </p:nvSpPr>
          <p:spPr>
            <a:xfrm>
              <a:off x="8072628" y="1896313"/>
              <a:ext cx="45359" cy="102060"/>
            </a:xfrm>
            <a:custGeom>
              <a:avLst/>
              <a:gdLst/>
              <a:ahLst/>
              <a:cxnLst/>
              <a:rect l="l" t="t" r="r" b="b"/>
              <a:pathLst>
                <a:path w="9" h="20" extrusionOk="0">
                  <a:moveTo>
                    <a:pt x="1" y="1"/>
                  </a:moveTo>
                  <a:cubicBezTo>
                    <a:pt x="2" y="8"/>
                    <a:pt x="5" y="15"/>
                    <a:pt x="9" y="20"/>
                  </a:cubicBezTo>
                  <a:cubicBezTo>
                    <a:pt x="9" y="20"/>
                    <a:pt x="9" y="20"/>
                    <a:pt x="9" y="20"/>
                  </a:cubicBezTo>
                  <a:cubicBezTo>
                    <a:pt x="6" y="17"/>
                    <a:pt x="4" y="13"/>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1" y="4"/>
                    <a:pt x="1" y="3"/>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0" y="0"/>
                    <a:pt x="0" y="0"/>
                    <a:pt x="0" y="0"/>
                  </a:cubicBezTo>
                  <a:cubicBezTo>
                    <a:pt x="0" y="0"/>
                    <a:pt x="0" y="0"/>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0" name="Google Shape;1080;p21"/>
            <p:cNvSpPr/>
            <p:nvPr/>
          </p:nvSpPr>
          <p:spPr>
            <a:xfrm>
              <a:off x="8117987" y="1998373"/>
              <a:ext cx="17012" cy="17012"/>
            </a:xfrm>
            <a:custGeom>
              <a:avLst/>
              <a:gdLst/>
              <a:ahLst/>
              <a:cxnLst/>
              <a:rect l="l" t="t" r="r" b="b"/>
              <a:pathLst>
                <a:path w="4" h="4" extrusionOk="0">
                  <a:moveTo>
                    <a:pt x="0" y="0"/>
                  </a:moveTo>
                  <a:cubicBezTo>
                    <a:pt x="0" y="0"/>
                    <a:pt x="0" y="0"/>
                    <a:pt x="0" y="0"/>
                  </a:cubicBezTo>
                  <a:cubicBezTo>
                    <a:pt x="1" y="1"/>
                    <a:pt x="2" y="3"/>
                    <a:pt x="4" y="4"/>
                  </a:cubicBezTo>
                  <a:cubicBezTo>
                    <a:pt x="2" y="3"/>
                    <a:pt x="1" y="1"/>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1" name="Google Shape;1081;p21"/>
            <p:cNvSpPr/>
            <p:nvPr/>
          </p:nvSpPr>
          <p:spPr>
            <a:xfrm>
              <a:off x="8083968" y="1924665"/>
              <a:ext cx="96390" cy="119071"/>
            </a:xfrm>
            <a:custGeom>
              <a:avLst/>
              <a:gdLst/>
              <a:ahLst/>
              <a:cxnLst/>
              <a:rect l="l" t="t" r="r" b="b"/>
              <a:pathLst>
                <a:path w="20" h="24" extrusionOk="0">
                  <a:moveTo>
                    <a:pt x="0" y="2"/>
                  </a:moveTo>
                  <a:cubicBezTo>
                    <a:pt x="2" y="7"/>
                    <a:pt x="4" y="11"/>
                    <a:pt x="7" y="14"/>
                  </a:cubicBezTo>
                  <a:cubicBezTo>
                    <a:pt x="8" y="15"/>
                    <a:pt x="9" y="17"/>
                    <a:pt x="11" y="18"/>
                  </a:cubicBezTo>
                  <a:cubicBezTo>
                    <a:pt x="11" y="18"/>
                    <a:pt x="11" y="18"/>
                    <a:pt x="11" y="18"/>
                  </a:cubicBezTo>
                  <a:cubicBezTo>
                    <a:pt x="13" y="20"/>
                    <a:pt x="16" y="22"/>
                    <a:pt x="20" y="24"/>
                  </a:cubicBezTo>
                  <a:cubicBezTo>
                    <a:pt x="20" y="24"/>
                    <a:pt x="20" y="24"/>
                    <a:pt x="20" y="24"/>
                  </a:cubicBezTo>
                  <a:cubicBezTo>
                    <a:pt x="20" y="24"/>
                    <a:pt x="20" y="24"/>
                    <a:pt x="20" y="24"/>
                  </a:cubicBezTo>
                  <a:cubicBezTo>
                    <a:pt x="20" y="24"/>
                    <a:pt x="20" y="24"/>
                    <a:pt x="20" y="24"/>
                  </a:cubicBezTo>
                  <a:cubicBezTo>
                    <a:pt x="16" y="22"/>
                    <a:pt x="13" y="20"/>
                    <a:pt x="11" y="18"/>
                  </a:cubicBezTo>
                  <a:cubicBezTo>
                    <a:pt x="6" y="14"/>
                    <a:pt x="2" y="8"/>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40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2" name="Google Shape;1082;p21"/>
            <p:cNvSpPr/>
            <p:nvPr/>
          </p:nvSpPr>
          <p:spPr>
            <a:xfrm>
              <a:off x="8129327" y="1323602"/>
              <a:ext cx="317515" cy="703077"/>
            </a:xfrm>
            <a:custGeom>
              <a:avLst/>
              <a:gdLst/>
              <a:ahLst/>
              <a:cxnLst/>
              <a:rect l="l" t="t" r="r" b="b"/>
              <a:pathLst>
                <a:path w="64" h="141" extrusionOk="0">
                  <a:moveTo>
                    <a:pt x="48" y="34"/>
                  </a:moveTo>
                  <a:cubicBezTo>
                    <a:pt x="42" y="26"/>
                    <a:pt x="40" y="17"/>
                    <a:pt x="36" y="8"/>
                  </a:cubicBezTo>
                  <a:cubicBezTo>
                    <a:pt x="35" y="6"/>
                    <a:pt x="34" y="3"/>
                    <a:pt x="32" y="2"/>
                  </a:cubicBezTo>
                  <a:cubicBezTo>
                    <a:pt x="29" y="0"/>
                    <a:pt x="24" y="3"/>
                    <a:pt x="22" y="6"/>
                  </a:cubicBezTo>
                  <a:cubicBezTo>
                    <a:pt x="20" y="9"/>
                    <a:pt x="20" y="13"/>
                    <a:pt x="19" y="17"/>
                  </a:cubicBezTo>
                  <a:cubicBezTo>
                    <a:pt x="17" y="37"/>
                    <a:pt x="9" y="56"/>
                    <a:pt x="0" y="74"/>
                  </a:cubicBezTo>
                  <a:cubicBezTo>
                    <a:pt x="0" y="86"/>
                    <a:pt x="1" y="99"/>
                    <a:pt x="2" y="111"/>
                  </a:cubicBezTo>
                  <a:cubicBezTo>
                    <a:pt x="13" y="101"/>
                    <a:pt x="6" y="81"/>
                    <a:pt x="15" y="71"/>
                  </a:cubicBezTo>
                  <a:cubicBezTo>
                    <a:pt x="16" y="91"/>
                    <a:pt x="17" y="112"/>
                    <a:pt x="18" y="132"/>
                  </a:cubicBezTo>
                  <a:cubicBezTo>
                    <a:pt x="18" y="136"/>
                    <a:pt x="18" y="140"/>
                    <a:pt x="21" y="141"/>
                  </a:cubicBezTo>
                  <a:cubicBezTo>
                    <a:pt x="26" y="120"/>
                    <a:pt x="30" y="97"/>
                    <a:pt x="32" y="75"/>
                  </a:cubicBezTo>
                  <a:cubicBezTo>
                    <a:pt x="36" y="74"/>
                    <a:pt x="39" y="80"/>
                    <a:pt x="39" y="84"/>
                  </a:cubicBezTo>
                  <a:cubicBezTo>
                    <a:pt x="40" y="97"/>
                    <a:pt x="36" y="111"/>
                    <a:pt x="45" y="120"/>
                  </a:cubicBezTo>
                  <a:cubicBezTo>
                    <a:pt x="48" y="111"/>
                    <a:pt x="51" y="102"/>
                    <a:pt x="54" y="94"/>
                  </a:cubicBezTo>
                  <a:cubicBezTo>
                    <a:pt x="54" y="92"/>
                    <a:pt x="54" y="91"/>
                    <a:pt x="54" y="90"/>
                  </a:cubicBezTo>
                  <a:cubicBezTo>
                    <a:pt x="55" y="75"/>
                    <a:pt x="64" y="59"/>
                    <a:pt x="57" y="46"/>
                  </a:cubicBezTo>
                  <a:cubicBezTo>
                    <a:pt x="55" y="41"/>
                    <a:pt x="51" y="38"/>
                    <a:pt x="48" y="3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3" name="Google Shape;1083;p21"/>
            <p:cNvSpPr/>
            <p:nvPr/>
          </p:nvSpPr>
          <p:spPr>
            <a:xfrm>
              <a:off x="8072628" y="1805594"/>
              <a:ext cx="0" cy="11340"/>
            </a:xfrm>
            <a:custGeom>
              <a:avLst/>
              <a:gdLst/>
              <a:ahLst/>
              <a:cxnLst/>
              <a:rect l="l" t="t" r="r" b="b"/>
              <a:pathLst>
                <a:path w="120000" h="2" extrusionOk="0">
                  <a:moveTo>
                    <a:pt x="0" y="0"/>
                  </a:moveTo>
                  <a:cubicBezTo>
                    <a:pt x="0" y="1"/>
                    <a:pt x="0" y="2"/>
                    <a:pt x="0" y="2"/>
                  </a:cubicBezTo>
                  <a:cubicBezTo>
                    <a:pt x="0" y="2"/>
                    <a:pt x="0" y="2"/>
                    <a:pt x="0" y="2"/>
                  </a:cubicBezTo>
                  <a:cubicBezTo>
                    <a:pt x="0" y="2"/>
                    <a:pt x="0" y="1"/>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4" name="Google Shape;1084;p21"/>
            <p:cNvSpPr/>
            <p:nvPr/>
          </p:nvSpPr>
          <p:spPr>
            <a:xfrm>
              <a:off x="8072628" y="1816934"/>
              <a:ext cx="0" cy="22680"/>
            </a:xfrm>
            <a:custGeom>
              <a:avLst/>
              <a:gdLst/>
              <a:ahLst/>
              <a:cxnLst/>
              <a:rect l="l" t="t" r="r" b="b"/>
              <a:pathLst>
                <a:path w="120000" h="4" extrusionOk="0">
                  <a:moveTo>
                    <a:pt x="0" y="0"/>
                  </a:moveTo>
                  <a:cubicBezTo>
                    <a:pt x="0" y="2"/>
                    <a:pt x="0" y="3"/>
                    <a:pt x="0" y="4"/>
                  </a:cubicBezTo>
                  <a:cubicBezTo>
                    <a:pt x="0" y="4"/>
                    <a:pt x="0" y="4"/>
                    <a:pt x="0" y="4"/>
                  </a:cubicBezTo>
                  <a:cubicBezTo>
                    <a:pt x="0" y="3"/>
                    <a:pt x="0" y="2"/>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5" name="Google Shape;1085;p21"/>
            <p:cNvSpPr/>
            <p:nvPr/>
          </p:nvSpPr>
          <p:spPr>
            <a:xfrm>
              <a:off x="8072628" y="1839614"/>
              <a:ext cx="0" cy="56700"/>
            </a:xfrm>
            <a:custGeom>
              <a:avLst/>
              <a:gdLst/>
              <a:ahLst/>
              <a:cxnLst/>
              <a:rect l="l" t="t" r="r" b="b"/>
              <a:pathLst>
                <a:path w="120000" h="12" extrusionOk="0">
                  <a:moveTo>
                    <a:pt x="0" y="2"/>
                  </a:moveTo>
                  <a:cubicBezTo>
                    <a:pt x="0" y="5"/>
                    <a:pt x="0" y="9"/>
                    <a:pt x="0" y="12"/>
                  </a:cubicBezTo>
                  <a:cubicBezTo>
                    <a:pt x="0" y="9"/>
                    <a:pt x="0" y="5"/>
                    <a:pt x="0" y="2"/>
                  </a:cubicBezTo>
                  <a:cubicBezTo>
                    <a:pt x="0" y="2"/>
                    <a:pt x="0" y="2"/>
                    <a:pt x="0" y="2"/>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6" name="Google Shape;1086;p21"/>
            <p:cNvSpPr/>
            <p:nvPr/>
          </p:nvSpPr>
          <p:spPr>
            <a:xfrm>
              <a:off x="8072628" y="1839614"/>
              <a:ext cx="0" cy="5672"/>
            </a:xfrm>
            <a:custGeom>
              <a:avLst/>
              <a:gdLst/>
              <a:ahLst/>
              <a:cxnLst/>
              <a:rect l="l" t="t" r="r" b="b"/>
              <a:pathLst>
                <a:path w="120000" h="2" extrusionOk="0">
                  <a:moveTo>
                    <a:pt x="0" y="0"/>
                  </a:moveTo>
                  <a:cubicBezTo>
                    <a:pt x="0" y="1"/>
                    <a:pt x="0" y="1"/>
                    <a:pt x="0" y="2"/>
                  </a:cubicBezTo>
                  <a:cubicBezTo>
                    <a:pt x="0" y="2"/>
                    <a:pt x="0" y="2"/>
                    <a:pt x="0" y="2"/>
                  </a:cubicBezTo>
                  <a:cubicBezTo>
                    <a:pt x="0" y="1"/>
                    <a:pt x="0" y="1"/>
                    <a:pt x="0" y="1"/>
                  </a:cubicBezTo>
                  <a:cubicBezTo>
                    <a:pt x="0" y="1"/>
                    <a:pt x="0" y="0"/>
                    <a:pt x="0" y="0"/>
                  </a:cubicBezTo>
                  <a:cubicBezTo>
                    <a:pt x="0" y="0"/>
                    <a:pt x="0" y="0"/>
                    <a:pt x="0" y="0"/>
                  </a:cubicBezTo>
                </a:path>
              </a:pathLst>
            </a:custGeom>
            <a:solidFill>
              <a:srgbClr val="E196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7" name="Google Shape;1087;p21"/>
            <p:cNvSpPr/>
            <p:nvPr/>
          </p:nvSpPr>
          <p:spPr>
            <a:xfrm>
              <a:off x="8072628" y="1799926"/>
              <a:ext cx="0" cy="5672"/>
            </a:xfrm>
            <a:custGeom>
              <a:avLst/>
              <a:gdLst/>
              <a:ahLst/>
              <a:cxnLst/>
              <a:rect l="l" t="t" r="r" b="b"/>
              <a:pathLst>
                <a:path w="120000" h="1" extrusionOk="0">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8" name="Google Shape;1088;p21"/>
            <p:cNvSpPr/>
            <p:nvPr/>
          </p:nvSpPr>
          <p:spPr>
            <a:xfrm>
              <a:off x="8072628" y="1799926"/>
              <a:ext cx="0" cy="39692"/>
            </a:xfrm>
            <a:custGeom>
              <a:avLst/>
              <a:gdLst/>
              <a:ahLst/>
              <a:cxnLst/>
              <a:rect l="l" t="t" r="r" b="b"/>
              <a:pathLst>
                <a:path w="120000" h="8" extrusionOk="0">
                  <a:moveTo>
                    <a:pt x="0" y="0"/>
                  </a:moveTo>
                  <a:cubicBezTo>
                    <a:pt x="0" y="0"/>
                    <a:pt x="0" y="0"/>
                    <a:pt x="0" y="0"/>
                  </a:cubicBezTo>
                  <a:cubicBezTo>
                    <a:pt x="0" y="0"/>
                    <a:pt x="0" y="1"/>
                    <a:pt x="0" y="1"/>
                  </a:cubicBezTo>
                  <a:cubicBezTo>
                    <a:pt x="0" y="1"/>
                    <a:pt x="0" y="1"/>
                    <a:pt x="0" y="1"/>
                  </a:cubicBezTo>
                  <a:cubicBezTo>
                    <a:pt x="0" y="2"/>
                    <a:pt x="0" y="3"/>
                    <a:pt x="0" y="3"/>
                  </a:cubicBezTo>
                  <a:cubicBezTo>
                    <a:pt x="0" y="5"/>
                    <a:pt x="0" y="6"/>
                    <a:pt x="0" y="7"/>
                  </a:cubicBezTo>
                  <a:cubicBezTo>
                    <a:pt x="0" y="7"/>
                    <a:pt x="0" y="7"/>
                    <a:pt x="0" y="7"/>
                  </a:cubicBezTo>
                  <a:cubicBezTo>
                    <a:pt x="0" y="7"/>
                    <a:pt x="0" y="8"/>
                    <a:pt x="0" y="8"/>
                  </a:cubicBezTo>
                  <a:cubicBezTo>
                    <a:pt x="0" y="5"/>
                    <a:pt x="0" y="2"/>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9" name="Google Shape;1089;p21"/>
            <p:cNvSpPr/>
            <p:nvPr/>
          </p:nvSpPr>
          <p:spPr>
            <a:xfrm>
              <a:off x="8401482" y="1839614"/>
              <a:ext cx="5672" cy="22680"/>
            </a:xfrm>
            <a:custGeom>
              <a:avLst/>
              <a:gdLst/>
              <a:ahLst/>
              <a:cxnLst/>
              <a:rect l="l" t="t" r="r" b="b"/>
              <a:pathLst>
                <a:path w="1" h="4" extrusionOk="0">
                  <a:moveTo>
                    <a:pt x="0" y="0"/>
                  </a:moveTo>
                  <a:cubicBezTo>
                    <a:pt x="0" y="0"/>
                    <a:pt x="0" y="0"/>
                    <a:pt x="0" y="0"/>
                  </a:cubicBezTo>
                  <a:cubicBezTo>
                    <a:pt x="1" y="1"/>
                    <a:pt x="1" y="3"/>
                    <a:pt x="1" y="4"/>
                  </a:cubicBezTo>
                  <a:cubicBezTo>
                    <a:pt x="1" y="4"/>
                    <a:pt x="1" y="4"/>
                    <a:pt x="1" y="4"/>
                  </a:cubicBezTo>
                  <a:cubicBezTo>
                    <a:pt x="1" y="3"/>
                    <a:pt x="1" y="1"/>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0" name="Google Shape;1090;p21"/>
            <p:cNvSpPr/>
            <p:nvPr/>
          </p:nvSpPr>
          <p:spPr>
            <a:xfrm>
              <a:off x="8407154" y="1862294"/>
              <a:ext cx="0" cy="11340"/>
            </a:xfrm>
            <a:custGeom>
              <a:avLst/>
              <a:gdLst/>
              <a:ahLst/>
              <a:cxnLst/>
              <a:rect l="l" t="t" r="r" b="b"/>
              <a:pathLst>
                <a:path w="120000" h="2" extrusionOk="0">
                  <a:moveTo>
                    <a:pt x="0" y="2"/>
                  </a:moveTo>
                  <a:cubicBezTo>
                    <a:pt x="0" y="2"/>
                    <a:pt x="0" y="2"/>
                    <a:pt x="0" y="2"/>
                  </a:cubicBezTo>
                  <a:cubicBezTo>
                    <a:pt x="0" y="2"/>
                    <a:pt x="0" y="2"/>
                    <a:pt x="0" y="2"/>
                  </a:cubicBezTo>
                  <a:cubicBezTo>
                    <a:pt x="0" y="2"/>
                    <a:pt x="0" y="2"/>
                    <a:pt x="0" y="2"/>
                  </a:cubicBezTo>
                  <a:cubicBezTo>
                    <a:pt x="0" y="2"/>
                    <a:pt x="0" y="2"/>
                    <a:pt x="0" y="2"/>
                  </a:cubicBezTo>
                  <a:moveTo>
                    <a:pt x="0" y="0"/>
                  </a:moveTo>
                  <a:cubicBezTo>
                    <a:pt x="0" y="0"/>
                    <a:pt x="0" y="0"/>
                    <a:pt x="0" y="0"/>
                  </a:cubicBezTo>
                  <a:cubicBezTo>
                    <a:pt x="0" y="0"/>
                    <a:pt x="0" y="0"/>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1" name="Google Shape;1091;p21"/>
            <p:cNvSpPr/>
            <p:nvPr/>
          </p:nvSpPr>
          <p:spPr>
            <a:xfrm>
              <a:off x="8401482" y="1839614"/>
              <a:ext cx="5672" cy="34020"/>
            </a:xfrm>
            <a:custGeom>
              <a:avLst/>
              <a:gdLst/>
              <a:ahLst/>
              <a:cxnLst/>
              <a:rect l="l" t="t" r="r" b="b"/>
              <a:pathLst>
                <a:path w="1" h="6" extrusionOk="0">
                  <a:moveTo>
                    <a:pt x="0" y="0"/>
                  </a:moveTo>
                  <a:cubicBezTo>
                    <a:pt x="0" y="0"/>
                    <a:pt x="0" y="0"/>
                    <a:pt x="0" y="0"/>
                  </a:cubicBezTo>
                  <a:cubicBezTo>
                    <a:pt x="1" y="2"/>
                    <a:pt x="1" y="4"/>
                    <a:pt x="1" y="6"/>
                  </a:cubicBezTo>
                  <a:cubicBezTo>
                    <a:pt x="1" y="6"/>
                    <a:pt x="1" y="6"/>
                    <a:pt x="1" y="6"/>
                  </a:cubicBezTo>
                  <a:cubicBezTo>
                    <a:pt x="1" y="5"/>
                    <a:pt x="1" y="5"/>
                    <a:pt x="1" y="4"/>
                  </a:cubicBezTo>
                  <a:cubicBezTo>
                    <a:pt x="1" y="4"/>
                    <a:pt x="1" y="4"/>
                    <a:pt x="1" y="4"/>
                  </a:cubicBezTo>
                  <a:cubicBezTo>
                    <a:pt x="1" y="3"/>
                    <a:pt x="1" y="1"/>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2" name="Google Shape;1092;p21"/>
            <p:cNvSpPr/>
            <p:nvPr/>
          </p:nvSpPr>
          <p:spPr>
            <a:xfrm>
              <a:off x="8401482" y="1873633"/>
              <a:ext cx="5672" cy="22680"/>
            </a:xfrm>
            <a:custGeom>
              <a:avLst/>
              <a:gdLst/>
              <a:ahLst/>
              <a:cxnLst/>
              <a:rect l="l" t="t" r="r" b="b"/>
              <a:pathLst>
                <a:path w="1" h="5" extrusionOk="0">
                  <a:moveTo>
                    <a:pt x="1" y="0"/>
                  </a:moveTo>
                  <a:cubicBezTo>
                    <a:pt x="1" y="1"/>
                    <a:pt x="1" y="2"/>
                    <a:pt x="1" y="2"/>
                  </a:cubicBezTo>
                  <a:cubicBezTo>
                    <a:pt x="0" y="3"/>
                    <a:pt x="0" y="4"/>
                    <a:pt x="0" y="5"/>
                  </a:cubicBezTo>
                  <a:cubicBezTo>
                    <a:pt x="0" y="5"/>
                    <a:pt x="0" y="5"/>
                    <a:pt x="0" y="5"/>
                  </a:cubicBezTo>
                  <a:cubicBezTo>
                    <a:pt x="0" y="3"/>
                    <a:pt x="1" y="2"/>
                    <a:pt x="1"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3" name="Google Shape;1093;p21"/>
            <p:cNvSpPr/>
            <p:nvPr/>
          </p:nvSpPr>
          <p:spPr>
            <a:xfrm>
              <a:off x="8373135" y="1896313"/>
              <a:ext cx="28351" cy="62371"/>
            </a:xfrm>
            <a:custGeom>
              <a:avLst/>
              <a:gdLst/>
              <a:ahLst/>
              <a:cxnLst/>
              <a:rect l="l" t="t" r="r" b="b"/>
              <a:pathLst>
                <a:path w="5" h="12" extrusionOk="0">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5" y="0"/>
                  </a:moveTo>
                  <a:cubicBezTo>
                    <a:pt x="5" y="0"/>
                    <a:pt x="5" y="0"/>
                    <a:pt x="5" y="0"/>
                  </a:cubicBezTo>
                  <a:cubicBezTo>
                    <a:pt x="3" y="4"/>
                    <a:pt x="2" y="8"/>
                    <a:pt x="0" y="12"/>
                  </a:cubicBezTo>
                  <a:cubicBezTo>
                    <a:pt x="2" y="8"/>
                    <a:pt x="3" y="4"/>
                    <a:pt x="5"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4" name="Google Shape;1094;p21"/>
            <p:cNvSpPr/>
            <p:nvPr/>
          </p:nvSpPr>
          <p:spPr>
            <a:xfrm>
              <a:off x="8339115" y="1879305"/>
              <a:ext cx="68039" cy="119071"/>
            </a:xfrm>
            <a:custGeom>
              <a:avLst/>
              <a:gdLst/>
              <a:ahLst/>
              <a:cxnLst/>
              <a:rect l="l" t="t" r="r" b="b"/>
              <a:pathLst>
                <a:path w="13" h="24" extrusionOk="0">
                  <a:moveTo>
                    <a:pt x="13" y="0"/>
                  </a:moveTo>
                  <a:cubicBezTo>
                    <a:pt x="10" y="9"/>
                    <a:pt x="6" y="17"/>
                    <a:pt x="0" y="24"/>
                  </a:cubicBezTo>
                  <a:cubicBezTo>
                    <a:pt x="3" y="21"/>
                    <a:pt x="5" y="18"/>
                    <a:pt x="7" y="15"/>
                  </a:cubicBezTo>
                  <a:cubicBezTo>
                    <a:pt x="7" y="15"/>
                    <a:pt x="7" y="15"/>
                    <a:pt x="7" y="15"/>
                  </a:cubicBezTo>
                  <a:cubicBezTo>
                    <a:pt x="7" y="15"/>
                    <a:pt x="7" y="15"/>
                    <a:pt x="7" y="15"/>
                  </a:cubicBezTo>
                  <a:cubicBezTo>
                    <a:pt x="7" y="15"/>
                    <a:pt x="7" y="15"/>
                    <a:pt x="7" y="15"/>
                  </a:cubicBezTo>
                  <a:cubicBezTo>
                    <a:pt x="7" y="15"/>
                    <a:pt x="7" y="15"/>
                    <a:pt x="7" y="15"/>
                  </a:cubicBezTo>
                  <a:cubicBezTo>
                    <a:pt x="9" y="11"/>
                    <a:pt x="10" y="7"/>
                    <a:pt x="12" y="3"/>
                  </a:cubicBezTo>
                  <a:cubicBezTo>
                    <a:pt x="12" y="2"/>
                    <a:pt x="12" y="1"/>
                    <a:pt x="13"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5" name="Google Shape;1095;p21"/>
            <p:cNvSpPr/>
            <p:nvPr/>
          </p:nvSpPr>
          <p:spPr>
            <a:xfrm>
              <a:off x="8072628" y="1896313"/>
              <a:ext cx="5672" cy="5672"/>
            </a:xfrm>
            <a:custGeom>
              <a:avLst/>
              <a:gdLst/>
              <a:ahLst/>
              <a:cxnLst/>
              <a:rect l="l" t="t" r="r" b="b"/>
              <a:pathLst>
                <a:path w="1" h="1" extrusionOk="0">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1" y="0"/>
                    <a:pt x="1" y="0"/>
                    <a:pt x="1" y="1"/>
                  </a:cubicBezTo>
                  <a:cubicBezTo>
                    <a:pt x="1" y="0"/>
                    <a:pt x="1"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6" name="Google Shape;1096;p21"/>
            <p:cNvSpPr/>
            <p:nvPr/>
          </p:nvSpPr>
          <p:spPr>
            <a:xfrm>
              <a:off x="8072628" y="1845285"/>
              <a:ext cx="11340" cy="79380"/>
            </a:xfrm>
            <a:custGeom>
              <a:avLst/>
              <a:gdLst/>
              <a:ahLst/>
              <a:cxnLst/>
              <a:rect l="l" t="t" r="r" b="b"/>
              <a:pathLst>
                <a:path w="2" h="16" extrusionOk="0">
                  <a:moveTo>
                    <a:pt x="0" y="0"/>
                  </a:moveTo>
                  <a:cubicBezTo>
                    <a:pt x="0" y="3"/>
                    <a:pt x="0" y="7"/>
                    <a:pt x="0" y="10"/>
                  </a:cubicBezTo>
                  <a:cubicBezTo>
                    <a:pt x="0" y="10"/>
                    <a:pt x="0" y="10"/>
                    <a:pt x="0" y="10"/>
                  </a:cubicBezTo>
                  <a:cubicBezTo>
                    <a:pt x="1" y="10"/>
                    <a:pt x="1" y="10"/>
                    <a:pt x="1" y="11"/>
                  </a:cubicBezTo>
                  <a:cubicBezTo>
                    <a:pt x="1" y="11"/>
                    <a:pt x="1" y="11"/>
                    <a:pt x="1" y="11"/>
                  </a:cubicBezTo>
                  <a:cubicBezTo>
                    <a:pt x="1" y="11"/>
                    <a:pt x="1" y="11"/>
                    <a:pt x="1" y="11"/>
                  </a:cubicBezTo>
                  <a:cubicBezTo>
                    <a:pt x="1" y="11"/>
                    <a:pt x="1" y="11"/>
                    <a:pt x="1" y="11"/>
                  </a:cubicBezTo>
                  <a:cubicBezTo>
                    <a:pt x="1" y="11"/>
                    <a:pt x="1" y="11"/>
                    <a:pt x="1" y="11"/>
                  </a:cubicBezTo>
                  <a:cubicBezTo>
                    <a:pt x="1" y="13"/>
                    <a:pt x="1" y="14"/>
                    <a:pt x="2" y="16"/>
                  </a:cubicBezTo>
                  <a:cubicBezTo>
                    <a:pt x="0" y="11"/>
                    <a:pt x="0" y="5"/>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7" name="Google Shape;1097;p21"/>
            <p:cNvSpPr/>
            <p:nvPr/>
          </p:nvSpPr>
          <p:spPr>
            <a:xfrm>
              <a:off x="8072628" y="1839614"/>
              <a:ext cx="0" cy="5672"/>
            </a:xfrm>
            <a:custGeom>
              <a:avLst/>
              <a:gdLst/>
              <a:ahLst/>
              <a:cxnLst/>
              <a:rect l="l" t="t" r="r" b="b"/>
              <a:pathLst>
                <a:path w="120000" h="1" extrusionOk="0">
                  <a:moveTo>
                    <a:pt x="0" y="0"/>
                  </a:moveTo>
                  <a:cubicBezTo>
                    <a:pt x="0" y="0"/>
                    <a:pt x="0" y="0"/>
                    <a:pt x="0" y="1"/>
                  </a:cubicBezTo>
                  <a:cubicBezTo>
                    <a:pt x="0" y="1"/>
                    <a:pt x="0" y="1"/>
                    <a:pt x="0" y="1"/>
                  </a:cubicBezTo>
                  <a:cubicBezTo>
                    <a:pt x="0" y="0"/>
                    <a:pt x="0" y="0"/>
                    <a:pt x="0" y="0"/>
                  </a:cubicBezTo>
                </a:path>
              </a:pathLst>
            </a:custGeom>
            <a:solidFill>
              <a:srgbClr val="D235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8" name="Google Shape;1098;p21"/>
            <p:cNvSpPr/>
            <p:nvPr/>
          </p:nvSpPr>
          <p:spPr>
            <a:xfrm>
              <a:off x="8083968" y="1924665"/>
              <a:ext cx="0" cy="11340"/>
            </a:xfrm>
            <a:custGeom>
              <a:avLst/>
              <a:gdLst/>
              <a:ahLst/>
              <a:cxnLst/>
              <a:rect l="l" t="t" r="r" b="b"/>
              <a:pathLst>
                <a:path w="120000" h="2" extrusionOk="0">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9" name="Google Shape;1099;p21"/>
            <p:cNvSpPr/>
            <p:nvPr/>
          </p:nvSpPr>
          <p:spPr>
            <a:xfrm>
              <a:off x="8407154" y="1873633"/>
              <a:ext cx="5400" cy="5400"/>
            </a:xfrm>
            <a:prstGeom prst="ellipse">
              <a:avLst/>
            </a:prstGeom>
            <a:solidFill>
              <a:srgbClr val="CB150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0" name="Google Shape;1100;p21"/>
            <p:cNvSpPr/>
            <p:nvPr/>
          </p:nvSpPr>
          <p:spPr>
            <a:xfrm>
              <a:off x="8214374" y="1890642"/>
              <a:ext cx="147418" cy="141751"/>
            </a:xfrm>
            <a:custGeom>
              <a:avLst/>
              <a:gdLst/>
              <a:ahLst/>
              <a:cxnLst/>
              <a:rect l="l" t="t" r="r" b="b"/>
              <a:pathLst>
                <a:path w="29" h="28" extrusionOk="0">
                  <a:moveTo>
                    <a:pt x="6" y="16"/>
                  </a:moveTo>
                  <a:cubicBezTo>
                    <a:pt x="4" y="16"/>
                    <a:pt x="2" y="16"/>
                    <a:pt x="0" y="17"/>
                  </a:cubicBezTo>
                  <a:cubicBezTo>
                    <a:pt x="0" y="18"/>
                    <a:pt x="0" y="18"/>
                    <a:pt x="0" y="19"/>
                  </a:cubicBezTo>
                  <a:cubicBezTo>
                    <a:pt x="0" y="23"/>
                    <a:pt x="0" y="27"/>
                    <a:pt x="3" y="28"/>
                  </a:cubicBezTo>
                  <a:cubicBezTo>
                    <a:pt x="4" y="24"/>
                    <a:pt x="5" y="20"/>
                    <a:pt x="6" y="16"/>
                  </a:cubicBezTo>
                  <a:moveTo>
                    <a:pt x="26" y="2"/>
                  </a:moveTo>
                  <a:cubicBezTo>
                    <a:pt x="26" y="3"/>
                    <a:pt x="25" y="4"/>
                    <a:pt x="25" y="4"/>
                  </a:cubicBezTo>
                  <a:cubicBezTo>
                    <a:pt x="25" y="5"/>
                    <a:pt x="26" y="6"/>
                    <a:pt x="27" y="7"/>
                  </a:cubicBezTo>
                  <a:cubicBezTo>
                    <a:pt x="27" y="6"/>
                    <a:pt x="27" y="6"/>
                    <a:pt x="27" y="5"/>
                  </a:cubicBezTo>
                  <a:cubicBezTo>
                    <a:pt x="27" y="4"/>
                    <a:pt x="27" y="3"/>
                    <a:pt x="26" y="2"/>
                  </a:cubicBezTo>
                  <a:moveTo>
                    <a:pt x="29" y="0"/>
                  </a:moveTo>
                  <a:cubicBezTo>
                    <a:pt x="29" y="0"/>
                    <a:pt x="29" y="0"/>
                    <a:pt x="28" y="1"/>
                  </a:cubicBezTo>
                  <a:cubicBezTo>
                    <a:pt x="28" y="1"/>
                    <a:pt x="28" y="1"/>
                    <a:pt x="29" y="2"/>
                  </a:cubicBezTo>
                  <a:cubicBezTo>
                    <a:pt x="28" y="3"/>
                    <a:pt x="28" y="3"/>
                    <a:pt x="28" y="3"/>
                  </a:cubicBezTo>
                  <a:cubicBezTo>
                    <a:pt x="28" y="2"/>
                    <a:pt x="29" y="1"/>
                    <a:pt x="29"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101" name="Google Shape;1101;p21"/>
          <p:cNvGrpSpPr/>
          <p:nvPr/>
        </p:nvGrpSpPr>
        <p:grpSpPr>
          <a:xfrm rot="6711696">
            <a:off x="-257758" y="552377"/>
            <a:ext cx="1877308" cy="1068739"/>
            <a:chOff x="2213401" y="1272925"/>
            <a:chExt cx="549276" cy="312737"/>
          </a:xfrm>
        </p:grpSpPr>
        <p:sp>
          <p:nvSpPr>
            <p:cNvPr id="1102" name="Google Shape;1102;p21"/>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3" name="Google Shape;1103;p21"/>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4" name="Google Shape;1104;p21"/>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5" name="Google Shape;1105;p21"/>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6" name="Google Shape;1106;p21"/>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7" name="Google Shape;1107;p21"/>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8" name="Google Shape;1108;p21"/>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9" name="Google Shape;1109;p21"/>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0" name="Google Shape;1110;p21"/>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1" name="Google Shape;1111;p21"/>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2" name="Google Shape;1112;p21"/>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3" name="Google Shape;1113;p21"/>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4" name="Google Shape;1114;p21"/>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5" name="Google Shape;1115;p21"/>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6" name="Google Shape;1116;p21"/>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7" name="Google Shape;1117;p21"/>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8" name="Google Shape;1118;p21"/>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9" name="Google Shape;1119;p21"/>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0" name="Google Shape;1120;p21"/>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1" name="Google Shape;1121;p21"/>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2" name="Google Shape;1122;p21"/>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3" name="Google Shape;1123;p21"/>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4" name="Google Shape;1124;p21"/>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5" name="Google Shape;1125;p21"/>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6" name="Google Shape;1126;p21"/>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7" name="Google Shape;1127;p21"/>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8" name="Google Shape;1128;p21"/>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9" name="Google Shape;1129;p21"/>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0" name="Google Shape;1130;p21"/>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1" name="Google Shape;1131;p21"/>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2" name="Google Shape;1132;p21"/>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3" name="Google Shape;1133;p21"/>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4" name="Google Shape;1134;p21"/>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5" name="Google Shape;1135;p21"/>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6" name="Google Shape;1136;p21"/>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7" name="Google Shape;1137;p21"/>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8" name="Google Shape;1138;p21"/>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139" name="Google Shape;1139;p21"/>
          <p:cNvSpPr/>
          <p:nvPr/>
        </p:nvSpPr>
        <p:spPr>
          <a:xfrm>
            <a:off x="11583551" y="591399"/>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0" name="Google Shape;1140;p21"/>
          <p:cNvSpPr/>
          <p:nvPr/>
        </p:nvSpPr>
        <p:spPr>
          <a:xfrm>
            <a:off x="374367" y="3858121"/>
            <a:ext cx="183033" cy="18323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1" name="Google Shape;1141;p21"/>
          <p:cNvSpPr/>
          <p:nvPr/>
        </p:nvSpPr>
        <p:spPr>
          <a:xfrm>
            <a:off x="9503668" y="6471221"/>
            <a:ext cx="183033" cy="18323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71262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142"/>
        <p:cNvGrpSpPr/>
        <p:nvPr/>
      </p:nvGrpSpPr>
      <p:grpSpPr>
        <a:xfrm>
          <a:off x="0" y="0"/>
          <a:ext cx="0" cy="0"/>
          <a:chOff x="0" y="0"/>
          <a:chExt cx="0" cy="0"/>
        </a:xfrm>
      </p:grpSpPr>
      <p:cxnSp>
        <p:nvCxnSpPr>
          <p:cNvPr id="1143" name="Google Shape;1143;p22"/>
          <p:cNvCxnSpPr>
            <a:stCxn id="1144" idx="0"/>
          </p:cNvCxnSpPr>
          <p:nvPr/>
        </p:nvCxnSpPr>
        <p:spPr>
          <a:xfrm rot="10800000">
            <a:off x="267895" y="-2874148"/>
            <a:ext cx="0" cy="3003600"/>
          </a:xfrm>
          <a:prstGeom prst="straightConnector1">
            <a:avLst/>
          </a:prstGeom>
          <a:noFill/>
          <a:ln w="19050" cap="flat" cmpd="sng">
            <a:solidFill>
              <a:schemeClr val="accent2"/>
            </a:solidFill>
            <a:prstDash val="solid"/>
            <a:round/>
            <a:headEnd type="none" w="med" len="med"/>
            <a:tailEnd type="none" w="med" len="med"/>
          </a:ln>
        </p:spPr>
      </p:cxnSp>
      <p:pic>
        <p:nvPicPr>
          <p:cNvPr id="1145" name="Google Shape;1145;p22"/>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146" name="Google Shape;1146;p22"/>
          <p:cNvGrpSpPr/>
          <p:nvPr/>
        </p:nvGrpSpPr>
        <p:grpSpPr>
          <a:xfrm rot="-1010462">
            <a:off x="10199063" y="5045817"/>
            <a:ext cx="2083935" cy="2185683"/>
            <a:chOff x="6714863" y="5216513"/>
            <a:chExt cx="877887" cy="920750"/>
          </a:xfrm>
        </p:grpSpPr>
        <p:sp>
          <p:nvSpPr>
            <p:cNvPr id="1147" name="Google Shape;1147;p22"/>
            <p:cNvSpPr/>
            <p:nvPr/>
          </p:nvSpPr>
          <p:spPr>
            <a:xfrm>
              <a:off x="6716450" y="5583225"/>
              <a:ext cx="425450" cy="381000"/>
            </a:xfrm>
            <a:custGeom>
              <a:avLst/>
              <a:gdLst/>
              <a:ahLst/>
              <a:cxnLst/>
              <a:rect l="l" t="t" r="r" b="b"/>
              <a:pathLst>
                <a:path w="268" h="240" extrusionOk="0">
                  <a:moveTo>
                    <a:pt x="0" y="0"/>
                  </a:moveTo>
                  <a:lnTo>
                    <a:pt x="260" y="240"/>
                  </a:lnTo>
                  <a:lnTo>
                    <a:pt x="268" y="223"/>
                  </a:lnTo>
                  <a:lnTo>
                    <a:pt x="57" y="0"/>
                  </a:lnTo>
                  <a:lnTo>
                    <a:pt x="0" y="0"/>
                  </a:lnTo>
                  <a:close/>
                </a:path>
              </a:pathLst>
            </a:custGeom>
            <a:solidFill>
              <a:srgbClr val="754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8" name="Google Shape;1148;p22"/>
            <p:cNvSpPr/>
            <p:nvPr/>
          </p:nvSpPr>
          <p:spPr>
            <a:xfrm>
              <a:off x="6716450" y="5583225"/>
              <a:ext cx="425450" cy="381000"/>
            </a:xfrm>
            <a:custGeom>
              <a:avLst/>
              <a:gdLst/>
              <a:ahLst/>
              <a:cxnLst/>
              <a:rect l="l" t="t" r="r" b="b"/>
              <a:pathLst>
                <a:path w="268" h="240" extrusionOk="0">
                  <a:moveTo>
                    <a:pt x="0" y="0"/>
                  </a:moveTo>
                  <a:lnTo>
                    <a:pt x="260" y="240"/>
                  </a:lnTo>
                  <a:lnTo>
                    <a:pt x="268" y="223"/>
                  </a:lnTo>
                  <a:lnTo>
                    <a:pt x="57" y="0"/>
                  </a:lnTo>
                  <a:lnTo>
                    <a:pt x="0" y="0"/>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9" name="Google Shape;1149;p22"/>
            <p:cNvSpPr/>
            <p:nvPr/>
          </p:nvSpPr>
          <p:spPr>
            <a:xfrm>
              <a:off x="7095863" y="5937238"/>
              <a:ext cx="65088" cy="200025"/>
            </a:xfrm>
            <a:custGeom>
              <a:avLst/>
              <a:gdLst/>
              <a:ahLst/>
              <a:cxnLst/>
              <a:rect l="l" t="t" r="r" b="b"/>
              <a:pathLst>
                <a:path w="46" h="144" extrusionOk="0">
                  <a:moveTo>
                    <a:pt x="38" y="0"/>
                  </a:moveTo>
                  <a:cubicBezTo>
                    <a:pt x="31" y="9"/>
                    <a:pt x="20" y="22"/>
                    <a:pt x="14" y="34"/>
                  </a:cubicBezTo>
                  <a:cubicBezTo>
                    <a:pt x="6" y="48"/>
                    <a:pt x="0" y="69"/>
                    <a:pt x="7" y="84"/>
                  </a:cubicBezTo>
                  <a:cubicBezTo>
                    <a:pt x="9" y="89"/>
                    <a:pt x="12" y="94"/>
                    <a:pt x="14" y="100"/>
                  </a:cubicBezTo>
                  <a:cubicBezTo>
                    <a:pt x="18" y="113"/>
                    <a:pt x="12" y="129"/>
                    <a:pt x="1" y="137"/>
                  </a:cubicBezTo>
                  <a:cubicBezTo>
                    <a:pt x="14" y="139"/>
                    <a:pt x="28" y="141"/>
                    <a:pt x="42" y="144"/>
                  </a:cubicBezTo>
                  <a:cubicBezTo>
                    <a:pt x="46" y="129"/>
                    <a:pt x="46" y="113"/>
                    <a:pt x="40" y="99"/>
                  </a:cubicBezTo>
                  <a:cubicBezTo>
                    <a:pt x="37" y="89"/>
                    <a:pt x="31" y="79"/>
                    <a:pt x="28" y="69"/>
                  </a:cubicBezTo>
                  <a:cubicBezTo>
                    <a:pt x="21" y="46"/>
                    <a:pt x="30" y="22"/>
                    <a:pt x="38"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0" name="Google Shape;1150;p22"/>
            <p:cNvSpPr/>
            <p:nvPr/>
          </p:nvSpPr>
          <p:spPr>
            <a:xfrm>
              <a:off x="7143488" y="5956288"/>
              <a:ext cx="101600" cy="150813"/>
            </a:xfrm>
            <a:custGeom>
              <a:avLst/>
              <a:gdLst/>
              <a:ahLst/>
              <a:cxnLst/>
              <a:rect l="l" t="t" r="r" b="b"/>
              <a:pathLst>
                <a:path w="73" h="108" extrusionOk="0">
                  <a:moveTo>
                    <a:pt x="70" y="79"/>
                  </a:moveTo>
                  <a:cubicBezTo>
                    <a:pt x="67" y="74"/>
                    <a:pt x="63" y="68"/>
                    <a:pt x="58" y="63"/>
                  </a:cubicBezTo>
                  <a:cubicBezTo>
                    <a:pt x="52" y="58"/>
                    <a:pt x="45" y="55"/>
                    <a:pt x="38" y="51"/>
                  </a:cubicBezTo>
                  <a:cubicBezTo>
                    <a:pt x="20" y="41"/>
                    <a:pt x="7" y="21"/>
                    <a:pt x="5" y="0"/>
                  </a:cubicBezTo>
                  <a:cubicBezTo>
                    <a:pt x="1" y="12"/>
                    <a:pt x="0" y="24"/>
                    <a:pt x="1" y="37"/>
                  </a:cubicBezTo>
                  <a:cubicBezTo>
                    <a:pt x="3" y="49"/>
                    <a:pt x="8" y="61"/>
                    <a:pt x="18" y="70"/>
                  </a:cubicBezTo>
                  <a:cubicBezTo>
                    <a:pt x="21" y="73"/>
                    <a:pt x="25" y="75"/>
                    <a:pt x="28" y="78"/>
                  </a:cubicBezTo>
                  <a:cubicBezTo>
                    <a:pt x="37" y="86"/>
                    <a:pt x="43" y="96"/>
                    <a:pt x="46" y="108"/>
                  </a:cubicBezTo>
                  <a:cubicBezTo>
                    <a:pt x="49" y="103"/>
                    <a:pt x="56" y="101"/>
                    <a:pt x="61" y="99"/>
                  </a:cubicBezTo>
                  <a:cubicBezTo>
                    <a:pt x="67" y="97"/>
                    <a:pt x="73" y="92"/>
                    <a:pt x="73" y="86"/>
                  </a:cubicBezTo>
                  <a:cubicBezTo>
                    <a:pt x="72" y="84"/>
                    <a:pt x="71" y="82"/>
                    <a:pt x="70" y="7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1" name="Google Shape;1151;p22"/>
            <p:cNvSpPr/>
            <p:nvPr/>
          </p:nvSpPr>
          <p:spPr>
            <a:xfrm>
              <a:off x="7164125" y="5583225"/>
              <a:ext cx="427038" cy="381000"/>
            </a:xfrm>
            <a:custGeom>
              <a:avLst/>
              <a:gdLst/>
              <a:ahLst/>
              <a:cxnLst/>
              <a:rect l="l" t="t" r="r" b="b"/>
              <a:pathLst>
                <a:path w="269" h="240" extrusionOk="0">
                  <a:moveTo>
                    <a:pt x="269" y="0"/>
                  </a:moveTo>
                  <a:lnTo>
                    <a:pt x="0" y="240"/>
                  </a:lnTo>
                  <a:lnTo>
                    <a:pt x="0" y="223"/>
                  </a:lnTo>
                  <a:lnTo>
                    <a:pt x="211" y="0"/>
                  </a:lnTo>
                  <a:lnTo>
                    <a:pt x="269"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2" name="Google Shape;1152;p22"/>
            <p:cNvSpPr/>
            <p:nvPr/>
          </p:nvSpPr>
          <p:spPr>
            <a:xfrm>
              <a:off x="7164125" y="5583225"/>
              <a:ext cx="427038" cy="381000"/>
            </a:xfrm>
            <a:custGeom>
              <a:avLst/>
              <a:gdLst/>
              <a:ahLst/>
              <a:cxnLst/>
              <a:rect l="l" t="t" r="r" b="b"/>
              <a:pathLst>
                <a:path w="269" h="240" extrusionOk="0">
                  <a:moveTo>
                    <a:pt x="269" y="0"/>
                  </a:moveTo>
                  <a:lnTo>
                    <a:pt x="0" y="240"/>
                  </a:lnTo>
                  <a:lnTo>
                    <a:pt x="0" y="223"/>
                  </a:lnTo>
                  <a:lnTo>
                    <a:pt x="211" y="0"/>
                  </a:lnTo>
                  <a:lnTo>
                    <a:pt x="26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3" name="Google Shape;1153;p22"/>
            <p:cNvSpPr/>
            <p:nvPr/>
          </p:nvSpPr>
          <p:spPr>
            <a:xfrm>
              <a:off x="7116500" y="5926125"/>
              <a:ext cx="57300" cy="55500"/>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4" name="Google Shape;1154;p22"/>
            <p:cNvSpPr/>
            <p:nvPr/>
          </p:nvSpPr>
          <p:spPr>
            <a:xfrm>
              <a:off x="7353038" y="5583225"/>
              <a:ext cx="219075" cy="157163"/>
            </a:xfrm>
            <a:custGeom>
              <a:avLst/>
              <a:gdLst/>
              <a:ahLst/>
              <a:cxnLst/>
              <a:rect l="l" t="t" r="r" b="b"/>
              <a:pathLst>
                <a:path w="158" h="113" extrusionOk="0">
                  <a:moveTo>
                    <a:pt x="144" y="0"/>
                  </a:moveTo>
                  <a:cubicBezTo>
                    <a:pt x="106" y="0"/>
                    <a:pt x="106" y="0"/>
                    <a:pt x="106" y="0"/>
                  </a:cubicBezTo>
                  <a:cubicBezTo>
                    <a:pt x="0" y="113"/>
                    <a:pt x="0" y="113"/>
                    <a:pt x="0" y="113"/>
                  </a:cubicBezTo>
                  <a:cubicBezTo>
                    <a:pt x="10" y="111"/>
                    <a:pt x="21" y="109"/>
                    <a:pt x="31" y="107"/>
                  </a:cubicBezTo>
                  <a:cubicBezTo>
                    <a:pt x="31" y="107"/>
                    <a:pt x="31" y="107"/>
                    <a:pt x="31" y="107"/>
                  </a:cubicBezTo>
                  <a:cubicBezTo>
                    <a:pt x="32" y="107"/>
                    <a:pt x="32" y="107"/>
                    <a:pt x="32" y="107"/>
                  </a:cubicBezTo>
                  <a:cubicBezTo>
                    <a:pt x="33" y="106"/>
                    <a:pt x="33" y="106"/>
                    <a:pt x="33" y="106"/>
                  </a:cubicBezTo>
                  <a:cubicBezTo>
                    <a:pt x="33" y="106"/>
                    <a:pt x="33" y="106"/>
                    <a:pt x="33" y="106"/>
                  </a:cubicBezTo>
                  <a:cubicBezTo>
                    <a:pt x="43" y="104"/>
                    <a:pt x="52" y="102"/>
                    <a:pt x="61" y="99"/>
                  </a:cubicBezTo>
                  <a:cubicBezTo>
                    <a:pt x="158" y="12"/>
                    <a:pt x="158" y="12"/>
                    <a:pt x="158" y="12"/>
                  </a:cubicBezTo>
                  <a:cubicBezTo>
                    <a:pt x="144" y="0"/>
                    <a:pt x="144" y="0"/>
                    <a:pt x="144"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5" name="Google Shape;1155;p22"/>
            <p:cNvSpPr/>
            <p:nvPr/>
          </p:nvSpPr>
          <p:spPr>
            <a:xfrm>
              <a:off x="6716450" y="5216513"/>
              <a:ext cx="874713" cy="501650"/>
            </a:xfrm>
            <a:custGeom>
              <a:avLst/>
              <a:gdLst/>
              <a:ahLst/>
              <a:cxnLst/>
              <a:rect l="l" t="t" r="r" b="b"/>
              <a:pathLst>
                <a:path w="629" h="360" extrusionOk="0">
                  <a:moveTo>
                    <a:pt x="314" y="0"/>
                  </a:moveTo>
                  <a:cubicBezTo>
                    <a:pt x="0" y="263"/>
                    <a:pt x="0" y="263"/>
                    <a:pt x="0" y="263"/>
                  </a:cubicBezTo>
                  <a:cubicBezTo>
                    <a:pt x="0" y="263"/>
                    <a:pt x="30" y="360"/>
                    <a:pt x="314" y="360"/>
                  </a:cubicBezTo>
                  <a:cubicBezTo>
                    <a:pt x="598" y="360"/>
                    <a:pt x="629" y="263"/>
                    <a:pt x="629" y="263"/>
                  </a:cubicBezTo>
                  <a:cubicBezTo>
                    <a:pt x="314" y="0"/>
                    <a:pt x="314" y="0"/>
                    <a:pt x="314"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6" name="Google Shape;1156;p22"/>
            <p:cNvSpPr/>
            <p:nvPr/>
          </p:nvSpPr>
          <p:spPr>
            <a:xfrm>
              <a:off x="7100625" y="5216513"/>
              <a:ext cx="53975" cy="503238"/>
            </a:xfrm>
            <a:custGeom>
              <a:avLst/>
              <a:gdLst/>
              <a:ahLst/>
              <a:cxnLst/>
              <a:rect l="l" t="t" r="r" b="b"/>
              <a:pathLst>
                <a:path w="39" h="361" extrusionOk="0">
                  <a:moveTo>
                    <a:pt x="39" y="361"/>
                  </a:moveTo>
                  <a:cubicBezTo>
                    <a:pt x="38" y="361"/>
                    <a:pt x="38" y="361"/>
                    <a:pt x="38" y="361"/>
                  </a:cubicBezTo>
                  <a:cubicBezTo>
                    <a:pt x="27" y="361"/>
                    <a:pt x="15" y="361"/>
                    <a:pt x="1" y="361"/>
                  </a:cubicBezTo>
                  <a:cubicBezTo>
                    <a:pt x="0" y="361"/>
                    <a:pt x="0" y="361"/>
                    <a:pt x="0" y="361"/>
                  </a:cubicBezTo>
                  <a:cubicBezTo>
                    <a:pt x="0" y="359"/>
                    <a:pt x="0" y="359"/>
                    <a:pt x="0" y="359"/>
                  </a:cubicBezTo>
                  <a:cubicBezTo>
                    <a:pt x="37" y="0"/>
                    <a:pt x="37" y="0"/>
                    <a:pt x="37" y="0"/>
                  </a:cubicBezTo>
                  <a:cubicBezTo>
                    <a:pt x="39" y="0"/>
                    <a:pt x="39" y="0"/>
                    <a:pt x="39" y="0"/>
                  </a:cubicBezTo>
                  <a:lnTo>
                    <a:pt x="39" y="361"/>
                  </a:lnTo>
                  <a:close/>
                  <a:moveTo>
                    <a:pt x="3" y="358"/>
                  </a:moveTo>
                  <a:cubicBezTo>
                    <a:pt x="15" y="359"/>
                    <a:pt x="26" y="359"/>
                    <a:pt x="37" y="359"/>
                  </a:cubicBezTo>
                  <a:cubicBezTo>
                    <a:pt x="37" y="24"/>
                    <a:pt x="37" y="24"/>
                    <a:pt x="37" y="24"/>
                  </a:cubicBezTo>
                  <a:lnTo>
                    <a:pt x="3" y="35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7" name="Google Shape;1157;p22"/>
            <p:cNvSpPr/>
            <p:nvPr/>
          </p:nvSpPr>
          <p:spPr>
            <a:xfrm>
              <a:off x="6957750" y="5216513"/>
              <a:ext cx="196850" cy="495300"/>
            </a:xfrm>
            <a:custGeom>
              <a:avLst/>
              <a:gdLst/>
              <a:ahLst/>
              <a:cxnLst/>
              <a:rect l="l" t="t" r="r" b="b"/>
              <a:pathLst>
                <a:path w="142" h="357" extrusionOk="0">
                  <a:moveTo>
                    <a:pt x="38" y="357"/>
                  </a:moveTo>
                  <a:cubicBezTo>
                    <a:pt x="37" y="357"/>
                    <a:pt x="37" y="357"/>
                    <a:pt x="37" y="357"/>
                  </a:cubicBezTo>
                  <a:cubicBezTo>
                    <a:pt x="24" y="356"/>
                    <a:pt x="13" y="354"/>
                    <a:pt x="2" y="353"/>
                  </a:cubicBezTo>
                  <a:cubicBezTo>
                    <a:pt x="0" y="352"/>
                    <a:pt x="0" y="352"/>
                    <a:pt x="0" y="352"/>
                  </a:cubicBezTo>
                  <a:cubicBezTo>
                    <a:pt x="140" y="0"/>
                    <a:pt x="140" y="0"/>
                    <a:pt x="140" y="0"/>
                  </a:cubicBezTo>
                  <a:cubicBezTo>
                    <a:pt x="142" y="1"/>
                    <a:pt x="142" y="1"/>
                    <a:pt x="142" y="1"/>
                  </a:cubicBezTo>
                  <a:lnTo>
                    <a:pt x="38" y="357"/>
                  </a:lnTo>
                  <a:close/>
                  <a:moveTo>
                    <a:pt x="4" y="350"/>
                  </a:moveTo>
                  <a:cubicBezTo>
                    <a:pt x="14" y="352"/>
                    <a:pt x="24" y="353"/>
                    <a:pt x="36" y="355"/>
                  </a:cubicBezTo>
                  <a:cubicBezTo>
                    <a:pt x="132" y="26"/>
                    <a:pt x="132" y="26"/>
                    <a:pt x="132" y="26"/>
                  </a:cubicBezTo>
                  <a:lnTo>
                    <a:pt x="4" y="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8" name="Google Shape;1158;p22"/>
            <p:cNvSpPr/>
            <p:nvPr/>
          </p:nvSpPr>
          <p:spPr>
            <a:xfrm>
              <a:off x="7054588" y="5216513"/>
              <a:ext cx="100013" cy="503238"/>
            </a:xfrm>
            <a:custGeom>
              <a:avLst/>
              <a:gdLst/>
              <a:ahLst/>
              <a:cxnLst/>
              <a:rect l="l" t="t" r="r" b="b"/>
              <a:pathLst>
                <a:path w="72" h="361" extrusionOk="0">
                  <a:moveTo>
                    <a:pt x="35" y="361"/>
                  </a:moveTo>
                  <a:cubicBezTo>
                    <a:pt x="34" y="361"/>
                    <a:pt x="34" y="361"/>
                    <a:pt x="34" y="361"/>
                  </a:cubicBezTo>
                  <a:cubicBezTo>
                    <a:pt x="22" y="360"/>
                    <a:pt x="12" y="360"/>
                    <a:pt x="2" y="359"/>
                  </a:cubicBezTo>
                  <a:cubicBezTo>
                    <a:pt x="0" y="359"/>
                    <a:pt x="0" y="359"/>
                    <a:pt x="0" y="359"/>
                  </a:cubicBezTo>
                  <a:cubicBezTo>
                    <a:pt x="0" y="358"/>
                    <a:pt x="0" y="358"/>
                    <a:pt x="0" y="358"/>
                  </a:cubicBezTo>
                  <a:cubicBezTo>
                    <a:pt x="70" y="0"/>
                    <a:pt x="70" y="0"/>
                    <a:pt x="70" y="0"/>
                  </a:cubicBezTo>
                  <a:cubicBezTo>
                    <a:pt x="72" y="0"/>
                    <a:pt x="72" y="0"/>
                    <a:pt x="72" y="0"/>
                  </a:cubicBezTo>
                  <a:lnTo>
                    <a:pt x="35" y="361"/>
                  </a:lnTo>
                  <a:close/>
                  <a:moveTo>
                    <a:pt x="3" y="357"/>
                  </a:moveTo>
                  <a:cubicBezTo>
                    <a:pt x="12" y="357"/>
                    <a:pt x="22" y="358"/>
                    <a:pt x="33" y="358"/>
                  </a:cubicBezTo>
                  <a:cubicBezTo>
                    <a:pt x="67" y="27"/>
                    <a:pt x="67" y="27"/>
                    <a:pt x="67" y="27"/>
                  </a:cubicBezTo>
                  <a:lnTo>
                    <a:pt x="3" y="35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9" name="Google Shape;1159;p22"/>
            <p:cNvSpPr/>
            <p:nvPr/>
          </p:nvSpPr>
          <p:spPr>
            <a:xfrm>
              <a:off x="6859325" y="5216513"/>
              <a:ext cx="295275" cy="481013"/>
            </a:xfrm>
            <a:custGeom>
              <a:avLst/>
              <a:gdLst/>
              <a:ahLst/>
              <a:cxnLst/>
              <a:rect l="l" t="t" r="r" b="b"/>
              <a:pathLst>
                <a:path w="213" h="346" extrusionOk="0">
                  <a:moveTo>
                    <a:pt x="38" y="346"/>
                  </a:moveTo>
                  <a:cubicBezTo>
                    <a:pt x="37" y="346"/>
                    <a:pt x="37" y="346"/>
                    <a:pt x="37" y="346"/>
                  </a:cubicBezTo>
                  <a:cubicBezTo>
                    <a:pt x="24" y="343"/>
                    <a:pt x="12" y="340"/>
                    <a:pt x="1" y="336"/>
                  </a:cubicBezTo>
                  <a:cubicBezTo>
                    <a:pt x="0" y="336"/>
                    <a:pt x="0" y="336"/>
                    <a:pt x="0" y="336"/>
                  </a:cubicBezTo>
                  <a:cubicBezTo>
                    <a:pt x="211" y="0"/>
                    <a:pt x="211" y="0"/>
                    <a:pt x="211" y="0"/>
                  </a:cubicBezTo>
                  <a:cubicBezTo>
                    <a:pt x="213" y="1"/>
                    <a:pt x="213" y="1"/>
                    <a:pt x="213" y="1"/>
                  </a:cubicBezTo>
                  <a:lnTo>
                    <a:pt x="38" y="346"/>
                  </a:lnTo>
                  <a:close/>
                  <a:moveTo>
                    <a:pt x="3" y="334"/>
                  </a:moveTo>
                  <a:cubicBezTo>
                    <a:pt x="14" y="338"/>
                    <a:pt x="25" y="341"/>
                    <a:pt x="37" y="343"/>
                  </a:cubicBezTo>
                  <a:cubicBezTo>
                    <a:pt x="199" y="24"/>
                    <a:pt x="199" y="24"/>
                    <a:pt x="199" y="24"/>
                  </a:cubicBezTo>
                  <a:lnTo>
                    <a:pt x="3" y="33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0" name="Google Shape;1160;p22"/>
            <p:cNvSpPr/>
            <p:nvPr/>
          </p:nvSpPr>
          <p:spPr>
            <a:xfrm>
              <a:off x="7006963" y="5216513"/>
              <a:ext cx="147638" cy="500063"/>
            </a:xfrm>
            <a:custGeom>
              <a:avLst/>
              <a:gdLst/>
              <a:ahLst/>
              <a:cxnLst/>
              <a:rect l="l" t="t" r="r" b="b"/>
              <a:pathLst>
                <a:path w="107" h="359" extrusionOk="0">
                  <a:moveTo>
                    <a:pt x="38" y="359"/>
                  </a:moveTo>
                  <a:cubicBezTo>
                    <a:pt x="37" y="359"/>
                    <a:pt x="37" y="359"/>
                    <a:pt x="37" y="359"/>
                  </a:cubicBezTo>
                  <a:cubicBezTo>
                    <a:pt x="25" y="358"/>
                    <a:pt x="13" y="357"/>
                    <a:pt x="2" y="356"/>
                  </a:cubicBezTo>
                  <a:cubicBezTo>
                    <a:pt x="0" y="356"/>
                    <a:pt x="0" y="356"/>
                    <a:pt x="0" y="356"/>
                  </a:cubicBezTo>
                  <a:cubicBezTo>
                    <a:pt x="1" y="355"/>
                    <a:pt x="1" y="355"/>
                    <a:pt x="1" y="355"/>
                  </a:cubicBezTo>
                  <a:cubicBezTo>
                    <a:pt x="105" y="0"/>
                    <a:pt x="105" y="0"/>
                    <a:pt x="105" y="0"/>
                  </a:cubicBezTo>
                  <a:cubicBezTo>
                    <a:pt x="107" y="0"/>
                    <a:pt x="107" y="0"/>
                    <a:pt x="107" y="0"/>
                  </a:cubicBezTo>
                  <a:lnTo>
                    <a:pt x="38" y="359"/>
                  </a:lnTo>
                  <a:close/>
                  <a:moveTo>
                    <a:pt x="3" y="354"/>
                  </a:moveTo>
                  <a:cubicBezTo>
                    <a:pt x="14" y="355"/>
                    <a:pt x="25" y="356"/>
                    <a:pt x="36" y="357"/>
                  </a:cubicBezTo>
                  <a:cubicBezTo>
                    <a:pt x="100" y="25"/>
                    <a:pt x="100" y="25"/>
                    <a:pt x="100" y="25"/>
                  </a:cubicBezTo>
                  <a:lnTo>
                    <a:pt x="3" y="35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1" name="Google Shape;1161;p22"/>
            <p:cNvSpPr/>
            <p:nvPr/>
          </p:nvSpPr>
          <p:spPr>
            <a:xfrm>
              <a:off x="6908538" y="5216513"/>
              <a:ext cx="246063" cy="490538"/>
            </a:xfrm>
            <a:custGeom>
              <a:avLst/>
              <a:gdLst/>
              <a:ahLst/>
              <a:cxnLst/>
              <a:rect l="l" t="t" r="r" b="b"/>
              <a:pathLst>
                <a:path w="177" h="353" extrusionOk="0">
                  <a:moveTo>
                    <a:pt x="38" y="353"/>
                  </a:moveTo>
                  <a:cubicBezTo>
                    <a:pt x="37" y="353"/>
                    <a:pt x="37" y="353"/>
                    <a:pt x="37" y="353"/>
                  </a:cubicBezTo>
                  <a:cubicBezTo>
                    <a:pt x="25" y="351"/>
                    <a:pt x="13" y="348"/>
                    <a:pt x="1" y="346"/>
                  </a:cubicBezTo>
                  <a:cubicBezTo>
                    <a:pt x="0" y="346"/>
                    <a:pt x="0" y="346"/>
                    <a:pt x="0" y="346"/>
                  </a:cubicBezTo>
                  <a:cubicBezTo>
                    <a:pt x="1" y="344"/>
                    <a:pt x="1" y="344"/>
                    <a:pt x="1" y="344"/>
                  </a:cubicBezTo>
                  <a:cubicBezTo>
                    <a:pt x="175" y="0"/>
                    <a:pt x="175" y="0"/>
                    <a:pt x="175" y="0"/>
                  </a:cubicBezTo>
                  <a:cubicBezTo>
                    <a:pt x="177" y="1"/>
                    <a:pt x="177" y="1"/>
                    <a:pt x="177" y="1"/>
                  </a:cubicBezTo>
                  <a:lnTo>
                    <a:pt x="38" y="353"/>
                  </a:lnTo>
                  <a:close/>
                  <a:moveTo>
                    <a:pt x="3" y="344"/>
                  </a:moveTo>
                  <a:cubicBezTo>
                    <a:pt x="14" y="346"/>
                    <a:pt x="25" y="348"/>
                    <a:pt x="36" y="350"/>
                  </a:cubicBezTo>
                  <a:cubicBezTo>
                    <a:pt x="165" y="25"/>
                    <a:pt x="165" y="25"/>
                    <a:pt x="165" y="25"/>
                  </a:cubicBezTo>
                  <a:lnTo>
                    <a:pt x="3" y="3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2" name="Google Shape;1162;p22"/>
            <p:cNvSpPr/>
            <p:nvPr/>
          </p:nvSpPr>
          <p:spPr>
            <a:xfrm>
              <a:off x="6730738" y="5216513"/>
              <a:ext cx="423863" cy="425450"/>
            </a:xfrm>
            <a:custGeom>
              <a:avLst/>
              <a:gdLst/>
              <a:ahLst/>
              <a:cxnLst/>
              <a:rect l="l" t="t" r="r" b="b"/>
              <a:pathLst>
                <a:path w="305" h="307" extrusionOk="0">
                  <a:moveTo>
                    <a:pt x="28" y="307"/>
                  </a:moveTo>
                  <a:cubicBezTo>
                    <a:pt x="27" y="306"/>
                    <a:pt x="27" y="306"/>
                    <a:pt x="27" y="306"/>
                  </a:cubicBezTo>
                  <a:cubicBezTo>
                    <a:pt x="17" y="299"/>
                    <a:pt x="8" y="292"/>
                    <a:pt x="1" y="284"/>
                  </a:cubicBezTo>
                  <a:cubicBezTo>
                    <a:pt x="0" y="283"/>
                    <a:pt x="0" y="283"/>
                    <a:pt x="0" y="283"/>
                  </a:cubicBezTo>
                  <a:cubicBezTo>
                    <a:pt x="1" y="282"/>
                    <a:pt x="1" y="282"/>
                    <a:pt x="1" y="282"/>
                  </a:cubicBezTo>
                  <a:cubicBezTo>
                    <a:pt x="303" y="0"/>
                    <a:pt x="303" y="0"/>
                    <a:pt x="303" y="0"/>
                  </a:cubicBezTo>
                  <a:cubicBezTo>
                    <a:pt x="305" y="2"/>
                    <a:pt x="305" y="2"/>
                    <a:pt x="305" y="2"/>
                  </a:cubicBezTo>
                  <a:lnTo>
                    <a:pt x="28" y="307"/>
                  </a:lnTo>
                  <a:close/>
                  <a:moveTo>
                    <a:pt x="4" y="283"/>
                  </a:moveTo>
                  <a:cubicBezTo>
                    <a:pt x="10" y="290"/>
                    <a:pt x="18" y="297"/>
                    <a:pt x="28" y="303"/>
                  </a:cubicBezTo>
                  <a:cubicBezTo>
                    <a:pt x="283" y="22"/>
                    <a:pt x="283" y="22"/>
                    <a:pt x="283" y="22"/>
                  </a:cubicBezTo>
                  <a:lnTo>
                    <a:pt x="4" y="28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3" name="Google Shape;1163;p22"/>
            <p:cNvSpPr/>
            <p:nvPr/>
          </p:nvSpPr>
          <p:spPr>
            <a:xfrm>
              <a:off x="6714863" y="5216513"/>
              <a:ext cx="439738" cy="395288"/>
            </a:xfrm>
            <a:custGeom>
              <a:avLst/>
              <a:gdLst/>
              <a:ahLst/>
              <a:cxnLst/>
              <a:rect l="l" t="t" r="r" b="b"/>
              <a:pathLst>
                <a:path w="317" h="285" extrusionOk="0">
                  <a:moveTo>
                    <a:pt x="14" y="285"/>
                  </a:moveTo>
                  <a:cubicBezTo>
                    <a:pt x="13" y="284"/>
                    <a:pt x="13" y="284"/>
                    <a:pt x="13" y="284"/>
                  </a:cubicBezTo>
                  <a:cubicBezTo>
                    <a:pt x="3" y="273"/>
                    <a:pt x="1" y="265"/>
                    <a:pt x="1" y="265"/>
                  </a:cubicBezTo>
                  <a:cubicBezTo>
                    <a:pt x="0" y="264"/>
                    <a:pt x="0" y="264"/>
                    <a:pt x="0" y="264"/>
                  </a:cubicBezTo>
                  <a:cubicBezTo>
                    <a:pt x="1" y="263"/>
                    <a:pt x="1" y="263"/>
                    <a:pt x="1" y="263"/>
                  </a:cubicBezTo>
                  <a:cubicBezTo>
                    <a:pt x="315" y="0"/>
                    <a:pt x="315" y="0"/>
                    <a:pt x="315" y="0"/>
                  </a:cubicBezTo>
                  <a:cubicBezTo>
                    <a:pt x="317" y="2"/>
                    <a:pt x="317" y="2"/>
                    <a:pt x="317" y="2"/>
                  </a:cubicBezTo>
                  <a:lnTo>
                    <a:pt x="14" y="285"/>
                  </a:lnTo>
                  <a:close/>
                  <a:moveTo>
                    <a:pt x="3" y="265"/>
                  </a:moveTo>
                  <a:cubicBezTo>
                    <a:pt x="4" y="267"/>
                    <a:pt x="7" y="273"/>
                    <a:pt x="14" y="282"/>
                  </a:cubicBezTo>
                  <a:cubicBezTo>
                    <a:pt x="283" y="30"/>
                    <a:pt x="283" y="30"/>
                    <a:pt x="283" y="30"/>
                  </a:cubicBezTo>
                  <a:lnTo>
                    <a:pt x="3" y="26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4" name="Google Shape;1164;p22"/>
            <p:cNvSpPr/>
            <p:nvPr/>
          </p:nvSpPr>
          <p:spPr>
            <a:xfrm>
              <a:off x="6805350" y="5216513"/>
              <a:ext cx="349250" cy="466725"/>
            </a:xfrm>
            <a:custGeom>
              <a:avLst/>
              <a:gdLst/>
              <a:ahLst/>
              <a:cxnLst/>
              <a:rect l="l" t="t" r="r" b="b"/>
              <a:pathLst>
                <a:path w="252" h="336" extrusionOk="0">
                  <a:moveTo>
                    <a:pt x="41" y="336"/>
                  </a:moveTo>
                  <a:cubicBezTo>
                    <a:pt x="40" y="336"/>
                    <a:pt x="40" y="336"/>
                    <a:pt x="40" y="336"/>
                  </a:cubicBezTo>
                  <a:cubicBezTo>
                    <a:pt x="26" y="332"/>
                    <a:pt x="13" y="327"/>
                    <a:pt x="2" y="321"/>
                  </a:cubicBezTo>
                  <a:cubicBezTo>
                    <a:pt x="0" y="321"/>
                    <a:pt x="0" y="321"/>
                    <a:pt x="0" y="321"/>
                  </a:cubicBezTo>
                  <a:cubicBezTo>
                    <a:pt x="1" y="319"/>
                    <a:pt x="1" y="319"/>
                    <a:pt x="1" y="319"/>
                  </a:cubicBezTo>
                  <a:cubicBezTo>
                    <a:pt x="250" y="0"/>
                    <a:pt x="250" y="0"/>
                    <a:pt x="250" y="0"/>
                  </a:cubicBezTo>
                  <a:cubicBezTo>
                    <a:pt x="252" y="2"/>
                    <a:pt x="252" y="2"/>
                    <a:pt x="252" y="2"/>
                  </a:cubicBezTo>
                  <a:lnTo>
                    <a:pt x="41" y="336"/>
                  </a:lnTo>
                  <a:close/>
                  <a:moveTo>
                    <a:pt x="4" y="320"/>
                  </a:moveTo>
                  <a:cubicBezTo>
                    <a:pt x="15" y="325"/>
                    <a:pt x="27" y="330"/>
                    <a:pt x="40" y="334"/>
                  </a:cubicBezTo>
                  <a:cubicBezTo>
                    <a:pt x="237" y="21"/>
                    <a:pt x="237" y="21"/>
                    <a:pt x="237" y="21"/>
                  </a:cubicBezTo>
                  <a:lnTo>
                    <a:pt x="4" y="32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5" name="Google Shape;1165;p22"/>
            <p:cNvSpPr/>
            <p:nvPr/>
          </p:nvSpPr>
          <p:spPr>
            <a:xfrm>
              <a:off x="6767250" y="5216513"/>
              <a:ext cx="387350" cy="447675"/>
            </a:xfrm>
            <a:custGeom>
              <a:avLst/>
              <a:gdLst/>
              <a:ahLst/>
              <a:cxnLst/>
              <a:rect l="l" t="t" r="r" b="b"/>
              <a:pathLst>
                <a:path w="279" h="322" extrusionOk="0">
                  <a:moveTo>
                    <a:pt x="29" y="322"/>
                  </a:moveTo>
                  <a:cubicBezTo>
                    <a:pt x="29" y="321"/>
                    <a:pt x="29" y="321"/>
                    <a:pt x="29" y="321"/>
                  </a:cubicBezTo>
                  <a:cubicBezTo>
                    <a:pt x="18" y="317"/>
                    <a:pt x="9" y="311"/>
                    <a:pt x="1" y="306"/>
                  </a:cubicBezTo>
                  <a:cubicBezTo>
                    <a:pt x="0" y="305"/>
                    <a:pt x="0" y="305"/>
                    <a:pt x="0" y="305"/>
                  </a:cubicBezTo>
                  <a:cubicBezTo>
                    <a:pt x="277" y="0"/>
                    <a:pt x="277" y="0"/>
                    <a:pt x="277" y="0"/>
                  </a:cubicBezTo>
                  <a:cubicBezTo>
                    <a:pt x="279" y="2"/>
                    <a:pt x="279" y="2"/>
                    <a:pt x="279" y="2"/>
                  </a:cubicBezTo>
                  <a:lnTo>
                    <a:pt x="29" y="322"/>
                  </a:lnTo>
                  <a:close/>
                  <a:moveTo>
                    <a:pt x="4" y="305"/>
                  </a:moveTo>
                  <a:cubicBezTo>
                    <a:pt x="11" y="310"/>
                    <a:pt x="20" y="314"/>
                    <a:pt x="29" y="319"/>
                  </a:cubicBezTo>
                  <a:cubicBezTo>
                    <a:pt x="257" y="25"/>
                    <a:pt x="257" y="25"/>
                    <a:pt x="257" y="25"/>
                  </a:cubicBezTo>
                  <a:lnTo>
                    <a:pt x="4" y="30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6" name="Google Shape;1166;p22"/>
            <p:cNvSpPr/>
            <p:nvPr/>
          </p:nvSpPr>
          <p:spPr>
            <a:xfrm>
              <a:off x="7151425" y="5216513"/>
              <a:ext cx="298450" cy="481013"/>
            </a:xfrm>
            <a:custGeom>
              <a:avLst/>
              <a:gdLst/>
              <a:ahLst/>
              <a:cxnLst/>
              <a:rect l="l" t="t" r="r" b="b"/>
              <a:pathLst>
                <a:path w="214" h="346" extrusionOk="0">
                  <a:moveTo>
                    <a:pt x="175" y="346"/>
                  </a:moveTo>
                  <a:cubicBezTo>
                    <a:pt x="174" y="345"/>
                    <a:pt x="174" y="345"/>
                    <a:pt x="174" y="345"/>
                  </a:cubicBezTo>
                  <a:cubicBezTo>
                    <a:pt x="0" y="1"/>
                    <a:pt x="0" y="1"/>
                    <a:pt x="0" y="1"/>
                  </a:cubicBezTo>
                  <a:cubicBezTo>
                    <a:pt x="2" y="0"/>
                    <a:pt x="2" y="0"/>
                    <a:pt x="2" y="0"/>
                  </a:cubicBezTo>
                  <a:cubicBezTo>
                    <a:pt x="214" y="336"/>
                    <a:pt x="214" y="336"/>
                    <a:pt x="214" y="336"/>
                  </a:cubicBezTo>
                  <a:cubicBezTo>
                    <a:pt x="212" y="336"/>
                    <a:pt x="212" y="336"/>
                    <a:pt x="212" y="336"/>
                  </a:cubicBezTo>
                  <a:cubicBezTo>
                    <a:pt x="201" y="340"/>
                    <a:pt x="189" y="343"/>
                    <a:pt x="176" y="346"/>
                  </a:cubicBezTo>
                  <a:lnTo>
                    <a:pt x="175" y="346"/>
                  </a:lnTo>
                  <a:close/>
                  <a:moveTo>
                    <a:pt x="14" y="24"/>
                  </a:moveTo>
                  <a:cubicBezTo>
                    <a:pt x="176" y="343"/>
                    <a:pt x="176" y="343"/>
                    <a:pt x="176" y="343"/>
                  </a:cubicBezTo>
                  <a:cubicBezTo>
                    <a:pt x="188" y="341"/>
                    <a:pt x="200" y="338"/>
                    <a:pt x="210" y="334"/>
                  </a:cubicBezTo>
                  <a:lnTo>
                    <a:pt x="14"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7" name="Google Shape;1167;p22"/>
            <p:cNvSpPr/>
            <p:nvPr/>
          </p:nvSpPr>
          <p:spPr>
            <a:xfrm>
              <a:off x="7151425" y="5216513"/>
              <a:ext cx="388938" cy="447675"/>
            </a:xfrm>
            <a:custGeom>
              <a:avLst/>
              <a:gdLst/>
              <a:ahLst/>
              <a:cxnLst/>
              <a:rect l="l" t="t" r="r" b="b"/>
              <a:pathLst>
                <a:path w="279" h="322" extrusionOk="0">
                  <a:moveTo>
                    <a:pt x="250" y="322"/>
                  </a:moveTo>
                  <a:cubicBezTo>
                    <a:pt x="249" y="321"/>
                    <a:pt x="249" y="321"/>
                    <a:pt x="249" y="321"/>
                  </a:cubicBezTo>
                  <a:cubicBezTo>
                    <a:pt x="0" y="2"/>
                    <a:pt x="0" y="2"/>
                    <a:pt x="0" y="2"/>
                  </a:cubicBezTo>
                  <a:cubicBezTo>
                    <a:pt x="2" y="0"/>
                    <a:pt x="2" y="0"/>
                    <a:pt x="2" y="0"/>
                  </a:cubicBezTo>
                  <a:cubicBezTo>
                    <a:pt x="279" y="305"/>
                    <a:pt x="279" y="305"/>
                    <a:pt x="279" y="305"/>
                  </a:cubicBezTo>
                  <a:cubicBezTo>
                    <a:pt x="278" y="306"/>
                    <a:pt x="278" y="306"/>
                    <a:pt x="278" y="306"/>
                  </a:cubicBezTo>
                  <a:cubicBezTo>
                    <a:pt x="270" y="311"/>
                    <a:pt x="261" y="317"/>
                    <a:pt x="251" y="321"/>
                  </a:cubicBezTo>
                  <a:lnTo>
                    <a:pt x="250" y="322"/>
                  </a:lnTo>
                  <a:close/>
                  <a:moveTo>
                    <a:pt x="22" y="25"/>
                  </a:moveTo>
                  <a:cubicBezTo>
                    <a:pt x="250" y="319"/>
                    <a:pt x="250" y="319"/>
                    <a:pt x="250" y="319"/>
                  </a:cubicBezTo>
                  <a:cubicBezTo>
                    <a:pt x="260" y="314"/>
                    <a:pt x="268" y="310"/>
                    <a:pt x="276" y="305"/>
                  </a:cubicBezTo>
                  <a:lnTo>
                    <a:pt x="22"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8" name="Google Shape;1168;p22"/>
            <p:cNvSpPr/>
            <p:nvPr/>
          </p:nvSpPr>
          <p:spPr>
            <a:xfrm>
              <a:off x="7151425" y="5216513"/>
              <a:ext cx="425450" cy="425450"/>
            </a:xfrm>
            <a:custGeom>
              <a:avLst/>
              <a:gdLst/>
              <a:ahLst/>
              <a:cxnLst/>
              <a:rect l="l" t="t" r="r" b="b"/>
              <a:pathLst>
                <a:path w="305" h="307" extrusionOk="0">
                  <a:moveTo>
                    <a:pt x="277" y="307"/>
                  </a:moveTo>
                  <a:cubicBezTo>
                    <a:pt x="277" y="306"/>
                    <a:pt x="277" y="306"/>
                    <a:pt x="277" y="306"/>
                  </a:cubicBezTo>
                  <a:cubicBezTo>
                    <a:pt x="0" y="2"/>
                    <a:pt x="0" y="2"/>
                    <a:pt x="0" y="2"/>
                  </a:cubicBezTo>
                  <a:cubicBezTo>
                    <a:pt x="2" y="0"/>
                    <a:pt x="2" y="0"/>
                    <a:pt x="2" y="0"/>
                  </a:cubicBezTo>
                  <a:cubicBezTo>
                    <a:pt x="305" y="283"/>
                    <a:pt x="305" y="283"/>
                    <a:pt x="305" y="283"/>
                  </a:cubicBezTo>
                  <a:cubicBezTo>
                    <a:pt x="304" y="284"/>
                    <a:pt x="304" y="284"/>
                    <a:pt x="304" y="284"/>
                  </a:cubicBezTo>
                  <a:cubicBezTo>
                    <a:pt x="297" y="292"/>
                    <a:pt x="288" y="299"/>
                    <a:pt x="278" y="306"/>
                  </a:cubicBezTo>
                  <a:lnTo>
                    <a:pt x="277" y="307"/>
                  </a:lnTo>
                  <a:close/>
                  <a:moveTo>
                    <a:pt x="22" y="22"/>
                  </a:moveTo>
                  <a:cubicBezTo>
                    <a:pt x="278" y="303"/>
                    <a:pt x="278" y="303"/>
                    <a:pt x="278" y="303"/>
                  </a:cubicBezTo>
                  <a:cubicBezTo>
                    <a:pt x="287" y="297"/>
                    <a:pt x="295" y="290"/>
                    <a:pt x="301" y="283"/>
                  </a:cubicBezTo>
                  <a:lnTo>
                    <a:pt x="22" y="2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9" name="Google Shape;1169;p22"/>
            <p:cNvSpPr/>
            <p:nvPr/>
          </p:nvSpPr>
          <p:spPr>
            <a:xfrm>
              <a:off x="7151425" y="5216513"/>
              <a:ext cx="350838" cy="466725"/>
            </a:xfrm>
            <a:custGeom>
              <a:avLst/>
              <a:gdLst/>
              <a:ahLst/>
              <a:cxnLst/>
              <a:rect l="l" t="t" r="r" b="b"/>
              <a:pathLst>
                <a:path w="252" h="336" extrusionOk="0">
                  <a:moveTo>
                    <a:pt x="211" y="336"/>
                  </a:moveTo>
                  <a:cubicBezTo>
                    <a:pt x="211" y="336"/>
                    <a:pt x="211" y="336"/>
                    <a:pt x="211" y="336"/>
                  </a:cubicBezTo>
                  <a:cubicBezTo>
                    <a:pt x="0" y="2"/>
                    <a:pt x="0" y="2"/>
                    <a:pt x="0" y="2"/>
                  </a:cubicBezTo>
                  <a:cubicBezTo>
                    <a:pt x="2" y="0"/>
                    <a:pt x="2" y="0"/>
                    <a:pt x="2" y="0"/>
                  </a:cubicBezTo>
                  <a:cubicBezTo>
                    <a:pt x="252" y="321"/>
                    <a:pt x="252" y="321"/>
                    <a:pt x="252" y="321"/>
                  </a:cubicBezTo>
                  <a:cubicBezTo>
                    <a:pt x="251" y="321"/>
                    <a:pt x="251" y="321"/>
                    <a:pt x="251" y="321"/>
                  </a:cubicBezTo>
                  <a:cubicBezTo>
                    <a:pt x="239" y="327"/>
                    <a:pt x="226" y="332"/>
                    <a:pt x="212" y="336"/>
                  </a:cubicBezTo>
                  <a:lnTo>
                    <a:pt x="211" y="336"/>
                  </a:lnTo>
                  <a:close/>
                  <a:moveTo>
                    <a:pt x="15" y="21"/>
                  </a:moveTo>
                  <a:cubicBezTo>
                    <a:pt x="212" y="334"/>
                    <a:pt x="212" y="334"/>
                    <a:pt x="212" y="334"/>
                  </a:cubicBezTo>
                  <a:cubicBezTo>
                    <a:pt x="225" y="330"/>
                    <a:pt x="237" y="325"/>
                    <a:pt x="248" y="320"/>
                  </a:cubicBezTo>
                  <a:lnTo>
                    <a:pt x="15" y="2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0" name="Google Shape;1170;p22"/>
            <p:cNvSpPr/>
            <p:nvPr/>
          </p:nvSpPr>
          <p:spPr>
            <a:xfrm>
              <a:off x="7151425" y="5216513"/>
              <a:ext cx="441325" cy="395288"/>
            </a:xfrm>
            <a:custGeom>
              <a:avLst/>
              <a:gdLst/>
              <a:ahLst/>
              <a:cxnLst/>
              <a:rect l="l" t="t" r="r" b="b"/>
              <a:pathLst>
                <a:path w="317" h="285" extrusionOk="0">
                  <a:moveTo>
                    <a:pt x="303" y="285"/>
                  </a:moveTo>
                  <a:cubicBezTo>
                    <a:pt x="302" y="284"/>
                    <a:pt x="302" y="284"/>
                    <a:pt x="302" y="284"/>
                  </a:cubicBezTo>
                  <a:cubicBezTo>
                    <a:pt x="0" y="2"/>
                    <a:pt x="0" y="2"/>
                    <a:pt x="0" y="2"/>
                  </a:cubicBezTo>
                  <a:cubicBezTo>
                    <a:pt x="2" y="0"/>
                    <a:pt x="2" y="0"/>
                    <a:pt x="2" y="0"/>
                  </a:cubicBezTo>
                  <a:cubicBezTo>
                    <a:pt x="317" y="264"/>
                    <a:pt x="317" y="264"/>
                    <a:pt x="317" y="264"/>
                  </a:cubicBezTo>
                  <a:cubicBezTo>
                    <a:pt x="317" y="265"/>
                    <a:pt x="317" y="265"/>
                    <a:pt x="317" y="265"/>
                  </a:cubicBezTo>
                  <a:cubicBezTo>
                    <a:pt x="317" y="265"/>
                    <a:pt x="314" y="273"/>
                    <a:pt x="304" y="284"/>
                  </a:cubicBezTo>
                  <a:lnTo>
                    <a:pt x="303" y="285"/>
                  </a:lnTo>
                  <a:close/>
                  <a:moveTo>
                    <a:pt x="34" y="30"/>
                  </a:moveTo>
                  <a:cubicBezTo>
                    <a:pt x="303" y="282"/>
                    <a:pt x="303" y="282"/>
                    <a:pt x="303" y="282"/>
                  </a:cubicBezTo>
                  <a:cubicBezTo>
                    <a:pt x="310" y="273"/>
                    <a:pt x="313" y="267"/>
                    <a:pt x="314" y="265"/>
                  </a:cubicBezTo>
                  <a:lnTo>
                    <a:pt x="34" y="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1" name="Google Shape;1171;p22"/>
            <p:cNvSpPr/>
            <p:nvPr/>
          </p:nvSpPr>
          <p:spPr>
            <a:xfrm>
              <a:off x="7151425" y="5216513"/>
              <a:ext cx="101600" cy="503238"/>
            </a:xfrm>
            <a:custGeom>
              <a:avLst/>
              <a:gdLst/>
              <a:ahLst/>
              <a:cxnLst/>
              <a:rect l="l" t="t" r="r" b="b"/>
              <a:pathLst>
                <a:path w="72" h="361" extrusionOk="0">
                  <a:moveTo>
                    <a:pt x="37" y="361"/>
                  </a:moveTo>
                  <a:cubicBezTo>
                    <a:pt x="37" y="360"/>
                    <a:pt x="37" y="360"/>
                    <a:pt x="37" y="360"/>
                  </a:cubicBezTo>
                  <a:cubicBezTo>
                    <a:pt x="0" y="0"/>
                    <a:pt x="0" y="0"/>
                    <a:pt x="0" y="0"/>
                  </a:cubicBezTo>
                  <a:cubicBezTo>
                    <a:pt x="2" y="0"/>
                    <a:pt x="2" y="0"/>
                    <a:pt x="2" y="0"/>
                  </a:cubicBezTo>
                  <a:cubicBezTo>
                    <a:pt x="72" y="359"/>
                    <a:pt x="72" y="359"/>
                    <a:pt x="72" y="359"/>
                  </a:cubicBezTo>
                  <a:cubicBezTo>
                    <a:pt x="71" y="359"/>
                    <a:pt x="71" y="359"/>
                    <a:pt x="71" y="359"/>
                  </a:cubicBezTo>
                  <a:cubicBezTo>
                    <a:pt x="61" y="360"/>
                    <a:pt x="50" y="360"/>
                    <a:pt x="38" y="361"/>
                  </a:cubicBezTo>
                  <a:lnTo>
                    <a:pt x="37" y="361"/>
                  </a:lnTo>
                  <a:close/>
                  <a:moveTo>
                    <a:pt x="5" y="27"/>
                  </a:moveTo>
                  <a:cubicBezTo>
                    <a:pt x="39" y="358"/>
                    <a:pt x="39" y="358"/>
                    <a:pt x="39" y="358"/>
                  </a:cubicBezTo>
                  <a:cubicBezTo>
                    <a:pt x="50" y="358"/>
                    <a:pt x="60" y="357"/>
                    <a:pt x="69" y="357"/>
                  </a:cubicBezTo>
                  <a:lnTo>
                    <a:pt x="5" y="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2" name="Google Shape;1172;p22"/>
            <p:cNvSpPr/>
            <p:nvPr/>
          </p:nvSpPr>
          <p:spPr>
            <a:xfrm>
              <a:off x="7151425" y="5216513"/>
              <a:ext cx="246063" cy="490538"/>
            </a:xfrm>
            <a:custGeom>
              <a:avLst/>
              <a:gdLst/>
              <a:ahLst/>
              <a:cxnLst/>
              <a:rect l="l" t="t" r="r" b="b"/>
              <a:pathLst>
                <a:path w="177" h="353" extrusionOk="0">
                  <a:moveTo>
                    <a:pt x="139" y="353"/>
                  </a:moveTo>
                  <a:cubicBezTo>
                    <a:pt x="139" y="352"/>
                    <a:pt x="139" y="352"/>
                    <a:pt x="139" y="352"/>
                  </a:cubicBezTo>
                  <a:cubicBezTo>
                    <a:pt x="0" y="1"/>
                    <a:pt x="0" y="1"/>
                    <a:pt x="0" y="1"/>
                  </a:cubicBezTo>
                  <a:cubicBezTo>
                    <a:pt x="2" y="0"/>
                    <a:pt x="2" y="0"/>
                    <a:pt x="2" y="0"/>
                  </a:cubicBezTo>
                  <a:cubicBezTo>
                    <a:pt x="177" y="346"/>
                    <a:pt x="177" y="346"/>
                    <a:pt x="177" y="346"/>
                  </a:cubicBezTo>
                  <a:cubicBezTo>
                    <a:pt x="176" y="346"/>
                    <a:pt x="176" y="346"/>
                    <a:pt x="176" y="346"/>
                  </a:cubicBezTo>
                  <a:cubicBezTo>
                    <a:pt x="164" y="348"/>
                    <a:pt x="153" y="351"/>
                    <a:pt x="140" y="353"/>
                  </a:cubicBezTo>
                  <a:lnTo>
                    <a:pt x="139" y="353"/>
                  </a:lnTo>
                  <a:close/>
                  <a:moveTo>
                    <a:pt x="12" y="25"/>
                  </a:moveTo>
                  <a:cubicBezTo>
                    <a:pt x="141" y="350"/>
                    <a:pt x="141" y="350"/>
                    <a:pt x="141" y="350"/>
                  </a:cubicBezTo>
                  <a:cubicBezTo>
                    <a:pt x="152" y="348"/>
                    <a:pt x="163" y="346"/>
                    <a:pt x="174" y="344"/>
                  </a:cubicBezTo>
                  <a:lnTo>
                    <a:pt x="12"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3" name="Google Shape;1173;p22"/>
            <p:cNvSpPr/>
            <p:nvPr/>
          </p:nvSpPr>
          <p:spPr>
            <a:xfrm>
              <a:off x="7151425" y="5216513"/>
              <a:ext cx="55563" cy="503238"/>
            </a:xfrm>
            <a:custGeom>
              <a:avLst/>
              <a:gdLst/>
              <a:ahLst/>
              <a:cxnLst/>
              <a:rect l="l" t="t" r="r" b="b"/>
              <a:pathLst>
                <a:path w="39" h="361" extrusionOk="0">
                  <a:moveTo>
                    <a:pt x="1" y="361"/>
                  </a:moveTo>
                  <a:cubicBezTo>
                    <a:pt x="0" y="361"/>
                    <a:pt x="0" y="361"/>
                    <a:pt x="0" y="361"/>
                  </a:cubicBezTo>
                  <a:cubicBezTo>
                    <a:pt x="0" y="0"/>
                    <a:pt x="0" y="0"/>
                    <a:pt x="0" y="0"/>
                  </a:cubicBezTo>
                  <a:cubicBezTo>
                    <a:pt x="2" y="0"/>
                    <a:pt x="2" y="0"/>
                    <a:pt x="2" y="0"/>
                  </a:cubicBezTo>
                  <a:cubicBezTo>
                    <a:pt x="39" y="361"/>
                    <a:pt x="39" y="361"/>
                    <a:pt x="39" y="361"/>
                  </a:cubicBezTo>
                  <a:cubicBezTo>
                    <a:pt x="38" y="361"/>
                    <a:pt x="38" y="361"/>
                    <a:pt x="38" y="361"/>
                  </a:cubicBezTo>
                  <a:cubicBezTo>
                    <a:pt x="24" y="361"/>
                    <a:pt x="12" y="361"/>
                    <a:pt x="1" y="361"/>
                  </a:cubicBezTo>
                  <a:close/>
                  <a:moveTo>
                    <a:pt x="2" y="24"/>
                  </a:moveTo>
                  <a:cubicBezTo>
                    <a:pt x="2" y="359"/>
                    <a:pt x="2" y="359"/>
                    <a:pt x="2" y="359"/>
                  </a:cubicBezTo>
                  <a:cubicBezTo>
                    <a:pt x="13" y="359"/>
                    <a:pt x="24" y="359"/>
                    <a:pt x="36" y="358"/>
                  </a:cubicBezTo>
                  <a:lnTo>
                    <a:pt x="2"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4" name="Google Shape;1174;p22"/>
            <p:cNvSpPr/>
            <p:nvPr/>
          </p:nvSpPr>
          <p:spPr>
            <a:xfrm>
              <a:off x="7151425" y="5216513"/>
              <a:ext cx="149225" cy="500063"/>
            </a:xfrm>
            <a:custGeom>
              <a:avLst/>
              <a:gdLst/>
              <a:ahLst/>
              <a:cxnLst/>
              <a:rect l="l" t="t" r="r" b="b"/>
              <a:pathLst>
                <a:path w="107" h="359" extrusionOk="0">
                  <a:moveTo>
                    <a:pt x="69" y="359"/>
                  </a:moveTo>
                  <a:cubicBezTo>
                    <a:pt x="69" y="358"/>
                    <a:pt x="69" y="358"/>
                    <a:pt x="69" y="358"/>
                  </a:cubicBezTo>
                  <a:cubicBezTo>
                    <a:pt x="0" y="0"/>
                    <a:pt x="0" y="0"/>
                    <a:pt x="0" y="0"/>
                  </a:cubicBezTo>
                  <a:cubicBezTo>
                    <a:pt x="2" y="0"/>
                    <a:pt x="2" y="0"/>
                    <a:pt x="2" y="0"/>
                  </a:cubicBezTo>
                  <a:cubicBezTo>
                    <a:pt x="107" y="356"/>
                    <a:pt x="107" y="356"/>
                    <a:pt x="107" y="356"/>
                  </a:cubicBezTo>
                  <a:cubicBezTo>
                    <a:pt x="106" y="356"/>
                    <a:pt x="106" y="356"/>
                    <a:pt x="106" y="356"/>
                  </a:cubicBezTo>
                  <a:cubicBezTo>
                    <a:pt x="94" y="357"/>
                    <a:pt x="82" y="358"/>
                    <a:pt x="71" y="359"/>
                  </a:cubicBezTo>
                  <a:lnTo>
                    <a:pt x="69" y="359"/>
                  </a:lnTo>
                  <a:close/>
                  <a:moveTo>
                    <a:pt x="7" y="25"/>
                  </a:moveTo>
                  <a:cubicBezTo>
                    <a:pt x="71" y="357"/>
                    <a:pt x="71" y="357"/>
                    <a:pt x="71" y="357"/>
                  </a:cubicBezTo>
                  <a:cubicBezTo>
                    <a:pt x="82" y="356"/>
                    <a:pt x="93" y="355"/>
                    <a:pt x="104" y="354"/>
                  </a:cubicBezTo>
                  <a:lnTo>
                    <a:pt x="7"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5" name="Google Shape;1175;p22"/>
            <p:cNvSpPr/>
            <p:nvPr/>
          </p:nvSpPr>
          <p:spPr>
            <a:xfrm>
              <a:off x="7151425" y="5216513"/>
              <a:ext cx="198438" cy="495300"/>
            </a:xfrm>
            <a:custGeom>
              <a:avLst/>
              <a:gdLst/>
              <a:ahLst/>
              <a:cxnLst/>
              <a:rect l="l" t="t" r="r" b="b"/>
              <a:pathLst>
                <a:path w="142" h="357" extrusionOk="0">
                  <a:moveTo>
                    <a:pt x="105" y="357"/>
                  </a:moveTo>
                  <a:cubicBezTo>
                    <a:pt x="104" y="356"/>
                    <a:pt x="104" y="356"/>
                    <a:pt x="104" y="356"/>
                  </a:cubicBezTo>
                  <a:cubicBezTo>
                    <a:pt x="0" y="1"/>
                    <a:pt x="0" y="1"/>
                    <a:pt x="0" y="1"/>
                  </a:cubicBezTo>
                  <a:cubicBezTo>
                    <a:pt x="2" y="0"/>
                    <a:pt x="2" y="0"/>
                    <a:pt x="2" y="0"/>
                  </a:cubicBezTo>
                  <a:cubicBezTo>
                    <a:pt x="142" y="352"/>
                    <a:pt x="142" y="352"/>
                    <a:pt x="142" y="352"/>
                  </a:cubicBezTo>
                  <a:cubicBezTo>
                    <a:pt x="140" y="353"/>
                    <a:pt x="140" y="353"/>
                    <a:pt x="140" y="353"/>
                  </a:cubicBezTo>
                  <a:cubicBezTo>
                    <a:pt x="130" y="354"/>
                    <a:pt x="118" y="356"/>
                    <a:pt x="106" y="357"/>
                  </a:cubicBezTo>
                  <a:lnTo>
                    <a:pt x="105" y="357"/>
                  </a:lnTo>
                  <a:close/>
                  <a:moveTo>
                    <a:pt x="10" y="26"/>
                  </a:moveTo>
                  <a:cubicBezTo>
                    <a:pt x="106" y="355"/>
                    <a:pt x="106" y="355"/>
                    <a:pt x="106" y="355"/>
                  </a:cubicBezTo>
                  <a:cubicBezTo>
                    <a:pt x="118" y="353"/>
                    <a:pt x="128" y="352"/>
                    <a:pt x="138" y="350"/>
                  </a:cubicBezTo>
                  <a:lnTo>
                    <a:pt x="10" y="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176" name="Google Shape;1176;p22"/>
          <p:cNvSpPr/>
          <p:nvPr/>
        </p:nvSpPr>
        <p:spPr>
          <a:xfrm>
            <a:off x="275168" y="4883555"/>
            <a:ext cx="183033" cy="18323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7" name="Google Shape;1177;p22"/>
          <p:cNvSpPr/>
          <p:nvPr/>
        </p:nvSpPr>
        <p:spPr>
          <a:xfrm>
            <a:off x="9580868" y="6438188"/>
            <a:ext cx="183033" cy="18323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178" name="Google Shape;1178;p22"/>
          <p:cNvGrpSpPr/>
          <p:nvPr/>
        </p:nvGrpSpPr>
        <p:grpSpPr>
          <a:xfrm>
            <a:off x="-415013" y="129452"/>
            <a:ext cx="1375008" cy="2006352"/>
            <a:chOff x="2712001" y="2082563"/>
            <a:chExt cx="252412" cy="368300"/>
          </a:xfrm>
        </p:grpSpPr>
        <p:sp>
          <p:nvSpPr>
            <p:cNvPr id="1179" name="Google Shape;1179;p22"/>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0" name="Google Shape;1180;p22"/>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1" name="Google Shape;1181;p22"/>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2" name="Google Shape;1182;p22"/>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4" name="Google Shape;1144;p22"/>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3" name="Google Shape;1183;p22"/>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4" name="Google Shape;1184;p22"/>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5" name="Google Shape;1185;p22"/>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6" name="Google Shape;1186;p22"/>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7" name="Google Shape;1187;p22"/>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8" name="Google Shape;1188;p22"/>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9" name="Google Shape;1189;p22"/>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0" name="Google Shape;1190;p22"/>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1" name="Google Shape;1191;p22"/>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192" name="Google Shape;1192;p22"/>
          <p:cNvSpPr/>
          <p:nvPr/>
        </p:nvSpPr>
        <p:spPr>
          <a:xfrm>
            <a:off x="11583551" y="233215"/>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3" name="Google Shape;1193;p22"/>
          <p:cNvSpPr txBox="1">
            <a:spLocks noGrp="1"/>
          </p:cNvSpPr>
          <p:nvPr>
            <p:ph type="title"/>
          </p:nvPr>
        </p:nvSpPr>
        <p:spPr>
          <a:xfrm>
            <a:off x="960000" y="2561200"/>
            <a:ext cx="5136000" cy="763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94" name="Google Shape;1194;p22"/>
          <p:cNvSpPr txBox="1">
            <a:spLocks noGrp="1"/>
          </p:cNvSpPr>
          <p:nvPr>
            <p:ph type="subTitle" idx="1"/>
          </p:nvPr>
        </p:nvSpPr>
        <p:spPr>
          <a:xfrm>
            <a:off x="960000" y="3245233"/>
            <a:ext cx="5136000" cy="107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72232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1195"/>
        <p:cNvGrpSpPr/>
        <p:nvPr/>
      </p:nvGrpSpPr>
      <p:grpSpPr>
        <a:xfrm>
          <a:off x="0" y="0"/>
          <a:ext cx="0" cy="0"/>
          <a:chOff x="0" y="0"/>
          <a:chExt cx="0" cy="0"/>
        </a:xfrm>
      </p:grpSpPr>
      <p:pic>
        <p:nvPicPr>
          <p:cNvPr id="1196" name="Google Shape;1196;p23"/>
          <p:cNvPicPr preferRelativeResize="0"/>
          <p:nvPr userDrawn="1"/>
        </p:nvPicPr>
        <p:blipFill>
          <a:blip r:embed="rId2">
            <a:alphaModFix amt="12000"/>
          </a:blip>
          <a:stretch>
            <a:fillRect/>
          </a:stretch>
        </p:blipFill>
        <p:spPr>
          <a:xfrm>
            <a:off x="0" y="16588"/>
            <a:ext cx="12192000" cy="6857947"/>
          </a:xfrm>
          <a:prstGeom prst="rect">
            <a:avLst/>
          </a:prstGeom>
          <a:noFill/>
          <a:ln>
            <a:noFill/>
          </a:ln>
        </p:spPr>
      </p:pic>
      <p:sp>
        <p:nvSpPr>
          <p:cNvPr id="1284" name="Google Shape;1284;p23"/>
          <p:cNvSpPr txBox="1">
            <a:spLocks noGrp="1"/>
          </p:cNvSpPr>
          <p:nvPr>
            <p:ph type="subTitle" idx="1"/>
          </p:nvPr>
        </p:nvSpPr>
        <p:spPr>
          <a:xfrm>
            <a:off x="2882800" y="2961200"/>
            <a:ext cx="6426400" cy="187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5" name="Google Shape;1285;p23"/>
          <p:cNvSpPr txBox="1">
            <a:spLocks noGrp="1"/>
          </p:cNvSpPr>
          <p:nvPr>
            <p:ph type="title"/>
          </p:nvPr>
        </p:nvSpPr>
        <p:spPr>
          <a:xfrm>
            <a:off x="2882800" y="2020808"/>
            <a:ext cx="6426400" cy="94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59284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87"/>
        <p:cNvGrpSpPr/>
        <p:nvPr/>
      </p:nvGrpSpPr>
      <p:grpSpPr>
        <a:xfrm>
          <a:off x="0" y="0"/>
          <a:ext cx="0" cy="0"/>
          <a:chOff x="0" y="0"/>
          <a:chExt cx="0" cy="0"/>
        </a:xfrm>
      </p:grpSpPr>
      <p:pic>
        <p:nvPicPr>
          <p:cNvPr id="1288" name="Google Shape;1288;p24"/>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289" name="Google Shape;1289;p24"/>
          <p:cNvGrpSpPr/>
          <p:nvPr/>
        </p:nvGrpSpPr>
        <p:grpSpPr>
          <a:xfrm rot="-8100095">
            <a:off x="10996615" y="366273"/>
            <a:ext cx="1877303" cy="1068719"/>
            <a:chOff x="2213401" y="1272925"/>
            <a:chExt cx="549276" cy="312737"/>
          </a:xfrm>
        </p:grpSpPr>
        <p:sp>
          <p:nvSpPr>
            <p:cNvPr id="1290" name="Google Shape;1290;p24"/>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1" name="Google Shape;1291;p24"/>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2" name="Google Shape;1292;p24"/>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3" name="Google Shape;1293;p24"/>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4" name="Google Shape;1294;p24"/>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5" name="Google Shape;1295;p24"/>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6" name="Google Shape;1296;p24"/>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7" name="Google Shape;1297;p24"/>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8" name="Google Shape;1298;p24"/>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9" name="Google Shape;1299;p24"/>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0" name="Google Shape;1300;p24"/>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1" name="Google Shape;1301;p24"/>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2" name="Google Shape;1302;p24"/>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3" name="Google Shape;1303;p24"/>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4" name="Google Shape;1304;p24"/>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5" name="Google Shape;1305;p24"/>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6" name="Google Shape;1306;p24"/>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7" name="Google Shape;1307;p24"/>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8" name="Google Shape;1308;p24"/>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9" name="Google Shape;1309;p24"/>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0" name="Google Shape;1310;p24"/>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1" name="Google Shape;1311;p24"/>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2" name="Google Shape;1312;p24"/>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3" name="Google Shape;1313;p24"/>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4" name="Google Shape;1314;p24"/>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5" name="Google Shape;1315;p24"/>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6" name="Google Shape;1316;p24"/>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7" name="Google Shape;1317;p24"/>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8" name="Google Shape;1318;p24"/>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9" name="Google Shape;1319;p24"/>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0" name="Google Shape;1320;p24"/>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1" name="Google Shape;1321;p24"/>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2" name="Google Shape;1322;p24"/>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3" name="Google Shape;1323;p24"/>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4" name="Google Shape;1324;p24"/>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5" name="Google Shape;1325;p24"/>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6" name="Google Shape;1326;p24"/>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327" name="Google Shape;1327;p24"/>
          <p:cNvGrpSpPr/>
          <p:nvPr/>
        </p:nvGrpSpPr>
        <p:grpSpPr>
          <a:xfrm>
            <a:off x="374400" y="627722"/>
            <a:ext cx="11464749" cy="5638895"/>
            <a:chOff x="280800" y="470791"/>
            <a:chExt cx="8598562" cy="4229171"/>
          </a:xfrm>
        </p:grpSpPr>
        <p:sp>
          <p:nvSpPr>
            <p:cNvPr id="1328" name="Google Shape;1328;p24"/>
            <p:cNvSpPr/>
            <p:nvPr/>
          </p:nvSpPr>
          <p:spPr>
            <a:xfrm>
              <a:off x="8687663" y="45080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9" name="Google Shape;1329;p24"/>
            <p:cNvSpPr/>
            <p:nvPr/>
          </p:nvSpPr>
          <p:spPr>
            <a:xfrm>
              <a:off x="280800" y="470791"/>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330" name="Google Shape;1330;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1" name="Google Shape;1331;p24"/>
          <p:cNvSpPr txBox="1">
            <a:spLocks noGrp="1"/>
          </p:cNvSpPr>
          <p:nvPr>
            <p:ph type="subTitle" idx="1"/>
          </p:nvPr>
        </p:nvSpPr>
        <p:spPr>
          <a:xfrm>
            <a:off x="6383180" y="3860431"/>
            <a:ext cx="35696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2" name="Google Shape;1332;p24"/>
          <p:cNvSpPr txBox="1">
            <a:spLocks noGrp="1"/>
          </p:cNvSpPr>
          <p:nvPr>
            <p:ph type="subTitle" idx="2"/>
          </p:nvPr>
        </p:nvSpPr>
        <p:spPr>
          <a:xfrm>
            <a:off x="2239184" y="3860431"/>
            <a:ext cx="3569600" cy="134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33" name="Google Shape;1333;p24"/>
          <p:cNvSpPr txBox="1">
            <a:spLocks noGrp="1"/>
          </p:cNvSpPr>
          <p:nvPr>
            <p:ph type="subTitle" idx="3"/>
          </p:nvPr>
        </p:nvSpPr>
        <p:spPr>
          <a:xfrm>
            <a:off x="2239184" y="3274167"/>
            <a:ext cx="3569600" cy="7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334" name="Google Shape;1334;p24"/>
          <p:cNvSpPr txBox="1">
            <a:spLocks noGrp="1"/>
          </p:cNvSpPr>
          <p:nvPr>
            <p:ph type="subTitle" idx="4"/>
          </p:nvPr>
        </p:nvSpPr>
        <p:spPr>
          <a:xfrm>
            <a:off x="6383184" y="3274167"/>
            <a:ext cx="3569600" cy="745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Tree>
    <p:extLst>
      <p:ext uri="{BB962C8B-B14F-4D97-AF65-F5344CB8AC3E}">
        <p14:creationId xmlns:p14="http://schemas.microsoft.com/office/powerpoint/2010/main" val="32636886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335"/>
        <p:cNvGrpSpPr/>
        <p:nvPr/>
      </p:nvGrpSpPr>
      <p:grpSpPr>
        <a:xfrm>
          <a:off x="0" y="0"/>
          <a:ext cx="0" cy="0"/>
          <a:chOff x="0" y="0"/>
          <a:chExt cx="0" cy="0"/>
        </a:xfrm>
      </p:grpSpPr>
      <p:pic>
        <p:nvPicPr>
          <p:cNvPr id="1336" name="Google Shape;1336;p25"/>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337" name="Google Shape;1337;p25"/>
          <p:cNvGrpSpPr/>
          <p:nvPr/>
        </p:nvGrpSpPr>
        <p:grpSpPr>
          <a:xfrm rot="2699890">
            <a:off x="-455977" y="5517019"/>
            <a:ext cx="1617025" cy="920645"/>
            <a:chOff x="2213401" y="1272925"/>
            <a:chExt cx="549276" cy="312737"/>
          </a:xfrm>
        </p:grpSpPr>
        <p:sp>
          <p:nvSpPr>
            <p:cNvPr id="1338" name="Google Shape;1338;p25"/>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9" name="Google Shape;1339;p25"/>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0" name="Google Shape;1340;p25"/>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1" name="Google Shape;1341;p25"/>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2" name="Google Shape;1342;p25"/>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3" name="Google Shape;1343;p25"/>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4" name="Google Shape;1344;p25"/>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5" name="Google Shape;1345;p25"/>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6" name="Google Shape;1346;p25"/>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7" name="Google Shape;1347;p25"/>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8" name="Google Shape;1348;p25"/>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9" name="Google Shape;1349;p25"/>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0" name="Google Shape;1350;p25"/>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1" name="Google Shape;1351;p25"/>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2" name="Google Shape;1352;p25"/>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3" name="Google Shape;1353;p25"/>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4" name="Google Shape;1354;p25"/>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5" name="Google Shape;1355;p25"/>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6" name="Google Shape;1356;p25"/>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7" name="Google Shape;1357;p25"/>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8" name="Google Shape;1358;p25"/>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9" name="Google Shape;1359;p25"/>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0" name="Google Shape;1360;p25"/>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1" name="Google Shape;1361;p25"/>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2" name="Google Shape;1362;p25"/>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3" name="Google Shape;1363;p25"/>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4" name="Google Shape;1364;p25"/>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5" name="Google Shape;1365;p25"/>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6" name="Google Shape;1366;p25"/>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7" name="Google Shape;1367;p25"/>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8" name="Google Shape;1368;p25"/>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9" name="Google Shape;1369;p25"/>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0" name="Google Shape;1370;p25"/>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1" name="Google Shape;1371;p25"/>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2" name="Google Shape;1372;p25"/>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3" name="Google Shape;1373;p25"/>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4" name="Google Shape;1374;p25"/>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375" name="Google Shape;1375;p25"/>
          <p:cNvGrpSpPr/>
          <p:nvPr/>
        </p:nvGrpSpPr>
        <p:grpSpPr>
          <a:xfrm>
            <a:off x="335951" y="262715"/>
            <a:ext cx="11492816" cy="5967573"/>
            <a:chOff x="251963" y="197036"/>
            <a:chExt cx="8619612" cy="4475680"/>
          </a:xfrm>
        </p:grpSpPr>
        <p:sp>
          <p:nvSpPr>
            <p:cNvPr id="1376" name="Google Shape;1376;p25"/>
            <p:cNvSpPr/>
            <p:nvPr/>
          </p:nvSpPr>
          <p:spPr>
            <a:xfrm>
              <a:off x="251963" y="1970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7" name="Google Shape;1377;p25"/>
            <p:cNvSpPr/>
            <p:nvPr/>
          </p:nvSpPr>
          <p:spPr>
            <a:xfrm>
              <a:off x="8734300" y="4535291"/>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378" name="Google Shape;1378;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79" name="Google Shape;1379;p25"/>
          <p:cNvSpPr txBox="1">
            <a:spLocks noGrp="1"/>
          </p:cNvSpPr>
          <p:nvPr>
            <p:ph type="subTitle" idx="1"/>
          </p:nvPr>
        </p:nvSpPr>
        <p:spPr>
          <a:xfrm>
            <a:off x="1079000" y="4124267"/>
            <a:ext cx="10034000" cy="16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0" name="Google Shape;1380;p25"/>
          <p:cNvSpPr txBox="1">
            <a:spLocks noGrp="1"/>
          </p:cNvSpPr>
          <p:nvPr>
            <p:ph type="subTitle" idx="2"/>
          </p:nvPr>
        </p:nvSpPr>
        <p:spPr>
          <a:xfrm>
            <a:off x="1079000" y="2172767"/>
            <a:ext cx="10034000" cy="16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3575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381"/>
        <p:cNvGrpSpPr/>
        <p:nvPr/>
      </p:nvGrpSpPr>
      <p:grpSpPr>
        <a:xfrm>
          <a:off x="0" y="0"/>
          <a:ext cx="0" cy="0"/>
          <a:chOff x="0" y="0"/>
          <a:chExt cx="0" cy="0"/>
        </a:xfrm>
      </p:grpSpPr>
      <p:pic>
        <p:nvPicPr>
          <p:cNvPr id="1382" name="Google Shape;1382;p26"/>
          <p:cNvPicPr preferRelativeResize="0"/>
          <p:nvPr/>
        </p:nvPicPr>
        <p:blipFill>
          <a:blip r:embed="rId2">
            <a:alphaModFix amt="12000"/>
          </a:blip>
          <a:stretch>
            <a:fillRect/>
          </a:stretch>
        </p:blipFill>
        <p:spPr>
          <a:xfrm>
            <a:off x="0" y="21"/>
            <a:ext cx="12192000" cy="6857947"/>
          </a:xfrm>
          <a:prstGeom prst="rect">
            <a:avLst/>
          </a:prstGeom>
          <a:noFill/>
          <a:ln>
            <a:noFill/>
          </a:ln>
        </p:spPr>
      </p:pic>
      <p:grpSp>
        <p:nvGrpSpPr>
          <p:cNvPr id="1383" name="Google Shape;1383;p26"/>
          <p:cNvGrpSpPr/>
          <p:nvPr/>
        </p:nvGrpSpPr>
        <p:grpSpPr>
          <a:xfrm rot="2699890">
            <a:off x="-455977" y="5517019"/>
            <a:ext cx="1617025" cy="920645"/>
            <a:chOff x="2213401" y="1272925"/>
            <a:chExt cx="549276" cy="312737"/>
          </a:xfrm>
        </p:grpSpPr>
        <p:sp>
          <p:nvSpPr>
            <p:cNvPr id="1384" name="Google Shape;1384;p26"/>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5" name="Google Shape;1385;p26"/>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6" name="Google Shape;1386;p26"/>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7" name="Google Shape;1387;p26"/>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8" name="Google Shape;1388;p26"/>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89" name="Google Shape;1389;p26"/>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0" name="Google Shape;1390;p26"/>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1" name="Google Shape;1391;p26"/>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2" name="Google Shape;1392;p26"/>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3" name="Google Shape;1393;p26"/>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4" name="Google Shape;1394;p26"/>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5" name="Google Shape;1395;p26"/>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6" name="Google Shape;1396;p26"/>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7" name="Google Shape;1397;p26"/>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8" name="Google Shape;1398;p26"/>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99" name="Google Shape;1399;p26"/>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0" name="Google Shape;1400;p26"/>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1" name="Google Shape;1401;p26"/>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2" name="Google Shape;1402;p26"/>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3" name="Google Shape;1403;p26"/>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4" name="Google Shape;1404;p26"/>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5" name="Google Shape;1405;p26"/>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6" name="Google Shape;1406;p26"/>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7" name="Google Shape;1407;p26"/>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8" name="Google Shape;1408;p26"/>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9" name="Google Shape;1409;p26"/>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0" name="Google Shape;1410;p26"/>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1" name="Google Shape;1411;p26"/>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2" name="Google Shape;1412;p26"/>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3" name="Google Shape;1413;p26"/>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4" name="Google Shape;1414;p26"/>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5" name="Google Shape;1415;p26"/>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6" name="Google Shape;1416;p26"/>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7" name="Google Shape;1417;p26"/>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8" name="Google Shape;1418;p26"/>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9" name="Google Shape;1419;p26"/>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0" name="Google Shape;1420;p26"/>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21" name="Google Shape;1421;p26"/>
          <p:cNvGrpSpPr/>
          <p:nvPr/>
        </p:nvGrpSpPr>
        <p:grpSpPr>
          <a:xfrm>
            <a:off x="261018" y="273348"/>
            <a:ext cx="11604033" cy="6329640"/>
            <a:chOff x="195763" y="205011"/>
            <a:chExt cx="8703025" cy="4747230"/>
          </a:xfrm>
        </p:grpSpPr>
        <p:sp>
          <p:nvSpPr>
            <p:cNvPr id="1422" name="Google Shape;1422;p26"/>
            <p:cNvSpPr/>
            <p:nvPr/>
          </p:nvSpPr>
          <p:spPr>
            <a:xfrm>
              <a:off x="8707088" y="205011"/>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3" name="Google Shape;1423;p26"/>
            <p:cNvSpPr/>
            <p:nvPr/>
          </p:nvSpPr>
          <p:spPr>
            <a:xfrm>
              <a:off x="937325" y="4814816"/>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4" name="Google Shape;1424;p26"/>
            <p:cNvSpPr/>
            <p:nvPr/>
          </p:nvSpPr>
          <p:spPr>
            <a:xfrm>
              <a:off x="195763" y="2195141"/>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425" name="Google Shape;1425;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6" name="Google Shape;1426;p26"/>
          <p:cNvSpPr txBox="1">
            <a:spLocks noGrp="1"/>
          </p:cNvSpPr>
          <p:nvPr>
            <p:ph type="subTitle" idx="1"/>
          </p:nvPr>
        </p:nvSpPr>
        <p:spPr>
          <a:xfrm>
            <a:off x="1250167" y="3857665"/>
            <a:ext cx="2900400" cy="10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7" name="Google Shape;1427;p26"/>
          <p:cNvSpPr txBox="1">
            <a:spLocks noGrp="1"/>
          </p:cNvSpPr>
          <p:nvPr>
            <p:ph type="subTitle" idx="2"/>
          </p:nvPr>
        </p:nvSpPr>
        <p:spPr>
          <a:xfrm>
            <a:off x="4645796" y="3857665"/>
            <a:ext cx="2900400" cy="10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8" name="Google Shape;1428;p26"/>
          <p:cNvSpPr txBox="1">
            <a:spLocks noGrp="1"/>
          </p:cNvSpPr>
          <p:nvPr>
            <p:ph type="subTitle" idx="3"/>
          </p:nvPr>
        </p:nvSpPr>
        <p:spPr>
          <a:xfrm>
            <a:off x="8041433" y="3857665"/>
            <a:ext cx="2900400" cy="105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9" name="Google Shape;1429;p26"/>
          <p:cNvSpPr txBox="1">
            <a:spLocks noGrp="1"/>
          </p:cNvSpPr>
          <p:nvPr>
            <p:ph type="subTitle" idx="4"/>
          </p:nvPr>
        </p:nvSpPr>
        <p:spPr>
          <a:xfrm>
            <a:off x="1250167" y="3315451"/>
            <a:ext cx="29004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430" name="Google Shape;1430;p26"/>
          <p:cNvSpPr txBox="1">
            <a:spLocks noGrp="1"/>
          </p:cNvSpPr>
          <p:nvPr>
            <p:ph type="subTitle" idx="5"/>
          </p:nvPr>
        </p:nvSpPr>
        <p:spPr>
          <a:xfrm>
            <a:off x="4645800" y="3315451"/>
            <a:ext cx="29004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431" name="Google Shape;1431;p26"/>
          <p:cNvSpPr txBox="1">
            <a:spLocks noGrp="1"/>
          </p:cNvSpPr>
          <p:nvPr>
            <p:ph type="subTitle" idx="6"/>
          </p:nvPr>
        </p:nvSpPr>
        <p:spPr>
          <a:xfrm>
            <a:off x="8041433" y="3315451"/>
            <a:ext cx="2900400" cy="70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Tree>
    <p:extLst>
      <p:ext uri="{BB962C8B-B14F-4D97-AF65-F5344CB8AC3E}">
        <p14:creationId xmlns:p14="http://schemas.microsoft.com/office/powerpoint/2010/main" val="2864000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432"/>
        <p:cNvGrpSpPr/>
        <p:nvPr/>
      </p:nvGrpSpPr>
      <p:grpSpPr>
        <a:xfrm>
          <a:off x="0" y="0"/>
          <a:ext cx="0" cy="0"/>
          <a:chOff x="0" y="0"/>
          <a:chExt cx="0" cy="0"/>
        </a:xfrm>
      </p:grpSpPr>
      <p:pic>
        <p:nvPicPr>
          <p:cNvPr id="1433" name="Google Shape;1433;p27"/>
          <p:cNvPicPr preferRelativeResize="0"/>
          <p:nvPr/>
        </p:nvPicPr>
        <p:blipFill>
          <a:blip r:embed="rId2">
            <a:alphaModFix amt="12000"/>
          </a:blip>
          <a:stretch>
            <a:fillRect/>
          </a:stretch>
        </p:blipFill>
        <p:spPr>
          <a:xfrm>
            <a:off x="0" y="16588"/>
            <a:ext cx="12192000" cy="6857947"/>
          </a:xfrm>
          <a:prstGeom prst="rect">
            <a:avLst/>
          </a:prstGeom>
          <a:noFill/>
          <a:ln>
            <a:noFill/>
          </a:ln>
        </p:spPr>
      </p:pic>
      <p:sp>
        <p:nvSpPr>
          <p:cNvPr id="1434" name="Google Shape;1434;p27"/>
          <p:cNvSpPr/>
          <p:nvPr/>
        </p:nvSpPr>
        <p:spPr>
          <a:xfrm>
            <a:off x="325400" y="6340515"/>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5" name="Google Shape;1435;p27"/>
          <p:cNvSpPr/>
          <p:nvPr/>
        </p:nvSpPr>
        <p:spPr>
          <a:xfrm>
            <a:off x="11580918" y="719330"/>
            <a:ext cx="202300" cy="202537"/>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436" name="Google Shape;1436;p27"/>
          <p:cNvGrpSpPr/>
          <p:nvPr/>
        </p:nvGrpSpPr>
        <p:grpSpPr>
          <a:xfrm rot="8875065">
            <a:off x="-739858" y="235505"/>
            <a:ext cx="1695460" cy="965168"/>
            <a:chOff x="2213401" y="1272925"/>
            <a:chExt cx="549276" cy="312737"/>
          </a:xfrm>
        </p:grpSpPr>
        <p:sp>
          <p:nvSpPr>
            <p:cNvPr id="1437" name="Google Shape;1437;p27"/>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8" name="Google Shape;1438;p27"/>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9" name="Google Shape;1439;p27"/>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0" name="Google Shape;1440;p27"/>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1" name="Google Shape;1441;p27"/>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2" name="Google Shape;1442;p27"/>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3" name="Google Shape;1443;p27"/>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4" name="Google Shape;1444;p27"/>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5" name="Google Shape;1445;p27"/>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6" name="Google Shape;1446;p27"/>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7" name="Google Shape;1447;p27"/>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8" name="Google Shape;1448;p27"/>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9" name="Google Shape;1449;p27"/>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0" name="Google Shape;1450;p27"/>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1" name="Google Shape;1451;p27"/>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2" name="Google Shape;1452;p27"/>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3" name="Google Shape;1453;p27"/>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4" name="Google Shape;1454;p27"/>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5" name="Google Shape;1455;p27"/>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6" name="Google Shape;1456;p27"/>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7" name="Google Shape;1457;p27"/>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8" name="Google Shape;1458;p27"/>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59" name="Google Shape;1459;p27"/>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0" name="Google Shape;1460;p27"/>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1" name="Google Shape;1461;p27"/>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2" name="Google Shape;1462;p27"/>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3" name="Google Shape;1463;p27"/>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4" name="Google Shape;1464;p27"/>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5" name="Google Shape;1465;p27"/>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6" name="Google Shape;1466;p27"/>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7" name="Google Shape;1467;p27"/>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8" name="Google Shape;1468;p27"/>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69" name="Google Shape;1469;p27"/>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0" name="Google Shape;1470;p27"/>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1" name="Google Shape;1471;p27"/>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2" name="Google Shape;1472;p27"/>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3" name="Google Shape;1473;p27"/>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474" name="Google Shape;1474;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5" name="Google Shape;1475;p27"/>
          <p:cNvSpPr txBox="1">
            <a:spLocks noGrp="1"/>
          </p:cNvSpPr>
          <p:nvPr>
            <p:ph type="subTitle" idx="1"/>
          </p:nvPr>
        </p:nvSpPr>
        <p:spPr>
          <a:xfrm>
            <a:off x="1165233" y="3135533"/>
            <a:ext cx="2951200" cy="25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76" name="Google Shape;1476;p27"/>
          <p:cNvSpPr txBox="1">
            <a:spLocks noGrp="1"/>
          </p:cNvSpPr>
          <p:nvPr>
            <p:ph type="subTitle" idx="2"/>
          </p:nvPr>
        </p:nvSpPr>
        <p:spPr>
          <a:xfrm>
            <a:off x="4620400" y="3135533"/>
            <a:ext cx="2951200" cy="25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77" name="Google Shape;1477;p27"/>
          <p:cNvSpPr txBox="1">
            <a:spLocks noGrp="1"/>
          </p:cNvSpPr>
          <p:nvPr>
            <p:ph type="subTitle" idx="3"/>
          </p:nvPr>
        </p:nvSpPr>
        <p:spPr>
          <a:xfrm>
            <a:off x="8075567" y="3135533"/>
            <a:ext cx="2951200" cy="250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Char char="●"/>
              <a:defRPr sz="1867"/>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478" name="Google Shape;1478;p27"/>
          <p:cNvSpPr txBox="1">
            <a:spLocks noGrp="1"/>
          </p:cNvSpPr>
          <p:nvPr>
            <p:ph type="subTitle" idx="4"/>
          </p:nvPr>
        </p:nvSpPr>
        <p:spPr>
          <a:xfrm>
            <a:off x="1165233" y="2073833"/>
            <a:ext cx="2951200" cy="11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479" name="Google Shape;1479;p27"/>
          <p:cNvSpPr txBox="1">
            <a:spLocks noGrp="1"/>
          </p:cNvSpPr>
          <p:nvPr>
            <p:ph type="subTitle" idx="5"/>
          </p:nvPr>
        </p:nvSpPr>
        <p:spPr>
          <a:xfrm>
            <a:off x="4620399" y="2073833"/>
            <a:ext cx="2951200" cy="11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480" name="Google Shape;1480;p27"/>
          <p:cNvSpPr txBox="1">
            <a:spLocks noGrp="1"/>
          </p:cNvSpPr>
          <p:nvPr>
            <p:ph type="subTitle" idx="6"/>
          </p:nvPr>
        </p:nvSpPr>
        <p:spPr>
          <a:xfrm>
            <a:off x="8075565" y="2073833"/>
            <a:ext cx="2951200" cy="115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grpSp>
        <p:nvGrpSpPr>
          <p:cNvPr id="1481" name="Google Shape;1481;p27"/>
          <p:cNvGrpSpPr/>
          <p:nvPr/>
        </p:nvGrpSpPr>
        <p:grpSpPr>
          <a:xfrm rot="-2982993">
            <a:off x="10834361" y="5985879"/>
            <a:ext cx="1695423" cy="965167"/>
            <a:chOff x="2213401" y="1272925"/>
            <a:chExt cx="549276" cy="312737"/>
          </a:xfrm>
        </p:grpSpPr>
        <p:sp>
          <p:nvSpPr>
            <p:cNvPr id="1482" name="Google Shape;1482;p27"/>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3" name="Google Shape;1483;p27"/>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4" name="Google Shape;1484;p27"/>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5" name="Google Shape;1485;p27"/>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6" name="Google Shape;1486;p27"/>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7" name="Google Shape;1487;p27"/>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8" name="Google Shape;1488;p27"/>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9" name="Google Shape;1489;p27"/>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0" name="Google Shape;1490;p27"/>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1" name="Google Shape;1491;p27"/>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2" name="Google Shape;1492;p27"/>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3" name="Google Shape;1493;p27"/>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4" name="Google Shape;1494;p27"/>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5" name="Google Shape;1495;p27"/>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6" name="Google Shape;1496;p27"/>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7" name="Google Shape;1497;p27"/>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8" name="Google Shape;1498;p27"/>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9" name="Google Shape;1499;p27"/>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0" name="Google Shape;1500;p27"/>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1" name="Google Shape;1501;p27"/>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2" name="Google Shape;1502;p27"/>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3" name="Google Shape;1503;p27"/>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4" name="Google Shape;1504;p27"/>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5" name="Google Shape;1505;p27"/>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6" name="Google Shape;1506;p27"/>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7" name="Google Shape;1507;p27"/>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8" name="Google Shape;1508;p27"/>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9" name="Google Shape;1509;p27"/>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0" name="Google Shape;1510;p27"/>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1" name="Google Shape;1511;p27"/>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2" name="Google Shape;1512;p27"/>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3" name="Google Shape;1513;p27"/>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4" name="Google Shape;1514;p27"/>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5" name="Google Shape;1515;p27"/>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6" name="Google Shape;1516;p27"/>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7" name="Google Shape;1517;p27"/>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8" name="Google Shape;1518;p27"/>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11820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519"/>
        <p:cNvGrpSpPr/>
        <p:nvPr/>
      </p:nvGrpSpPr>
      <p:grpSpPr>
        <a:xfrm>
          <a:off x="0" y="0"/>
          <a:ext cx="0" cy="0"/>
          <a:chOff x="0" y="0"/>
          <a:chExt cx="0" cy="0"/>
        </a:xfrm>
      </p:grpSpPr>
      <p:pic>
        <p:nvPicPr>
          <p:cNvPr id="1520" name="Google Shape;1520;p28"/>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521" name="Google Shape;1521;p28"/>
          <p:cNvGrpSpPr/>
          <p:nvPr/>
        </p:nvGrpSpPr>
        <p:grpSpPr>
          <a:xfrm>
            <a:off x="-250891" y="-1486712"/>
            <a:ext cx="1210973" cy="4412205"/>
            <a:chOff x="-188168" y="-1115034"/>
            <a:chExt cx="908230" cy="3309154"/>
          </a:xfrm>
        </p:grpSpPr>
        <p:grpSp>
          <p:nvGrpSpPr>
            <p:cNvPr id="1522" name="Google Shape;1522;p28"/>
            <p:cNvGrpSpPr/>
            <p:nvPr/>
          </p:nvGrpSpPr>
          <p:grpSpPr>
            <a:xfrm>
              <a:off x="-188168" y="868866"/>
              <a:ext cx="908230" cy="1325254"/>
              <a:chOff x="2712001" y="2082563"/>
              <a:chExt cx="252412" cy="368300"/>
            </a:xfrm>
          </p:grpSpPr>
          <p:sp>
            <p:nvSpPr>
              <p:cNvPr id="1523" name="Google Shape;1523;p28"/>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4" name="Google Shape;1524;p28"/>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5" name="Google Shape;1525;p28"/>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6" name="Google Shape;1526;p28"/>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7" name="Google Shape;1527;p28"/>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8" name="Google Shape;1528;p28"/>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9" name="Google Shape;1529;p28"/>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0" name="Google Shape;1530;p28"/>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1" name="Google Shape;1531;p28"/>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2" name="Google Shape;1532;p28"/>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3" name="Google Shape;1533;p28"/>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4" name="Google Shape;1534;p28"/>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5" name="Google Shape;1535;p28"/>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6" name="Google Shape;1536;p28"/>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537" name="Google Shape;1537;p28"/>
            <p:cNvCxnSpPr>
              <a:stCxn id="1527" idx="0"/>
            </p:cNvCxnSpPr>
            <p:nvPr/>
          </p:nvCxnSpPr>
          <p:spPr>
            <a:xfrm rot="10800000">
              <a:off x="262911" y="-1115034"/>
              <a:ext cx="0" cy="1983900"/>
            </a:xfrm>
            <a:prstGeom prst="straightConnector1">
              <a:avLst/>
            </a:prstGeom>
            <a:noFill/>
            <a:ln w="19050" cap="flat" cmpd="sng">
              <a:solidFill>
                <a:schemeClr val="accent2"/>
              </a:solidFill>
              <a:prstDash val="solid"/>
              <a:round/>
              <a:headEnd type="none" w="med" len="med"/>
              <a:tailEnd type="none" w="med" len="med"/>
            </a:ln>
          </p:spPr>
        </p:cxnSp>
      </p:grpSp>
      <p:grpSp>
        <p:nvGrpSpPr>
          <p:cNvPr id="1538" name="Google Shape;1538;p28"/>
          <p:cNvGrpSpPr/>
          <p:nvPr/>
        </p:nvGrpSpPr>
        <p:grpSpPr>
          <a:xfrm>
            <a:off x="350463" y="622087"/>
            <a:ext cx="11449899" cy="5934367"/>
            <a:chOff x="262847" y="466565"/>
            <a:chExt cx="8587424" cy="4450775"/>
          </a:xfrm>
        </p:grpSpPr>
        <p:sp>
          <p:nvSpPr>
            <p:cNvPr id="1539" name="Google Shape;1539;p28"/>
            <p:cNvSpPr/>
            <p:nvPr/>
          </p:nvSpPr>
          <p:spPr>
            <a:xfrm>
              <a:off x="8430775" y="4604011"/>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0" name="Google Shape;1540;p28"/>
            <p:cNvSpPr/>
            <p:nvPr/>
          </p:nvSpPr>
          <p:spPr>
            <a:xfrm>
              <a:off x="8704572" y="46656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1" name="Google Shape;1541;p28"/>
            <p:cNvSpPr/>
            <p:nvPr/>
          </p:nvSpPr>
          <p:spPr>
            <a:xfrm>
              <a:off x="262847" y="477146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42" name="Google Shape;1542;p2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43" name="Google Shape;1543;p28"/>
          <p:cNvSpPr txBox="1">
            <a:spLocks noGrp="1"/>
          </p:cNvSpPr>
          <p:nvPr>
            <p:ph type="subTitle" idx="1"/>
          </p:nvPr>
        </p:nvSpPr>
        <p:spPr>
          <a:xfrm>
            <a:off x="2652500" y="3020100"/>
            <a:ext cx="263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4" name="Google Shape;1544;p28"/>
          <p:cNvSpPr txBox="1">
            <a:spLocks noGrp="1"/>
          </p:cNvSpPr>
          <p:nvPr>
            <p:ph type="subTitle" idx="2"/>
          </p:nvPr>
        </p:nvSpPr>
        <p:spPr>
          <a:xfrm>
            <a:off x="6901935" y="3020100"/>
            <a:ext cx="263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5" name="Google Shape;1545;p28"/>
          <p:cNvSpPr txBox="1">
            <a:spLocks noGrp="1"/>
          </p:cNvSpPr>
          <p:nvPr>
            <p:ph type="subTitle" idx="3"/>
          </p:nvPr>
        </p:nvSpPr>
        <p:spPr>
          <a:xfrm>
            <a:off x="2652500" y="5251467"/>
            <a:ext cx="263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6" name="Google Shape;1546;p28"/>
          <p:cNvSpPr txBox="1">
            <a:spLocks noGrp="1"/>
          </p:cNvSpPr>
          <p:nvPr>
            <p:ph type="subTitle" idx="4"/>
          </p:nvPr>
        </p:nvSpPr>
        <p:spPr>
          <a:xfrm>
            <a:off x="6901935" y="5251467"/>
            <a:ext cx="26376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7" name="Google Shape;1547;p28"/>
          <p:cNvSpPr txBox="1">
            <a:spLocks noGrp="1"/>
          </p:cNvSpPr>
          <p:nvPr>
            <p:ph type="subTitle" idx="5"/>
          </p:nvPr>
        </p:nvSpPr>
        <p:spPr>
          <a:xfrm>
            <a:off x="2652500" y="2536233"/>
            <a:ext cx="2637600" cy="65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548" name="Google Shape;1548;p28"/>
          <p:cNvSpPr txBox="1">
            <a:spLocks noGrp="1"/>
          </p:cNvSpPr>
          <p:nvPr>
            <p:ph type="subTitle" idx="6"/>
          </p:nvPr>
        </p:nvSpPr>
        <p:spPr>
          <a:xfrm>
            <a:off x="2652500" y="4767600"/>
            <a:ext cx="2637600" cy="65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549" name="Google Shape;1549;p28"/>
          <p:cNvSpPr txBox="1">
            <a:spLocks noGrp="1"/>
          </p:cNvSpPr>
          <p:nvPr>
            <p:ph type="subTitle" idx="7"/>
          </p:nvPr>
        </p:nvSpPr>
        <p:spPr>
          <a:xfrm>
            <a:off x="6901933" y="2536233"/>
            <a:ext cx="2637600" cy="65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550" name="Google Shape;1550;p28"/>
          <p:cNvSpPr txBox="1">
            <a:spLocks noGrp="1"/>
          </p:cNvSpPr>
          <p:nvPr>
            <p:ph type="subTitle" idx="8"/>
          </p:nvPr>
        </p:nvSpPr>
        <p:spPr>
          <a:xfrm>
            <a:off x="6901933" y="4767600"/>
            <a:ext cx="2637600" cy="651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Tree>
    <p:extLst>
      <p:ext uri="{BB962C8B-B14F-4D97-AF65-F5344CB8AC3E}">
        <p14:creationId xmlns:p14="http://schemas.microsoft.com/office/powerpoint/2010/main" val="1320236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551"/>
        <p:cNvGrpSpPr/>
        <p:nvPr/>
      </p:nvGrpSpPr>
      <p:grpSpPr>
        <a:xfrm>
          <a:off x="0" y="0"/>
          <a:ext cx="0" cy="0"/>
          <a:chOff x="0" y="0"/>
          <a:chExt cx="0" cy="0"/>
        </a:xfrm>
      </p:grpSpPr>
      <p:pic>
        <p:nvPicPr>
          <p:cNvPr id="1552" name="Google Shape;1552;p29"/>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553" name="Google Shape;1553;p29"/>
          <p:cNvGrpSpPr/>
          <p:nvPr/>
        </p:nvGrpSpPr>
        <p:grpSpPr>
          <a:xfrm rot="-8100095">
            <a:off x="10996615" y="366273"/>
            <a:ext cx="1877303" cy="1068719"/>
            <a:chOff x="2213401" y="1272925"/>
            <a:chExt cx="549276" cy="312737"/>
          </a:xfrm>
        </p:grpSpPr>
        <p:sp>
          <p:nvSpPr>
            <p:cNvPr id="1554" name="Google Shape;1554;p29"/>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5" name="Google Shape;1555;p29"/>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6" name="Google Shape;1556;p29"/>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7" name="Google Shape;1557;p29"/>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8" name="Google Shape;1558;p29"/>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9" name="Google Shape;1559;p29"/>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0" name="Google Shape;1560;p29"/>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1" name="Google Shape;1561;p29"/>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2" name="Google Shape;1562;p29"/>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3" name="Google Shape;1563;p29"/>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4" name="Google Shape;1564;p29"/>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5" name="Google Shape;1565;p29"/>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6" name="Google Shape;1566;p29"/>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7" name="Google Shape;1567;p29"/>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8" name="Google Shape;1568;p29"/>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9" name="Google Shape;1569;p29"/>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0" name="Google Shape;1570;p29"/>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1" name="Google Shape;1571;p29"/>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2" name="Google Shape;1572;p29"/>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3" name="Google Shape;1573;p29"/>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4" name="Google Shape;1574;p29"/>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5" name="Google Shape;1575;p29"/>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6" name="Google Shape;1576;p29"/>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7" name="Google Shape;1577;p29"/>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8" name="Google Shape;1578;p29"/>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9" name="Google Shape;1579;p29"/>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0" name="Google Shape;1580;p29"/>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1" name="Google Shape;1581;p29"/>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2" name="Google Shape;1582;p29"/>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3" name="Google Shape;1583;p29"/>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4" name="Google Shape;1584;p29"/>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5" name="Google Shape;1585;p29"/>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6" name="Google Shape;1586;p29"/>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7" name="Google Shape;1587;p29"/>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8" name="Google Shape;1588;p29"/>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9" name="Google Shape;1589;p29"/>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0" name="Google Shape;1590;p29"/>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91" name="Google Shape;1591;p29"/>
          <p:cNvSpPr/>
          <p:nvPr/>
        </p:nvSpPr>
        <p:spPr>
          <a:xfrm>
            <a:off x="11583551" y="6010715"/>
            <a:ext cx="255599" cy="2559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2" name="Google Shape;1592;p29"/>
          <p:cNvSpPr/>
          <p:nvPr/>
        </p:nvSpPr>
        <p:spPr>
          <a:xfrm>
            <a:off x="374401" y="627721"/>
            <a:ext cx="183033" cy="18323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3" name="Google Shape;1593;p29"/>
          <p:cNvSpPr txBox="1">
            <a:spLocks noGrp="1"/>
          </p:cNvSpPr>
          <p:nvPr>
            <p:ph type="subTitle" idx="1"/>
          </p:nvPr>
        </p:nvSpPr>
        <p:spPr>
          <a:xfrm>
            <a:off x="1519869" y="3027595"/>
            <a:ext cx="26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4" name="Google Shape;1594;p29"/>
          <p:cNvSpPr txBox="1">
            <a:spLocks noGrp="1"/>
          </p:cNvSpPr>
          <p:nvPr>
            <p:ph type="subTitle" idx="2"/>
          </p:nvPr>
        </p:nvSpPr>
        <p:spPr>
          <a:xfrm>
            <a:off x="4788980" y="3027595"/>
            <a:ext cx="26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5" name="Google Shape;1595;p29"/>
          <p:cNvSpPr txBox="1">
            <a:spLocks noGrp="1"/>
          </p:cNvSpPr>
          <p:nvPr>
            <p:ph type="subTitle" idx="3"/>
          </p:nvPr>
        </p:nvSpPr>
        <p:spPr>
          <a:xfrm>
            <a:off x="3157007" y="5335303"/>
            <a:ext cx="26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6" name="Google Shape;1596;p29"/>
          <p:cNvSpPr txBox="1">
            <a:spLocks noGrp="1"/>
          </p:cNvSpPr>
          <p:nvPr>
            <p:ph type="subTitle" idx="4"/>
          </p:nvPr>
        </p:nvSpPr>
        <p:spPr>
          <a:xfrm>
            <a:off x="6426117" y="5335303"/>
            <a:ext cx="26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7" name="Google Shape;1597;p29"/>
          <p:cNvSpPr txBox="1">
            <a:spLocks noGrp="1"/>
          </p:cNvSpPr>
          <p:nvPr>
            <p:ph type="subTitle" idx="5"/>
          </p:nvPr>
        </p:nvSpPr>
        <p:spPr>
          <a:xfrm>
            <a:off x="8058091" y="3027595"/>
            <a:ext cx="26144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98" name="Google Shape;1598;p29"/>
          <p:cNvSpPr txBox="1">
            <a:spLocks noGrp="1"/>
          </p:cNvSpPr>
          <p:nvPr>
            <p:ph type="subTitle" idx="6"/>
          </p:nvPr>
        </p:nvSpPr>
        <p:spPr>
          <a:xfrm>
            <a:off x="1517884" y="2605880"/>
            <a:ext cx="26180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599" name="Google Shape;1599;p29"/>
          <p:cNvSpPr txBox="1">
            <a:spLocks noGrp="1"/>
          </p:cNvSpPr>
          <p:nvPr>
            <p:ph type="subTitle" idx="7"/>
          </p:nvPr>
        </p:nvSpPr>
        <p:spPr>
          <a:xfrm>
            <a:off x="4786995" y="2605880"/>
            <a:ext cx="26180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00" name="Google Shape;1600;p29"/>
          <p:cNvSpPr txBox="1">
            <a:spLocks noGrp="1"/>
          </p:cNvSpPr>
          <p:nvPr>
            <p:ph type="subTitle" idx="8"/>
          </p:nvPr>
        </p:nvSpPr>
        <p:spPr>
          <a:xfrm>
            <a:off x="8056105" y="2605880"/>
            <a:ext cx="26180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01" name="Google Shape;1601;p29"/>
          <p:cNvSpPr txBox="1">
            <a:spLocks noGrp="1"/>
          </p:cNvSpPr>
          <p:nvPr>
            <p:ph type="subTitle" idx="9"/>
          </p:nvPr>
        </p:nvSpPr>
        <p:spPr>
          <a:xfrm>
            <a:off x="3155021" y="4948972"/>
            <a:ext cx="26180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02" name="Google Shape;1602;p29"/>
          <p:cNvSpPr txBox="1">
            <a:spLocks noGrp="1"/>
          </p:cNvSpPr>
          <p:nvPr>
            <p:ph type="subTitle" idx="13"/>
          </p:nvPr>
        </p:nvSpPr>
        <p:spPr>
          <a:xfrm>
            <a:off x="6424131" y="4948972"/>
            <a:ext cx="2618000" cy="5744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03" name="Google Shape;1603;p2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128426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4"/>
        <p:cNvGrpSpPr/>
        <p:nvPr/>
      </p:nvGrpSpPr>
      <p:grpSpPr>
        <a:xfrm>
          <a:off x="0" y="0"/>
          <a:ext cx="0" cy="0"/>
          <a:chOff x="0" y="0"/>
          <a:chExt cx="0" cy="0"/>
        </a:xfrm>
      </p:grpSpPr>
      <p:pic>
        <p:nvPicPr>
          <p:cNvPr id="1975" name="Google Shape;1975;p34"/>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976" name="Google Shape;1976;p34"/>
          <p:cNvGrpSpPr/>
          <p:nvPr/>
        </p:nvGrpSpPr>
        <p:grpSpPr>
          <a:xfrm>
            <a:off x="-313275" y="-248333"/>
            <a:ext cx="1173416" cy="5569045"/>
            <a:chOff x="-234956" y="-186250"/>
            <a:chExt cx="880062" cy="4176784"/>
          </a:xfrm>
        </p:grpSpPr>
        <p:grpSp>
          <p:nvGrpSpPr>
            <p:cNvPr id="1977" name="Google Shape;1977;p34"/>
            <p:cNvGrpSpPr/>
            <p:nvPr/>
          </p:nvGrpSpPr>
          <p:grpSpPr>
            <a:xfrm>
              <a:off x="-234956" y="2759750"/>
              <a:ext cx="880062" cy="1230784"/>
              <a:chOff x="2983359" y="1767508"/>
              <a:chExt cx="306375" cy="428471"/>
            </a:xfrm>
          </p:grpSpPr>
          <p:sp>
            <p:nvSpPr>
              <p:cNvPr id="1978" name="Google Shape;1978;p34"/>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9" name="Google Shape;1979;p34"/>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0" name="Google Shape;1980;p34"/>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1" name="Google Shape;1981;p34"/>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2" name="Google Shape;1982;p34"/>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3" name="Google Shape;1983;p34"/>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4" name="Google Shape;1984;p34"/>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5" name="Google Shape;1985;p34"/>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6" name="Google Shape;1986;p34"/>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7" name="Google Shape;1987;p34"/>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8" name="Google Shape;1988;p34"/>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9" name="Google Shape;1989;p34"/>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0" name="Google Shape;1990;p34"/>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1" name="Google Shape;1991;p34"/>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2" name="Google Shape;1992;p34"/>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3" name="Google Shape;1993;p34"/>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4" name="Google Shape;1994;p34"/>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5" name="Google Shape;1995;p34"/>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6" name="Google Shape;1996;p34"/>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7" name="Google Shape;1997;p34"/>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8" name="Google Shape;1998;p34"/>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9" name="Google Shape;1999;p34"/>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0" name="Google Shape;2000;p34"/>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1" name="Google Shape;2001;p34"/>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2" name="Google Shape;2002;p34"/>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2003" name="Google Shape;2003;p34"/>
            <p:cNvCxnSpPr>
              <a:stCxn id="1981" idx="0"/>
            </p:cNvCxnSpPr>
            <p:nvPr/>
          </p:nvCxnSpPr>
          <p:spPr>
            <a:xfrm rot="10800000">
              <a:off x="200917" y="-186250"/>
              <a:ext cx="0" cy="2946000"/>
            </a:xfrm>
            <a:prstGeom prst="straightConnector1">
              <a:avLst/>
            </a:prstGeom>
            <a:noFill/>
            <a:ln w="19050" cap="flat" cmpd="sng">
              <a:solidFill>
                <a:schemeClr val="accent2"/>
              </a:solidFill>
              <a:prstDash val="solid"/>
              <a:round/>
              <a:headEnd type="none" w="med" len="med"/>
              <a:tailEnd type="none" w="med" len="med"/>
            </a:ln>
          </p:spPr>
        </p:cxnSp>
      </p:grpSp>
      <p:grpSp>
        <p:nvGrpSpPr>
          <p:cNvPr id="2004" name="Google Shape;2004;p34"/>
          <p:cNvGrpSpPr/>
          <p:nvPr/>
        </p:nvGrpSpPr>
        <p:grpSpPr>
          <a:xfrm>
            <a:off x="11349153" y="-182232"/>
            <a:ext cx="1375008" cy="5009952"/>
            <a:chOff x="8511865" y="-136674"/>
            <a:chExt cx="1031256" cy="3757464"/>
          </a:xfrm>
        </p:grpSpPr>
        <p:grpSp>
          <p:nvGrpSpPr>
            <p:cNvPr id="2005" name="Google Shape;2005;p34"/>
            <p:cNvGrpSpPr/>
            <p:nvPr/>
          </p:nvGrpSpPr>
          <p:grpSpPr>
            <a:xfrm>
              <a:off x="8511865" y="2116026"/>
              <a:ext cx="1031256" cy="1504764"/>
              <a:chOff x="2712001" y="2082563"/>
              <a:chExt cx="252412" cy="368300"/>
            </a:xfrm>
          </p:grpSpPr>
          <p:sp>
            <p:nvSpPr>
              <p:cNvPr id="2006" name="Google Shape;2006;p34"/>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7" name="Google Shape;2007;p34"/>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8" name="Google Shape;2008;p34"/>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9" name="Google Shape;2009;p34"/>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0" name="Google Shape;2010;p34"/>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1" name="Google Shape;2011;p34"/>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2" name="Google Shape;2012;p34"/>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3" name="Google Shape;2013;p34"/>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4" name="Google Shape;2014;p34"/>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5" name="Google Shape;2015;p34"/>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6" name="Google Shape;2016;p34"/>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7" name="Google Shape;2017;p34"/>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8" name="Google Shape;2018;p34"/>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9" name="Google Shape;2019;p34"/>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2020" name="Google Shape;2020;p34"/>
            <p:cNvCxnSpPr>
              <a:stCxn id="2010" idx="0"/>
            </p:cNvCxnSpPr>
            <p:nvPr/>
          </p:nvCxnSpPr>
          <p:spPr>
            <a:xfrm rot="10800000">
              <a:off x="9024046" y="-136674"/>
              <a:ext cx="0" cy="2252700"/>
            </a:xfrm>
            <a:prstGeom prst="straightConnector1">
              <a:avLst/>
            </a:prstGeom>
            <a:noFill/>
            <a:ln w="19050" cap="flat" cmpd="sng">
              <a:solidFill>
                <a:schemeClr val="accent2"/>
              </a:solidFill>
              <a:prstDash val="solid"/>
              <a:round/>
              <a:headEnd type="none" w="med" len="med"/>
              <a:tailEnd type="none" w="med" len="med"/>
            </a:ln>
          </p:spPr>
        </p:cxnSp>
      </p:grpSp>
      <p:grpSp>
        <p:nvGrpSpPr>
          <p:cNvPr id="2021" name="Google Shape;2021;p34"/>
          <p:cNvGrpSpPr/>
          <p:nvPr/>
        </p:nvGrpSpPr>
        <p:grpSpPr>
          <a:xfrm>
            <a:off x="11285285" y="-469833"/>
            <a:ext cx="854583" cy="3021949"/>
            <a:chOff x="8463963" y="-352375"/>
            <a:chExt cx="640937" cy="2266462"/>
          </a:xfrm>
        </p:grpSpPr>
        <p:grpSp>
          <p:nvGrpSpPr>
            <p:cNvPr id="2022" name="Google Shape;2022;p34"/>
            <p:cNvGrpSpPr/>
            <p:nvPr/>
          </p:nvGrpSpPr>
          <p:grpSpPr>
            <a:xfrm>
              <a:off x="8463963" y="1017725"/>
              <a:ext cx="640937" cy="896362"/>
              <a:chOff x="2983359" y="1767508"/>
              <a:chExt cx="306375" cy="428471"/>
            </a:xfrm>
          </p:grpSpPr>
          <p:sp>
            <p:nvSpPr>
              <p:cNvPr id="2023" name="Google Shape;2023;p34"/>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4" name="Google Shape;2024;p34"/>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5" name="Google Shape;2025;p34"/>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6" name="Google Shape;2026;p34"/>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7" name="Google Shape;2027;p34"/>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8" name="Google Shape;2028;p34"/>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9" name="Google Shape;2029;p34"/>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0" name="Google Shape;2030;p34"/>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1" name="Google Shape;2031;p34"/>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2" name="Google Shape;2032;p34"/>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3" name="Google Shape;2033;p34"/>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4" name="Google Shape;2034;p34"/>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5" name="Google Shape;2035;p34"/>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6" name="Google Shape;2036;p34"/>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7" name="Google Shape;2037;p34"/>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8" name="Google Shape;2038;p34"/>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9" name="Google Shape;2039;p34"/>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0" name="Google Shape;2040;p34"/>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1" name="Google Shape;2041;p34"/>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2" name="Google Shape;2042;p34"/>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3" name="Google Shape;2043;p34"/>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4" name="Google Shape;2044;p34"/>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5" name="Google Shape;2045;p34"/>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6" name="Google Shape;2046;p34"/>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7" name="Google Shape;2047;p34"/>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2048" name="Google Shape;2048;p34"/>
            <p:cNvCxnSpPr>
              <a:stCxn id="2026" idx="0"/>
            </p:cNvCxnSpPr>
            <p:nvPr/>
          </p:nvCxnSpPr>
          <p:spPr>
            <a:xfrm rot="10800000">
              <a:off x="8781403" y="-352375"/>
              <a:ext cx="0" cy="1370100"/>
            </a:xfrm>
            <a:prstGeom prst="straightConnector1">
              <a:avLst/>
            </a:prstGeom>
            <a:noFill/>
            <a:ln w="19050" cap="flat" cmpd="sng">
              <a:solidFill>
                <a:schemeClr val="accent2"/>
              </a:solidFill>
              <a:prstDash val="solid"/>
              <a:round/>
              <a:headEnd type="none" w="med" len="med"/>
              <a:tailEnd type="none" w="med" len="med"/>
            </a:ln>
          </p:spPr>
        </p:cxnSp>
      </p:grpSp>
      <p:grpSp>
        <p:nvGrpSpPr>
          <p:cNvPr id="2049" name="Google Shape;2049;p34"/>
          <p:cNvGrpSpPr/>
          <p:nvPr/>
        </p:nvGrpSpPr>
        <p:grpSpPr>
          <a:xfrm>
            <a:off x="532718" y="591381"/>
            <a:ext cx="11307665" cy="6033083"/>
            <a:chOff x="399538" y="443536"/>
            <a:chExt cx="8480749" cy="4524812"/>
          </a:xfrm>
        </p:grpSpPr>
        <p:sp>
          <p:nvSpPr>
            <p:cNvPr id="2050" name="Google Shape;2050;p34"/>
            <p:cNvSpPr/>
            <p:nvPr/>
          </p:nvSpPr>
          <p:spPr>
            <a:xfrm>
              <a:off x="868858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51" name="Google Shape;2051;p34"/>
            <p:cNvSpPr/>
            <p:nvPr/>
          </p:nvSpPr>
          <p:spPr>
            <a:xfrm>
              <a:off x="399538" y="4435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485438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604"/>
        <p:cNvGrpSpPr/>
        <p:nvPr/>
      </p:nvGrpSpPr>
      <p:grpSpPr>
        <a:xfrm>
          <a:off x="0" y="0"/>
          <a:ext cx="0" cy="0"/>
          <a:chOff x="0" y="0"/>
          <a:chExt cx="0" cy="0"/>
        </a:xfrm>
      </p:grpSpPr>
      <p:pic>
        <p:nvPicPr>
          <p:cNvPr id="1605" name="Google Shape;1605;p30"/>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606" name="Google Shape;1606;p30"/>
          <p:cNvGrpSpPr/>
          <p:nvPr/>
        </p:nvGrpSpPr>
        <p:grpSpPr>
          <a:xfrm rot="-1010460">
            <a:off x="11344433" y="788144"/>
            <a:ext cx="1363975" cy="1430571"/>
            <a:chOff x="6714863" y="5216513"/>
            <a:chExt cx="877887" cy="920750"/>
          </a:xfrm>
        </p:grpSpPr>
        <p:sp>
          <p:nvSpPr>
            <p:cNvPr id="1607" name="Google Shape;1607;p30"/>
            <p:cNvSpPr/>
            <p:nvPr/>
          </p:nvSpPr>
          <p:spPr>
            <a:xfrm>
              <a:off x="6716450" y="5583225"/>
              <a:ext cx="425450" cy="381000"/>
            </a:xfrm>
            <a:custGeom>
              <a:avLst/>
              <a:gdLst/>
              <a:ahLst/>
              <a:cxnLst/>
              <a:rect l="l" t="t" r="r" b="b"/>
              <a:pathLst>
                <a:path w="268" h="240" extrusionOk="0">
                  <a:moveTo>
                    <a:pt x="0" y="0"/>
                  </a:moveTo>
                  <a:lnTo>
                    <a:pt x="260" y="240"/>
                  </a:lnTo>
                  <a:lnTo>
                    <a:pt x="268" y="223"/>
                  </a:lnTo>
                  <a:lnTo>
                    <a:pt x="57" y="0"/>
                  </a:lnTo>
                  <a:lnTo>
                    <a:pt x="0" y="0"/>
                  </a:lnTo>
                  <a:close/>
                </a:path>
              </a:pathLst>
            </a:custGeom>
            <a:solidFill>
              <a:srgbClr val="754C2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8" name="Google Shape;1608;p30"/>
            <p:cNvSpPr/>
            <p:nvPr/>
          </p:nvSpPr>
          <p:spPr>
            <a:xfrm>
              <a:off x="6716450" y="5583225"/>
              <a:ext cx="425450" cy="381000"/>
            </a:xfrm>
            <a:custGeom>
              <a:avLst/>
              <a:gdLst/>
              <a:ahLst/>
              <a:cxnLst/>
              <a:rect l="l" t="t" r="r" b="b"/>
              <a:pathLst>
                <a:path w="268" h="240" extrusionOk="0">
                  <a:moveTo>
                    <a:pt x="0" y="0"/>
                  </a:moveTo>
                  <a:lnTo>
                    <a:pt x="260" y="240"/>
                  </a:lnTo>
                  <a:lnTo>
                    <a:pt x="268" y="223"/>
                  </a:lnTo>
                  <a:lnTo>
                    <a:pt x="57" y="0"/>
                  </a:lnTo>
                  <a:lnTo>
                    <a:pt x="0" y="0"/>
                  </a:ln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9" name="Google Shape;1609;p30"/>
            <p:cNvSpPr/>
            <p:nvPr/>
          </p:nvSpPr>
          <p:spPr>
            <a:xfrm>
              <a:off x="7095863" y="5937238"/>
              <a:ext cx="65088" cy="200025"/>
            </a:xfrm>
            <a:custGeom>
              <a:avLst/>
              <a:gdLst/>
              <a:ahLst/>
              <a:cxnLst/>
              <a:rect l="l" t="t" r="r" b="b"/>
              <a:pathLst>
                <a:path w="46" h="144" extrusionOk="0">
                  <a:moveTo>
                    <a:pt x="38" y="0"/>
                  </a:moveTo>
                  <a:cubicBezTo>
                    <a:pt x="31" y="9"/>
                    <a:pt x="20" y="22"/>
                    <a:pt x="14" y="34"/>
                  </a:cubicBezTo>
                  <a:cubicBezTo>
                    <a:pt x="6" y="48"/>
                    <a:pt x="0" y="69"/>
                    <a:pt x="7" y="84"/>
                  </a:cubicBezTo>
                  <a:cubicBezTo>
                    <a:pt x="9" y="89"/>
                    <a:pt x="12" y="94"/>
                    <a:pt x="14" y="100"/>
                  </a:cubicBezTo>
                  <a:cubicBezTo>
                    <a:pt x="18" y="113"/>
                    <a:pt x="12" y="129"/>
                    <a:pt x="1" y="137"/>
                  </a:cubicBezTo>
                  <a:cubicBezTo>
                    <a:pt x="14" y="139"/>
                    <a:pt x="28" y="141"/>
                    <a:pt x="42" y="144"/>
                  </a:cubicBezTo>
                  <a:cubicBezTo>
                    <a:pt x="46" y="129"/>
                    <a:pt x="46" y="113"/>
                    <a:pt x="40" y="99"/>
                  </a:cubicBezTo>
                  <a:cubicBezTo>
                    <a:pt x="37" y="89"/>
                    <a:pt x="31" y="79"/>
                    <a:pt x="28" y="69"/>
                  </a:cubicBezTo>
                  <a:cubicBezTo>
                    <a:pt x="21" y="46"/>
                    <a:pt x="30" y="22"/>
                    <a:pt x="38"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0" name="Google Shape;1610;p30"/>
            <p:cNvSpPr/>
            <p:nvPr/>
          </p:nvSpPr>
          <p:spPr>
            <a:xfrm>
              <a:off x="7143488" y="5956288"/>
              <a:ext cx="101600" cy="150813"/>
            </a:xfrm>
            <a:custGeom>
              <a:avLst/>
              <a:gdLst/>
              <a:ahLst/>
              <a:cxnLst/>
              <a:rect l="l" t="t" r="r" b="b"/>
              <a:pathLst>
                <a:path w="73" h="108" extrusionOk="0">
                  <a:moveTo>
                    <a:pt x="70" y="79"/>
                  </a:moveTo>
                  <a:cubicBezTo>
                    <a:pt x="67" y="74"/>
                    <a:pt x="63" y="68"/>
                    <a:pt x="58" y="63"/>
                  </a:cubicBezTo>
                  <a:cubicBezTo>
                    <a:pt x="52" y="58"/>
                    <a:pt x="45" y="55"/>
                    <a:pt x="38" y="51"/>
                  </a:cubicBezTo>
                  <a:cubicBezTo>
                    <a:pt x="20" y="41"/>
                    <a:pt x="7" y="21"/>
                    <a:pt x="5" y="0"/>
                  </a:cubicBezTo>
                  <a:cubicBezTo>
                    <a:pt x="1" y="12"/>
                    <a:pt x="0" y="24"/>
                    <a:pt x="1" y="37"/>
                  </a:cubicBezTo>
                  <a:cubicBezTo>
                    <a:pt x="3" y="49"/>
                    <a:pt x="8" y="61"/>
                    <a:pt x="18" y="70"/>
                  </a:cubicBezTo>
                  <a:cubicBezTo>
                    <a:pt x="21" y="73"/>
                    <a:pt x="25" y="75"/>
                    <a:pt x="28" y="78"/>
                  </a:cubicBezTo>
                  <a:cubicBezTo>
                    <a:pt x="37" y="86"/>
                    <a:pt x="43" y="96"/>
                    <a:pt x="46" y="108"/>
                  </a:cubicBezTo>
                  <a:cubicBezTo>
                    <a:pt x="49" y="103"/>
                    <a:pt x="56" y="101"/>
                    <a:pt x="61" y="99"/>
                  </a:cubicBezTo>
                  <a:cubicBezTo>
                    <a:pt x="67" y="97"/>
                    <a:pt x="73" y="92"/>
                    <a:pt x="73" y="86"/>
                  </a:cubicBezTo>
                  <a:cubicBezTo>
                    <a:pt x="72" y="84"/>
                    <a:pt x="71" y="82"/>
                    <a:pt x="70" y="79"/>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1" name="Google Shape;1611;p30"/>
            <p:cNvSpPr/>
            <p:nvPr/>
          </p:nvSpPr>
          <p:spPr>
            <a:xfrm>
              <a:off x="7164125" y="5583225"/>
              <a:ext cx="427038" cy="381000"/>
            </a:xfrm>
            <a:custGeom>
              <a:avLst/>
              <a:gdLst/>
              <a:ahLst/>
              <a:cxnLst/>
              <a:rect l="l" t="t" r="r" b="b"/>
              <a:pathLst>
                <a:path w="269" h="240" extrusionOk="0">
                  <a:moveTo>
                    <a:pt x="269" y="0"/>
                  </a:moveTo>
                  <a:lnTo>
                    <a:pt x="0" y="240"/>
                  </a:lnTo>
                  <a:lnTo>
                    <a:pt x="0" y="223"/>
                  </a:lnTo>
                  <a:lnTo>
                    <a:pt x="211" y="0"/>
                  </a:lnTo>
                  <a:lnTo>
                    <a:pt x="269" y="0"/>
                  </a:ln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2" name="Google Shape;1612;p30"/>
            <p:cNvSpPr/>
            <p:nvPr/>
          </p:nvSpPr>
          <p:spPr>
            <a:xfrm>
              <a:off x="7164125" y="5583225"/>
              <a:ext cx="427038" cy="381000"/>
            </a:xfrm>
            <a:custGeom>
              <a:avLst/>
              <a:gdLst/>
              <a:ahLst/>
              <a:cxnLst/>
              <a:rect l="l" t="t" r="r" b="b"/>
              <a:pathLst>
                <a:path w="269" h="240" extrusionOk="0">
                  <a:moveTo>
                    <a:pt x="269" y="0"/>
                  </a:moveTo>
                  <a:lnTo>
                    <a:pt x="0" y="240"/>
                  </a:lnTo>
                  <a:lnTo>
                    <a:pt x="0" y="223"/>
                  </a:lnTo>
                  <a:lnTo>
                    <a:pt x="211" y="0"/>
                  </a:lnTo>
                  <a:lnTo>
                    <a:pt x="269" y="0"/>
                  </a:lnTo>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3" name="Google Shape;1613;p30"/>
            <p:cNvSpPr/>
            <p:nvPr/>
          </p:nvSpPr>
          <p:spPr>
            <a:xfrm>
              <a:off x="7116500" y="5926125"/>
              <a:ext cx="57300" cy="55500"/>
            </a:xfrm>
            <a:prstGeom prst="ellipse">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4" name="Google Shape;1614;p30"/>
            <p:cNvSpPr/>
            <p:nvPr/>
          </p:nvSpPr>
          <p:spPr>
            <a:xfrm>
              <a:off x="7353038" y="5583225"/>
              <a:ext cx="219075" cy="157163"/>
            </a:xfrm>
            <a:custGeom>
              <a:avLst/>
              <a:gdLst/>
              <a:ahLst/>
              <a:cxnLst/>
              <a:rect l="l" t="t" r="r" b="b"/>
              <a:pathLst>
                <a:path w="158" h="113" extrusionOk="0">
                  <a:moveTo>
                    <a:pt x="144" y="0"/>
                  </a:moveTo>
                  <a:cubicBezTo>
                    <a:pt x="106" y="0"/>
                    <a:pt x="106" y="0"/>
                    <a:pt x="106" y="0"/>
                  </a:cubicBezTo>
                  <a:cubicBezTo>
                    <a:pt x="0" y="113"/>
                    <a:pt x="0" y="113"/>
                    <a:pt x="0" y="113"/>
                  </a:cubicBezTo>
                  <a:cubicBezTo>
                    <a:pt x="10" y="111"/>
                    <a:pt x="21" y="109"/>
                    <a:pt x="31" y="107"/>
                  </a:cubicBezTo>
                  <a:cubicBezTo>
                    <a:pt x="31" y="107"/>
                    <a:pt x="31" y="107"/>
                    <a:pt x="31" y="107"/>
                  </a:cubicBezTo>
                  <a:cubicBezTo>
                    <a:pt x="32" y="107"/>
                    <a:pt x="32" y="107"/>
                    <a:pt x="32" y="107"/>
                  </a:cubicBezTo>
                  <a:cubicBezTo>
                    <a:pt x="33" y="106"/>
                    <a:pt x="33" y="106"/>
                    <a:pt x="33" y="106"/>
                  </a:cubicBezTo>
                  <a:cubicBezTo>
                    <a:pt x="33" y="106"/>
                    <a:pt x="33" y="106"/>
                    <a:pt x="33" y="106"/>
                  </a:cubicBezTo>
                  <a:cubicBezTo>
                    <a:pt x="43" y="104"/>
                    <a:pt x="52" y="102"/>
                    <a:pt x="61" y="99"/>
                  </a:cubicBezTo>
                  <a:cubicBezTo>
                    <a:pt x="158" y="12"/>
                    <a:pt x="158" y="12"/>
                    <a:pt x="158" y="12"/>
                  </a:cubicBezTo>
                  <a:cubicBezTo>
                    <a:pt x="144" y="0"/>
                    <a:pt x="144" y="0"/>
                    <a:pt x="144"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5" name="Google Shape;1615;p30"/>
            <p:cNvSpPr/>
            <p:nvPr/>
          </p:nvSpPr>
          <p:spPr>
            <a:xfrm>
              <a:off x="6716450" y="5216513"/>
              <a:ext cx="874713" cy="501650"/>
            </a:xfrm>
            <a:custGeom>
              <a:avLst/>
              <a:gdLst/>
              <a:ahLst/>
              <a:cxnLst/>
              <a:rect l="l" t="t" r="r" b="b"/>
              <a:pathLst>
                <a:path w="629" h="360" extrusionOk="0">
                  <a:moveTo>
                    <a:pt x="314" y="0"/>
                  </a:moveTo>
                  <a:cubicBezTo>
                    <a:pt x="0" y="263"/>
                    <a:pt x="0" y="263"/>
                    <a:pt x="0" y="263"/>
                  </a:cubicBezTo>
                  <a:cubicBezTo>
                    <a:pt x="0" y="263"/>
                    <a:pt x="30" y="360"/>
                    <a:pt x="314" y="360"/>
                  </a:cubicBezTo>
                  <a:cubicBezTo>
                    <a:pt x="598" y="360"/>
                    <a:pt x="629" y="263"/>
                    <a:pt x="629" y="263"/>
                  </a:cubicBezTo>
                  <a:cubicBezTo>
                    <a:pt x="314" y="0"/>
                    <a:pt x="314" y="0"/>
                    <a:pt x="314" y="0"/>
                  </a:cubicBezTo>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6" name="Google Shape;1616;p30"/>
            <p:cNvSpPr/>
            <p:nvPr/>
          </p:nvSpPr>
          <p:spPr>
            <a:xfrm>
              <a:off x="7100625" y="5216513"/>
              <a:ext cx="53975" cy="503238"/>
            </a:xfrm>
            <a:custGeom>
              <a:avLst/>
              <a:gdLst/>
              <a:ahLst/>
              <a:cxnLst/>
              <a:rect l="l" t="t" r="r" b="b"/>
              <a:pathLst>
                <a:path w="39" h="361" extrusionOk="0">
                  <a:moveTo>
                    <a:pt x="39" y="361"/>
                  </a:moveTo>
                  <a:cubicBezTo>
                    <a:pt x="38" y="361"/>
                    <a:pt x="38" y="361"/>
                    <a:pt x="38" y="361"/>
                  </a:cubicBezTo>
                  <a:cubicBezTo>
                    <a:pt x="27" y="361"/>
                    <a:pt x="15" y="361"/>
                    <a:pt x="1" y="361"/>
                  </a:cubicBezTo>
                  <a:cubicBezTo>
                    <a:pt x="0" y="361"/>
                    <a:pt x="0" y="361"/>
                    <a:pt x="0" y="361"/>
                  </a:cubicBezTo>
                  <a:cubicBezTo>
                    <a:pt x="0" y="359"/>
                    <a:pt x="0" y="359"/>
                    <a:pt x="0" y="359"/>
                  </a:cubicBezTo>
                  <a:cubicBezTo>
                    <a:pt x="37" y="0"/>
                    <a:pt x="37" y="0"/>
                    <a:pt x="37" y="0"/>
                  </a:cubicBezTo>
                  <a:cubicBezTo>
                    <a:pt x="39" y="0"/>
                    <a:pt x="39" y="0"/>
                    <a:pt x="39" y="0"/>
                  </a:cubicBezTo>
                  <a:lnTo>
                    <a:pt x="39" y="361"/>
                  </a:lnTo>
                  <a:close/>
                  <a:moveTo>
                    <a:pt x="3" y="358"/>
                  </a:moveTo>
                  <a:cubicBezTo>
                    <a:pt x="15" y="359"/>
                    <a:pt x="26" y="359"/>
                    <a:pt x="37" y="359"/>
                  </a:cubicBezTo>
                  <a:cubicBezTo>
                    <a:pt x="37" y="24"/>
                    <a:pt x="37" y="24"/>
                    <a:pt x="37" y="24"/>
                  </a:cubicBezTo>
                  <a:lnTo>
                    <a:pt x="3" y="358"/>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7" name="Google Shape;1617;p30"/>
            <p:cNvSpPr/>
            <p:nvPr/>
          </p:nvSpPr>
          <p:spPr>
            <a:xfrm>
              <a:off x="6957750" y="5216513"/>
              <a:ext cx="196850" cy="495300"/>
            </a:xfrm>
            <a:custGeom>
              <a:avLst/>
              <a:gdLst/>
              <a:ahLst/>
              <a:cxnLst/>
              <a:rect l="l" t="t" r="r" b="b"/>
              <a:pathLst>
                <a:path w="142" h="357" extrusionOk="0">
                  <a:moveTo>
                    <a:pt x="38" y="357"/>
                  </a:moveTo>
                  <a:cubicBezTo>
                    <a:pt x="37" y="357"/>
                    <a:pt x="37" y="357"/>
                    <a:pt x="37" y="357"/>
                  </a:cubicBezTo>
                  <a:cubicBezTo>
                    <a:pt x="24" y="356"/>
                    <a:pt x="13" y="354"/>
                    <a:pt x="2" y="353"/>
                  </a:cubicBezTo>
                  <a:cubicBezTo>
                    <a:pt x="0" y="352"/>
                    <a:pt x="0" y="352"/>
                    <a:pt x="0" y="352"/>
                  </a:cubicBezTo>
                  <a:cubicBezTo>
                    <a:pt x="140" y="0"/>
                    <a:pt x="140" y="0"/>
                    <a:pt x="140" y="0"/>
                  </a:cubicBezTo>
                  <a:cubicBezTo>
                    <a:pt x="142" y="1"/>
                    <a:pt x="142" y="1"/>
                    <a:pt x="142" y="1"/>
                  </a:cubicBezTo>
                  <a:lnTo>
                    <a:pt x="38" y="357"/>
                  </a:lnTo>
                  <a:close/>
                  <a:moveTo>
                    <a:pt x="4" y="350"/>
                  </a:moveTo>
                  <a:cubicBezTo>
                    <a:pt x="14" y="352"/>
                    <a:pt x="24" y="353"/>
                    <a:pt x="36" y="355"/>
                  </a:cubicBezTo>
                  <a:cubicBezTo>
                    <a:pt x="132" y="26"/>
                    <a:pt x="132" y="26"/>
                    <a:pt x="132" y="26"/>
                  </a:cubicBezTo>
                  <a:lnTo>
                    <a:pt x="4" y="3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8" name="Google Shape;1618;p30"/>
            <p:cNvSpPr/>
            <p:nvPr/>
          </p:nvSpPr>
          <p:spPr>
            <a:xfrm>
              <a:off x="7054588" y="5216513"/>
              <a:ext cx="100013" cy="503238"/>
            </a:xfrm>
            <a:custGeom>
              <a:avLst/>
              <a:gdLst/>
              <a:ahLst/>
              <a:cxnLst/>
              <a:rect l="l" t="t" r="r" b="b"/>
              <a:pathLst>
                <a:path w="72" h="361" extrusionOk="0">
                  <a:moveTo>
                    <a:pt x="35" y="361"/>
                  </a:moveTo>
                  <a:cubicBezTo>
                    <a:pt x="34" y="361"/>
                    <a:pt x="34" y="361"/>
                    <a:pt x="34" y="361"/>
                  </a:cubicBezTo>
                  <a:cubicBezTo>
                    <a:pt x="22" y="360"/>
                    <a:pt x="12" y="360"/>
                    <a:pt x="2" y="359"/>
                  </a:cubicBezTo>
                  <a:cubicBezTo>
                    <a:pt x="0" y="359"/>
                    <a:pt x="0" y="359"/>
                    <a:pt x="0" y="359"/>
                  </a:cubicBezTo>
                  <a:cubicBezTo>
                    <a:pt x="0" y="358"/>
                    <a:pt x="0" y="358"/>
                    <a:pt x="0" y="358"/>
                  </a:cubicBezTo>
                  <a:cubicBezTo>
                    <a:pt x="70" y="0"/>
                    <a:pt x="70" y="0"/>
                    <a:pt x="70" y="0"/>
                  </a:cubicBezTo>
                  <a:cubicBezTo>
                    <a:pt x="72" y="0"/>
                    <a:pt x="72" y="0"/>
                    <a:pt x="72" y="0"/>
                  </a:cubicBezTo>
                  <a:lnTo>
                    <a:pt x="35" y="361"/>
                  </a:lnTo>
                  <a:close/>
                  <a:moveTo>
                    <a:pt x="3" y="357"/>
                  </a:moveTo>
                  <a:cubicBezTo>
                    <a:pt x="12" y="357"/>
                    <a:pt x="22" y="358"/>
                    <a:pt x="33" y="358"/>
                  </a:cubicBezTo>
                  <a:cubicBezTo>
                    <a:pt x="67" y="27"/>
                    <a:pt x="67" y="27"/>
                    <a:pt x="67" y="27"/>
                  </a:cubicBezTo>
                  <a:lnTo>
                    <a:pt x="3" y="35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9" name="Google Shape;1619;p30"/>
            <p:cNvSpPr/>
            <p:nvPr/>
          </p:nvSpPr>
          <p:spPr>
            <a:xfrm>
              <a:off x="6859325" y="5216513"/>
              <a:ext cx="295275" cy="481013"/>
            </a:xfrm>
            <a:custGeom>
              <a:avLst/>
              <a:gdLst/>
              <a:ahLst/>
              <a:cxnLst/>
              <a:rect l="l" t="t" r="r" b="b"/>
              <a:pathLst>
                <a:path w="213" h="346" extrusionOk="0">
                  <a:moveTo>
                    <a:pt x="38" y="346"/>
                  </a:moveTo>
                  <a:cubicBezTo>
                    <a:pt x="37" y="346"/>
                    <a:pt x="37" y="346"/>
                    <a:pt x="37" y="346"/>
                  </a:cubicBezTo>
                  <a:cubicBezTo>
                    <a:pt x="24" y="343"/>
                    <a:pt x="12" y="340"/>
                    <a:pt x="1" y="336"/>
                  </a:cubicBezTo>
                  <a:cubicBezTo>
                    <a:pt x="0" y="336"/>
                    <a:pt x="0" y="336"/>
                    <a:pt x="0" y="336"/>
                  </a:cubicBezTo>
                  <a:cubicBezTo>
                    <a:pt x="211" y="0"/>
                    <a:pt x="211" y="0"/>
                    <a:pt x="211" y="0"/>
                  </a:cubicBezTo>
                  <a:cubicBezTo>
                    <a:pt x="213" y="1"/>
                    <a:pt x="213" y="1"/>
                    <a:pt x="213" y="1"/>
                  </a:cubicBezTo>
                  <a:lnTo>
                    <a:pt x="38" y="346"/>
                  </a:lnTo>
                  <a:close/>
                  <a:moveTo>
                    <a:pt x="3" y="334"/>
                  </a:moveTo>
                  <a:cubicBezTo>
                    <a:pt x="14" y="338"/>
                    <a:pt x="25" y="341"/>
                    <a:pt x="37" y="343"/>
                  </a:cubicBezTo>
                  <a:cubicBezTo>
                    <a:pt x="199" y="24"/>
                    <a:pt x="199" y="24"/>
                    <a:pt x="199" y="24"/>
                  </a:cubicBezTo>
                  <a:lnTo>
                    <a:pt x="3" y="33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0" name="Google Shape;1620;p30"/>
            <p:cNvSpPr/>
            <p:nvPr/>
          </p:nvSpPr>
          <p:spPr>
            <a:xfrm>
              <a:off x="7006963" y="5216513"/>
              <a:ext cx="147638" cy="500063"/>
            </a:xfrm>
            <a:custGeom>
              <a:avLst/>
              <a:gdLst/>
              <a:ahLst/>
              <a:cxnLst/>
              <a:rect l="l" t="t" r="r" b="b"/>
              <a:pathLst>
                <a:path w="107" h="359" extrusionOk="0">
                  <a:moveTo>
                    <a:pt x="38" y="359"/>
                  </a:moveTo>
                  <a:cubicBezTo>
                    <a:pt x="37" y="359"/>
                    <a:pt x="37" y="359"/>
                    <a:pt x="37" y="359"/>
                  </a:cubicBezTo>
                  <a:cubicBezTo>
                    <a:pt x="25" y="358"/>
                    <a:pt x="13" y="357"/>
                    <a:pt x="2" y="356"/>
                  </a:cubicBezTo>
                  <a:cubicBezTo>
                    <a:pt x="0" y="356"/>
                    <a:pt x="0" y="356"/>
                    <a:pt x="0" y="356"/>
                  </a:cubicBezTo>
                  <a:cubicBezTo>
                    <a:pt x="1" y="355"/>
                    <a:pt x="1" y="355"/>
                    <a:pt x="1" y="355"/>
                  </a:cubicBezTo>
                  <a:cubicBezTo>
                    <a:pt x="105" y="0"/>
                    <a:pt x="105" y="0"/>
                    <a:pt x="105" y="0"/>
                  </a:cubicBezTo>
                  <a:cubicBezTo>
                    <a:pt x="107" y="0"/>
                    <a:pt x="107" y="0"/>
                    <a:pt x="107" y="0"/>
                  </a:cubicBezTo>
                  <a:lnTo>
                    <a:pt x="38" y="359"/>
                  </a:lnTo>
                  <a:close/>
                  <a:moveTo>
                    <a:pt x="3" y="354"/>
                  </a:moveTo>
                  <a:cubicBezTo>
                    <a:pt x="14" y="355"/>
                    <a:pt x="25" y="356"/>
                    <a:pt x="36" y="357"/>
                  </a:cubicBezTo>
                  <a:cubicBezTo>
                    <a:pt x="100" y="25"/>
                    <a:pt x="100" y="25"/>
                    <a:pt x="100" y="25"/>
                  </a:cubicBezTo>
                  <a:lnTo>
                    <a:pt x="3" y="35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1" name="Google Shape;1621;p30"/>
            <p:cNvSpPr/>
            <p:nvPr/>
          </p:nvSpPr>
          <p:spPr>
            <a:xfrm>
              <a:off x="6908538" y="5216513"/>
              <a:ext cx="246063" cy="490538"/>
            </a:xfrm>
            <a:custGeom>
              <a:avLst/>
              <a:gdLst/>
              <a:ahLst/>
              <a:cxnLst/>
              <a:rect l="l" t="t" r="r" b="b"/>
              <a:pathLst>
                <a:path w="177" h="353" extrusionOk="0">
                  <a:moveTo>
                    <a:pt x="38" y="353"/>
                  </a:moveTo>
                  <a:cubicBezTo>
                    <a:pt x="37" y="353"/>
                    <a:pt x="37" y="353"/>
                    <a:pt x="37" y="353"/>
                  </a:cubicBezTo>
                  <a:cubicBezTo>
                    <a:pt x="25" y="351"/>
                    <a:pt x="13" y="348"/>
                    <a:pt x="1" y="346"/>
                  </a:cubicBezTo>
                  <a:cubicBezTo>
                    <a:pt x="0" y="346"/>
                    <a:pt x="0" y="346"/>
                    <a:pt x="0" y="346"/>
                  </a:cubicBezTo>
                  <a:cubicBezTo>
                    <a:pt x="1" y="344"/>
                    <a:pt x="1" y="344"/>
                    <a:pt x="1" y="344"/>
                  </a:cubicBezTo>
                  <a:cubicBezTo>
                    <a:pt x="175" y="0"/>
                    <a:pt x="175" y="0"/>
                    <a:pt x="175" y="0"/>
                  </a:cubicBezTo>
                  <a:cubicBezTo>
                    <a:pt x="177" y="1"/>
                    <a:pt x="177" y="1"/>
                    <a:pt x="177" y="1"/>
                  </a:cubicBezTo>
                  <a:lnTo>
                    <a:pt x="38" y="353"/>
                  </a:lnTo>
                  <a:close/>
                  <a:moveTo>
                    <a:pt x="3" y="344"/>
                  </a:moveTo>
                  <a:cubicBezTo>
                    <a:pt x="14" y="346"/>
                    <a:pt x="25" y="348"/>
                    <a:pt x="36" y="350"/>
                  </a:cubicBezTo>
                  <a:cubicBezTo>
                    <a:pt x="165" y="25"/>
                    <a:pt x="165" y="25"/>
                    <a:pt x="165" y="25"/>
                  </a:cubicBezTo>
                  <a:lnTo>
                    <a:pt x="3" y="34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2" name="Google Shape;1622;p30"/>
            <p:cNvSpPr/>
            <p:nvPr/>
          </p:nvSpPr>
          <p:spPr>
            <a:xfrm>
              <a:off x="6730738" y="5216513"/>
              <a:ext cx="423863" cy="425450"/>
            </a:xfrm>
            <a:custGeom>
              <a:avLst/>
              <a:gdLst/>
              <a:ahLst/>
              <a:cxnLst/>
              <a:rect l="l" t="t" r="r" b="b"/>
              <a:pathLst>
                <a:path w="305" h="307" extrusionOk="0">
                  <a:moveTo>
                    <a:pt x="28" y="307"/>
                  </a:moveTo>
                  <a:cubicBezTo>
                    <a:pt x="27" y="306"/>
                    <a:pt x="27" y="306"/>
                    <a:pt x="27" y="306"/>
                  </a:cubicBezTo>
                  <a:cubicBezTo>
                    <a:pt x="17" y="299"/>
                    <a:pt x="8" y="292"/>
                    <a:pt x="1" y="284"/>
                  </a:cubicBezTo>
                  <a:cubicBezTo>
                    <a:pt x="0" y="283"/>
                    <a:pt x="0" y="283"/>
                    <a:pt x="0" y="283"/>
                  </a:cubicBezTo>
                  <a:cubicBezTo>
                    <a:pt x="1" y="282"/>
                    <a:pt x="1" y="282"/>
                    <a:pt x="1" y="282"/>
                  </a:cubicBezTo>
                  <a:cubicBezTo>
                    <a:pt x="303" y="0"/>
                    <a:pt x="303" y="0"/>
                    <a:pt x="303" y="0"/>
                  </a:cubicBezTo>
                  <a:cubicBezTo>
                    <a:pt x="305" y="2"/>
                    <a:pt x="305" y="2"/>
                    <a:pt x="305" y="2"/>
                  </a:cubicBezTo>
                  <a:lnTo>
                    <a:pt x="28" y="307"/>
                  </a:lnTo>
                  <a:close/>
                  <a:moveTo>
                    <a:pt x="4" y="283"/>
                  </a:moveTo>
                  <a:cubicBezTo>
                    <a:pt x="10" y="290"/>
                    <a:pt x="18" y="297"/>
                    <a:pt x="28" y="303"/>
                  </a:cubicBezTo>
                  <a:cubicBezTo>
                    <a:pt x="283" y="22"/>
                    <a:pt x="283" y="22"/>
                    <a:pt x="283" y="22"/>
                  </a:cubicBezTo>
                  <a:lnTo>
                    <a:pt x="4" y="283"/>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3" name="Google Shape;1623;p30"/>
            <p:cNvSpPr/>
            <p:nvPr/>
          </p:nvSpPr>
          <p:spPr>
            <a:xfrm>
              <a:off x="6714863" y="5216513"/>
              <a:ext cx="439738" cy="395288"/>
            </a:xfrm>
            <a:custGeom>
              <a:avLst/>
              <a:gdLst/>
              <a:ahLst/>
              <a:cxnLst/>
              <a:rect l="l" t="t" r="r" b="b"/>
              <a:pathLst>
                <a:path w="317" h="285" extrusionOk="0">
                  <a:moveTo>
                    <a:pt x="14" y="285"/>
                  </a:moveTo>
                  <a:cubicBezTo>
                    <a:pt x="13" y="284"/>
                    <a:pt x="13" y="284"/>
                    <a:pt x="13" y="284"/>
                  </a:cubicBezTo>
                  <a:cubicBezTo>
                    <a:pt x="3" y="273"/>
                    <a:pt x="1" y="265"/>
                    <a:pt x="1" y="265"/>
                  </a:cubicBezTo>
                  <a:cubicBezTo>
                    <a:pt x="0" y="264"/>
                    <a:pt x="0" y="264"/>
                    <a:pt x="0" y="264"/>
                  </a:cubicBezTo>
                  <a:cubicBezTo>
                    <a:pt x="1" y="263"/>
                    <a:pt x="1" y="263"/>
                    <a:pt x="1" y="263"/>
                  </a:cubicBezTo>
                  <a:cubicBezTo>
                    <a:pt x="315" y="0"/>
                    <a:pt x="315" y="0"/>
                    <a:pt x="315" y="0"/>
                  </a:cubicBezTo>
                  <a:cubicBezTo>
                    <a:pt x="317" y="2"/>
                    <a:pt x="317" y="2"/>
                    <a:pt x="317" y="2"/>
                  </a:cubicBezTo>
                  <a:lnTo>
                    <a:pt x="14" y="285"/>
                  </a:lnTo>
                  <a:close/>
                  <a:moveTo>
                    <a:pt x="3" y="265"/>
                  </a:moveTo>
                  <a:cubicBezTo>
                    <a:pt x="4" y="267"/>
                    <a:pt x="7" y="273"/>
                    <a:pt x="14" y="282"/>
                  </a:cubicBezTo>
                  <a:cubicBezTo>
                    <a:pt x="283" y="30"/>
                    <a:pt x="283" y="30"/>
                    <a:pt x="283" y="30"/>
                  </a:cubicBezTo>
                  <a:lnTo>
                    <a:pt x="3" y="26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4" name="Google Shape;1624;p30"/>
            <p:cNvSpPr/>
            <p:nvPr/>
          </p:nvSpPr>
          <p:spPr>
            <a:xfrm>
              <a:off x="6805350" y="5216513"/>
              <a:ext cx="349250" cy="466725"/>
            </a:xfrm>
            <a:custGeom>
              <a:avLst/>
              <a:gdLst/>
              <a:ahLst/>
              <a:cxnLst/>
              <a:rect l="l" t="t" r="r" b="b"/>
              <a:pathLst>
                <a:path w="252" h="336" extrusionOk="0">
                  <a:moveTo>
                    <a:pt x="41" y="336"/>
                  </a:moveTo>
                  <a:cubicBezTo>
                    <a:pt x="40" y="336"/>
                    <a:pt x="40" y="336"/>
                    <a:pt x="40" y="336"/>
                  </a:cubicBezTo>
                  <a:cubicBezTo>
                    <a:pt x="26" y="332"/>
                    <a:pt x="13" y="327"/>
                    <a:pt x="2" y="321"/>
                  </a:cubicBezTo>
                  <a:cubicBezTo>
                    <a:pt x="0" y="321"/>
                    <a:pt x="0" y="321"/>
                    <a:pt x="0" y="321"/>
                  </a:cubicBezTo>
                  <a:cubicBezTo>
                    <a:pt x="1" y="319"/>
                    <a:pt x="1" y="319"/>
                    <a:pt x="1" y="319"/>
                  </a:cubicBezTo>
                  <a:cubicBezTo>
                    <a:pt x="250" y="0"/>
                    <a:pt x="250" y="0"/>
                    <a:pt x="250" y="0"/>
                  </a:cubicBezTo>
                  <a:cubicBezTo>
                    <a:pt x="252" y="2"/>
                    <a:pt x="252" y="2"/>
                    <a:pt x="252" y="2"/>
                  </a:cubicBezTo>
                  <a:lnTo>
                    <a:pt x="41" y="336"/>
                  </a:lnTo>
                  <a:close/>
                  <a:moveTo>
                    <a:pt x="4" y="320"/>
                  </a:moveTo>
                  <a:cubicBezTo>
                    <a:pt x="15" y="325"/>
                    <a:pt x="27" y="330"/>
                    <a:pt x="40" y="334"/>
                  </a:cubicBezTo>
                  <a:cubicBezTo>
                    <a:pt x="237" y="21"/>
                    <a:pt x="237" y="21"/>
                    <a:pt x="237" y="21"/>
                  </a:cubicBezTo>
                  <a:lnTo>
                    <a:pt x="4" y="32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5" name="Google Shape;1625;p30"/>
            <p:cNvSpPr/>
            <p:nvPr/>
          </p:nvSpPr>
          <p:spPr>
            <a:xfrm>
              <a:off x="6767250" y="5216513"/>
              <a:ext cx="387350" cy="447675"/>
            </a:xfrm>
            <a:custGeom>
              <a:avLst/>
              <a:gdLst/>
              <a:ahLst/>
              <a:cxnLst/>
              <a:rect l="l" t="t" r="r" b="b"/>
              <a:pathLst>
                <a:path w="279" h="322" extrusionOk="0">
                  <a:moveTo>
                    <a:pt x="29" y="322"/>
                  </a:moveTo>
                  <a:cubicBezTo>
                    <a:pt x="29" y="321"/>
                    <a:pt x="29" y="321"/>
                    <a:pt x="29" y="321"/>
                  </a:cubicBezTo>
                  <a:cubicBezTo>
                    <a:pt x="18" y="317"/>
                    <a:pt x="9" y="311"/>
                    <a:pt x="1" y="306"/>
                  </a:cubicBezTo>
                  <a:cubicBezTo>
                    <a:pt x="0" y="305"/>
                    <a:pt x="0" y="305"/>
                    <a:pt x="0" y="305"/>
                  </a:cubicBezTo>
                  <a:cubicBezTo>
                    <a:pt x="277" y="0"/>
                    <a:pt x="277" y="0"/>
                    <a:pt x="277" y="0"/>
                  </a:cubicBezTo>
                  <a:cubicBezTo>
                    <a:pt x="279" y="2"/>
                    <a:pt x="279" y="2"/>
                    <a:pt x="279" y="2"/>
                  </a:cubicBezTo>
                  <a:lnTo>
                    <a:pt x="29" y="322"/>
                  </a:lnTo>
                  <a:close/>
                  <a:moveTo>
                    <a:pt x="4" y="305"/>
                  </a:moveTo>
                  <a:cubicBezTo>
                    <a:pt x="11" y="310"/>
                    <a:pt x="20" y="314"/>
                    <a:pt x="29" y="319"/>
                  </a:cubicBezTo>
                  <a:cubicBezTo>
                    <a:pt x="257" y="25"/>
                    <a:pt x="257" y="25"/>
                    <a:pt x="257" y="25"/>
                  </a:cubicBezTo>
                  <a:lnTo>
                    <a:pt x="4" y="30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6" name="Google Shape;1626;p30"/>
            <p:cNvSpPr/>
            <p:nvPr/>
          </p:nvSpPr>
          <p:spPr>
            <a:xfrm>
              <a:off x="7151425" y="5216513"/>
              <a:ext cx="298450" cy="481013"/>
            </a:xfrm>
            <a:custGeom>
              <a:avLst/>
              <a:gdLst/>
              <a:ahLst/>
              <a:cxnLst/>
              <a:rect l="l" t="t" r="r" b="b"/>
              <a:pathLst>
                <a:path w="214" h="346" extrusionOk="0">
                  <a:moveTo>
                    <a:pt x="175" y="346"/>
                  </a:moveTo>
                  <a:cubicBezTo>
                    <a:pt x="174" y="345"/>
                    <a:pt x="174" y="345"/>
                    <a:pt x="174" y="345"/>
                  </a:cubicBezTo>
                  <a:cubicBezTo>
                    <a:pt x="0" y="1"/>
                    <a:pt x="0" y="1"/>
                    <a:pt x="0" y="1"/>
                  </a:cubicBezTo>
                  <a:cubicBezTo>
                    <a:pt x="2" y="0"/>
                    <a:pt x="2" y="0"/>
                    <a:pt x="2" y="0"/>
                  </a:cubicBezTo>
                  <a:cubicBezTo>
                    <a:pt x="214" y="336"/>
                    <a:pt x="214" y="336"/>
                    <a:pt x="214" y="336"/>
                  </a:cubicBezTo>
                  <a:cubicBezTo>
                    <a:pt x="212" y="336"/>
                    <a:pt x="212" y="336"/>
                    <a:pt x="212" y="336"/>
                  </a:cubicBezTo>
                  <a:cubicBezTo>
                    <a:pt x="201" y="340"/>
                    <a:pt x="189" y="343"/>
                    <a:pt x="176" y="346"/>
                  </a:cubicBezTo>
                  <a:lnTo>
                    <a:pt x="175" y="346"/>
                  </a:lnTo>
                  <a:close/>
                  <a:moveTo>
                    <a:pt x="14" y="24"/>
                  </a:moveTo>
                  <a:cubicBezTo>
                    <a:pt x="176" y="343"/>
                    <a:pt x="176" y="343"/>
                    <a:pt x="176" y="343"/>
                  </a:cubicBezTo>
                  <a:cubicBezTo>
                    <a:pt x="188" y="341"/>
                    <a:pt x="200" y="338"/>
                    <a:pt x="210" y="334"/>
                  </a:cubicBezTo>
                  <a:lnTo>
                    <a:pt x="14"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7" name="Google Shape;1627;p30"/>
            <p:cNvSpPr/>
            <p:nvPr/>
          </p:nvSpPr>
          <p:spPr>
            <a:xfrm>
              <a:off x="7151425" y="5216513"/>
              <a:ext cx="388938" cy="447675"/>
            </a:xfrm>
            <a:custGeom>
              <a:avLst/>
              <a:gdLst/>
              <a:ahLst/>
              <a:cxnLst/>
              <a:rect l="l" t="t" r="r" b="b"/>
              <a:pathLst>
                <a:path w="279" h="322" extrusionOk="0">
                  <a:moveTo>
                    <a:pt x="250" y="322"/>
                  </a:moveTo>
                  <a:cubicBezTo>
                    <a:pt x="249" y="321"/>
                    <a:pt x="249" y="321"/>
                    <a:pt x="249" y="321"/>
                  </a:cubicBezTo>
                  <a:cubicBezTo>
                    <a:pt x="0" y="2"/>
                    <a:pt x="0" y="2"/>
                    <a:pt x="0" y="2"/>
                  </a:cubicBezTo>
                  <a:cubicBezTo>
                    <a:pt x="2" y="0"/>
                    <a:pt x="2" y="0"/>
                    <a:pt x="2" y="0"/>
                  </a:cubicBezTo>
                  <a:cubicBezTo>
                    <a:pt x="279" y="305"/>
                    <a:pt x="279" y="305"/>
                    <a:pt x="279" y="305"/>
                  </a:cubicBezTo>
                  <a:cubicBezTo>
                    <a:pt x="278" y="306"/>
                    <a:pt x="278" y="306"/>
                    <a:pt x="278" y="306"/>
                  </a:cubicBezTo>
                  <a:cubicBezTo>
                    <a:pt x="270" y="311"/>
                    <a:pt x="261" y="317"/>
                    <a:pt x="251" y="321"/>
                  </a:cubicBezTo>
                  <a:lnTo>
                    <a:pt x="250" y="322"/>
                  </a:lnTo>
                  <a:close/>
                  <a:moveTo>
                    <a:pt x="22" y="25"/>
                  </a:moveTo>
                  <a:cubicBezTo>
                    <a:pt x="250" y="319"/>
                    <a:pt x="250" y="319"/>
                    <a:pt x="250" y="319"/>
                  </a:cubicBezTo>
                  <a:cubicBezTo>
                    <a:pt x="260" y="314"/>
                    <a:pt x="268" y="310"/>
                    <a:pt x="276" y="305"/>
                  </a:cubicBezTo>
                  <a:lnTo>
                    <a:pt x="22"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8" name="Google Shape;1628;p30"/>
            <p:cNvSpPr/>
            <p:nvPr/>
          </p:nvSpPr>
          <p:spPr>
            <a:xfrm>
              <a:off x="7151425" y="5216513"/>
              <a:ext cx="425450" cy="425450"/>
            </a:xfrm>
            <a:custGeom>
              <a:avLst/>
              <a:gdLst/>
              <a:ahLst/>
              <a:cxnLst/>
              <a:rect l="l" t="t" r="r" b="b"/>
              <a:pathLst>
                <a:path w="305" h="307" extrusionOk="0">
                  <a:moveTo>
                    <a:pt x="277" y="307"/>
                  </a:moveTo>
                  <a:cubicBezTo>
                    <a:pt x="277" y="306"/>
                    <a:pt x="277" y="306"/>
                    <a:pt x="277" y="306"/>
                  </a:cubicBezTo>
                  <a:cubicBezTo>
                    <a:pt x="0" y="2"/>
                    <a:pt x="0" y="2"/>
                    <a:pt x="0" y="2"/>
                  </a:cubicBezTo>
                  <a:cubicBezTo>
                    <a:pt x="2" y="0"/>
                    <a:pt x="2" y="0"/>
                    <a:pt x="2" y="0"/>
                  </a:cubicBezTo>
                  <a:cubicBezTo>
                    <a:pt x="305" y="283"/>
                    <a:pt x="305" y="283"/>
                    <a:pt x="305" y="283"/>
                  </a:cubicBezTo>
                  <a:cubicBezTo>
                    <a:pt x="304" y="284"/>
                    <a:pt x="304" y="284"/>
                    <a:pt x="304" y="284"/>
                  </a:cubicBezTo>
                  <a:cubicBezTo>
                    <a:pt x="297" y="292"/>
                    <a:pt x="288" y="299"/>
                    <a:pt x="278" y="306"/>
                  </a:cubicBezTo>
                  <a:lnTo>
                    <a:pt x="277" y="307"/>
                  </a:lnTo>
                  <a:close/>
                  <a:moveTo>
                    <a:pt x="22" y="22"/>
                  </a:moveTo>
                  <a:cubicBezTo>
                    <a:pt x="278" y="303"/>
                    <a:pt x="278" y="303"/>
                    <a:pt x="278" y="303"/>
                  </a:cubicBezTo>
                  <a:cubicBezTo>
                    <a:pt x="287" y="297"/>
                    <a:pt x="295" y="290"/>
                    <a:pt x="301" y="283"/>
                  </a:cubicBezTo>
                  <a:lnTo>
                    <a:pt x="22" y="2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9" name="Google Shape;1629;p30"/>
            <p:cNvSpPr/>
            <p:nvPr/>
          </p:nvSpPr>
          <p:spPr>
            <a:xfrm>
              <a:off x="7151425" y="5216513"/>
              <a:ext cx="350838" cy="466725"/>
            </a:xfrm>
            <a:custGeom>
              <a:avLst/>
              <a:gdLst/>
              <a:ahLst/>
              <a:cxnLst/>
              <a:rect l="l" t="t" r="r" b="b"/>
              <a:pathLst>
                <a:path w="252" h="336" extrusionOk="0">
                  <a:moveTo>
                    <a:pt x="211" y="336"/>
                  </a:moveTo>
                  <a:cubicBezTo>
                    <a:pt x="211" y="336"/>
                    <a:pt x="211" y="336"/>
                    <a:pt x="211" y="336"/>
                  </a:cubicBezTo>
                  <a:cubicBezTo>
                    <a:pt x="0" y="2"/>
                    <a:pt x="0" y="2"/>
                    <a:pt x="0" y="2"/>
                  </a:cubicBezTo>
                  <a:cubicBezTo>
                    <a:pt x="2" y="0"/>
                    <a:pt x="2" y="0"/>
                    <a:pt x="2" y="0"/>
                  </a:cubicBezTo>
                  <a:cubicBezTo>
                    <a:pt x="252" y="321"/>
                    <a:pt x="252" y="321"/>
                    <a:pt x="252" y="321"/>
                  </a:cubicBezTo>
                  <a:cubicBezTo>
                    <a:pt x="251" y="321"/>
                    <a:pt x="251" y="321"/>
                    <a:pt x="251" y="321"/>
                  </a:cubicBezTo>
                  <a:cubicBezTo>
                    <a:pt x="239" y="327"/>
                    <a:pt x="226" y="332"/>
                    <a:pt x="212" y="336"/>
                  </a:cubicBezTo>
                  <a:lnTo>
                    <a:pt x="211" y="336"/>
                  </a:lnTo>
                  <a:close/>
                  <a:moveTo>
                    <a:pt x="15" y="21"/>
                  </a:moveTo>
                  <a:cubicBezTo>
                    <a:pt x="212" y="334"/>
                    <a:pt x="212" y="334"/>
                    <a:pt x="212" y="334"/>
                  </a:cubicBezTo>
                  <a:cubicBezTo>
                    <a:pt x="225" y="330"/>
                    <a:pt x="237" y="325"/>
                    <a:pt x="248" y="320"/>
                  </a:cubicBezTo>
                  <a:lnTo>
                    <a:pt x="15" y="21"/>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0" name="Google Shape;1630;p30"/>
            <p:cNvSpPr/>
            <p:nvPr/>
          </p:nvSpPr>
          <p:spPr>
            <a:xfrm>
              <a:off x="7151425" y="5216513"/>
              <a:ext cx="441325" cy="395288"/>
            </a:xfrm>
            <a:custGeom>
              <a:avLst/>
              <a:gdLst/>
              <a:ahLst/>
              <a:cxnLst/>
              <a:rect l="l" t="t" r="r" b="b"/>
              <a:pathLst>
                <a:path w="317" h="285" extrusionOk="0">
                  <a:moveTo>
                    <a:pt x="303" y="285"/>
                  </a:moveTo>
                  <a:cubicBezTo>
                    <a:pt x="302" y="284"/>
                    <a:pt x="302" y="284"/>
                    <a:pt x="302" y="284"/>
                  </a:cubicBezTo>
                  <a:cubicBezTo>
                    <a:pt x="0" y="2"/>
                    <a:pt x="0" y="2"/>
                    <a:pt x="0" y="2"/>
                  </a:cubicBezTo>
                  <a:cubicBezTo>
                    <a:pt x="2" y="0"/>
                    <a:pt x="2" y="0"/>
                    <a:pt x="2" y="0"/>
                  </a:cubicBezTo>
                  <a:cubicBezTo>
                    <a:pt x="317" y="264"/>
                    <a:pt x="317" y="264"/>
                    <a:pt x="317" y="264"/>
                  </a:cubicBezTo>
                  <a:cubicBezTo>
                    <a:pt x="317" y="265"/>
                    <a:pt x="317" y="265"/>
                    <a:pt x="317" y="265"/>
                  </a:cubicBezTo>
                  <a:cubicBezTo>
                    <a:pt x="317" y="265"/>
                    <a:pt x="314" y="273"/>
                    <a:pt x="304" y="284"/>
                  </a:cubicBezTo>
                  <a:lnTo>
                    <a:pt x="303" y="285"/>
                  </a:lnTo>
                  <a:close/>
                  <a:moveTo>
                    <a:pt x="34" y="30"/>
                  </a:moveTo>
                  <a:cubicBezTo>
                    <a:pt x="303" y="282"/>
                    <a:pt x="303" y="282"/>
                    <a:pt x="303" y="282"/>
                  </a:cubicBezTo>
                  <a:cubicBezTo>
                    <a:pt x="310" y="273"/>
                    <a:pt x="313" y="267"/>
                    <a:pt x="314" y="265"/>
                  </a:cubicBezTo>
                  <a:lnTo>
                    <a:pt x="34" y="3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1" name="Google Shape;1631;p30"/>
            <p:cNvSpPr/>
            <p:nvPr/>
          </p:nvSpPr>
          <p:spPr>
            <a:xfrm>
              <a:off x="7151425" y="5216513"/>
              <a:ext cx="101600" cy="503238"/>
            </a:xfrm>
            <a:custGeom>
              <a:avLst/>
              <a:gdLst/>
              <a:ahLst/>
              <a:cxnLst/>
              <a:rect l="l" t="t" r="r" b="b"/>
              <a:pathLst>
                <a:path w="72" h="361" extrusionOk="0">
                  <a:moveTo>
                    <a:pt x="37" y="361"/>
                  </a:moveTo>
                  <a:cubicBezTo>
                    <a:pt x="37" y="360"/>
                    <a:pt x="37" y="360"/>
                    <a:pt x="37" y="360"/>
                  </a:cubicBezTo>
                  <a:cubicBezTo>
                    <a:pt x="0" y="0"/>
                    <a:pt x="0" y="0"/>
                    <a:pt x="0" y="0"/>
                  </a:cubicBezTo>
                  <a:cubicBezTo>
                    <a:pt x="2" y="0"/>
                    <a:pt x="2" y="0"/>
                    <a:pt x="2" y="0"/>
                  </a:cubicBezTo>
                  <a:cubicBezTo>
                    <a:pt x="72" y="359"/>
                    <a:pt x="72" y="359"/>
                    <a:pt x="72" y="359"/>
                  </a:cubicBezTo>
                  <a:cubicBezTo>
                    <a:pt x="71" y="359"/>
                    <a:pt x="71" y="359"/>
                    <a:pt x="71" y="359"/>
                  </a:cubicBezTo>
                  <a:cubicBezTo>
                    <a:pt x="61" y="360"/>
                    <a:pt x="50" y="360"/>
                    <a:pt x="38" y="361"/>
                  </a:cubicBezTo>
                  <a:lnTo>
                    <a:pt x="37" y="361"/>
                  </a:lnTo>
                  <a:close/>
                  <a:moveTo>
                    <a:pt x="5" y="27"/>
                  </a:moveTo>
                  <a:cubicBezTo>
                    <a:pt x="39" y="358"/>
                    <a:pt x="39" y="358"/>
                    <a:pt x="39" y="358"/>
                  </a:cubicBezTo>
                  <a:cubicBezTo>
                    <a:pt x="50" y="358"/>
                    <a:pt x="60" y="357"/>
                    <a:pt x="69" y="357"/>
                  </a:cubicBezTo>
                  <a:lnTo>
                    <a:pt x="5" y="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2" name="Google Shape;1632;p30"/>
            <p:cNvSpPr/>
            <p:nvPr/>
          </p:nvSpPr>
          <p:spPr>
            <a:xfrm>
              <a:off x="7151425" y="5216513"/>
              <a:ext cx="246063" cy="490538"/>
            </a:xfrm>
            <a:custGeom>
              <a:avLst/>
              <a:gdLst/>
              <a:ahLst/>
              <a:cxnLst/>
              <a:rect l="l" t="t" r="r" b="b"/>
              <a:pathLst>
                <a:path w="177" h="353" extrusionOk="0">
                  <a:moveTo>
                    <a:pt x="139" y="353"/>
                  </a:moveTo>
                  <a:cubicBezTo>
                    <a:pt x="139" y="352"/>
                    <a:pt x="139" y="352"/>
                    <a:pt x="139" y="352"/>
                  </a:cubicBezTo>
                  <a:cubicBezTo>
                    <a:pt x="0" y="1"/>
                    <a:pt x="0" y="1"/>
                    <a:pt x="0" y="1"/>
                  </a:cubicBezTo>
                  <a:cubicBezTo>
                    <a:pt x="2" y="0"/>
                    <a:pt x="2" y="0"/>
                    <a:pt x="2" y="0"/>
                  </a:cubicBezTo>
                  <a:cubicBezTo>
                    <a:pt x="177" y="346"/>
                    <a:pt x="177" y="346"/>
                    <a:pt x="177" y="346"/>
                  </a:cubicBezTo>
                  <a:cubicBezTo>
                    <a:pt x="176" y="346"/>
                    <a:pt x="176" y="346"/>
                    <a:pt x="176" y="346"/>
                  </a:cubicBezTo>
                  <a:cubicBezTo>
                    <a:pt x="164" y="348"/>
                    <a:pt x="153" y="351"/>
                    <a:pt x="140" y="353"/>
                  </a:cubicBezTo>
                  <a:lnTo>
                    <a:pt x="139" y="353"/>
                  </a:lnTo>
                  <a:close/>
                  <a:moveTo>
                    <a:pt x="12" y="25"/>
                  </a:moveTo>
                  <a:cubicBezTo>
                    <a:pt x="141" y="350"/>
                    <a:pt x="141" y="350"/>
                    <a:pt x="141" y="350"/>
                  </a:cubicBezTo>
                  <a:cubicBezTo>
                    <a:pt x="152" y="348"/>
                    <a:pt x="163" y="346"/>
                    <a:pt x="174" y="344"/>
                  </a:cubicBezTo>
                  <a:lnTo>
                    <a:pt x="12"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3" name="Google Shape;1633;p30"/>
            <p:cNvSpPr/>
            <p:nvPr/>
          </p:nvSpPr>
          <p:spPr>
            <a:xfrm>
              <a:off x="7151425" y="5216513"/>
              <a:ext cx="55563" cy="503238"/>
            </a:xfrm>
            <a:custGeom>
              <a:avLst/>
              <a:gdLst/>
              <a:ahLst/>
              <a:cxnLst/>
              <a:rect l="l" t="t" r="r" b="b"/>
              <a:pathLst>
                <a:path w="39" h="361" extrusionOk="0">
                  <a:moveTo>
                    <a:pt x="1" y="361"/>
                  </a:moveTo>
                  <a:cubicBezTo>
                    <a:pt x="0" y="361"/>
                    <a:pt x="0" y="361"/>
                    <a:pt x="0" y="361"/>
                  </a:cubicBezTo>
                  <a:cubicBezTo>
                    <a:pt x="0" y="0"/>
                    <a:pt x="0" y="0"/>
                    <a:pt x="0" y="0"/>
                  </a:cubicBezTo>
                  <a:cubicBezTo>
                    <a:pt x="2" y="0"/>
                    <a:pt x="2" y="0"/>
                    <a:pt x="2" y="0"/>
                  </a:cubicBezTo>
                  <a:cubicBezTo>
                    <a:pt x="39" y="361"/>
                    <a:pt x="39" y="361"/>
                    <a:pt x="39" y="361"/>
                  </a:cubicBezTo>
                  <a:cubicBezTo>
                    <a:pt x="38" y="361"/>
                    <a:pt x="38" y="361"/>
                    <a:pt x="38" y="361"/>
                  </a:cubicBezTo>
                  <a:cubicBezTo>
                    <a:pt x="24" y="361"/>
                    <a:pt x="12" y="361"/>
                    <a:pt x="1" y="361"/>
                  </a:cubicBezTo>
                  <a:close/>
                  <a:moveTo>
                    <a:pt x="2" y="24"/>
                  </a:moveTo>
                  <a:cubicBezTo>
                    <a:pt x="2" y="359"/>
                    <a:pt x="2" y="359"/>
                    <a:pt x="2" y="359"/>
                  </a:cubicBezTo>
                  <a:cubicBezTo>
                    <a:pt x="13" y="359"/>
                    <a:pt x="24" y="359"/>
                    <a:pt x="36" y="358"/>
                  </a:cubicBezTo>
                  <a:lnTo>
                    <a:pt x="2" y="24"/>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4" name="Google Shape;1634;p30"/>
            <p:cNvSpPr/>
            <p:nvPr/>
          </p:nvSpPr>
          <p:spPr>
            <a:xfrm>
              <a:off x="7151425" y="5216513"/>
              <a:ext cx="149225" cy="500063"/>
            </a:xfrm>
            <a:custGeom>
              <a:avLst/>
              <a:gdLst/>
              <a:ahLst/>
              <a:cxnLst/>
              <a:rect l="l" t="t" r="r" b="b"/>
              <a:pathLst>
                <a:path w="107" h="359" extrusionOk="0">
                  <a:moveTo>
                    <a:pt x="69" y="359"/>
                  </a:moveTo>
                  <a:cubicBezTo>
                    <a:pt x="69" y="358"/>
                    <a:pt x="69" y="358"/>
                    <a:pt x="69" y="358"/>
                  </a:cubicBezTo>
                  <a:cubicBezTo>
                    <a:pt x="0" y="0"/>
                    <a:pt x="0" y="0"/>
                    <a:pt x="0" y="0"/>
                  </a:cubicBezTo>
                  <a:cubicBezTo>
                    <a:pt x="2" y="0"/>
                    <a:pt x="2" y="0"/>
                    <a:pt x="2" y="0"/>
                  </a:cubicBezTo>
                  <a:cubicBezTo>
                    <a:pt x="107" y="356"/>
                    <a:pt x="107" y="356"/>
                    <a:pt x="107" y="356"/>
                  </a:cubicBezTo>
                  <a:cubicBezTo>
                    <a:pt x="106" y="356"/>
                    <a:pt x="106" y="356"/>
                    <a:pt x="106" y="356"/>
                  </a:cubicBezTo>
                  <a:cubicBezTo>
                    <a:pt x="94" y="357"/>
                    <a:pt x="82" y="358"/>
                    <a:pt x="71" y="359"/>
                  </a:cubicBezTo>
                  <a:lnTo>
                    <a:pt x="69" y="359"/>
                  </a:lnTo>
                  <a:close/>
                  <a:moveTo>
                    <a:pt x="7" y="25"/>
                  </a:moveTo>
                  <a:cubicBezTo>
                    <a:pt x="71" y="357"/>
                    <a:pt x="71" y="357"/>
                    <a:pt x="71" y="357"/>
                  </a:cubicBezTo>
                  <a:cubicBezTo>
                    <a:pt x="82" y="356"/>
                    <a:pt x="93" y="355"/>
                    <a:pt x="104" y="354"/>
                  </a:cubicBezTo>
                  <a:lnTo>
                    <a:pt x="7" y="25"/>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5" name="Google Shape;1635;p30"/>
            <p:cNvSpPr/>
            <p:nvPr/>
          </p:nvSpPr>
          <p:spPr>
            <a:xfrm>
              <a:off x="7151425" y="5216513"/>
              <a:ext cx="198438" cy="495300"/>
            </a:xfrm>
            <a:custGeom>
              <a:avLst/>
              <a:gdLst/>
              <a:ahLst/>
              <a:cxnLst/>
              <a:rect l="l" t="t" r="r" b="b"/>
              <a:pathLst>
                <a:path w="142" h="357" extrusionOk="0">
                  <a:moveTo>
                    <a:pt x="105" y="357"/>
                  </a:moveTo>
                  <a:cubicBezTo>
                    <a:pt x="104" y="356"/>
                    <a:pt x="104" y="356"/>
                    <a:pt x="104" y="356"/>
                  </a:cubicBezTo>
                  <a:cubicBezTo>
                    <a:pt x="0" y="1"/>
                    <a:pt x="0" y="1"/>
                    <a:pt x="0" y="1"/>
                  </a:cubicBezTo>
                  <a:cubicBezTo>
                    <a:pt x="2" y="0"/>
                    <a:pt x="2" y="0"/>
                    <a:pt x="2" y="0"/>
                  </a:cubicBezTo>
                  <a:cubicBezTo>
                    <a:pt x="142" y="352"/>
                    <a:pt x="142" y="352"/>
                    <a:pt x="142" y="352"/>
                  </a:cubicBezTo>
                  <a:cubicBezTo>
                    <a:pt x="140" y="353"/>
                    <a:pt x="140" y="353"/>
                    <a:pt x="140" y="353"/>
                  </a:cubicBezTo>
                  <a:cubicBezTo>
                    <a:pt x="130" y="354"/>
                    <a:pt x="118" y="356"/>
                    <a:pt x="106" y="357"/>
                  </a:cubicBezTo>
                  <a:lnTo>
                    <a:pt x="105" y="357"/>
                  </a:lnTo>
                  <a:close/>
                  <a:moveTo>
                    <a:pt x="10" y="26"/>
                  </a:moveTo>
                  <a:cubicBezTo>
                    <a:pt x="106" y="355"/>
                    <a:pt x="106" y="355"/>
                    <a:pt x="106" y="355"/>
                  </a:cubicBezTo>
                  <a:cubicBezTo>
                    <a:pt x="118" y="353"/>
                    <a:pt x="128" y="352"/>
                    <a:pt x="138" y="350"/>
                  </a:cubicBezTo>
                  <a:lnTo>
                    <a:pt x="10" y="26"/>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636" name="Google Shape;1636;p30"/>
          <p:cNvGrpSpPr/>
          <p:nvPr/>
        </p:nvGrpSpPr>
        <p:grpSpPr>
          <a:xfrm>
            <a:off x="308733" y="238915"/>
            <a:ext cx="11438395" cy="6349472"/>
            <a:chOff x="231550" y="179186"/>
            <a:chExt cx="8578796" cy="4762104"/>
          </a:xfrm>
        </p:grpSpPr>
        <p:sp>
          <p:nvSpPr>
            <p:cNvPr id="1637" name="Google Shape;1637;p30"/>
            <p:cNvSpPr/>
            <p:nvPr/>
          </p:nvSpPr>
          <p:spPr>
            <a:xfrm>
              <a:off x="231550" y="17918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8" name="Google Shape;1638;p30"/>
            <p:cNvSpPr/>
            <p:nvPr/>
          </p:nvSpPr>
          <p:spPr>
            <a:xfrm>
              <a:off x="8664647" y="320040"/>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9" name="Google Shape;1639;p30"/>
            <p:cNvSpPr/>
            <p:nvPr/>
          </p:nvSpPr>
          <p:spPr>
            <a:xfrm>
              <a:off x="8357922" y="479541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40" name="Google Shape;1640;p30"/>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41" name="Google Shape;1641;p30"/>
          <p:cNvSpPr txBox="1">
            <a:spLocks noGrp="1"/>
          </p:cNvSpPr>
          <p:nvPr>
            <p:ph type="subTitle" idx="1"/>
          </p:nvPr>
        </p:nvSpPr>
        <p:spPr>
          <a:xfrm>
            <a:off x="1483467" y="3019031"/>
            <a:ext cx="2633600" cy="8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2" name="Google Shape;1642;p30"/>
          <p:cNvSpPr txBox="1">
            <a:spLocks noGrp="1"/>
          </p:cNvSpPr>
          <p:nvPr>
            <p:ph type="subTitle" idx="2"/>
          </p:nvPr>
        </p:nvSpPr>
        <p:spPr>
          <a:xfrm>
            <a:off x="4776597" y="3019031"/>
            <a:ext cx="2633600" cy="8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3" name="Google Shape;1643;p30"/>
          <p:cNvSpPr txBox="1">
            <a:spLocks noGrp="1"/>
          </p:cNvSpPr>
          <p:nvPr>
            <p:ph type="subTitle" idx="3"/>
          </p:nvPr>
        </p:nvSpPr>
        <p:spPr>
          <a:xfrm>
            <a:off x="1483467" y="5241664"/>
            <a:ext cx="2633600" cy="8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4" name="Google Shape;1644;p30"/>
          <p:cNvSpPr txBox="1">
            <a:spLocks noGrp="1"/>
          </p:cNvSpPr>
          <p:nvPr>
            <p:ph type="subTitle" idx="4"/>
          </p:nvPr>
        </p:nvSpPr>
        <p:spPr>
          <a:xfrm>
            <a:off x="4776597" y="5241664"/>
            <a:ext cx="2633600" cy="8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5" name="Google Shape;1645;p30"/>
          <p:cNvSpPr txBox="1">
            <a:spLocks noGrp="1"/>
          </p:cNvSpPr>
          <p:nvPr>
            <p:ph type="subTitle" idx="5"/>
          </p:nvPr>
        </p:nvSpPr>
        <p:spPr>
          <a:xfrm>
            <a:off x="8069729" y="3019031"/>
            <a:ext cx="2633600" cy="8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6" name="Google Shape;1646;p30"/>
          <p:cNvSpPr txBox="1">
            <a:spLocks noGrp="1"/>
          </p:cNvSpPr>
          <p:nvPr>
            <p:ph type="subTitle" idx="6"/>
          </p:nvPr>
        </p:nvSpPr>
        <p:spPr>
          <a:xfrm>
            <a:off x="8069729" y="5241664"/>
            <a:ext cx="2633600" cy="84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7" name="Google Shape;1647;p30"/>
          <p:cNvSpPr txBox="1">
            <a:spLocks noGrp="1"/>
          </p:cNvSpPr>
          <p:nvPr>
            <p:ph type="subTitle" idx="7"/>
          </p:nvPr>
        </p:nvSpPr>
        <p:spPr>
          <a:xfrm>
            <a:off x="1481467" y="2588536"/>
            <a:ext cx="2637600" cy="59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48" name="Google Shape;1648;p30"/>
          <p:cNvSpPr txBox="1">
            <a:spLocks noGrp="1"/>
          </p:cNvSpPr>
          <p:nvPr>
            <p:ph type="subTitle" idx="8"/>
          </p:nvPr>
        </p:nvSpPr>
        <p:spPr>
          <a:xfrm>
            <a:off x="4774597" y="2588536"/>
            <a:ext cx="2637600" cy="59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49" name="Google Shape;1649;p30"/>
          <p:cNvSpPr txBox="1">
            <a:spLocks noGrp="1"/>
          </p:cNvSpPr>
          <p:nvPr>
            <p:ph type="subTitle" idx="9"/>
          </p:nvPr>
        </p:nvSpPr>
        <p:spPr>
          <a:xfrm>
            <a:off x="8067729" y="2588536"/>
            <a:ext cx="2637600" cy="59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50" name="Google Shape;1650;p30"/>
          <p:cNvSpPr txBox="1">
            <a:spLocks noGrp="1"/>
          </p:cNvSpPr>
          <p:nvPr>
            <p:ph type="subTitle" idx="13"/>
          </p:nvPr>
        </p:nvSpPr>
        <p:spPr>
          <a:xfrm>
            <a:off x="1481467" y="4823800"/>
            <a:ext cx="2637600" cy="59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51" name="Google Shape;1651;p30"/>
          <p:cNvSpPr txBox="1">
            <a:spLocks noGrp="1"/>
          </p:cNvSpPr>
          <p:nvPr>
            <p:ph type="subTitle" idx="14"/>
          </p:nvPr>
        </p:nvSpPr>
        <p:spPr>
          <a:xfrm>
            <a:off x="4774597" y="4823800"/>
            <a:ext cx="2637600" cy="59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1652" name="Google Shape;1652;p30"/>
          <p:cNvSpPr txBox="1">
            <a:spLocks noGrp="1"/>
          </p:cNvSpPr>
          <p:nvPr>
            <p:ph type="subTitle" idx="15"/>
          </p:nvPr>
        </p:nvSpPr>
        <p:spPr>
          <a:xfrm>
            <a:off x="8067729" y="4823800"/>
            <a:ext cx="2637600" cy="59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Tree>
    <p:extLst>
      <p:ext uri="{BB962C8B-B14F-4D97-AF65-F5344CB8AC3E}">
        <p14:creationId xmlns:p14="http://schemas.microsoft.com/office/powerpoint/2010/main" val="3633655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653"/>
        <p:cNvGrpSpPr/>
        <p:nvPr/>
      </p:nvGrpSpPr>
      <p:grpSpPr>
        <a:xfrm>
          <a:off x="0" y="0"/>
          <a:ext cx="0" cy="0"/>
          <a:chOff x="0" y="0"/>
          <a:chExt cx="0" cy="0"/>
        </a:xfrm>
      </p:grpSpPr>
      <p:pic>
        <p:nvPicPr>
          <p:cNvPr id="1654" name="Google Shape;1654;p31"/>
          <p:cNvPicPr preferRelativeResize="0"/>
          <p:nvPr/>
        </p:nvPicPr>
        <p:blipFill>
          <a:blip r:embed="rId2">
            <a:alphaModFix amt="12000"/>
          </a:blip>
          <a:stretch>
            <a:fillRect/>
          </a:stretch>
        </p:blipFill>
        <p:spPr>
          <a:xfrm>
            <a:off x="0" y="16588"/>
            <a:ext cx="12192000" cy="6857947"/>
          </a:xfrm>
          <a:prstGeom prst="rect">
            <a:avLst/>
          </a:prstGeom>
          <a:noFill/>
          <a:ln>
            <a:noFill/>
          </a:ln>
        </p:spPr>
      </p:pic>
      <p:sp>
        <p:nvSpPr>
          <p:cNvPr id="1655" name="Google Shape;1655;p31"/>
          <p:cNvSpPr/>
          <p:nvPr/>
        </p:nvSpPr>
        <p:spPr>
          <a:xfrm>
            <a:off x="11143897" y="346454"/>
            <a:ext cx="194265" cy="1945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56" name="Google Shape;1656;p31"/>
          <p:cNvGrpSpPr/>
          <p:nvPr/>
        </p:nvGrpSpPr>
        <p:grpSpPr>
          <a:xfrm>
            <a:off x="-250891" y="-1486712"/>
            <a:ext cx="1210973" cy="4412205"/>
            <a:chOff x="-188168" y="-1115034"/>
            <a:chExt cx="908230" cy="3309154"/>
          </a:xfrm>
        </p:grpSpPr>
        <p:grpSp>
          <p:nvGrpSpPr>
            <p:cNvPr id="1657" name="Google Shape;1657;p31"/>
            <p:cNvGrpSpPr/>
            <p:nvPr/>
          </p:nvGrpSpPr>
          <p:grpSpPr>
            <a:xfrm>
              <a:off x="-188168" y="868866"/>
              <a:ext cx="908230" cy="1325254"/>
              <a:chOff x="2712001" y="2082563"/>
              <a:chExt cx="252412" cy="368300"/>
            </a:xfrm>
          </p:grpSpPr>
          <p:sp>
            <p:nvSpPr>
              <p:cNvPr id="1658" name="Google Shape;1658;p31"/>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59" name="Google Shape;1659;p31"/>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0" name="Google Shape;1660;p31"/>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1" name="Google Shape;1661;p31"/>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2" name="Google Shape;1662;p31"/>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3" name="Google Shape;1663;p31"/>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4" name="Google Shape;1664;p31"/>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5" name="Google Shape;1665;p31"/>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6" name="Google Shape;1666;p31"/>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7" name="Google Shape;1667;p31"/>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8" name="Google Shape;1668;p31"/>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9" name="Google Shape;1669;p31"/>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0" name="Google Shape;1670;p31"/>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1" name="Google Shape;1671;p31"/>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672" name="Google Shape;1672;p31"/>
            <p:cNvCxnSpPr>
              <a:stCxn id="1662" idx="0"/>
            </p:cNvCxnSpPr>
            <p:nvPr/>
          </p:nvCxnSpPr>
          <p:spPr>
            <a:xfrm rot="10800000">
              <a:off x="262911" y="-1115034"/>
              <a:ext cx="0" cy="1983900"/>
            </a:xfrm>
            <a:prstGeom prst="straightConnector1">
              <a:avLst/>
            </a:prstGeom>
            <a:noFill/>
            <a:ln w="19050" cap="flat" cmpd="sng">
              <a:solidFill>
                <a:schemeClr val="accent2"/>
              </a:solidFill>
              <a:prstDash val="solid"/>
              <a:round/>
              <a:headEnd type="none" w="med" len="med"/>
              <a:tailEnd type="none" w="med" len="med"/>
            </a:ln>
          </p:spPr>
        </p:cxnSp>
      </p:grpSp>
      <p:sp>
        <p:nvSpPr>
          <p:cNvPr id="1673" name="Google Shape;1673;p31"/>
          <p:cNvSpPr/>
          <p:nvPr/>
        </p:nvSpPr>
        <p:spPr>
          <a:xfrm>
            <a:off x="350464" y="6361954"/>
            <a:ext cx="194265" cy="194500"/>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74" name="Google Shape;1674;p31"/>
          <p:cNvGrpSpPr/>
          <p:nvPr/>
        </p:nvGrpSpPr>
        <p:grpSpPr>
          <a:xfrm>
            <a:off x="11363212" y="-99441"/>
            <a:ext cx="960424" cy="6737572"/>
            <a:chOff x="8522409" y="-74581"/>
            <a:chExt cx="720318" cy="5053179"/>
          </a:xfrm>
        </p:grpSpPr>
        <p:grpSp>
          <p:nvGrpSpPr>
            <p:cNvPr id="1675" name="Google Shape;1675;p31"/>
            <p:cNvGrpSpPr/>
            <p:nvPr/>
          </p:nvGrpSpPr>
          <p:grpSpPr>
            <a:xfrm>
              <a:off x="8522409" y="3971219"/>
              <a:ext cx="720318" cy="1007379"/>
              <a:chOff x="2983359" y="1767508"/>
              <a:chExt cx="306375" cy="428471"/>
            </a:xfrm>
          </p:grpSpPr>
          <p:sp>
            <p:nvSpPr>
              <p:cNvPr id="1676" name="Google Shape;1676;p31"/>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7" name="Google Shape;1677;p31"/>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8" name="Google Shape;1678;p31"/>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9" name="Google Shape;1679;p31"/>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0" name="Google Shape;1680;p31"/>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1" name="Google Shape;1681;p31"/>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2" name="Google Shape;1682;p31"/>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3" name="Google Shape;1683;p31"/>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4" name="Google Shape;1684;p31"/>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5" name="Google Shape;1685;p31"/>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6" name="Google Shape;1686;p31"/>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7" name="Google Shape;1687;p31"/>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8" name="Google Shape;1688;p31"/>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9" name="Google Shape;1689;p31"/>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0" name="Google Shape;1690;p31"/>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1" name="Google Shape;1691;p31"/>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2" name="Google Shape;1692;p31"/>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3" name="Google Shape;1693;p31"/>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4" name="Google Shape;1694;p31"/>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5" name="Google Shape;1695;p31"/>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6" name="Google Shape;1696;p31"/>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7" name="Google Shape;1697;p31"/>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8" name="Google Shape;1698;p31"/>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9" name="Google Shape;1699;p31"/>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00" name="Google Shape;1700;p31"/>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701" name="Google Shape;1701;p31"/>
            <p:cNvCxnSpPr>
              <a:stCxn id="1679" idx="0"/>
            </p:cNvCxnSpPr>
            <p:nvPr/>
          </p:nvCxnSpPr>
          <p:spPr>
            <a:xfrm rot="10800000">
              <a:off x="8879165" y="-74581"/>
              <a:ext cx="0" cy="4045800"/>
            </a:xfrm>
            <a:prstGeom prst="straightConnector1">
              <a:avLst/>
            </a:prstGeom>
            <a:noFill/>
            <a:ln w="19050" cap="flat" cmpd="sng">
              <a:solidFill>
                <a:schemeClr val="accent2"/>
              </a:solidFill>
              <a:prstDash val="solid"/>
              <a:round/>
              <a:headEnd type="none" w="med" len="med"/>
              <a:tailEnd type="none" w="med" len="med"/>
            </a:ln>
          </p:spPr>
        </p:cxnSp>
      </p:grpSp>
      <p:sp>
        <p:nvSpPr>
          <p:cNvPr id="1702" name="Google Shape;1702;p31"/>
          <p:cNvSpPr txBox="1">
            <a:spLocks noGrp="1"/>
          </p:cNvSpPr>
          <p:nvPr>
            <p:ph type="title" hasCustomPrompt="1"/>
          </p:nvPr>
        </p:nvSpPr>
        <p:spPr>
          <a:xfrm>
            <a:off x="1443251" y="719333"/>
            <a:ext cx="6262400" cy="102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703" name="Google Shape;1703;p31"/>
          <p:cNvSpPr txBox="1">
            <a:spLocks noGrp="1"/>
          </p:cNvSpPr>
          <p:nvPr>
            <p:ph type="subTitle" idx="1"/>
          </p:nvPr>
        </p:nvSpPr>
        <p:spPr>
          <a:xfrm>
            <a:off x="1443251" y="1641768"/>
            <a:ext cx="6262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2133">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None/>
              <a:defRPr sz="2800">
                <a:solidFill>
                  <a:schemeClr val="dk1"/>
                </a:solidFill>
              </a:defRPr>
            </a:lvl4pPr>
            <a:lvl5pPr lvl="4" algn="ctr" rtl="0">
              <a:lnSpc>
                <a:spcPct val="100000"/>
              </a:lnSpc>
              <a:spcBef>
                <a:spcPts val="0"/>
              </a:spcBef>
              <a:spcAft>
                <a:spcPts val="0"/>
              </a:spcAft>
              <a:buClr>
                <a:schemeClr val="dk1"/>
              </a:buClr>
              <a:buSzPts val="2100"/>
              <a:buNone/>
              <a:defRPr sz="2800">
                <a:solidFill>
                  <a:schemeClr val="dk1"/>
                </a:solidFill>
              </a:defRPr>
            </a:lvl5pPr>
            <a:lvl6pPr lvl="5" algn="ctr" rtl="0">
              <a:lnSpc>
                <a:spcPct val="100000"/>
              </a:lnSpc>
              <a:spcBef>
                <a:spcPts val="0"/>
              </a:spcBef>
              <a:spcAft>
                <a:spcPts val="0"/>
              </a:spcAft>
              <a:buClr>
                <a:schemeClr val="dk1"/>
              </a:buClr>
              <a:buSzPts val="2100"/>
              <a:buNone/>
              <a:defRPr sz="2800">
                <a:solidFill>
                  <a:schemeClr val="dk1"/>
                </a:solidFill>
              </a:defRPr>
            </a:lvl6pPr>
            <a:lvl7pPr lvl="6" algn="ctr" rtl="0">
              <a:lnSpc>
                <a:spcPct val="100000"/>
              </a:lnSpc>
              <a:spcBef>
                <a:spcPts val="0"/>
              </a:spcBef>
              <a:spcAft>
                <a:spcPts val="0"/>
              </a:spcAft>
              <a:buClr>
                <a:schemeClr val="dk1"/>
              </a:buClr>
              <a:buSzPts val="2100"/>
              <a:buNone/>
              <a:defRPr sz="2800">
                <a:solidFill>
                  <a:schemeClr val="dk1"/>
                </a:solidFill>
              </a:defRPr>
            </a:lvl7pPr>
            <a:lvl8pPr lvl="7" algn="ctr" rtl="0">
              <a:lnSpc>
                <a:spcPct val="100000"/>
              </a:lnSpc>
              <a:spcBef>
                <a:spcPts val="0"/>
              </a:spcBef>
              <a:spcAft>
                <a:spcPts val="0"/>
              </a:spcAft>
              <a:buClr>
                <a:schemeClr val="dk1"/>
              </a:buClr>
              <a:buSzPts val="2100"/>
              <a:buNone/>
              <a:defRPr sz="2800">
                <a:solidFill>
                  <a:schemeClr val="dk1"/>
                </a:solidFill>
              </a:defRPr>
            </a:lvl8pPr>
            <a:lvl9pPr lvl="8" algn="ctr" rtl="0">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1704" name="Google Shape;1704;p31"/>
          <p:cNvSpPr txBox="1">
            <a:spLocks noGrp="1"/>
          </p:cNvSpPr>
          <p:nvPr>
            <p:ph type="title" idx="2" hasCustomPrompt="1"/>
          </p:nvPr>
        </p:nvSpPr>
        <p:spPr>
          <a:xfrm>
            <a:off x="2964800" y="2714259"/>
            <a:ext cx="6262400" cy="102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705" name="Google Shape;1705;p31"/>
          <p:cNvSpPr txBox="1">
            <a:spLocks noGrp="1"/>
          </p:cNvSpPr>
          <p:nvPr>
            <p:ph type="subTitle" idx="3"/>
          </p:nvPr>
        </p:nvSpPr>
        <p:spPr>
          <a:xfrm>
            <a:off x="2964800" y="3640121"/>
            <a:ext cx="6262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2133">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None/>
              <a:defRPr sz="2800">
                <a:solidFill>
                  <a:schemeClr val="dk1"/>
                </a:solidFill>
              </a:defRPr>
            </a:lvl4pPr>
            <a:lvl5pPr lvl="4" algn="ctr" rtl="0">
              <a:lnSpc>
                <a:spcPct val="100000"/>
              </a:lnSpc>
              <a:spcBef>
                <a:spcPts val="0"/>
              </a:spcBef>
              <a:spcAft>
                <a:spcPts val="0"/>
              </a:spcAft>
              <a:buClr>
                <a:schemeClr val="dk1"/>
              </a:buClr>
              <a:buSzPts val="2100"/>
              <a:buNone/>
              <a:defRPr sz="2800">
                <a:solidFill>
                  <a:schemeClr val="dk1"/>
                </a:solidFill>
              </a:defRPr>
            </a:lvl5pPr>
            <a:lvl6pPr lvl="5" algn="ctr" rtl="0">
              <a:lnSpc>
                <a:spcPct val="100000"/>
              </a:lnSpc>
              <a:spcBef>
                <a:spcPts val="0"/>
              </a:spcBef>
              <a:spcAft>
                <a:spcPts val="0"/>
              </a:spcAft>
              <a:buClr>
                <a:schemeClr val="dk1"/>
              </a:buClr>
              <a:buSzPts val="2100"/>
              <a:buNone/>
              <a:defRPr sz="2800">
                <a:solidFill>
                  <a:schemeClr val="dk1"/>
                </a:solidFill>
              </a:defRPr>
            </a:lvl6pPr>
            <a:lvl7pPr lvl="6" algn="ctr" rtl="0">
              <a:lnSpc>
                <a:spcPct val="100000"/>
              </a:lnSpc>
              <a:spcBef>
                <a:spcPts val="0"/>
              </a:spcBef>
              <a:spcAft>
                <a:spcPts val="0"/>
              </a:spcAft>
              <a:buClr>
                <a:schemeClr val="dk1"/>
              </a:buClr>
              <a:buSzPts val="2100"/>
              <a:buNone/>
              <a:defRPr sz="2800">
                <a:solidFill>
                  <a:schemeClr val="dk1"/>
                </a:solidFill>
              </a:defRPr>
            </a:lvl7pPr>
            <a:lvl8pPr lvl="7" algn="ctr" rtl="0">
              <a:lnSpc>
                <a:spcPct val="100000"/>
              </a:lnSpc>
              <a:spcBef>
                <a:spcPts val="0"/>
              </a:spcBef>
              <a:spcAft>
                <a:spcPts val="0"/>
              </a:spcAft>
              <a:buClr>
                <a:schemeClr val="dk1"/>
              </a:buClr>
              <a:buSzPts val="2100"/>
              <a:buNone/>
              <a:defRPr sz="2800">
                <a:solidFill>
                  <a:schemeClr val="dk1"/>
                </a:solidFill>
              </a:defRPr>
            </a:lvl8pPr>
            <a:lvl9pPr lvl="8" algn="ctr" rtl="0">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1706" name="Google Shape;1706;p31"/>
          <p:cNvSpPr txBox="1">
            <a:spLocks noGrp="1"/>
          </p:cNvSpPr>
          <p:nvPr>
            <p:ph type="title" idx="4" hasCustomPrompt="1"/>
          </p:nvPr>
        </p:nvSpPr>
        <p:spPr>
          <a:xfrm>
            <a:off x="4486351" y="4712584"/>
            <a:ext cx="6262400" cy="1025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6000">
                <a:solidFill>
                  <a:schemeClr val="dk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707" name="Google Shape;1707;p31"/>
          <p:cNvSpPr txBox="1">
            <a:spLocks noGrp="1"/>
          </p:cNvSpPr>
          <p:nvPr>
            <p:ph type="subTitle" idx="5"/>
          </p:nvPr>
        </p:nvSpPr>
        <p:spPr>
          <a:xfrm>
            <a:off x="4486351" y="5641875"/>
            <a:ext cx="6262400" cy="49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None/>
              <a:defRPr sz="2133">
                <a:solidFill>
                  <a:schemeClr val="dk1"/>
                </a:solidFill>
              </a:defRPr>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None/>
              <a:defRPr sz="2800">
                <a:solidFill>
                  <a:schemeClr val="dk1"/>
                </a:solidFill>
              </a:defRPr>
            </a:lvl4pPr>
            <a:lvl5pPr lvl="4" algn="ctr" rtl="0">
              <a:lnSpc>
                <a:spcPct val="100000"/>
              </a:lnSpc>
              <a:spcBef>
                <a:spcPts val="0"/>
              </a:spcBef>
              <a:spcAft>
                <a:spcPts val="0"/>
              </a:spcAft>
              <a:buClr>
                <a:schemeClr val="dk1"/>
              </a:buClr>
              <a:buSzPts val="2100"/>
              <a:buNone/>
              <a:defRPr sz="2800">
                <a:solidFill>
                  <a:schemeClr val="dk1"/>
                </a:solidFill>
              </a:defRPr>
            </a:lvl5pPr>
            <a:lvl6pPr lvl="5" algn="ctr" rtl="0">
              <a:lnSpc>
                <a:spcPct val="100000"/>
              </a:lnSpc>
              <a:spcBef>
                <a:spcPts val="0"/>
              </a:spcBef>
              <a:spcAft>
                <a:spcPts val="0"/>
              </a:spcAft>
              <a:buClr>
                <a:schemeClr val="dk1"/>
              </a:buClr>
              <a:buSzPts val="2100"/>
              <a:buNone/>
              <a:defRPr sz="2800">
                <a:solidFill>
                  <a:schemeClr val="dk1"/>
                </a:solidFill>
              </a:defRPr>
            </a:lvl6pPr>
            <a:lvl7pPr lvl="6" algn="ctr" rtl="0">
              <a:lnSpc>
                <a:spcPct val="100000"/>
              </a:lnSpc>
              <a:spcBef>
                <a:spcPts val="0"/>
              </a:spcBef>
              <a:spcAft>
                <a:spcPts val="0"/>
              </a:spcAft>
              <a:buClr>
                <a:schemeClr val="dk1"/>
              </a:buClr>
              <a:buSzPts val="2100"/>
              <a:buNone/>
              <a:defRPr sz="2800">
                <a:solidFill>
                  <a:schemeClr val="dk1"/>
                </a:solidFill>
              </a:defRPr>
            </a:lvl7pPr>
            <a:lvl8pPr lvl="7" algn="ctr" rtl="0">
              <a:lnSpc>
                <a:spcPct val="100000"/>
              </a:lnSpc>
              <a:spcBef>
                <a:spcPts val="0"/>
              </a:spcBef>
              <a:spcAft>
                <a:spcPts val="0"/>
              </a:spcAft>
              <a:buClr>
                <a:schemeClr val="dk1"/>
              </a:buClr>
              <a:buSzPts val="2100"/>
              <a:buNone/>
              <a:defRPr sz="2800">
                <a:solidFill>
                  <a:schemeClr val="dk1"/>
                </a:solidFill>
              </a:defRPr>
            </a:lvl8pPr>
            <a:lvl9pPr lvl="8" algn="ctr" rtl="0">
              <a:lnSpc>
                <a:spcPct val="100000"/>
              </a:lnSpc>
              <a:spcBef>
                <a:spcPts val="0"/>
              </a:spcBef>
              <a:spcAft>
                <a:spcPts val="0"/>
              </a:spcAft>
              <a:buClr>
                <a:schemeClr val="dk1"/>
              </a:buClr>
              <a:buSzPts val="2100"/>
              <a:buNone/>
              <a:defRPr sz="2800">
                <a:solidFill>
                  <a:schemeClr val="dk1"/>
                </a:solidFill>
              </a:defRPr>
            </a:lvl9pPr>
          </a:lstStyle>
          <a:p>
            <a:endParaRPr/>
          </a:p>
        </p:txBody>
      </p:sp>
    </p:spTree>
    <p:extLst>
      <p:ext uri="{BB962C8B-B14F-4D97-AF65-F5344CB8AC3E}">
        <p14:creationId xmlns:p14="http://schemas.microsoft.com/office/powerpoint/2010/main" val="2315131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08"/>
        <p:cNvGrpSpPr/>
        <p:nvPr/>
      </p:nvGrpSpPr>
      <p:grpSpPr>
        <a:xfrm>
          <a:off x="0" y="0"/>
          <a:ext cx="0" cy="0"/>
          <a:chOff x="0" y="0"/>
          <a:chExt cx="0" cy="0"/>
        </a:xfrm>
      </p:grpSpPr>
      <p:pic>
        <p:nvPicPr>
          <p:cNvPr id="1709" name="Google Shape;1709;p32"/>
          <p:cNvPicPr preferRelativeResize="0"/>
          <p:nvPr/>
        </p:nvPicPr>
        <p:blipFill>
          <a:blip r:embed="rId2">
            <a:alphaModFix amt="12000"/>
          </a:blip>
          <a:stretch>
            <a:fillRect/>
          </a:stretch>
        </p:blipFill>
        <p:spPr>
          <a:xfrm>
            <a:off x="0" y="16588"/>
            <a:ext cx="12192000" cy="6857947"/>
          </a:xfrm>
          <a:prstGeom prst="rect">
            <a:avLst/>
          </a:prstGeom>
          <a:noFill/>
          <a:ln>
            <a:noFill/>
          </a:ln>
        </p:spPr>
      </p:pic>
      <p:sp>
        <p:nvSpPr>
          <p:cNvPr id="1710" name="Google Shape;1710;p32"/>
          <p:cNvSpPr txBox="1"/>
          <p:nvPr/>
        </p:nvSpPr>
        <p:spPr>
          <a:xfrm>
            <a:off x="5310233" y="4815933"/>
            <a:ext cx="5930800" cy="741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b="1">
                <a:solidFill>
                  <a:schemeClr val="dk1"/>
                </a:solidFill>
                <a:latin typeface="Arimo"/>
                <a:ea typeface="Arimo"/>
                <a:cs typeface="Arimo"/>
                <a:sym typeface="Arimo"/>
              </a:rPr>
              <a:t>CREDITS:</a:t>
            </a:r>
            <a:r>
              <a:rPr lang="en" sz="1467">
                <a:solidFill>
                  <a:schemeClr val="dk1"/>
                </a:solidFill>
                <a:latin typeface="Arimo"/>
                <a:ea typeface="Arimo"/>
                <a:cs typeface="Arimo"/>
                <a:sym typeface="Arimo"/>
              </a:rPr>
              <a:t> This presentation template was created by </a:t>
            </a:r>
            <a:r>
              <a:rPr lang="en" sz="1467" b="1" u="sng">
                <a:solidFill>
                  <a:schemeClr val="hlink"/>
                </a:solidFill>
                <a:latin typeface="Arimo"/>
                <a:ea typeface="Arimo"/>
                <a:cs typeface="Arimo"/>
                <a:sym typeface="Arimo"/>
                <a:hlinkClick r:id="rId3"/>
              </a:rPr>
              <a:t>Slidesgo</a:t>
            </a:r>
            <a:r>
              <a:rPr lang="en" sz="1467">
                <a:solidFill>
                  <a:schemeClr val="dk1"/>
                </a:solidFill>
                <a:latin typeface="Arimo"/>
                <a:ea typeface="Arimo"/>
                <a:cs typeface="Arimo"/>
                <a:sym typeface="Arimo"/>
              </a:rPr>
              <a:t>, and includes icons by </a:t>
            </a:r>
            <a:r>
              <a:rPr lang="en" sz="1467" b="1" u="sng">
                <a:solidFill>
                  <a:schemeClr val="dk1"/>
                </a:solidFill>
                <a:latin typeface="Arimo"/>
                <a:ea typeface="Arimo"/>
                <a:cs typeface="Arimo"/>
                <a:sym typeface="Arimo"/>
                <a:hlinkClick r:id="rId4">
                  <a:extLst>
                    <a:ext uri="{A12FA001-AC4F-418D-AE19-62706E023703}">
                      <ahyp:hlinkClr xmlns:ahyp="http://schemas.microsoft.com/office/drawing/2018/hyperlinkcolor" val="tx"/>
                    </a:ext>
                  </a:extLst>
                </a:hlinkClick>
              </a:rPr>
              <a:t>Flaticon</a:t>
            </a:r>
            <a:r>
              <a:rPr lang="en" sz="1467">
                <a:solidFill>
                  <a:schemeClr val="dk1"/>
                </a:solidFill>
                <a:latin typeface="Arimo"/>
                <a:ea typeface="Arimo"/>
                <a:cs typeface="Arimo"/>
                <a:sym typeface="Arimo"/>
              </a:rPr>
              <a:t>, and infographics &amp; images by </a:t>
            </a:r>
            <a:r>
              <a:rPr lang="en" sz="1467" b="1" u="sng">
                <a:solidFill>
                  <a:schemeClr val="dk1"/>
                </a:solidFill>
                <a:latin typeface="Arimo"/>
                <a:ea typeface="Arimo"/>
                <a:cs typeface="Arimo"/>
                <a:sym typeface="Arimo"/>
                <a:hlinkClick r:id="rId5">
                  <a:extLst>
                    <a:ext uri="{A12FA001-AC4F-418D-AE19-62706E023703}">
                      <ahyp:hlinkClr xmlns:ahyp="http://schemas.microsoft.com/office/drawing/2018/hyperlinkcolor" val="tx"/>
                    </a:ext>
                  </a:extLst>
                </a:hlinkClick>
              </a:rPr>
              <a:t>Freepik</a:t>
            </a:r>
            <a:r>
              <a:rPr lang="en" sz="1467" u="sng">
                <a:solidFill>
                  <a:schemeClr val="dk1"/>
                </a:solidFill>
                <a:latin typeface="Arimo"/>
                <a:ea typeface="Arimo"/>
                <a:cs typeface="Arimo"/>
                <a:sym typeface="Arimo"/>
              </a:rPr>
              <a:t> </a:t>
            </a:r>
            <a:endParaRPr sz="1467" b="1" u="sng">
              <a:solidFill>
                <a:schemeClr val="dk1"/>
              </a:solidFill>
              <a:latin typeface="Arimo"/>
              <a:ea typeface="Arimo"/>
              <a:cs typeface="Arimo"/>
              <a:sym typeface="Arimo"/>
            </a:endParaRPr>
          </a:p>
        </p:txBody>
      </p:sp>
      <p:grpSp>
        <p:nvGrpSpPr>
          <p:cNvPr id="1711" name="Google Shape;1711;p32"/>
          <p:cNvGrpSpPr/>
          <p:nvPr/>
        </p:nvGrpSpPr>
        <p:grpSpPr>
          <a:xfrm>
            <a:off x="304251" y="244248"/>
            <a:ext cx="11556965" cy="6413533"/>
            <a:chOff x="228188" y="183186"/>
            <a:chExt cx="8667724" cy="4810150"/>
          </a:xfrm>
        </p:grpSpPr>
        <p:sp>
          <p:nvSpPr>
            <p:cNvPr id="1712" name="Google Shape;1712;p32"/>
            <p:cNvSpPr/>
            <p:nvPr/>
          </p:nvSpPr>
          <p:spPr>
            <a:xfrm>
              <a:off x="228188" y="18318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3" name="Google Shape;1713;p32"/>
            <p:cNvSpPr/>
            <p:nvPr/>
          </p:nvSpPr>
          <p:spPr>
            <a:xfrm>
              <a:off x="1920450" y="4828641"/>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4" name="Google Shape;1714;p32"/>
            <p:cNvSpPr/>
            <p:nvPr/>
          </p:nvSpPr>
          <p:spPr>
            <a:xfrm>
              <a:off x="8704213" y="4801411"/>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715" name="Google Shape;1715;p32"/>
          <p:cNvGrpSpPr/>
          <p:nvPr/>
        </p:nvGrpSpPr>
        <p:grpSpPr>
          <a:xfrm rot="-8100095">
            <a:off x="10599682" y="85739"/>
            <a:ext cx="1877303" cy="1068719"/>
            <a:chOff x="2213401" y="1272925"/>
            <a:chExt cx="549276" cy="312737"/>
          </a:xfrm>
        </p:grpSpPr>
        <p:sp>
          <p:nvSpPr>
            <p:cNvPr id="1716" name="Google Shape;1716;p32"/>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7" name="Google Shape;1717;p32"/>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8" name="Google Shape;1718;p32"/>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9" name="Google Shape;1719;p32"/>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0" name="Google Shape;1720;p32"/>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1" name="Google Shape;1721;p32"/>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2" name="Google Shape;1722;p32"/>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3" name="Google Shape;1723;p32"/>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4" name="Google Shape;1724;p32"/>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5" name="Google Shape;1725;p32"/>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6" name="Google Shape;1726;p32"/>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7" name="Google Shape;1727;p32"/>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8" name="Google Shape;1728;p32"/>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9" name="Google Shape;1729;p32"/>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0" name="Google Shape;1730;p32"/>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1" name="Google Shape;1731;p32"/>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2" name="Google Shape;1732;p32"/>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3" name="Google Shape;1733;p32"/>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4" name="Google Shape;1734;p32"/>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5" name="Google Shape;1735;p32"/>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6" name="Google Shape;1736;p32"/>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7" name="Google Shape;1737;p32"/>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8" name="Google Shape;1738;p32"/>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9" name="Google Shape;1739;p32"/>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0" name="Google Shape;1740;p32"/>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1" name="Google Shape;1741;p32"/>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2" name="Google Shape;1742;p32"/>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3" name="Google Shape;1743;p32"/>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4" name="Google Shape;1744;p32"/>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5" name="Google Shape;1745;p32"/>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6" name="Google Shape;1746;p32"/>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7" name="Google Shape;1747;p32"/>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8" name="Google Shape;1748;p32"/>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9" name="Google Shape;1749;p32"/>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0" name="Google Shape;1750;p32"/>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1" name="Google Shape;1751;p32"/>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2" name="Google Shape;1752;p32"/>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753" name="Google Shape;1753;p32"/>
          <p:cNvSpPr txBox="1">
            <a:spLocks noGrp="1"/>
          </p:cNvSpPr>
          <p:nvPr>
            <p:ph type="title"/>
          </p:nvPr>
        </p:nvSpPr>
        <p:spPr>
          <a:xfrm>
            <a:off x="5310233" y="943703"/>
            <a:ext cx="5930800" cy="1634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9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4" name="Google Shape;1754;p32"/>
          <p:cNvSpPr txBox="1">
            <a:spLocks noGrp="1"/>
          </p:cNvSpPr>
          <p:nvPr>
            <p:ph type="subTitle" idx="1"/>
          </p:nvPr>
        </p:nvSpPr>
        <p:spPr>
          <a:xfrm>
            <a:off x="5310167" y="2455267"/>
            <a:ext cx="5930800" cy="141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26878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55"/>
        <p:cNvGrpSpPr/>
        <p:nvPr/>
      </p:nvGrpSpPr>
      <p:grpSpPr>
        <a:xfrm>
          <a:off x="0" y="0"/>
          <a:ext cx="0" cy="0"/>
          <a:chOff x="0" y="0"/>
          <a:chExt cx="0" cy="0"/>
        </a:xfrm>
      </p:grpSpPr>
      <p:pic>
        <p:nvPicPr>
          <p:cNvPr id="1756" name="Google Shape;1756;p33"/>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757" name="Google Shape;1757;p33"/>
          <p:cNvGrpSpPr/>
          <p:nvPr/>
        </p:nvGrpSpPr>
        <p:grpSpPr>
          <a:xfrm rot="2485519" flipH="1">
            <a:off x="-143747" y="4403314"/>
            <a:ext cx="3141624" cy="2716476"/>
            <a:chOff x="6755781" y="864379"/>
            <a:chExt cx="3068850" cy="2653550"/>
          </a:xfrm>
        </p:grpSpPr>
        <p:sp>
          <p:nvSpPr>
            <p:cNvPr id="1758" name="Google Shape;1758;p33"/>
            <p:cNvSpPr/>
            <p:nvPr/>
          </p:nvSpPr>
          <p:spPr>
            <a:xfrm>
              <a:off x="7817484" y="2094764"/>
              <a:ext cx="470604" cy="1423164"/>
            </a:xfrm>
            <a:custGeom>
              <a:avLst/>
              <a:gdLst/>
              <a:ahLst/>
              <a:cxnLst/>
              <a:rect l="l" t="t" r="r" b="b"/>
              <a:pathLst>
                <a:path w="94" h="287" extrusionOk="0">
                  <a:moveTo>
                    <a:pt x="1" y="274"/>
                  </a:moveTo>
                  <a:cubicBezTo>
                    <a:pt x="0" y="275"/>
                    <a:pt x="0" y="276"/>
                    <a:pt x="0" y="278"/>
                  </a:cubicBezTo>
                  <a:cubicBezTo>
                    <a:pt x="6" y="281"/>
                    <a:pt x="13" y="284"/>
                    <a:pt x="19" y="287"/>
                  </a:cubicBezTo>
                  <a:cubicBezTo>
                    <a:pt x="20" y="281"/>
                    <a:pt x="21" y="276"/>
                    <a:pt x="21" y="275"/>
                  </a:cubicBezTo>
                  <a:cubicBezTo>
                    <a:pt x="34" y="206"/>
                    <a:pt x="57" y="109"/>
                    <a:pt x="94" y="4"/>
                  </a:cubicBezTo>
                  <a:cubicBezTo>
                    <a:pt x="81" y="0"/>
                    <a:pt x="81" y="0"/>
                    <a:pt x="81" y="0"/>
                  </a:cubicBezTo>
                  <a:cubicBezTo>
                    <a:pt x="53" y="75"/>
                    <a:pt x="23" y="168"/>
                    <a:pt x="1" y="274"/>
                  </a:cubicBezTo>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9" name="Google Shape;1759;p33"/>
            <p:cNvSpPr/>
            <p:nvPr/>
          </p:nvSpPr>
          <p:spPr>
            <a:xfrm>
              <a:off x="8083968" y="2474650"/>
              <a:ext cx="85050" cy="289171"/>
            </a:xfrm>
            <a:custGeom>
              <a:avLst/>
              <a:gdLst/>
              <a:ahLst/>
              <a:cxnLst/>
              <a:rect l="l" t="t" r="r" b="b"/>
              <a:pathLst>
                <a:path w="17" h="59" extrusionOk="0">
                  <a:moveTo>
                    <a:pt x="17" y="0"/>
                  </a:moveTo>
                  <a:cubicBezTo>
                    <a:pt x="17" y="0"/>
                    <a:pt x="17" y="0"/>
                    <a:pt x="17" y="0"/>
                  </a:cubicBezTo>
                  <a:cubicBezTo>
                    <a:pt x="11" y="20"/>
                    <a:pt x="5" y="40"/>
                    <a:pt x="0" y="59"/>
                  </a:cubicBezTo>
                  <a:cubicBezTo>
                    <a:pt x="0" y="59"/>
                    <a:pt x="0" y="59"/>
                    <a:pt x="0" y="59"/>
                  </a:cubicBezTo>
                  <a:cubicBezTo>
                    <a:pt x="5" y="40"/>
                    <a:pt x="11" y="20"/>
                    <a:pt x="17" y="0"/>
                  </a:cubicBezTo>
                </a:path>
              </a:pathLst>
            </a:custGeom>
            <a:solidFill>
              <a:srgbClr val="26A06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0" name="Google Shape;1760;p33"/>
            <p:cNvSpPr/>
            <p:nvPr/>
          </p:nvSpPr>
          <p:spPr>
            <a:xfrm>
              <a:off x="7993249" y="2474650"/>
              <a:ext cx="175769" cy="300511"/>
            </a:xfrm>
            <a:custGeom>
              <a:avLst/>
              <a:gdLst/>
              <a:ahLst/>
              <a:cxnLst/>
              <a:rect l="l" t="t" r="r" b="b"/>
              <a:pathLst>
                <a:path w="35" h="61" extrusionOk="0">
                  <a:moveTo>
                    <a:pt x="35" y="0"/>
                  </a:moveTo>
                  <a:cubicBezTo>
                    <a:pt x="29" y="5"/>
                    <a:pt x="22" y="10"/>
                    <a:pt x="15" y="14"/>
                  </a:cubicBezTo>
                  <a:cubicBezTo>
                    <a:pt x="10" y="29"/>
                    <a:pt x="5" y="45"/>
                    <a:pt x="0" y="61"/>
                  </a:cubicBezTo>
                  <a:cubicBezTo>
                    <a:pt x="5" y="60"/>
                    <a:pt x="11" y="59"/>
                    <a:pt x="16" y="59"/>
                  </a:cubicBezTo>
                  <a:cubicBezTo>
                    <a:pt x="17" y="59"/>
                    <a:pt x="17" y="59"/>
                    <a:pt x="18" y="59"/>
                  </a:cubicBezTo>
                  <a:cubicBezTo>
                    <a:pt x="23" y="40"/>
                    <a:pt x="29" y="20"/>
                    <a:pt x="35" y="0"/>
                  </a:cubicBezTo>
                </a:path>
              </a:pathLst>
            </a:custGeom>
            <a:solidFill>
              <a:srgbClr val="171516">
                <a:alpha val="259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1" name="Google Shape;1761;p33"/>
            <p:cNvSpPr/>
            <p:nvPr/>
          </p:nvSpPr>
          <p:spPr>
            <a:xfrm>
              <a:off x="8276745" y="1023138"/>
              <a:ext cx="935536" cy="941214"/>
            </a:xfrm>
            <a:custGeom>
              <a:avLst/>
              <a:gdLst/>
              <a:ahLst/>
              <a:cxnLst/>
              <a:rect l="l" t="t" r="r" b="b"/>
              <a:pathLst>
                <a:path w="189" h="190" extrusionOk="0">
                  <a:moveTo>
                    <a:pt x="134" y="23"/>
                  </a:moveTo>
                  <a:cubicBezTo>
                    <a:pt x="121" y="30"/>
                    <a:pt x="109" y="38"/>
                    <a:pt x="99" y="48"/>
                  </a:cubicBezTo>
                  <a:cubicBezTo>
                    <a:pt x="90" y="56"/>
                    <a:pt x="82" y="65"/>
                    <a:pt x="74" y="75"/>
                  </a:cubicBezTo>
                  <a:cubicBezTo>
                    <a:pt x="47" y="106"/>
                    <a:pt x="18" y="141"/>
                    <a:pt x="2" y="181"/>
                  </a:cubicBezTo>
                  <a:cubicBezTo>
                    <a:pt x="1" y="184"/>
                    <a:pt x="0" y="188"/>
                    <a:pt x="2" y="190"/>
                  </a:cubicBezTo>
                  <a:cubicBezTo>
                    <a:pt x="19" y="188"/>
                    <a:pt x="35" y="182"/>
                    <a:pt x="49" y="176"/>
                  </a:cubicBezTo>
                  <a:cubicBezTo>
                    <a:pt x="54" y="174"/>
                    <a:pt x="59" y="172"/>
                    <a:pt x="63" y="169"/>
                  </a:cubicBezTo>
                  <a:cubicBezTo>
                    <a:pt x="74" y="162"/>
                    <a:pt x="79" y="152"/>
                    <a:pt x="85" y="142"/>
                  </a:cubicBezTo>
                  <a:cubicBezTo>
                    <a:pt x="92" y="130"/>
                    <a:pt x="102" y="119"/>
                    <a:pt x="113" y="110"/>
                  </a:cubicBezTo>
                  <a:cubicBezTo>
                    <a:pt x="120" y="104"/>
                    <a:pt x="127" y="98"/>
                    <a:pt x="133" y="92"/>
                  </a:cubicBezTo>
                  <a:cubicBezTo>
                    <a:pt x="142" y="83"/>
                    <a:pt x="148" y="72"/>
                    <a:pt x="156" y="62"/>
                  </a:cubicBezTo>
                  <a:cubicBezTo>
                    <a:pt x="163" y="53"/>
                    <a:pt x="173" y="45"/>
                    <a:pt x="179" y="35"/>
                  </a:cubicBezTo>
                  <a:cubicBezTo>
                    <a:pt x="186" y="25"/>
                    <a:pt x="189" y="12"/>
                    <a:pt x="182" y="0"/>
                  </a:cubicBezTo>
                  <a:cubicBezTo>
                    <a:pt x="166" y="6"/>
                    <a:pt x="150" y="14"/>
                    <a:pt x="134" y="23"/>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2" name="Google Shape;1762;p33"/>
            <p:cNvSpPr/>
            <p:nvPr/>
          </p:nvSpPr>
          <p:spPr>
            <a:xfrm>
              <a:off x="8286656" y="1023138"/>
              <a:ext cx="924197" cy="941214"/>
            </a:xfrm>
            <a:custGeom>
              <a:avLst/>
              <a:gdLst/>
              <a:ahLst/>
              <a:cxnLst/>
              <a:rect l="l" t="t" r="r" b="b"/>
              <a:pathLst>
                <a:path w="187" h="190" extrusionOk="0">
                  <a:moveTo>
                    <a:pt x="132" y="23"/>
                  </a:moveTo>
                  <a:cubicBezTo>
                    <a:pt x="119" y="30"/>
                    <a:pt x="107" y="38"/>
                    <a:pt x="97" y="48"/>
                  </a:cubicBezTo>
                  <a:cubicBezTo>
                    <a:pt x="92" y="52"/>
                    <a:pt x="88" y="56"/>
                    <a:pt x="84" y="61"/>
                  </a:cubicBezTo>
                  <a:cubicBezTo>
                    <a:pt x="84" y="61"/>
                    <a:pt x="85" y="60"/>
                    <a:pt x="85" y="60"/>
                  </a:cubicBezTo>
                  <a:cubicBezTo>
                    <a:pt x="95" y="51"/>
                    <a:pt x="107" y="43"/>
                    <a:pt x="118" y="37"/>
                  </a:cubicBezTo>
                  <a:cubicBezTo>
                    <a:pt x="134" y="28"/>
                    <a:pt x="149" y="21"/>
                    <a:pt x="165" y="15"/>
                  </a:cubicBezTo>
                  <a:cubicBezTo>
                    <a:pt x="171" y="27"/>
                    <a:pt x="168" y="39"/>
                    <a:pt x="162" y="48"/>
                  </a:cubicBezTo>
                  <a:cubicBezTo>
                    <a:pt x="156" y="57"/>
                    <a:pt x="147" y="64"/>
                    <a:pt x="139" y="73"/>
                  </a:cubicBezTo>
                  <a:cubicBezTo>
                    <a:pt x="132" y="82"/>
                    <a:pt x="127" y="92"/>
                    <a:pt x="118" y="101"/>
                  </a:cubicBezTo>
                  <a:cubicBezTo>
                    <a:pt x="112" y="107"/>
                    <a:pt x="105" y="112"/>
                    <a:pt x="98" y="117"/>
                  </a:cubicBezTo>
                  <a:cubicBezTo>
                    <a:pt x="88" y="126"/>
                    <a:pt x="79" y="136"/>
                    <a:pt x="71" y="147"/>
                  </a:cubicBezTo>
                  <a:cubicBezTo>
                    <a:pt x="66" y="156"/>
                    <a:pt x="61" y="166"/>
                    <a:pt x="51" y="172"/>
                  </a:cubicBezTo>
                  <a:cubicBezTo>
                    <a:pt x="47" y="174"/>
                    <a:pt x="42" y="176"/>
                    <a:pt x="37" y="178"/>
                  </a:cubicBezTo>
                  <a:cubicBezTo>
                    <a:pt x="25" y="183"/>
                    <a:pt x="13" y="188"/>
                    <a:pt x="0" y="190"/>
                  </a:cubicBezTo>
                  <a:cubicBezTo>
                    <a:pt x="0" y="190"/>
                    <a:pt x="0" y="190"/>
                    <a:pt x="0" y="190"/>
                  </a:cubicBezTo>
                  <a:cubicBezTo>
                    <a:pt x="17" y="188"/>
                    <a:pt x="33" y="182"/>
                    <a:pt x="47" y="176"/>
                  </a:cubicBezTo>
                  <a:cubicBezTo>
                    <a:pt x="52" y="174"/>
                    <a:pt x="57" y="172"/>
                    <a:pt x="61" y="169"/>
                  </a:cubicBezTo>
                  <a:cubicBezTo>
                    <a:pt x="72" y="162"/>
                    <a:pt x="77" y="152"/>
                    <a:pt x="83" y="142"/>
                  </a:cubicBezTo>
                  <a:cubicBezTo>
                    <a:pt x="90" y="130"/>
                    <a:pt x="100" y="119"/>
                    <a:pt x="111" y="110"/>
                  </a:cubicBezTo>
                  <a:cubicBezTo>
                    <a:pt x="118" y="104"/>
                    <a:pt x="125" y="98"/>
                    <a:pt x="131" y="92"/>
                  </a:cubicBezTo>
                  <a:cubicBezTo>
                    <a:pt x="140" y="83"/>
                    <a:pt x="146" y="72"/>
                    <a:pt x="154" y="62"/>
                  </a:cubicBezTo>
                  <a:cubicBezTo>
                    <a:pt x="161" y="53"/>
                    <a:pt x="171" y="45"/>
                    <a:pt x="177" y="35"/>
                  </a:cubicBezTo>
                  <a:cubicBezTo>
                    <a:pt x="184" y="25"/>
                    <a:pt x="187" y="12"/>
                    <a:pt x="180" y="0"/>
                  </a:cubicBezTo>
                  <a:cubicBezTo>
                    <a:pt x="164" y="6"/>
                    <a:pt x="148" y="14"/>
                    <a:pt x="132" y="2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3" name="Google Shape;1763;p33"/>
            <p:cNvSpPr/>
            <p:nvPr/>
          </p:nvSpPr>
          <p:spPr>
            <a:xfrm>
              <a:off x="8429834" y="1408696"/>
              <a:ext cx="532971" cy="311850"/>
            </a:xfrm>
            <a:custGeom>
              <a:avLst/>
              <a:gdLst/>
              <a:ahLst/>
              <a:cxnLst/>
              <a:rect l="l" t="t" r="r" b="b"/>
              <a:pathLst>
                <a:path w="107" h="63" extrusionOk="0">
                  <a:moveTo>
                    <a:pt x="107" y="0"/>
                  </a:moveTo>
                  <a:cubicBezTo>
                    <a:pt x="82" y="5"/>
                    <a:pt x="74" y="23"/>
                    <a:pt x="53" y="35"/>
                  </a:cubicBezTo>
                  <a:cubicBezTo>
                    <a:pt x="45" y="39"/>
                    <a:pt x="33" y="43"/>
                    <a:pt x="22" y="43"/>
                  </a:cubicBezTo>
                  <a:cubicBezTo>
                    <a:pt x="18" y="43"/>
                    <a:pt x="15" y="42"/>
                    <a:pt x="12" y="42"/>
                  </a:cubicBezTo>
                  <a:cubicBezTo>
                    <a:pt x="9" y="45"/>
                    <a:pt x="6" y="49"/>
                    <a:pt x="4" y="53"/>
                  </a:cubicBezTo>
                  <a:cubicBezTo>
                    <a:pt x="3" y="55"/>
                    <a:pt x="1" y="57"/>
                    <a:pt x="0" y="59"/>
                  </a:cubicBezTo>
                  <a:cubicBezTo>
                    <a:pt x="0" y="60"/>
                    <a:pt x="0" y="61"/>
                    <a:pt x="0" y="63"/>
                  </a:cubicBezTo>
                  <a:cubicBezTo>
                    <a:pt x="7" y="59"/>
                    <a:pt x="15" y="56"/>
                    <a:pt x="23" y="56"/>
                  </a:cubicBezTo>
                  <a:cubicBezTo>
                    <a:pt x="26" y="56"/>
                    <a:pt x="28" y="56"/>
                    <a:pt x="31" y="57"/>
                  </a:cubicBezTo>
                  <a:cubicBezTo>
                    <a:pt x="36" y="58"/>
                    <a:pt x="42" y="62"/>
                    <a:pt x="47" y="62"/>
                  </a:cubicBezTo>
                  <a:cubicBezTo>
                    <a:pt x="50" y="58"/>
                    <a:pt x="54" y="54"/>
                    <a:pt x="57" y="50"/>
                  </a:cubicBezTo>
                  <a:cubicBezTo>
                    <a:pt x="64" y="42"/>
                    <a:pt x="71" y="34"/>
                    <a:pt x="79" y="27"/>
                  </a:cubicBezTo>
                  <a:cubicBezTo>
                    <a:pt x="86" y="21"/>
                    <a:pt x="93" y="16"/>
                    <a:pt x="99" y="10"/>
                  </a:cubicBezTo>
                  <a:cubicBezTo>
                    <a:pt x="100" y="9"/>
                    <a:pt x="101" y="8"/>
                    <a:pt x="101" y="8"/>
                  </a:cubicBezTo>
                  <a:cubicBezTo>
                    <a:pt x="103" y="5"/>
                    <a:pt x="105" y="2"/>
                    <a:pt x="10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4" name="Google Shape;1764;p33"/>
            <p:cNvSpPr/>
            <p:nvPr/>
          </p:nvSpPr>
          <p:spPr>
            <a:xfrm>
              <a:off x="8662298" y="1403028"/>
              <a:ext cx="306175" cy="317518"/>
            </a:xfrm>
            <a:custGeom>
              <a:avLst/>
              <a:gdLst/>
              <a:ahLst/>
              <a:cxnLst/>
              <a:rect l="l" t="t" r="r" b="b"/>
              <a:pathLst>
                <a:path w="61" h="63" extrusionOk="0">
                  <a:moveTo>
                    <a:pt x="10" y="51"/>
                  </a:moveTo>
                  <a:cubicBezTo>
                    <a:pt x="7" y="55"/>
                    <a:pt x="3" y="59"/>
                    <a:pt x="0" y="63"/>
                  </a:cubicBezTo>
                  <a:cubicBezTo>
                    <a:pt x="0" y="63"/>
                    <a:pt x="1" y="63"/>
                    <a:pt x="1" y="63"/>
                  </a:cubicBezTo>
                  <a:cubicBezTo>
                    <a:pt x="1" y="63"/>
                    <a:pt x="2" y="63"/>
                    <a:pt x="2" y="63"/>
                  </a:cubicBezTo>
                  <a:cubicBezTo>
                    <a:pt x="3" y="63"/>
                    <a:pt x="3" y="62"/>
                    <a:pt x="4" y="61"/>
                  </a:cubicBezTo>
                  <a:cubicBezTo>
                    <a:pt x="6" y="58"/>
                    <a:pt x="8" y="54"/>
                    <a:pt x="10" y="51"/>
                  </a:cubicBezTo>
                  <a:moveTo>
                    <a:pt x="61" y="0"/>
                  </a:moveTo>
                  <a:cubicBezTo>
                    <a:pt x="60" y="0"/>
                    <a:pt x="60" y="0"/>
                    <a:pt x="60" y="1"/>
                  </a:cubicBezTo>
                  <a:cubicBezTo>
                    <a:pt x="58" y="3"/>
                    <a:pt x="56" y="6"/>
                    <a:pt x="54" y="9"/>
                  </a:cubicBezTo>
                  <a:cubicBezTo>
                    <a:pt x="56" y="6"/>
                    <a:pt x="59" y="3"/>
                    <a:pt x="6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5" name="Google Shape;1765;p33"/>
            <p:cNvSpPr/>
            <p:nvPr/>
          </p:nvSpPr>
          <p:spPr>
            <a:xfrm>
              <a:off x="8296612" y="1516427"/>
              <a:ext cx="1496856" cy="515969"/>
            </a:xfrm>
            <a:custGeom>
              <a:avLst/>
              <a:gdLst/>
              <a:ahLst/>
              <a:cxnLst/>
              <a:rect l="l" t="t" r="r" b="b"/>
              <a:pathLst>
                <a:path w="301" h="104" extrusionOk="0">
                  <a:moveTo>
                    <a:pt x="296" y="7"/>
                  </a:moveTo>
                  <a:cubicBezTo>
                    <a:pt x="260" y="1"/>
                    <a:pt x="223" y="0"/>
                    <a:pt x="187" y="7"/>
                  </a:cubicBezTo>
                  <a:cubicBezTo>
                    <a:pt x="155" y="12"/>
                    <a:pt x="126" y="24"/>
                    <a:pt x="96" y="35"/>
                  </a:cubicBezTo>
                  <a:cubicBezTo>
                    <a:pt x="64" y="47"/>
                    <a:pt x="32" y="59"/>
                    <a:pt x="7" y="83"/>
                  </a:cubicBezTo>
                  <a:cubicBezTo>
                    <a:pt x="3" y="86"/>
                    <a:pt x="0" y="91"/>
                    <a:pt x="1" y="96"/>
                  </a:cubicBezTo>
                  <a:cubicBezTo>
                    <a:pt x="16" y="100"/>
                    <a:pt x="32" y="104"/>
                    <a:pt x="48" y="103"/>
                  </a:cubicBezTo>
                  <a:cubicBezTo>
                    <a:pt x="73" y="103"/>
                    <a:pt x="97" y="92"/>
                    <a:pt x="121" y="85"/>
                  </a:cubicBezTo>
                  <a:cubicBezTo>
                    <a:pt x="160" y="74"/>
                    <a:pt x="201" y="72"/>
                    <a:pt x="237" y="56"/>
                  </a:cubicBezTo>
                  <a:cubicBezTo>
                    <a:pt x="259" y="46"/>
                    <a:pt x="278" y="31"/>
                    <a:pt x="296" y="16"/>
                  </a:cubicBezTo>
                  <a:cubicBezTo>
                    <a:pt x="299" y="14"/>
                    <a:pt x="301" y="10"/>
                    <a:pt x="299" y="8"/>
                  </a:cubicBezTo>
                  <a:cubicBezTo>
                    <a:pt x="298" y="7"/>
                    <a:pt x="297" y="7"/>
                    <a:pt x="296" y="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6" name="Google Shape;1766;p33"/>
            <p:cNvSpPr/>
            <p:nvPr/>
          </p:nvSpPr>
          <p:spPr>
            <a:xfrm>
              <a:off x="8601358" y="1516427"/>
              <a:ext cx="1190680" cy="306179"/>
            </a:xfrm>
            <a:custGeom>
              <a:avLst/>
              <a:gdLst/>
              <a:ahLst/>
              <a:cxnLst/>
              <a:rect l="l" t="t" r="r" b="b"/>
              <a:pathLst>
                <a:path w="240" h="62" extrusionOk="0">
                  <a:moveTo>
                    <a:pt x="235" y="7"/>
                  </a:moveTo>
                  <a:cubicBezTo>
                    <a:pt x="199" y="1"/>
                    <a:pt x="162" y="0"/>
                    <a:pt x="126" y="7"/>
                  </a:cubicBezTo>
                  <a:cubicBezTo>
                    <a:pt x="94" y="12"/>
                    <a:pt x="65" y="24"/>
                    <a:pt x="35" y="35"/>
                  </a:cubicBezTo>
                  <a:cubicBezTo>
                    <a:pt x="23" y="39"/>
                    <a:pt x="12" y="44"/>
                    <a:pt x="0" y="49"/>
                  </a:cubicBezTo>
                  <a:cubicBezTo>
                    <a:pt x="5" y="47"/>
                    <a:pt x="10" y="45"/>
                    <a:pt x="16" y="43"/>
                  </a:cubicBezTo>
                  <a:cubicBezTo>
                    <a:pt x="45" y="32"/>
                    <a:pt x="75" y="20"/>
                    <a:pt x="106" y="15"/>
                  </a:cubicBezTo>
                  <a:cubicBezTo>
                    <a:pt x="143" y="8"/>
                    <a:pt x="180" y="9"/>
                    <a:pt x="216" y="15"/>
                  </a:cubicBezTo>
                  <a:cubicBezTo>
                    <a:pt x="217" y="15"/>
                    <a:pt x="218" y="15"/>
                    <a:pt x="219" y="16"/>
                  </a:cubicBezTo>
                  <a:cubicBezTo>
                    <a:pt x="221" y="18"/>
                    <a:pt x="219" y="22"/>
                    <a:pt x="216" y="24"/>
                  </a:cubicBezTo>
                  <a:cubicBezTo>
                    <a:pt x="198" y="38"/>
                    <a:pt x="181" y="52"/>
                    <a:pt x="161" y="62"/>
                  </a:cubicBezTo>
                  <a:cubicBezTo>
                    <a:pt x="166" y="60"/>
                    <a:pt x="171" y="58"/>
                    <a:pt x="176" y="56"/>
                  </a:cubicBezTo>
                  <a:cubicBezTo>
                    <a:pt x="198" y="46"/>
                    <a:pt x="217" y="31"/>
                    <a:pt x="235" y="16"/>
                  </a:cubicBezTo>
                  <a:cubicBezTo>
                    <a:pt x="238" y="14"/>
                    <a:pt x="240" y="10"/>
                    <a:pt x="238" y="8"/>
                  </a:cubicBezTo>
                  <a:cubicBezTo>
                    <a:pt x="237" y="7"/>
                    <a:pt x="236" y="7"/>
                    <a:pt x="235" y="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7" name="Google Shape;1767;p33"/>
            <p:cNvSpPr/>
            <p:nvPr/>
          </p:nvSpPr>
          <p:spPr>
            <a:xfrm>
              <a:off x="8492201" y="1720546"/>
              <a:ext cx="1077283" cy="198451"/>
            </a:xfrm>
            <a:custGeom>
              <a:avLst/>
              <a:gdLst/>
              <a:ahLst/>
              <a:cxnLst/>
              <a:rect l="l" t="t" r="r" b="b"/>
              <a:pathLst>
                <a:path w="217" h="41" extrusionOk="0">
                  <a:moveTo>
                    <a:pt x="217" y="0"/>
                  </a:moveTo>
                  <a:cubicBezTo>
                    <a:pt x="202" y="3"/>
                    <a:pt x="188" y="5"/>
                    <a:pt x="175" y="6"/>
                  </a:cubicBezTo>
                  <a:cubicBezTo>
                    <a:pt x="156" y="9"/>
                    <a:pt x="137" y="14"/>
                    <a:pt x="118" y="16"/>
                  </a:cubicBezTo>
                  <a:cubicBezTo>
                    <a:pt x="108" y="17"/>
                    <a:pt x="94" y="23"/>
                    <a:pt x="83" y="23"/>
                  </a:cubicBezTo>
                  <a:cubicBezTo>
                    <a:pt x="81" y="23"/>
                    <a:pt x="80" y="23"/>
                    <a:pt x="78" y="22"/>
                  </a:cubicBezTo>
                  <a:cubicBezTo>
                    <a:pt x="71" y="21"/>
                    <a:pt x="60" y="18"/>
                    <a:pt x="59" y="10"/>
                  </a:cubicBezTo>
                  <a:cubicBezTo>
                    <a:pt x="58" y="7"/>
                    <a:pt x="57" y="6"/>
                    <a:pt x="56" y="4"/>
                  </a:cubicBezTo>
                  <a:cubicBezTo>
                    <a:pt x="57" y="5"/>
                    <a:pt x="57" y="7"/>
                    <a:pt x="57" y="8"/>
                  </a:cubicBezTo>
                  <a:cubicBezTo>
                    <a:pt x="57" y="11"/>
                    <a:pt x="55" y="14"/>
                    <a:pt x="53" y="15"/>
                  </a:cubicBezTo>
                  <a:cubicBezTo>
                    <a:pt x="53" y="15"/>
                    <a:pt x="53" y="15"/>
                    <a:pt x="53" y="15"/>
                  </a:cubicBezTo>
                  <a:cubicBezTo>
                    <a:pt x="53" y="16"/>
                    <a:pt x="53"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49" y="18"/>
                    <a:pt x="46" y="19"/>
                    <a:pt x="42" y="19"/>
                  </a:cubicBezTo>
                  <a:cubicBezTo>
                    <a:pt x="42" y="19"/>
                    <a:pt x="41" y="19"/>
                    <a:pt x="41" y="19"/>
                  </a:cubicBezTo>
                  <a:cubicBezTo>
                    <a:pt x="39" y="19"/>
                    <a:pt x="38" y="18"/>
                    <a:pt x="36" y="18"/>
                  </a:cubicBezTo>
                  <a:cubicBezTo>
                    <a:pt x="34" y="18"/>
                    <a:pt x="33" y="19"/>
                    <a:pt x="31" y="19"/>
                  </a:cubicBezTo>
                  <a:cubicBezTo>
                    <a:pt x="29" y="20"/>
                    <a:pt x="27" y="22"/>
                    <a:pt x="25" y="24"/>
                  </a:cubicBezTo>
                  <a:cubicBezTo>
                    <a:pt x="18" y="30"/>
                    <a:pt x="9" y="33"/>
                    <a:pt x="0" y="37"/>
                  </a:cubicBezTo>
                  <a:cubicBezTo>
                    <a:pt x="7" y="37"/>
                    <a:pt x="14" y="39"/>
                    <a:pt x="21" y="41"/>
                  </a:cubicBezTo>
                  <a:cubicBezTo>
                    <a:pt x="30" y="39"/>
                    <a:pt x="38" y="39"/>
                    <a:pt x="47" y="38"/>
                  </a:cubicBezTo>
                  <a:cubicBezTo>
                    <a:pt x="48" y="38"/>
                    <a:pt x="49" y="38"/>
                    <a:pt x="50" y="38"/>
                  </a:cubicBezTo>
                  <a:cubicBezTo>
                    <a:pt x="60" y="38"/>
                    <a:pt x="71" y="39"/>
                    <a:pt x="81" y="41"/>
                  </a:cubicBezTo>
                  <a:cubicBezTo>
                    <a:pt x="95" y="36"/>
                    <a:pt x="109" y="30"/>
                    <a:pt x="123" y="27"/>
                  </a:cubicBezTo>
                  <a:cubicBezTo>
                    <a:pt x="145" y="21"/>
                    <a:pt x="173" y="21"/>
                    <a:pt x="196" y="14"/>
                  </a:cubicBezTo>
                  <a:cubicBezTo>
                    <a:pt x="203" y="10"/>
                    <a:pt x="210" y="5"/>
                    <a:pt x="21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8" name="Google Shape;1768;p33"/>
            <p:cNvSpPr/>
            <p:nvPr/>
          </p:nvSpPr>
          <p:spPr>
            <a:xfrm>
              <a:off x="8690650" y="1709206"/>
              <a:ext cx="907185" cy="79380"/>
            </a:xfrm>
            <a:custGeom>
              <a:avLst/>
              <a:gdLst/>
              <a:ahLst/>
              <a:cxnLst/>
              <a:rect l="l" t="t" r="r" b="b"/>
              <a:pathLst>
                <a:path w="182" h="16" extrusionOk="0">
                  <a:moveTo>
                    <a:pt x="1" y="2"/>
                  </a:moveTo>
                  <a:cubicBezTo>
                    <a:pt x="1" y="2"/>
                    <a:pt x="0" y="2"/>
                    <a:pt x="0" y="2"/>
                  </a:cubicBezTo>
                  <a:cubicBezTo>
                    <a:pt x="1" y="2"/>
                    <a:pt x="1" y="2"/>
                    <a:pt x="1" y="2"/>
                  </a:cubicBezTo>
                  <a:cubicBezTo>
                    <a:pt x="1" y="2"/>
                    <a:pt x="1" y="2"/>
                    <a:pt x="1" y="2"/>
                  </a:cubicBezTo>
                  <a:moveTo>
                    <a:pt x="182" y="0"/>
                  </a:moveTo>
                  <a:cubicBezTo>
                    <a:pt x="180" y="1"/>
                    <a:pt x="178" y="1"/>
                    <a:pt x="176" y="2"/>
                  </a:cubicBezTo>
                  <a:cubicBezTo>
                    <a:pt x="169" y="7"/>
                    <a:pt x="162" y="12"/>
                    <a:pt x="155" y="16"/>
                  </a:cubicBezTo>
                  <a:cubicBezTo>
                    <a:pt x="165" y="13"/>
                    <a:pt x="175" y="8"/>
                    <a:pt x="182"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9" name="Google Shape;1769;p33"/>
            <p:cNvSpPr/>
            <p:nvPr/>
          </p:nvSpPr>
          <p:spPr>
            <a:xfrm>
              <a:off x="8316436" y="1907653"/>
              <a:ext cx="1508195" cy="345870"/>
            </a:xfrm>
            <a:custGeom>
              <a:avLst/>
              <a:gdLst/>
              <a:ahLst/>
              <a:cxnLst/>
              <a:rect l="l" t="t" r="r" b="b"/>
              <a:pathLst>
                <a:path w="304" h="70" extrusionOk="0">
                  <a:moveTo>
                    <a:pt x="288" y="37"/>
                  </a:moveTo>
                  <a:cubicBezTo>
                    <a:pt x="243" y="28"/>
                    <a:pt x="198" y="19"/>
                    <a:pt x="153" y="10"/>
                  </a:cubicBezTo>
                  <a:cubicBezTo>
                    <a:pt x="129" y="5"/>
                    <a:pt x="106" y="0"/>
                    <a:pt x="82" y="0"/>
                  </a:cubicBezTo>
                  <a:cubicBezTo>
                    <a:pt x="54" y="1"/>
                    <a:pt x="26" y="9"/>
                    <a:pt x="0" y="19"/>
                  </a:cubicBezTo>
                  <a:cubicBezTo>
                    <a:pt x="12" y="19"/>
                    <a:pt x="19" y="31"/>
                    <a:pt x="27" y="39"/>
                  </a:cubicBezTo>
                  <a:cubicBezTo>
                    <a:pt x="38" y="50"/>
                    <a:pt x="55" y="53"/>
                    <a:pt x="70" y="54"/>
                  </a:cubicBezTo>
                  <a:cubicBezTo>
                    <a:pt x="76" y="54"/>
                    <a:pt x="82" y="53"/>
                    <a:pt x="88" y="53"/>
                  </a:cubicBezTo>
                  <a:cubicBezTo>
                    <a:pt x="98" y="53"/>
                    <a:pt x="107" y="52"/>
                    <a:pt x="116" y="53"/>
                  </a:cubicBezTo>
                  <a:cubicBezTo>
                    <a:pt x="124" y="54"/>
                    <a:pt x="131" y="56"/>
                    <a:pt x="139" y="57"/>
                  </a:cubicBezTo>
                  <a:cubicBezTo>
                    <a:pt x="167" y="63"/>
                    <a:pt x="195" y="67"/>
                    <a:pt x="224" y="69"/>
                  </a:cubicBezTo>
                  <a:cubicBezTo>
                    <a:pt x="234" y="70"/>
                    <a:pt x="244" y="70"/>
                    <a:pt x="255" y="69"/>
                  </a:cubicBezTo>
                  <a:cubicBezTo>
                    <a:pt x="272" y="66"/>
                    <a:pt x="288" y="58"/>
                    <a:pt x="304" y="50"/>
                  </a:cubicBezTo>
                  <a:cubicBezTo>
                    <a:pt x="304" y="42"/>
                    <a:pt x="295" y="39"/>
                    <a:pt x="288" y="3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0" name="Google Shape;1770;p33"/>
            <p:cNvSpPr/>
            <p:nvPr/>
          </p:nvSpPr>
          <p:spPr>
            <a:xfrm>
              <a:off x="9043611" y="1947345"/>
              <a:ext cx="776779" cy="277831"/>
            </a:xfrm>
            <a:custGeom>
              <a:avLst/>
              <a:gdLst/>
              <a:ahLst/>
              <a:cxnLst/>
              <a:rect l="l" t="t" r="r" b="b"/>
              <a:pathLst>
                <a:path w="157" h="56" extrusionOk="0">
                  <a:moveTo>
                    <a:pt x="141" y="29"/>
                  </a:moveTo>
                  <a:cubicBezTo>
                    <a:pt x="96" y="20"/>
                    <a:pt x="51" y="11"/>
                    <a:pt x="6" y="2"/>
                  </a:cubicBezTo>
                  <a:cubicBezTo>
                    <a:pt x="4" y="1"/>
                    <a:pt x="2" y="1"/>
                    <a:pt x="0" y="0"/>
                  </a:cubicBezTo>
                  <a:cubicBezTo>
                    <a:pt x="0" y="1"/>
                    <a:pt x="0" y="1"/>
                    <a:pt x="0" y="1"/>
                  </a:cubicBezTo>
                  <a:cubicBezTo>
                    <a:pt x="42" y="11"/>
                    <a:pt x="85" y="21"/>
                    <a:pt x="127" y="31"/>
                  </a:cubicBezTo>
                  <a:cubicBezTo>
                    <a:pt x="134" y="32"/>
                    <a:pt x="144" y="36"/>
                    <a:pt x="143" y="44"/>
                  </a:cubicBezTo>
                  <a:cubicBezTo>
                    <a:pt x="136" y="47"/>
                    <a:pt x="124" y="55"/>
                    <a:pt x="125" y="56"/>
                  </a:cubicBezTo>
                  <a:cubicBezTo>
                    <a:pt x="136" y="53"/>
                    <a:pt x="147" y="47"/>
                    <a:pt x="157" y="42"/>
                  </a:cubicBezTo>
                  <a:cubicBezTo>
                    <a:pt x="157" y="34"/>
                    <a:pt x="148" y="31"/>
                    <a:pt x="141" y="2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1" name="Google Shape;1771;p33"/>
            <p:cNvSpPr/>
            <p:nvPr/>
          </p:nvSpPr>
          <p:spPr>
            <a:xfrm>
              <a:off x="8684978" y="1947345"/>
              <a:ext cx="680389" cy="130411"/>
            </a:xfrm>
            <a:custGeom>
              <a:avLst/>
              <a:gdLst/>
              <a:ahLst/>
              <a:cxnLst/>
              <a:rect l="l" t="t" r="r" b="b"/>
              <a:pathLst>
                <a:path w="138" h="27" extrusionOk="0">
                  <a:moveTo>
                    <a:pt x="0" y="0"/>
                  </a:moveTo>
                  <a:cubicBezTo>
                    <a:pt x="9" y="3"/>
                    <a:pt x="18" y="5"/>
                    <a:pt x="25" y="10"/>
                  </a:cubicBezTo>
                  <a:cubicBezTo>
                    <a:pt x="40" y="19"/>
                    <a:pt x="72" y="27"/>
                    <a:pt x="85" y="27"/>
                  </a:cubicBezTo>
                  <a:cubicBezTo>
                    <a:pt x="87" y="27"/>
                    <a:pt x="89" y="27"/>
                    <a:pt x="90" y="27"/>
                  </a:cubicBezTo>
                  <a:cubicBezTo>
                    <a:pt x="106" y="23"/>
                    <a:pt x="122" y="21"/>
                    <a:pt x="138" y="20"/>
                  </a:cubicBezTo>
                  <a:cubicBezTo>
                    <a:pt x="122" y="17"/>
                    <a:pt x="106" y="13"/>
                    <a:pt x="91" y="10"/>
                  </a:cubicBezTo>
                  <a:cubicBezTo>
                    <a:pt x="68" y="6"/>
                    <a:pt x="46" y="1"/>
                    <a:pt x="23" y="1"/>
                  </a:cubicBezTo>
                  <a:cubicBezTo>
                    <a:pt x="22" y="1"/>
                    <a:pt x="21" y="1"/>
                    <a:pt x="20" y="1"/>
                  </a:cubicBezTo>
                  <a:cubicBezTo>
                    <a:pt x="20" y="1"/>
                    <a:pt x="20" y="1"/>
                    <a:pt x="20" y="1"/>
                  </a:cubicBezTo>
                  <a:cubicBezTo>
                    <a:pt x="17" y="1"/>
                    <a:pt x="8" y="0"/>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2" name="Google Shape;1772;p33"/>
            <p:cNvSpPr/>
            <p:nvPr/>
          </p:nvSpPr>
          <p:spPr>
            <a:xfrm>
              <a:off x="8594259" y="1981365"/>
              <a:ext cx="1150993" cy="272159"/>
            </a:xfrm>
            <a:custGeom>
              <a:avLst/>
              <a:gdLst/>
              <a:ahLst/>
              <a:cxnLst/>
              <a:rect l="l" t="t" r="r" b="b"/>
              <a:pathLst>
                <a:path w="232" h="55" extrusionOk="0">
                  <a:moveTo>
                    <a:pt x="0" y="23"/>
                  </a:moveTo>
                  <a:cubicBezTo>
                    <a:pt x="3" y="26"/>
                    <a:pt x="6" y="28"/>
                    <a:pt x="8" y="30"/>
                  </a:cubicBezTo>
                  <a:cubicBezTo>
                    <a:pt x="9" y="30"/>
                    <a:pt x="9" y="30"/>
                    <a:pt x="9" y="30"/>
                  </a:cubicBezTo>
                  <a:cubicBezTo>
                    <a:pt x="10" y="31"/>
                    <a:pt x="11" y="32"/>
                    <a:pt x="12" y="32"/>
                  </a:cubicBezTo>
                  <a:cubicBezTo>
                    <a:pt x="10" y="31"/>
                    <a:pt x="9" y="29"/>
                    <a:pt x="8" y="28"/>
                  </a:cubicBezTo>
                  <a:cubicBezTo>
                    <a:pt x="7" y="27"/>
                    <a:pt x="6" y="27"/>
                    <a:pt x="6" y="26"/>
                  </a:cubicBezTo>
                  <a:cubicBezTo>
                    <a:pt x="6" y="26"/>
                    <a:pt x="6" y="26"/>
                    <a:pt x="6" y="26"/>
                  </a:cubicBezTo>
                  <a:cubicBezTo>
                    <a:pt x="4" y="25"/>
                    <a:pt x="2" y="24"/>
                    <a:pt x="0" y="23"/>
                  </a:cubicBezTo>
                  <a:moveTo>
                    <a:pt x="22" y="0"/>
                  </a:moveTo>
                  <a:cubicBezTo>
                    <a:pt x="28" y="5"/>
                    <a:pt x="32" y="11"/>
                    <a:pt x="35" y="18"/>
                  </a:cubicBezTo>
                  <a:cubicBezTo>
                    <a:pt x="37" y="21"/>
                    <a:pt x="38" y="24"/>
                    <a:pt x="41" y="27"/>
                  </a:cubicBezTo>
                  <a:cubicBezTo>
                    <a:pt x="43" y="29"/>
                    <a:pt x="46" y="30"/>
                    <a:pt x="48" y="32"/>
                  </a:cubicBezTo>
                  <a:cubicBezTo>
                    <a:pt x="48" y="32"/>
                    <a:pt x="49" y="32"/>
                    <a:pt x="49" y="32"/>
                  </a:cubicBezTo>
                  <a:cubicBezTo>
                    <a:pt x="50" y="33"/>
                    <a:pt x="52" y="36"/>
                    <a:pt x="52" y="38"/>
                  </a:cubicBezTo>
                  <a:cubicBezTo>
                    <a:pt x="55" y="38"/>
                    <a:pt x="58" y="38"/>
                    <a:pt x="60" y="38"/>
                  </a:cubicBezTo>
                  <a:cubicBezTo>
                    <a:pt x="68" y="39"/>
                    <a:pt x="75" y="41"/>
                    <a:pt x="83" y="42"/>
                  </a:cubicBezTo>
                  <a:cubicBezTo>
                    <a:pt x="111" y="48"/>
                    <a:pt x="139" y="52"/>
                    <a:pt x="168" y="54"/>
                  </a:cubicBezTo>
                  <a:cubicBezTo>
                    <a:pt x="173" y="55"/>
                    <a:pt x="178" y="55"/>
                    <a:pt x="183" y="55"/>
                  </a:cubicBezTo>
                  <a:cubicBezTo>
                    <a:pt x="188" y="55"/>
                    <a:pt x="193" y="55"/>
                    <a:pt x="199" y="54"/>
                  </a:cubicBezTo>
                  <a:cubicBezTo>
                    <a:pt x="199" y="54"/>
                    <a:pt x="199" y="54"/>
                    <a:pt x="199" y="54"/>
                  </a:cubicBezTo>
                  <a:cubicBezTo>
                    <a:pt x="199" y="54"/>
                    <a:pt x="199" y="54"/>
                    <a:pt x="199" y="54"/>
                  </a:cubicBezTo>
                  <a:cubicBezTo>
                    <a:pt x="211" y="52"/>
                    <a:pt x="221" y="48"/>
                    <a:pt x="232" y="43"/>
                  </a:cubicBezTo>
                  <a:cubicBezTo>
                    <a:pt x="227" y="45"/>
                    <a:pt x="221" y="48"/>
                    <a:pt x="216" y="49"/>
                  </a:cubicBezTo>
                  <a:cubicBezTo>
                    <a:pt x="215" y="49"/>
                    <a:pt x="223" y="43"/>
                    <a:pt x="229" y="40"/>
                  </a:cubicBezTo>
                  <a:cubicBezTo>
                    <a:pt x="227" y="39"/>
                    <a:pt x="225" y="38"/>
                    <a:pt x="223" y="38"/>
                  </a:cubicBezTo>
                  <a:cubicBezTo>
                    <a:pt x="215" y="38"/>
                    <a:pt x="206" y="43"/>
                    <a:pt x="197" y="44"/>
                  </a:cubicBezTo>
                  <a:cubicBezTo>
                    <a:pt x="191" y="44"/>
                    <a:pt x="185" y="44"/>
                    <a:pt x="178" y="44"/>
                  </a:cubicBezTo>
                  <a:cubicBezTo>
                    <a:pt x="157" y="44"/>
                    <a:pt x="135" y="42"/>
                    <a:pt x="115" y="37"/>
                  </a:cubicBezTo>
                  <a:cubicBezTo>
                    <a:pt x="91" y="31"/>
                    <a:pt x="62" y="30"/>
                    <a:pt x="43" y="12"/>
                  </a:cubicBezTo>
                  <a:cubicBezTo>
                    <a:pt x="36" y="7"/>
                    <a:pt x="29" y="3"/>
                    <a:pt x="22"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3" name="Google Shape;1773;p33"/>
            <p:cNvSpPr/>
            <p:nvPr/>
          </p:nvSpPr>
          <p:spPr>
            <a:xfrm>
              <a:off x="7970570" y="864379"/>
              <a:ext cx="470604" cy="1128326"/>
            </a:xfrm>
            <a:custGeom>
              <a:avLst/>
              <a:gdLst/>
              <a:ahLst/>
              <a:cxnLst/>
              <a:rect l="l" t="t" r="r" b="b"/>
              <a:pathLst>
                <a:path w="94" h="227" extrusionOk="0">
                  <a:moveTo>
                    <a:pt x="70" y="81"/>
                  </a:moveTo>
                  <a:cubicBezTo>
                    <a:pt x="67" y="73"/>
                    <a:pt x="63" y="64"/>
                    <a:pt x="60" y="56"/>
                  </a:cubicBezTo>
                  <a:cubicBezTo>
                    <a:pt x="53" y="39"/>
                    <a:pt x="47" y="24"/>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65" y="200"/>
                    <a:pt x="74" y="214"/>
                    <a:pt x="83" y="227"/>
                  </a:cubicBezTo>
                  <a:cubicBezTo>
                    <a:pt x="83" y="200"/>
                    <a:pt x="94" y="180"/>
                    <a:pt x="93" y="159"/>
                  </a:cubicBezTo>
                  <a:cubicBezTo>
                    <a:pt x="92" y="146"/>
                    <a:pt x="88" y="133"/>
                    <a:pt x="84" y="121"/>
                  </a:cubicBezTo>
                  <a:cubicBezTo>
                    <a:pt x="79" y="107"/>
                    <a:pt x="75" y="94"/>
                    <a:pt x="70" y="81"/>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4" name="Google Shape;1774;p33"/>
            <p:cNvSpPr/>
            <p:nvPr/>
          </p:nvSpPr>
          <p:spPr>
            <a:xfrm>
              <a:off x="7970570" y="864379"/>
              <a:ext cx="323186" cy="986575"/>
            </a:xfrm>
            <a:custGeom>
              <a:avLst/>
              <a:gdLst/>
              <a:ahLst/>
              <a:cxnLst/>
              <a:rect l="l" t="t" r="r" b="b"/>
              <a:pathLst>
                <a:path w="65" h="199" extrusionOk="0">
                  <a:moveTo>
                    <a:pt x="32" y="142"/>
                  </a:moveTo>
                  <a:cubicBezTo>
                    <a:pt x="23" y="123"/>
                    <a:pt x="19" y="106"/>
                    <a:pt x="16" y="89"/>
                  </a:cubicBezTo>
                  <a:cubicBezTo>
                    <a:pt x="10" y="63"/>
                    <a:pt x="5" y="39"/>
                    <a:pt x="9" y="23"/>
                  </a:cubicBezTo>
                  <a:cubicBezTo>
                    <a:pt x="10" y="18"/>
                    <a:pt x="12" y="15"/>
                    <a:pt x="18" y="15"/>
                  </a:cubicBezTo>
                  <a:cubicBezTo>
                    <a:pt x="20" y="17"/>
                    <a:pt x="22" y="20"/>
                    <a:pt x="25" y="22"/>
                  </a:cubicBezTo>
                  <a:cubicBezTo>
                    <a:pt x="30" y="25"/>
                    <a:pt x="32" y="23"/>
                    <a:pt x="33" y="21"/>
                  </a:cubicBezTo>
                  <a:cubicBezTo>
                    <a:pt x="34" y="20"/>
                    <a:pt x="52" y="39"/>
                    <a:pt x="54" y="40"/>
                  </a:cubicBezTo>
                  <a:cubicBezTo>
                    <a:pt x="49" y="29"/>
                    <a:pt x="45" y="19"/>
                    <a:pt x="41" y="9"/>
                  </a:cubicBezTo>
                  <a:cubicBezTo>
                    <a:pt x="37" y="5"/>
                    <a:pt x="32" y="5"/>
                    <a:pt x="31" y="7"/>
                  </a:cubicBezTo>
                  <a:cubicBezTo>
                    <a:pt x="30" y="9"/>
                    <a:pt x="28" y="12"/>
                    <a:pt x="22" y="9"/>
                  </a:cubicBezTo>
                  <a:cubicBezTo>
                    <a:pt x="18" y="6"/>
                    <a:pt x="16" y="3"/>
                    <a:pt x="14" y="0"/>
                  </a:cubicBezTo>
                  <a:cubicBezTo>
                    <a:pt x="8" y="0"/>
                    <a:pt x="6" y="4"/>
                    <a:pt x="4" y="9"/>
                  </a:cubicBezTo>
                  <a:cubicBezTo>
                    <a:pt x="0" y="28"/>
                    <a:pt x="5" y="54"/>
                    <a:pt x="12" y="84"/>
                  </a:cubicBezTo>
                  <a:cubicBezTo>
                    <a:pt x="15" y="102"/>
                    <a:pt x="20" y="121"/>
                    <a:pt x="30" y="142"/>
                  </a:cubicBezTo>
                  <a:cubicBezTo>
                    <a:pt x="37" y="157"/>
                    <a:pt x="47" y="172"/>
                    <a:pt x="57" y="187"/>
                  </a:cubicBezTo>
                  <a:cubicBezTo>
                    <a:pt x="59" y="191"/>
                    <a:pt x="62" y="195"/>
                    <a:pt x="65" y="199"/>
                  </a:cubicBezTo>
                  <a:cubicBezTo>
                    <a:pt x="65" y="195"/>
                    <a:pt x="65" y="195"/>
                    <a:pt x="65" y="195"/>
                  </a:cubicBezTo>
                  <a:cubicBezTo>
                    <a:pt x="62" y="191"/>
                    <a:pt x="59" y="186"/>
                    <a:pt x="56" y="182"/>
                  </a:cubicBezTo>
                  <a:cubicBezTo>
                    <a:pt x="47" y="169"/>
                    <a:pt x="38" y="155"/>
                    <a:pt x="32" y="14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5" name="Google Shape;1775;p33"/>
            <p:cNvSpPr/>
            <p:nvPr/>
          </p:nvSpPr>
          <p:spPr>
            <a:xfrm>
              <a:off x="8010261" y="949430"/>
              <a:ext cx="181437" cy="663389"/>
            </a:xfrm>
            <a:custGeom>
              <a:avLst/>
              <a:gdLst/>
              <a:ahLst/>
              <a:cxnLst/>
              <a:rect l="l" t="t" r="r" b="b"/>
              <a:pathLst>
                <a:path w="36" h="134" extrusionOk="0">
                  <a:moveTo>
                    <a:pt x="4" y="0"/>
                  </a:moveTo>
                  <a:cubicBezTo>
                    <a:pt x="3" y="2"/>
                    <a:pt x="2" y="4"/>
                    <a:pt x="1" y="6"/>
                  </a:cubicBezTo>
                  <a:cubicBezTo>
                    <a:pt x="1" y="8"/>
                    <a:pt x="0" y="11"/>
                    <a:pt x="0" y="15"/>
                  </a:cubicBezTo>
                  <a:cubicBezTo>
                    <a:pt x="1" y="30"/>
                    <a:pt x="5" y="48"/>
                    <a:pt x="9" y="67"/>
                  </a:cubicBezTo>
                  <a:cubicBezTo>
                    <a:pt x="13" y="85"/>
                    <a:pt x="17" y="104"/>
                    <a:pt x="27" y="125"/>
                  </a:cubicBezTo>
                  <a:cubicBezTo>
                    <a:pt x="28" y="128"/>
                    <a:pt x="30" y="131"/>
                    <a:pt x="31" y="134"/>
                  </a:cubicBezTo>
                  <a:cubicBezTo>
                    <a:pt x="33" y="129"/>
                    <a:pt x="35" y="124"/>
                    <a:pt x="36" y="119"/>
                  </a:cubicBezTo>
                  <a:cubicBezTo>
                    <a:pt x="31" y="109"/>
                    <a:pt x="26" y="99"/>
                    <a:pt x="23" y="88"/>
                  </a:cubicBezTo>
                  <a:cubicBezTo>
                    <a:pt x="15" y="61"/>
                    <a:pt x="8" y="30"/>
                    <a:pt x="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6" name="Google Shape;1776;p33"/>
            <p:cNvSpPr/>
            <p:nvPr/>
          </p:nvSpPr>
          <p:spPr>
            <a:xfrm>
              <a:off x="8010261" y="898398"/>
              <a:ext cx="22680" cy="124739"/>
            </a:xfrm>
            <a:custGeom>
              <a:avLst/>
              <a:gdLst/>
              <a:ahLst/>
              <a:cxnLst/>
              <a:rect l="l" t="t" r="r" b="b"/>
              <a:pathLst>
                <a:path w="5" h="25" extrusionOk="0">
                  <a:moveTo>
                    <a:pt x="3" y="0"/>
                  </a:moveTo>
                  <a:cubicBezTo>
                    <a:pt x="3" y="0"/>
                    <a:pt x="3" y="1"/>
                    <a:pt x="3" y="2"/>
                  </a:cubicBezTo>
                  <a:cubicBezTo>
                    <a:pt x="1" y="8"/>
                    <a:pt x="0" y="16"/>
                    <a:pt x="1" y="25"/>
                  </a:cubicBezTo>
                  <a:cubicBezTo>
                    <a:pt x="1" y="21"/>
                    <a:pt x="2" y="18"/>
                    <a:pt x="2" y="16"/>
                  </a:cubicBezTo>
                  <a:cubicBezTo>
                    <a:pt x="3" y="14"/>
                    <a:pt x="4" y="12"/>
                    <a:pt x="5" y="10"/>
                  </a:cubicBezTo>
                  <a:cubicBezTo>
                    <a:pt x="4" y="7"/>
                    <a:pt x="4" y="3"/>
                    <a:pt x="3"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7" name="Google Shape;1777;p33"/>
            <p:cNvSpPr/>
            <p:nvPr/>
          </p:nvSpPr>
          <p:spPr>
            <a:xfrm>
              <a:off x="7307192" y="1000458"/>
              <a:ext cx="963884" cy="958227"/>
            </a:xfrm>
            <a:custGeom>
              <a:avLst/>
              <a:gdLst/>
              <a:ahLst/>
              <a:cxnLst/>
              <a:rect l="l" t="t" r="r" b="b"/>
              <a:pathLst>
                <a:path w="194" h="193" extrusionOk="0">
                  <a:moveTo>
                    <a:pt x="164" y="120"/>
                  </a:moveTo>
                  <a:cubicBezTo>
                    <a:pt x="143" y="81"/>
                    <a:pt x="108" y="53"/>
                    <a:pt x="73" y="25"/>
                  </a:cubicBezTo>
                  <a:cubicBezTo>
                    <a:pt x="57" y="13"/>
                    <a:pt x="41" y="1"/>
                    <a:pt x="21" y="0"/>
                  </a:cubicBezTo>
                  <a:cubicBezTo>
                    <a:pt x="18" y="2"/>
                    <a:pt x="21" y="7"/>
                    <a:pt x="23" y="9"/>
                  </a:cubicBezTo>
                  <a:cubicBezTo>
                    <a:pt x="26" y="11"/>
                    <a:pt x="30" y="14"/>
                    <a:pt x="28" y="18"/>
                  </a:cubicBezTo>
                  <a:cubicBezTo>
                    <a:pt x="19" y="14"/>
                    <a:pt x="7" y="17"/>
                    <a:pt x="0" y="25"/>
                  </a:cubicBezTo>
                  <a:cubicBezTo>
                    <a:pt x="21" y="38"/>
                    <a:pt x="38" y="56"/>
                    <a:pt x="55" y="74"/>
                  </a:cubicBezTo>
                  <a:cubicBezTo>
                    <a:pt x="67" y="86"/>
                    <a:pt x="79" y="99"/>
                    <a:pt x="84" y="116"/>
                  </a:cubicBezTo>
                  <a:cubicBezTo>
                    <a:pt x="85" y="120"/>
                    <a:pt x="86" y="124"/>
                    <a:pt x="88" y="128"/>
                  </a:cubicBezTo>
                  <a:cubicBezTo>
                    <a:pt x="91" y="131"/>
                    <a:pt x="95" y="133"/>
                    <a:pt x="98" y="136"/>
                  </a:cubicBezTo>
                  <a:cubicBezTo>
                    <a:pt x="111" y="143"/>
                    <a:pt x="125" y="151"/>
                    <a:pt x="138" y="158"/>
                  </a:cubicBezTo>
                  <a:cubicBezTo>
                    <a:pt x="147" y="164"/>
                    <a:pt x="156" y="169"/>
                    <a:pt x="163" y="176"/>
                  </a:cubicBezTo>
                  <a:cubicBezTo>
                    <a:pt x="168" y="180"/>
                    <a:pt x="172" y="185"/>
                    <a:pt x="177" y="188"/>
                  </a:cubicBezTo>
                  <a:cubicBezTo>
                    <a:pt x="182" y="192"/>
                    <a:pt x="188" y="193"/>
                    <a:pt x="194" y="191"/>
                  </a:cubicBezTo>
                  <a:cubicBezTo>
                    <a:pt x="189" y="179"/>
                    <a:pt x="185" y="168"/>
                    <a:pt x="181" y="157"/>
                  </a:cubicBezTo>
                  <a:cubicBezTo>
                    <a:pt x="176" y="144"/>
                    <a:pt x="171" y="132"/>
                    <a:pt x="164" y="12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8" name="Google Shape;1778;p33"/>
            <p:cNvSpPr/>
            <p:nvPr/>
          </p:nvSpPr>
          <p:spPr>
            <a:xfrm>
              <a:off x="7307192" y="1000458"/>
              <a:ext cx="618022" cy="334530"/>
            </a:xfrm>
            <a:custGeom>
              <a:avLst/>
              <a:gdLst/>
              <a:ahLst/>
              <a:cxnLst/>
              <a:rect l="l" t="t" r="r" b="b"/>
              <a:pathLst>
                <a:path w="124" h="68" extrusionOk="0">
                  <a:moveTo>
                    <a:pt x="21" y="0"/>
                  </a:moveTo>
                  <a:cubicBezTo>
                    <a:pt x="18" y="2"/>
                    <a:pt x="21" y="7"/>
                    <a:pt x="23" y="9"/>
                  </a:cubicBezTo>
                  <a:cubicBezTo>
                    <a:pt x="26" y="11"/>
                    <a:pt x="30" y="14"/>
                    <a:pt x="28" y="18"/>
                  </a:cubicBezTo>
                  <a:cubicBezTo>
                    <a:pt x="19" y="14"/>
                    <a:pt x="7" y="17"/>
                    <a:pt x="0" y="25"/>
                  </a:cubicBezTo>
                  <a:cubicBezTo>
                    <a:pt x="2" y="26"/>
                    <a:pt x="4" y="28"/>
                    <a:pt x="6" y="29"/>
                  </a:cubicBezTo>
                  <a:cubicBezTo>
                    <a:pt x="5" y="24"/>
                    <a:pt x="34" y="24"/>
                    <a:pt x="42" y="27"/>
                  </a:cubicBezTo>
                  <a:cubicBezTo>
                    <a:pt x="43" y="24"/>
                    <a:pt x="41" y="18"/>
                    <a:pt x="39" y="16"/>
                  </a:cubicBezTo>
                  <a:cubicBezTo>
                    <a:pt x="36" y="14"/>
                    <a:pt x="34" y="14"/>
                    <a:pt x="36" y="12"/>
                  </a:cubicBezTo>
                  <a:cubicBezTo>
                    <a:pt x="53" y="12"/>
                    <a:pt x="59" y="19"/>
                    <a:pt x="72" y="29"/>
                  </a:cubicBezTo>
                  <a:cubicBezTo>
                    <a:pt x="87" y="41"/>
                    <a:pt x="121" y="67"/>
                    <a:pt x="124" y="68"/>
                  </a:cubicBezTo>
                  <a:cubicBezTo>
                    <a:pt x="108" y="53"/>
                    <a:pt x="90" y="39"/>
                    <a:pt x="73" y="25"/>
                  </a:cubicBezTo>
                  <a:cubicBezTo>
                    <a:pt x="57" y="13"/>
                    <a:pt x="41" y="1"/>
                    <a:pt x="21"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9" name="Google Shape;1779;p33"/>
            <p:cNvSpPr/>
            <p:nvPr/>
          </p:nvSpPr>
          <p:spPr>
            <a:xfrm>
              <a:off x="7346880" y="1147877"/>
              <a:ext cx="232468" cy="215459"/>
            </a:xfrm>
            <a:custGeom>
              <a:avLst/>
              <a:gdLst/>
              <a:ahLst/>
              <a:cxnLst/>
              <a:rect l="l" t="t" r="r" b="b"/>
              <a:pathLst>
                <a:path w="47" h="44" extrusionOk="0">
                  <a:moveTo>
                    <a:pt x="0" y="0"/>
                  </a:moveTo>
                  <a:cubicBezTo>
                    <a:pt x="18" y="13"/>
                    <a:pt x="33" y="28"/>
                    <a:pt x="47" y="44"/>
                  </a:cubicBezTo>
                  <a:cubicBezTo>
                    <a:pt x="33" y="28"/>
                    <a:pt x="18" y="13"/>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0" name="Google Shape;1780;p33"/>
            <p:cNvSpPr/>
            <p:nvPr/>
          </p:nvSpPr>
          <p:spPr>
            <a:xfrm>
              <a:off x="7346880" y="1147877"/>
              <a:ext cx="799458" cy="561329"/>
            </a:xfrm>
            <a:custGeom>
              <a:avLst/>
              <a:gdLst/>
              <a:ahLst/>
              <a:cxnLst/>
              <a:rect l="l" t="t" r="r" b="b"/>
              <a:pathLst>
                <a:path w="161" h="113" extrusionOk="0">
                  <a:moveTo>
                    <a:pt x="0" y="0"/>
                  </a:moveTo>
                  <a:cubicBezTo>
                    <a:pt x="18" y="13"/>
                    <a:pt x="33" y="28"/>
                    <a:pt x="47" y="44"/>
                  </a:cubicBezTo>
                  <a:cubicBezTo>
                    <a:pt x="47" y="44"/>
                    <a:pt x="47" y="44"/>
                    <a:pt x="47" y="44"/>
                  </a:cubicBezTo>
                  <a:cubicBezTo>
                    <a:pt x="59" y="56"/>
                    <a:pt x="71" y="69"/>
                    <a:pt x="76" y="86"/>
                  </a:cubicBezTo>
                  <a:cubicBezTo>
                    <a:pt x="77" y="90"/>
                    <a:pt x="78" y="94"/>
                    <a:pt x="80" y="98"/>
                  </a:cubicBezTo>
                  <a:cubicBezTo>
                    <a:pt x="80" y="98"/>
                    <a:pt x="81" y="98"/>
                    <a:pt x="81" y="98"/>
                  </a:cubicBezTo>
                  <a:cubicBezTo>
                    <a:pt x="86" y="100"/>
                    <a:pt x="92" y="102"/>
                    <a:pt x="98" y="104"/>
                  </a:cubicBezTo>
                  <a:cubicBezTo>
                    <a:pt x="104" y="107"/>
                    <a:pt x="110" y="109"/>
                    <a:pt x="116" y="113"/>
                  </a:cubicBezTo>
                  <a:cubicBezTo>
                    <a:pt x="116" y="109"/>
                    <a:pt x="117" y="106"/>
                    <a:pt x="117" y="103"/>
                  </a:cubicBezTo>
                  <a:cubicBezTo>
                    <a:pt x="117" y="103"/>
                    <a:pt x="117" y="103"/>
                    <a:pt x="117" y="103"/>
                  </a:cubicBezTo>
                  <a:cubicBezTo>
                    <a:pt x="118" y="103"/>
                    <a:pt x="118" y="102"/>
                    <a:pt x="118" y="102"/>
                  </a:cubicBezTo>
                  <a:cubicBezTo>
                    <a:pt x="118" y="101"/>
                    <a:pt x="117" y="99"/>
                    <a:pt x="117" y="98"/>
                  </a:cubicBezTo>
                  <a:cubicBezTo>
                    <a:pt x="117" y="98"/>
                    <a:pt x="117" y="98"/>
                    <a:pt x="117" y="98"/>
                  </a:cubicBezTo>
                  <a:cubicBezTo>
                    <a:pt x="117" y="98"/>
                    <a:pt x="117" y="98"/>
                    <a:pt x="117" y="98"/>
                  </a:cubicBezTo>
                  <a:cubicBezTo>
                    <a:pt x="125" y="97"/>
                    <a:pt x="133" y="97"/>
                    <a:pt x="141" y="96"/>
                  </a:cubicBezTo>
                  <a:cubicBezTo>
                    <a:pt x="143" y="96"/>
                    <a:pt x="145" y="96"/>
                    <a:pt x="147" y="96"/>
                  </a:cubicBezTo>
                  <a:cubicBezTo>
                    <a:pt x="152" y="96"/>
                    <a:pt x="156" y="97"/>
                    <a:pt x="160" y="99"/>
                  </a:cubicBezTo>
                  <a:cubicBezTo>
                    <a:pt x="160" y="99"/>
                    <a:pt x="161" y="99"/>
                    <a:pt x="161" y="100"/>
                  </a:cubicBezTo>
                  <a:cubicBezTo>
                    <a:pt x="161" y="100"/>
                    <a:pt x="161" y="100"/>
                    <a:pt x="161" y="100"/>
                  </a:cubicBezTo>
                  <a:cubicBezTo>
                    <a:pt x="160" y="97"/>
                    <a:pt x="158" y="93"/>
                    <a:pt x="156" y="90"/>
                  </a:cubicBezTo>
                  <a:cubicBezTo>
                    <a:pt x="156" y="90"/>
                    <a:pt x="156" y="90"/>
                    <a:pt x="156" y="90"/>
                  </a:cubicBezTo>
                  <a:cubicBezTo>
                    <a:pt x="155" y="87"/>
                    <a:pt x="154" y="85"/>
                    <a:pt x="152" y="83"/>
                  </a:cubicBezTo>
                  <a:cubicBezTo>
                    <a:pt x="147" y="90"/>
                    <a:pt x="134" y="92"/>
                    <a:pt x="123" y="92"/>
                  </a:cubicBezTo>
                  <a:cubicBezTo>
                    <a:pt x="119" y="92"/>
                    <a:pt x="115" y="91"/>
                    <a:pt x="112" y="91"/>
                  </a:cubicBezTo>
                  <a:cubicBezTo>
                    <a:pt x="84" y="89"/>
                    <a:pt x="81" y="61"/>
                    <a:pt x="62" y="44"/>
                  </a:cubicBezTo>
                  <a:cubicBezTo>
                    <a:pt x="47" y="29"/>
                    <a:pt x="28" y="6"/>
                    <a:pt x="7" y="2"/>
                  </a:cubicBezTo>
                  <a:cubicBezTo>
                    <a:pt x="4" y="2"/>
                    <a:pt x="2" y="1"/>
                    <a:pt x="0"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1" name="Google Shape;1781;p33"/>
            <p:cNvSpPr/>
            <p:nvPr/>
          </p:nvSpPr>
          <p:spPr>
            <a:xfrm>
              <a:off x="7057716" y="1266948"/>
              <a:ext cx="1230371" cy="725756"/>
            </a:xfrm>
            <a:custGeom>
              <a:avLst/>
              <a:gdLst/>
              <a:ahLst/>
              <a:cxnLst/>
              <a:rect l="l" t="t" r="r" b="b"/>
              <a:pathLst>
                <a:path w="247" h="146" extrusionOk="0">
                  <a:moveTo>
                    <a:pt x="234" y="129"/>
                  </a:moveTo>
                  <a:cubicBezTo>
                    <a:pt x="210" y="110"/>
                    <a:pt x="185" y="91"/>
                    <a:pt x="156" y="80"/>
                  </a:cubicBezTo>
                  <a:cubicBezTo>
                    <a:pt x="142" y="75"/>
                    <a:pt x="127" y="72"/>
                    <a:pt x="116" y="62"/>
                  </a:cubicBezTo>
                  <a:cubicBezTo>
                    <a:pt x="110" y="58"/>
                    <a:pt x="106" y="52"/>
                    <a:pt x="100" y="47"/>
                  </a:cubicBezTo>
                  <a:cubicBezTo>
                    <a:pt x="89" y="39"/>
                    <a:pt x="75" y="36"/>
                    <a:pt x="63" y="29"/>
                  </a:cubicBezTo>
                  <a:cubicBezTo>
                    <a:pt x="48" y="20"/>
                    <a:pt x="35" y="4"/>
                    <a:pt x="17" y="1"/>
                  </a:cubicBezTo>
                  <a:cubicBezTo>
                    <a:pt x="10" y="0"/>
                    <a:pt x="2" y="2"/>
                    <a:pt x="1" y="8"/>
                  </a:cubicBezTo>
                  <a:cubicBezTo>
                    <a:pt x="0" y="13"/>
                    <a:pt x="3" y="17"/>
                    <a:pt x="6" y="19"/>
                  </a:cubicBezTo>
                  <a:cubicBezTo>
                    <a:pt x="10" y="22"/>
                    <a:pt x="14" y="23"/>
                    <a:pt x="18" y="25"/>
                  </a:cubicBezTo>
                  <a:cubicBezTo>
                    <a:pt x="24" y="27"/>
                    <a:pt x="30" y="32"/>
                    <a:pt x="35" y="36"/>
                  </a:cubicBezTo>
                  <a:cubicBezTo>
                    <a:pt x="50" y="48"/>
                    <a:pt x="65" y="62"/>
                    <a:pt x="79" y="76"/>
                  </a:cubicBezTo>
                  <a:cubicBezTo>
                    <a:pt x="85" y="83"/>
                    <a:pt x="91" y="90"/>
                    <a:pt x="98" y="95"/>
                  </a:cubicBezTo>
                  <a:cubicBezTo>
                    <a:pt x="115" y="108"/>
                    <a:pt x="137" y="111"/>
                    <a:pt x="158" y="114"/>
                  </a:cubicBezTo>
                  <a:cubicBezTo>
                    <a:pt x="166" y="114"/>
                    <a:pt x="175" y="115"/>
                    <a:pt x="183" y="118"/>
                  </a:cubicBezTo>
                  <a:cubicBezTo>
                    <a:pt x="190" y="120"/>
                    <a:pt x="196" y="124"/>
                    <a:pt x="202" y="128"/>
                  </a:cubicBezTo>
                  <a:cubicBezTo>
                    <a:pt x="216" y="136"/>
                    <a:pt x="232" y="142"/>
                    <a:pt x="247" y="146"/>
                  </a:cubicBezTo>
                  <a:cubicBezTo>
                    <a:pt x="247" y="139"/>
                    <a:pt x="240" y="133"/>
                    <a:pt x="234" y="129"/>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2" name="Google Shape;1782;p33"/>
            <p:cNvSpPr/>
            <p:nvPr/>
          </p:nvSpPr>
          <p:spPr>
            <a:xfrm>
              <a:off x="7057716" y="1266948"/>
              <a:ext cx="198449" cy="119071"/>
            </a:xfrm>
            <a:custGeom>
              <a:avLst/>
              <a:gdLst/>
              <a:ahLst/>
              <a:cxnLst/>
              <a:rect l="l" t="t" r="r" b="b"/>
              <a:pathLst>
                <a:path w="40" h="24" extrusionOk="0">
                  <a:moveTo>
                    <a:pt x="1" y="8"/>
                  </a:moveTo>
                  <a:cubicBezTo>
                    <a:pt x="0" y="13"/>
                    <a:pt x="3" y="17"/>
                    <a:pt x="6" y="19"/>
                  </a:cubicBezTo>
                  <a:cubicBezTo>
                    <a:pt x="9" y="21"/>
                    <a:pt x="12" y="22"/>
                    <a:pt x="15" y="24"/>
                  </a:cubicBezTo>
                  <a:cubicBezTo>
                    <a:pt x="14" y="21"/>
                    <a:pt x="13" y="19"/>
                    <a:pt x="13" y="16"/>
                  </a:cubicBezTo>
                  <a:cubicBezTo>
                    <a:pt x="15" y="10"/>
                    <a:pt x="23" y="8"/>
                    <a:pt x="29" y="9"/>
                  </a:cubicBezTo>
                  <a:cubicBezTo>
                    <a:pt x="33" y="10"/>
                    <a:pt x="37" y="11"/>
                    <a:pt x="40" y="13"/>
                  </a:cubicBezTo>
                  <a:cubicBezTo>
                    <a:pt x="33" y="7"/>
                    <a:pt x="25" y="3"/>
                    <a:pt x="17" y="1"/>
                  </a:cubicBezTo>
                  <a:cubicBezTo>
                    <a:pt x="10" y="0"/>
                    <a:pt x="2" y="2"/>
                    <a:pt x="1" y="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3" name="Google Shape;1783;p33"/>
            <p:cNvSpPr/>
            <p:nvPr/>
          </p:nvSpPr>
          <p:spPr>
            <a:xfrm>
              <a:off x="7086064" y="1357668"/>
              <a:ext cx="459264" cy="379890"/>
            </a:xfrm>
            <a:custGeom>
              <a:avLst/>
              <a:gdLst/>
              <a:ahLst/>
              <a:cxnLst/>
              <a:rect l="l" t="t" r="r" b="b"/>
              <a:pathLst>
                <a:path w="93" h="77" extrusionOk="0">
                  <a:moveTo>
                    <a:pt x="74" y="59"/>
                  </a:moveTo>
                  <a:cubicBezTo>
                    <a:pt x="80" y="65"/>
                    <a:pt x="86" y="72"/>
                    <a:pt x="93" y="77"/>
                  </a:cubicBezTo>
                  <a:cubicBezTo>
                    <a:pt x="86" y="72"/>
                    <a:pt x="80" y="65"/>
                    <a:pt x="74" y="59"/>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1"/>
                  </a:moveTo>
                  <a:cubicBezTo>
                    <a:pt x="0" y="1"/>
                    <a:pt x="1" y="1"/>
                    <a:pt x="1" y="1"/>
                  </a:cubicBezTo>
                  <a:cubicBezTo>
                    <a:pt x="1"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4" name="Google Shape;1784;p33"/>
            <p:cNvSpPr/>
            <p:nvPr/>
          </p:nvSpPr>
          <p:spPr>
            <a:xfrm>
              <a:off x="7091736" y="1346328"/>
              <a:ext cx="980895" cy="493289"/>
            </a:xfrm>
            <a:custGeom>
              <a:avLst/>
              <a:gdLst/>
              <a:ahLst/>
              <a:cxnLst/>
              <a:rect l="l" t="t" r="r" b="b"/>
              <a:pathLst>
                <a:path w="198" h="99" extrusionOk="0">
                  <a:moveTo>
                    <a:pt x="3" y="5"/>
                  </a:moveTo>
                  <a:cubicBezTo>
                    <a:pt x="3" y="5"/>
                    <a:pt x="3" y="5"/>
                    <a:pt x="3" y="5"/>
                  </a:cubicBezTo>
                  <a:cubicBezTo>
                    <a:pt x="3" y="5"/>
                    <a:pt x="3" y="5"/>
                    <a:pt x="3" y="5"/>
                  </a:cubicBezTo>
                  <a:moveTo>
                    <a:pt x="2" y="5"/>
                  </a:moveTo>
                  <a:cubicBezTo>
                    <a:pt x="2" y="5"/>
                    <a:pt x="3" y="5"/>
                    <a:pt x="3" y="5"/>
                  </a:cubicBezTo>
                  <a:cubicBezTo>
                    <a:pt x="3" y="5"/>
                    <a:pt x="2" y="5"/>
                    <a:pt x="2" y="5"/>
                  </a:cubicBezTo>
                  <a:moveTo>
                    <a:pt x="1" y="4"/>
                  </a:moveTo>
                  <a:cubicBezTo>
                    <a:pt x="1" y="4"/>
                    <a:pt x="2" y="4"/>
                    <a:pt x="2" y="5"/>
                  </a:cubicBezTo>
                  <a:cubicBezTo>
                    <a:pt x="2" y="4"/>
                    <a:pt x="1" y="4"/>
                    <a:pt x="1" y="4"/>
                  </a:cubicBezTo>
                  <a:moveTo>
                    <a:pt x="0" y="3"/>
                  </a:moveTo>
                  <a:cubicBezTo>
                    <a:pt x="0" y="3"/>
                    <a:pt x="0" y="4"/>
                    <a:pt x="0" y="4"/>
                  </a:cubicBezTo>
                  <a:cubicBezTo>
                    <a:pt x="0" y="4"/>
                    <a:pt x="0" y="3"/>
                    <a:pt x="0" y="3"/>
                  </a:cubicBezTo>
                  <a:moveTo>
                    <a:pt x="7" y="0"/>
                  </a:moveTo>
                  <a:cubicBezTo>
                    <a:pt x="7" y="3"/>
                    <a:pt x="8" y="5"/>
                    <a:pt x="9" y="8"/>
                  </a:cubicBezTo>
                  <a:cubicBezTo>
                    <a:pt x="10" y="8"/>
                    <a:pt x="11" y="8"/>
                    <a:pt x="12" y="9"/>
                  </a:cubicBezTo>
                  <a:cubicBezTo>
                    <a:pt x="18" y="11"/>
                    <a:pt x="24" y="16"/>
                    <a:pt x="29" y="20"/>
                  </a:cubicBezTo>
                  <a:cubicBezTo>
                    <a:pt x="44" y="32"/>
                    <a:pt x="59" y="46"/>
                    <a:pt x="73" y="60"/>
                  </a:cubicBezTo>
                  <a:cubicBezTo>
                    <a:pt x="73" y="61"/>
                    <a:pt x="73" y="61"/>
                    <a:pt x="73" y="61"/>
                  </a:cubicBezTo>
                  <a:cubicBezTo>
                    <a:pt x="79" y="67"/>
                    <a:pt x="85" y="74"/>
                    <a:pt x="92" y="79"/>
                  </a:cubicBezTo>
                  <a:cubicBezTo>
                    <a:pt x="92" y="79"/>
                    <a:pt x="92" y="79"/>
                    <a:pt x="92" y="79"/>
                  </a:cubicBezTo>
                  <a:cubicBezTo>
                    <a:pt x="103" y="88"/>
                    <a:pt x="117" y="92"/>
                    <a:pt x="131" y="95"/>
                  </a:cubicBezTo>
                  <a:cubicBezTo>
                    <a:pt x="132" y="94"/>
                    <a:pt x="134" y="94"/>
                    <a:pt x="135" y="94"/>
                  </a:cubicBezTo>
                  <a:cubicBezTo>
                    <a:pt x="135" y="94"/>
                    <a:pt x="135" y="94"/>
                    <a:pt x="135" y="94"/>
                  </a:cubicBezTo>
                  <a:cubicBezTo>
                    <a:pt x="141" y="93"/>
                    <a:pt x="148" y="93"/>
                    <a:pt x="155" y="93"/>
                  </a:cubicBezTo>
                  <a:cubicBezTo>
                    <a:pt x="169" y="93"/>
                    <a:pt x="184" y="95"/>
                    <a:pt x="198" y="99"/>
                  </a:cubicBezTo>
                  <a:cubicBezTo>
                    <a:pt x="198" y="98"/>
                    <a:pt x="198" y="97"/>
                    <a:pt x="198" y="95"/>
                  </a:cubicBezTo>
                  <a:cubicBezTo>
                    <a:pt x="188" y="92"/>
                    <a:pt x="177" y="89"/>
                    <a:pt x="166" y="88"/>
                  </a:cubicBezTo>
                  <a:cubicBezTo>
                    <a:pt x="149" y="86"/>
                    <a:pt x="132" y="82"/>
                    <a:pt x="119" y="77"/>
                  </a:cubicBezTo>
                  <a:cubicBezTo>
                    <a:pt x="94" y="67"/>
                    <a:pt x="72" y="44"/>
                    <a:pt x="53" y="25"/>
                  </a:cubicBezTo>
                  <a:cubicBezTo>
                    <a:pt x="40" y="13"/>
                    <a:pt x="23" y="7"/>
                    <a:pt x="7"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5" name="Google Shape;1785;p33"/>
            <p:cNvSpPr/>
            <p:nvPr/>
          </p:nvSpPr>
          <p:spPr>
            <a:xfrm>
              <a:off x="7063384" y="1317976"/>
              <a:ext cx="68039" cy="68040"/>
            </a:xfrm>
            <a:custGeom>
              <a:avLst/>
              <a:gdLst/>
              <a:ahLst/>
              <a:cxnLst/>
              <a:rect l="l" t="t" r="r" b="b"/>
              <a:pathLst>
                <a:path w="14" h="14" extrusionOk="0">
                  <a:moveTo>
                    <a:pt x="0" y="0"/>
                  </a:moveTo>
                  <a:cubicBezTo>
                    <a:pt x="0" y="3"/>
                    <a:pt x="1" y="6"/>
                    <a:pt x="4" y="8"/>
                  </a:cubicBezTo>
                  <a:cubicBezTo>
                    <a:pt x="4" y="8"/>
                    <a:pt x="4" y="8"/>
                    <a:pt x="4" y="8"/>
                  </a:cubicBezTo>
                  <a:cubicBezTo>
                    <a:pt x="4" y="8"/>
                    <a:pt x="4" y="8"/>
                    <a:pt x="4" y="8"/>
                  </a:cubicBezTo>
                  <a:cubicBezTo>
                    <a:pt x="4" y="8"/>
                    <a:pt x="4" y="8"/>
                    <a:pt x="4" y="8"/>
                  </a:cubicBezTo>
                  <a:cubicBezTo>
                    <a:pt x="4" y="8"/>
                    <a:pt x="4" y="8"/>
                    <a:pt x="4" y="8"/>
                  </a:cubicBezTo>
                  <a:cubicBezTo>
                    <a:pt x="4" y="8"/>
                    <a:pt x="4" y="8"/>
                    <a:pt x="4" y="8"/>
                  </a:cubicBezTo>
                  <a:cubicBezTo>
                    <a:pt x="4" y="8"/>
                    <a:pt x="4" y="9"/>
                    <a:pt x="4" y="9"/>
                  </a:cubicBezTo>
                  <a:cubicBezTo>
                    <a:pt x="4" y="9"/>
                    <a:pt x="4" y="9"/>
                    <a:pt x="4" y="9"/>
                  </a:cubicBezTo>
                  <a:cubicBezTo>
                    <a:pt x="4" y="9"/>
                    <a:pt x="4" y="9"/>
                    <a:pt x="4" y="9"/>
                  </a:cubicBezTo>
                  <a:cubicBezTo>
                    <a:pt x="4" y="9"/>
                    <a:pt x="4" y="9"/>
                    <a:pt x="4" y="9"/>
                  </a:cubicBezTo>
                  <a:cubicBezTo>
                    <a:pt x="4" y="9"/>
                    <a:pt x="4" y="9"/>
                    <a:pt x="4" y="9"/>
                  </a:cubicBezTo>
                  <a:cubicBezTo>
                    <a:pt x="4"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9"/>
                    <a:pt x="5" y="9"/>
                  </a:cubicBezTo>
                  <a:cubicBezTo>
                    <a:pt x="5" y="9"/>
                    <a:pt x="5" y="10"/>
                    <a:pt x="5" y="10"/>
                  </a:cubicBezTo>
                  <a:cubicBezTo>
                    <a:pt x="5" y="10"/>
                    <a:pt x="5" y="10"/>
                    <a:pt x="6" y="10"/>
                  </a:cubicBezTo>
                  <a:cubicBezTo>
                    <a:pt x="6" y="10"/>
                    <a:pt x="7" y="10"/>
                    <a:pt x="7" y="11"/>
                  </a:cubicBezTo>
                  <a:cubicBezTo>
                    <a:pt x="7" y="11"/>
                    <a:pt x="7" y="11"/>
                    <a:pt x="7" y="11"/>
                  </a:cubicBezTo>
                  <a:cubicBezTo>
                    <a:pt x="7" y="11"/>
                    <a:pt x="8" y="11"/>
                    <a:pt x="8" y="11"/>
                  </a:cubicBezTo>
                  <a:cubicBezTo>
                    <a:pt x="8" y="11"/>
                    <a:pt x="8" y="11"/>
                    <a:pt x="8" y="11"/>
                  </a:cubicBezTo>
                  <a:cubicBezTo>
                    <a:pt x="8" y="11"/>
                    <a:pt x="8" y="11"/>
                    <a:pt x="8" y="11"/>
                  </a:cubicBezTo>
                  <a:cubicBezTo>
                    <a:pt x="10" y="12"/>
                    <a:pt x="12" y="13"/>
                    <a:pt x="14" y="14"/>
                  </a:cubicBezTo>
                  <a:cubicBezTo>
                    <a:pt x="13" y="11"/>
                    <a:pt x="12" y="9"/>
                    <a:pt x="12" y="6"/>
                  </a:cubicBezTo>
                  <a:cubicBezTo>
                    <a:pt x="8" y="4"/>
                    <a:pt x="4" y="2"/>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6" name="Google Shape;1786;p33"/>
            <p:cNvSpPr/>
            <p:nvPr/>
          </p:nvSpPr>
          <p:spPr>
            <a:xfrm>
              <a:off x="6757209" y="1822606"/>
              <a:ext cx="1508195" cy="266491"/>
            </a:xfrm>
            <a:custGeom>
              <a:avLst/>
              <a:gdLst/>
              <a:ahLst/>
              <a:cxnLst/>
              <a:rect l="l" t="t" r="r" b="b"/>
              <a:pathLst>
                <a:path w="304" h="54" extrusionOk="0">
                  <a:moveTo>
                    <a:pt x="296" y="17"/>
                  </a:moveTo>
                  <a:cubicBezTo>
                    <a:pt x="292" y="16"/>
                    <a:pt x="288" y="16"/>
                    <a:pt x="283" y="16"/>
                  </a:cubicBezTo>
                  <a:cubicBezTo>
                    <a:pt x="264" y="15"/>
                    <a:pt x="246" y="8"/>
                    <a:pt x="227" y="9"/>
                  </a:cubicBezTo>
                  <a:cubicBezTo>
                    <a:pt x="218" y="10"/>
                    <a:pt x="210" y="12"/>
                    <a:pt x="202" y="13"/>
                  </a:cubicBezTo>
                  <a:cubicBezTo>
                    <a:pt x="168" y="19"/>
                    <a:pt x="134" y="9"/>
                    <a:pt x="100" y="4"/>
                  </a:cubicBezTo>
                  <a:cubicBezTo>
                    <a:pt x="65" y="0"/>
                    <a:pt x="27" y="3"/>
                    <a:pt x="3" y="28"/>
                  </a:cubicBezTo>
                  <a:cubicBezTo>
                    <a:pt x="2" y="29"/>
                    <a:pt x="1" y="29"/>
                    <a:pt x="1" y="30"/>
                  </a:cubicBezTo>
                  <a:cubicBezTo>
                    <a:pt x="0" y="33"/>
                    <a:pt x="4" y="36"/>
                    <a:pt x="7" y="36"/>
                  </a:cubicBezTo>
                  <a:cubicBezTo>
                    <a:pt x="23" y="41"/>
                    <a:pt x="39" y="40"/>
                    <a:pt x="56" y="40"/>
                  </a:cubicBezTo>
                  <a:cubicBezTo>
                    <a:pt x="67" y="40"/>
                    <a:pt x="78" y="40"/>
                    <a:pt x="89" y="41"/>
                  </a:cubicBezTo>
                  <a:cubicBezTo>
                    <a:pt x="115" y="43"/>
                    <a:pt x="141" y="54"/>
                    <a:pt x="167" y="53"/>
                  </a:cubicBezTo>
                  <a:cubicBezTo>
                    <a:pt x="191" y="52"/>
                    <a:pt x="214" y="42"/>
                    <a:pt x="237" y="38"/>
                  </a:cubicBezTo>
                  <a:cubicBezTo>
                    <a:pt x="254" y="36"/>
                    <a:pt x="271" y="36"/>
                    <a:pt x="288" y="36"/>
                  </a:cubicBezTo>
                  <a:cubicBezTo>
                    <a:pt x="294" y="36"/>
                    <a:pt x="302" y="34"/>
                    <a:pt x="303" y="28"/>
                  </a:cubicBezTo>
                  <a:cubicBezTo>
                    <a:pt x="304" y="24"/>
                    <a:pt x="301" y="19"/>
                    <a:pt x="296" y="17"/>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7" name="Google Shape;1787;p33"/>
            <p:cNvSpPr/>
            <p:nvPr/>
          </p:nvSpPr>
          <p:spPr>
            <a:xfrm>
              <a:off x="6755781" y="1822606"/>
              <a:ext cx="538643" cy="192779"/>
            </a:xfrm>
            <a:custGeom>
              <a:avLst/>
              <a:gdLst/>
              <a:ahLst/>
              <a:cxnLst/>
              <a:rect l="l" t="t" r="r" b="b"/>
              <a:pathLst>
                <a:path w="109" h="39" extrusionOk="0">
                  <a:moveTo>
                    <a:pt x="3" y="28"/>
                  </a:moveTo>
                  <a:cubicBezTo>
                    <a:pt x="2" y="29"/>
                    <a:pt x="1" y="29"/>
                    <a:pt x="1" y="30"/>
                  </a:cubicBezTo>
                  <a:cubicBezTo>
                    <a:pt x="0" y="33"/>
                    <a:pt x="4" y="36"/>
                    <a:pt x="7" y="36"/>
                  </a:cubicBezTo>
                  <a:cubicBezTo>
                    <a:pt x="11" y="38"/>
                    <a:pt x="16" y="38"/>
                    <a:pt x="21" y="39"/>
                  </a:cubicBezTo>
                  <a:cubicBezTo>
                    <a:pt x="18" y="38"/>
                    <a:pt x="15" y="36"/>
                    <a:pt x="16" y="33"/>
                  </a:cubicBezTo>
                  <a:cubicBezTo>
                    <a:pt x="16" y="32"/>
                    <a:pt x="17" y="32"/>
                    <a:pt x="18" y="31"/>
                  </a:cubicBezTo>
                  <a:cubicBezTo>
                    <a:pt x="29" y="2"/>
                    <a:pt x="109" y="6"/>
                    <a:pt x="109" y="6"/>
                  </a:cubicBezTo>
                  <a:cubicBezTo>
                    <a:pt x="106" y="5"/>
                    <a:pt x="103" y="5"/>
                    <a:pt x="100" y="4"/>
                  </a:cubicBezTo>
                  <a:cubicBezTo>
                    <a:pt x="65" y="0"/>
                    <a:pt x="27" y="3"/>
                    <a:pt x="3"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8" name="Google Shape;1788;p33"/>
            <p:cNvSpPr/>
            <p:nvPr/>
          </p:nvSpPr>
          <p:spPr>
            <a:xfrm>
              <a:off x="7647387" y="1896313"/>
              <a:ext cx="45359" cy="0"/>
            </a:xfrm>
            <a:custGeom>
              <a:avLst/>
              <a:gdLst/>
              <a:ahLst/>
              <a:cxnLst/>
              <a:rect l="l" t="t" r="r" b="b"/>
              <a:pathLst>
                <a:path w="10" h="120000" extrusionOk="0">
                  <a:moveTo>
                    <a:pt x="10" y="0"/>
                  </a:moveTo>
                  <a:cubicBezTo>
                    <a:pt x="7" y="0"/>
                    <a:pt x="5" y="0"/>
                    <a:pt x="3" y="0"/>
                  </a:cubicBezTo>
                  <a:cubicBezTo>
                    <a:pt x="2" y="0"/>
                    <a:pt x="1" y="0"/>
                    <a:pt x="0" y="0"/>
                  </a:cubicBezTo>
                  <a:cubicBezTo>
                    <a:pt x="0" y="0"/>
                    <a:pt x="0" y="0"/>
                    <a:pt x="0" y="0"/>
                  </a:cubicBezTo>
                  <a:cubicBezTo>
                    <a:pt x="1" y="0"/>
                    <a:pt x="1" y="0"/>
                    <a:pt x="2" y="0"/>
                  </a:cubicBezTo>
                  <a:cubicBezTo>
                    <a:pt x="5" y="0"/>
                    <a:pt x="7" y="0"/>
                    <a:pt x="10" y="0"/>
                  </a:cubicBezTo>
                  <a:cubicBezTo>
                    <a:pt x="10" y="0"/>
                    <a:pt x="10" y="0"/>
                    <a:pt x="1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9" name="Google Shape;1789;p33"/>
            <p:cNvSpPr/>
            <p:nvPr/>
          </p:nvSpPr>
          <p:spPr>
            <a:xfrm>
              <a:off x="6847928" y="1896313"/>
              <a:ext cx="997904" cy="187111"/>
            </a:xfrm>
            <a:custGeom>
              <a:avLst/>
              <a:gdLst/>
              <a:ahLst/>
              <a:cxnLst/>
              <a:rect l="l" t="t" r="r" b="b"/>
              <a:pathLst>
                <a:path w="201" h="38" extrusionOk="0">
                  <a:moveTo>
                    <a:pt x="171" y="0"/>
                  </a:moveTo>
                  <a:cubicBezTo>
                    <a:pt x="168" y="0"/>
                    <a:pt x="166" y="0"/>
                    <a:pt x="163" y="0"/>
                  </a:cubicBezTo>
                  <a:cubicBezTo>
                    <a:pt x="162" y="0"/>
                    <a:pt x="162" y="0"/>
                    <a:pt x="161" y="0"/>
                  </a:cubicBezTo>
                  <a:cubicBezTo>
                    <a:pt x="163" y="5"/>
                    <a:pt x="166" y="10"/>
                    <a:pt x="166" y="12"/>
                  </a:cubicBezTo>
                  <a:cubicBezTo>
                    <a:pt x="165" y="17"/>
                    <a:pt x="164" y="22"/>
                    <a:pt x="161" y="25"/>
                  </a:cubicBezTo>
                  <a:cubicBezTo>
                    <a:pt x="132" y="21"/>
                    <a:pt x="104" y="9"/>
                    <a:pt x="74" y="7"/>
                  </a:cubicBezTo>
                  <a:cubicBezTo>
                    <a:pt x="73" y="7"/>
                    <a:pt x="72" y="7"/>
                    <a:pt x="71" y="7"/>
                  </a:cubicBezTo>
                  <a:cubicBezTo>
                    <a:pt x="64" y="7"/>
                    <a:pt x="57" y="8"/>
                    <a:pt x="49" y="8"/>
                  </a:cubicBezTo>
                  <a:cubicBezTo>
                    <a:pt x="42" y="9"/>
                    <a:pt x="34" y="10"/>
                    <a:pt x="26" y="10"/>
                  </a:cubicBezTo>
                  <a:cubicBezTo>
                    <a:pt x="19" y="10"/>
                    <a:pt x="12" y="9"/>
                    <a:pt x="5" y="8"/>
                  </a:cubicBezTo>
                  <a:cubicBezTo>
                    <a:pt x="3" y="10"/>
                    <a:pt x="1" y="12"/>
                    <a:pt x="0" y="14"/>
                  </a:cubicBezTo>
                  <a:cubicBezTo>
                    <a:pt x="31" y="22"/>
                    <a:pt x="69" y="16"/>
                    <a:pt x="98" y="25"/>
                  </a:cubicBezTo>
                  <a:cubicBezTo>
                    <a:pt x="117" y="31"/>
                    <a:pt x="134" y="37"/>
                    <a:pt x="154" y="38"/>
                  </a:cubicBezTo>
                  <a:cubicBezTo>
                    <a:pt x="155" y="38"/>
                    <a:pt x="156" y="37"/>
                    <a:pt x="157" y="37"/>
                  </a:cubicBezTo>
                  <a:cubicBezTo>
                    <a:pt x="158" y="37"/>
                    <a:pt x="159" y="36"/>
                    <a:pt x="160" y="35"/>
                  </a:cubicBezTo>
                  <a:cubicBezTo>
                    <a:pt x="172" y="27"/>
                    <a:pt x="186" y="20"/>
                    <a:pt x="201" y="17"/>
                  </a:cubicBezTo>
                  <a:cubicBezTo>
                    <a:pt x="199" y="15"/>
                    <a:pt x="197" y="13"/>
                    <a:pt x="195" y="11"/>
                  </a:cubicBezTo>
                  <a:cubicBezTo>
                    <a:pt x="195" y="11"/>
                    <a:pt x="195" y="11"/>
                    <a:pt x="195" y="11"/>
                  </a:cubicBezTo>
                  <a:cubicBezTo>
                    <a:pt x="194" y="10"/>
                    <a:pt x="193" y="10"/>
                    <a:pt x="192" y="9"/>
                  </a:cubicBezTo>
                  <a:cubicBezTo>
                    <a:pt x="192" y="9"/>
                    <a:pt x="193" y="9"/>
                    <a:pt x="193" y="10"/>
                  </a:cubicBezTo>
                  <a:cubicBezTo>
                    <a:pt x="188" y="6"/>
                    <a:pt x="182" y="5"/>
                    <a:pt x="176" y="3"/>
                  </a:cubicBezTo>
                  <a:cubicBezTo>
                    <a:pt x="174" y="2"/>
                    <a:pt x="172" y="1"/>
                    <a:pt x="17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0" name="Google Shape;1790;p33"/>
            <p:cNvSpPr/>
            <p:nvPr/>
          </p:nvSpPr>
          <p:spPr>
            <a:xfrm>
              <a:off x="7066244" y="1964353"/>
              <a:ext cx="1179341" cy="510297"/>
            </a:xfrm>
            <a:custGeom>
              <a:avLst/>
              <a:gdLst/>
              <a:ahLst/>
              <a:cxnLst/>
              <a:rect l="l" t="t" r="r" b="b"/>
              <a:pathLst>
                <a:path w="238" h="102" extrusionOk="0">
                  <a:moveTo>
                    <a:pt x="175" y="0"/>
                  </a:moveTo>
                  <a:cubicBezTo>
                    <a:pt x="153" y="0"/>
                    <a:pt x="133" y="10"/>
                    <a:pt x="115" y="21"/>
                  </a:cubicBezTo>
                  <a:cubicBezTo>
                    <a:pt x="96" y="33"/>
                    <a:pt x="79" y="47"/>
                    <a:pt x="60" y="56"/>
                  </a:cubicBezTo>
                  <a:cubicBezTo>
                    <a:pt x="41" y="64"/>
                    <a:pt x="19" y="69"/>
                    <a:pt x="5" y="85"/>
                  </a:cubicBezTo>
                  <a:cubicBezTo>
                    <a:pt x="3" y="88"/>
                    <a:pt x="0" y="92"/>
                    <a:pt x="2" y="96"/>
                  </a:cubicBezTo>
                  <a:cubicBezTo>
                    <a:pt x="4" y="102"/>
                    <a:pt x="13" y="102"/>
                    <a:pt x="20" y="100"/>
                  </a:cubicBezTo>
                  <a:cubicBezTo>
                    <a:pt x="39" y="95"/>
                    <a:pt x="57" y="90"/>
                    <a:pt x="76" y="85"/>
                  </a:cubicBezTo>
                  <a:cubicBezTo>
                    <a:pt x="88" y="81"/>
                    <a:pt x="100" y="78"/>
                    <a:pt x="112" y="74"/>
                  </a:cubicBezTo>
                  <a:cubicBezTo>
                    <a:pt x="153" y="63"/>
                    <a:pt x="194" y="51"/>
                    <a:pt x="227" y="26"/>
                  </a:cubicBezTo>
                  <a:cubicBezTo>
                    <a:pt x="232" y="21"/>
                    <a:pt x="238" y="13"/>
                    <a:pt x="234" y="8"/>
                  </a:cubicBezTo>
                  <a:cubicBezTo>
                    <a:pt x="214" y="9"/>
                    <a:pt x="195" y="1"/>
                    <a:pt x="175" y="0"/>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1" name="Google Shape;1791;p33"/>
            <p:cNvSpPr/>
            <p:nvPr/>
          </p:nvSpPr>
          <p:spPr>
            <a:xfrm>
              <a:off x="7064815" y="2276203"/>
              <a:ext cx="209789" cy="192779"/>
            </a:xfrm>
            <a:custGeom>
              <a:avLst/>
              <a:gdLst/>
              <a:ahLst/>
              <a:cxnLst/>
              <a:rect l="l" t="t" r="r" b="b"/>
              <a:pathLst>
                <a:path w="42" h="38" extrusionOk="0">
                  <a:moveTo>
                    <a:pt x="42" y="0"/>
                  </a:moveTo>
                  <a:cubicBezTo>
                    <a:pt x="28" y="5"/>
                    <a:pt x="15" y="11"/>
                    <a:pt x="5" y="22"/>
                  </a:cubicBezTo>
                  <a:cubicBezTo>
                    <a:pt x="3" y="25"/>
                    <a:pt x="0" y="29"/>
                    <a:pt x="2" y="33"/>
                  </a:cubicBezTo>
                  <a:cubicBezTo>
                    <a:pt x="3" y="37"/>
                    <a:pt x="8" y="38"/>
                    <a:pt x="13" y="38"/>
                  </a:cubicBezTo>
                  <a:cubicBezTo>
                    <a:pt x="11" y="37"/>
                    <a:pt x="10" y="36"/>
                    <a:pt x="9" y="34"/>
                  </a:cubicBezTo>
                  <a:cubicBezTo>
                    <a:pt x="8" y="30"/>
                    <a:pt x="10" y="26"/>
                    <a:pt x="13" y="23"/>
                  </a:cubicBezTo>
                  <a:cubicBezTo>
                    <a:pt x="19" y="15"/>
                    <a:pt x="30" y="7"/>
                    <a:pt x="42"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2" name="Google Shape;1792;p33"/>
            <p:cNvSpPr/>
            <p:nvPr/>
          </p:nvSpPr>
          <p:spPr>
            <a:xfrm>
              <a:off x="7114415" y="2009713"/>
              <a:ext cx="827807" cy="430918"/>
            </a:xfrm>
            <a:custGeom>
              <a:avLst/>
              <a:gdLst/>
              <a:ahLst/>
              <a:cxnLst/>
              <a:rect l="l" t="t" r="r" b="b"/>
              <a:pathLst>
                <a:path w="167" h="86" extrusionOk="0">
                  <a:moveTo>
                    <a:pt x="154" y="0"/>
                  </a:moveTo>
                  <a:cubicBezTo>
                    <a:pt x="151" y="1"/>
                    <a:pt x="149" y="1"/>
                    <a:pt x="146" y="2"/>
                  </a:cubicBezTo>
                  <a:cubicBezTo>
                    <a:pt x="148" y="6"/>
                    <a:pt x="149" y="9"/>
                    <a:pt x="149" y="13"/>
                  </a:cubicBezTo>
                  <a:cubicBezTo>
                    <a:pt x="149" y="28"/>
                    <a:pt x="131" y="26"/>
                    <a:pt x="118" y="32"/>
                  </a:cubicBezTo>
                  <a:cubicBezTo>
                    <a:pt x="95" y="43"/>
                    <a:pt x="79" y="58"/>
                    <a:pt x="56" y="65"/>
                  </a:cubicBezTo>
                  <a:cubicBezTo>
                    <a:pt x="39" y="70"/>
                    <a:pt x="20" y="78"/>
                    <a:pt x="2" y="79"/>
                  </a:cubicBezTo>
                  <a:cubicBezTo>
                    <a:pt x="1" y="81"/>
                    <a:pt x="0" y="82"/>
                    <a:pt x="0" y="84"/>
                  </a:cubicBezTo>
                  <a:cubicBezTo>
                    <a:pt x="2" y="86"/>
                    <a:pt x="4" y="86"/>
                    <a:pt x="8" y="86"/>
                  </a:cubicBezTo>
                  <a:cubicBezTo>
                    <a:pt x="10" y="86"/>
                    <a:pt x="13" y="86"/>
                    <a:pt x="16" y="85"/>
                  </a:cubicBezTo>
                  <a:cubicBezTo>
                    <a:pt x="34" y="80"/>
                    <a:pt x="53" y="75"/>
                    <a:pt x="71" y="70"/>
                  </a:cubicBezTo>
                  <a:cubicBezTo>
                    <a:pt x="84" y="66"/>
                    <a:pt x="96" y="63"/>
                    <a:pt x="108" y="59"/>
                  </a:cubicBezTo>
                  <a:cubicBezTo>
                    <a:pt x="119" y="56"/>
                    <a:pt x="130" y="53"/>
                    <a:pt x="140" y="50"/>
                  </a:cubicBezTo>
                  <a:cubicBezTo>
                    <a:pt x="141" y="47"/>
                    <a:pt x="142" y="44"/>
                    <a:pt x="143" y="41"/>
                  </a:cubicBezTo>
                  <a:cubicBezTo>
                    <a:pt x="144" y="35"/>
                    <a:pt x="146" y="30"/>
                    <a:pt x="149" y="24"/>
                  </a:cubicBezTo>
                  <a:cubicBezTo>
                    <a:pt x="149" y="24"/>
                    <a:pt x="149" y="24"/>
                    <a:pt x="149" y="24"/>
                  </a:cubicBezTo>
                  <a:cubicBezTo>
                    <a:pt x="149" y="24"/>
                    <a:pt x="149" y="24"/>
                    <a:pt x="149" y="24"/>
                  </a:cubicBezTo>
                  <a:cubicBezTo>
                    <a:pt x="149" y="24"/>
                    <a:pt x="149" y="24"/>
                    <a:pt x="149" y="24"/>
                  </a:cubicBezTo>
                  <a:cubicBezTo>
                    <a:pt x="153" y="16"/>
                    <a:pt x="160" y="10"/>
                    <a:pt x="167" y="5"/>
                  </a:cubicBezTo>
                  <a:cubicBezTo>
                    <a:pt x="162" y="4"/>
                    <a:pt x="158" y="3"/>
                    <a:pt x="154" y="0"/>
                  </a:cubicBezTo>
                  <a:cubicBezTo>
                    <a:pt x="154" y="0"/>
                    <a:pt x="154" y="0"/>
                    <a:pt x="15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3" name="Google Shape;1793;p33"/>
            <p:cNvSpPr/>
            <p:nvPr/>
          </p:nvSpPr>
          <p:spPr>
            <a:xfrm>
              <a:off x="7097404" y="2400943"/>
              <a:ext cx="28351" cy="28352"/>
            </a:xfrm>
            <a:custGeom>
              <a:avLst/>
              <a:gdLst/>
              <a:ahLst/>
              <a:cxnLst/>
              <a:rect l="l" t="t" r="r" b="b"/>
              <a:pathLst>
                <a:path w="5" h="5" extrusionOk="0">
                  <a:moveTo>
                    <a:pt x="5" y="0"/>
                  </a:moveTo>
                  <a:cubicBezTo>
                    <a:pt x="3" y="1"/>
                    <a:pt x="2" y="1"/>
                    <a:pt x="0" y="1"/>
                  </a:cubicBezTo>
                  <a:cubicBezTo>
                    <a:pt x="0" y="2"/>
                    <a:pt x="0" y="2"/>
                    <a:pt x="0" y="2"/>
                  </a:cubicBezTo>
                  <a:cubicBezTo>
                    <a:pt x="1" y="3"/>
                    <a:pt x="2" y="4"/>
                    <a:pt x="3" y="5"/>
                  </a:cubicBezTo>
                  <a:cubicBezTo>
                    <a:pt x="3" y="3"/>
                    <a:pt x="4" y="2"/>
                    <a:pt x="5"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4" name="Google Shape;1794;p33"/>
            <p:cNvSpPr/>
            <p:nvPr/>
          </p:nvSpPr>
          <p:spPr>
            <a:xfrm>
              <a:off x="7681406" y="2004045"/>
              <a:ext cx="652041" cy="782456"/>
            </a:xfrm>
            <a:custGeom>
              <a:avLst/>
              <a:gdLst/>
              <a:ahLst/>
              <a:cxnLst/>
              <a:rect l="l" t="t" r="r" b="b"/>
              <a:pathLst>
                <a:path w="132" h="157" extrusionOk="0">
                  <a:moveTo>
                    <a:pt x="125" y="2"/>
                  </a:moveTo>
                  <a:cubicBezTo>
                    <a:pt x="121" y="0"/>
                    <a:pt x="116" y="1"/>
                    <a:pt x="112" y="4"/>
                  </a:cubicBezTo>
                  <a:cubicBezTo>
                    <a:pt x="108" y="6"/>
                    <a:pt x="106" y="9"/>
                    <a:pt x="103" y="12"/>
                  </a:cubicBezTo>
                  <a:cubicBezTo>
                    <a:pt x="91" y="25"/>
                    <a:pt x="74" y="35"/>
                    <a:pt x="60" y="47"/>
                  </a:cubicBezTo>
                  <a:cubicBezTo>
                    <a:pt x="47" y="58"/>
                    <a:pt x="37" y="71"/>
                    <a:pt x="31" y="86"/>
                  </a:cubicBezTo>
                  <a:cubicBezTo>
                    <a:pt x="26" y="96"/>
                    <a:pt x="23" y="106"/>
                    <a:pt x="16" y="115"/>
                  </a:cubicBezTo>
                  <a:cubicBezTo>
                    <a:pt x="13" y="119"/>
                    <a:pt x="8" y="122"/>
                    <a:pt x="6" y="127"/>
                  </a:cubicBezTo>
                  <a:cubicBezTo>
                    <a:pt x="2" y="132"/>
                    <a:pt x="2" y="138"/>
                    <a:pt x="1" y="144"/>
                  </a:cubicBezTo>
                  <a:cubicBezTo>
                    <a:pt x="1" y="146"/>
                    <a:pt x="0" y="149"/>
                    <a:pt x="1" y="152"/>
                  </a:cubicBezTo>
                  <a:cubicBezTo>
                    <a:pt x="3" y="155"/>
                    <a:pt x="6" y="157"/>
                    <a:pt x="9" y="157"/>
                  </a:cubicBezTo>
                  <a:cubicBezTo>
                    <a:pt x="14" y="156"/>
                    <a:pt x="16" y="152"/>
                    <a:pt x="18" y="149"/>
                  </a:cubicBezTo>
                  <a:cubicBezTo>
                    <a:pt x="35" y="124"/>
                    <a:pt x="76" y="115"/>
                    <a:pt x="100" y="93"/>
                  </a:cubicBezTo>
                  <a:cubicBezTo>
                    <a:pt x="122" y="73"/>
                    <a:pt x="127" y="44"/>
                    <a:pt x="131" y="18"/>
                  </a:cubicBezTo>
                  <a:cubicBezTo>
                    <a:pt x="132" y="12"/>
                    <a:pt x="132" y="4"/>
                    <a:pt x="125" y="2"/>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5" name="Google Shape;1795;p33"/>
            <p:cNvSpPr/>
            <p:nvPr/>
          </p:nvSpPr>
          <p:spPr>
            <a:xfrm>
              <a:off x="7677165" y="2412283"/>
              <a:ext cx="164429" cy="374218"/>
            </a:xfrm>
            <a:custGeom>
              <a:avLst/>
              <a:gdLst/>
              <a:ahLst/>
              <a:cxnLst/>
              <a:rect l="l" t="t" r="r" b="b"/>
              <a:pathLst>
                <a:path w="33" h="75" extrusionOk="0">
                  <a:moveTo>
                    <a:pt x="16" y="33"/>
                  </a:moveTo>
                  <a:cubicBezTo>
                    <a:pt x="13" y="37"/>
                    <a:pt x="8" y="40"/>
                    <a:pt x="6" y="45"/>
                  </a:cubicBezTo>
                  <a:cubicBezTo>
                    <a:pt x="2" y="50"/>
                    <a:pt x="2" y="56"/>
                    <a:pt x="1" y="62"/>
                  </a:cubicBezTo>
                  <a:cubicBezTo>
                    <a:pt x="1" y="64"/>
                    <a:pt x="0" y="67"/>
                    <a:pt x="1" y="70"/>
                  </a:cubicBezTo>
                  <a:cubicBezTo>
                    <a:pt x="3" y="73"/>
                    <a:pt x="6" y="75"/>
                    <a:pt x="9" y="75"/>
                  </a:cubicBezTo>
                  <a:cubicBezTo>
                    <a:pt x="12" y="74"/>
                    <a:pt x="13" y="73"/>
                    <a:pt x="15" y="71"/>
                  </a:cubicBezTo>
                  <a:cubicBezTo>
                    <a:pt x="12" y="72"/>
                    <a:pt x="8" y="69"/>
                    <a:pt x="7" y="67"/>
                  </a:cubicBezTo>
                  <a:cubicBezTo>
                    <a:pt x="6" y="64"/>
                    <a:pt x="6" y="61"/>
                    <a:pt x="7" y="58"/>
                  </a:cubicBezTo>
                  <a:cubicBezTo>
                    <a:pt x="7" y="53"/>
                    <a:pt x="8" y="47"/>
                    <a:pt x="11" y="42"/>
                  </a:cubicBezTo>
                  <a:cubicBezTo>
                    <a:pt x="14" y="37"/>
                    <a:pt x="18" y="34"/>
                    <a:pt x="22" y="30"/>
                  </a:cubicBezTo>
                  <a:cubicBezTo>
                    <a:pt x="26" y="25"/>
                    <a:pt x="31" y="5"/>
                    <a:pt x="33" y="0"/>
                  </a:cubicBezTo>
                  <a:cubicBezTo>
                    <a:pt x="32" y="1"/>
                    <a:pt x="31" y="2"/>
                    <a:pt x="31" y="4"/>
                  </a:cubicBezTo>
                  <a:cubicBezTo>
                    <a:pt x="26" y="14"/>
                    <a:pt x="23" y="24"/>
                    <a:pt x="16" y="3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6" name="Google Shape;1796;p33"/>
            <p:cNvSpPr/>
            <p:nvPr/>
          </p:nvSpPr>
          <p:spPr>
            <a:xfrm>
              <a:off x="7726765" y="2434962"/>
              <a:ext cx="453593" cy="351538"/>
            </a:xfrm>
            <a:custGeom>
              <a:avLst/>
              <a:gdLst/>
              <a:ahLst/>
              <a:cxnLst/>
              <a:rect l="l" t="t" r="r" b="b"/>
              <a:pathLst>
                <a:path w="92" h="71" extrusionOk="0">
                  <a:moveTo>
                    <a:pt x="0" y="71"/>
                  </a:moveTo>
                  <a:cubicBezTo>
                    <a:pt x="0" y="71"/>
                    <a:pt x="0" y="71"/>
                    <a:pt x="0" y="71"/>
                  </a:cubicBezTo>
                  <a:cubicBezTo>
                    <a:pt x="0" y="71"/>
                    <a:pt x="0" y="71"/>
                    <a:pt x="0" y="71"/>
                  </a:cubicBezTo>
                  <a:moveTo>
                    <a:pt x="13" y="58"/>
                  </a:moveTo>
                  <a:cubicBezTo>
                    <a:pt x="12" y="60"/>
                    <a:pt x="10" y="61"/>
                    <a:pt x="9" y="63"/>
                  </a:cubicBezTo>
                  <a:cubicBezTo>
                    <a:pt x="10" y="61"/>
                    <a:pt x="12" y="60"/>
                    <a:pt x="13" y="58"/>
                  </a:cubicBezTo>
                  <a:moveTo>
                    <a:pt x="13" y="58"/>
                  </a:moveTo>
                  <a:cubicBezTo>
                    <a:pt x="13" y="58"/>
                    <a:pt x="13" y="58"/>
                    <a:pt x="13" y="58"/>
                  </a:cubicBezTo>
                  <a:cubicBezTo>
                    <a:pt x="13" y="58"/>
                    <a:pt x="13" y="58"/>
                    <a:pt x="13" y="58"/>
                  </a:cubicBezTo>
                  <a:moveTo>
                    <a:pt x="14" y="57"/>
                  </a:moveTo>
                  <a:cubicBezTo>
                    <a:pt x="13" y="57"/>
                    <a:pt x="13" y="57"/>
                    <a:pt x="13" y="57"/>
                  </a:cubicBezTo>
                  <a:cubicBezTo>
                    <a:pt x="13" y="57"/>
                    <a:pt x="13" y="57"/>
                    <a:pt x="14" y="57"/>
                  </a:cubicBezTo>
                  <a:moveTo>
                    <a:pt x="14" y="57"/>
                  </a:moveTo>
                  <a:cubicBezTo>
                    <a:pt x="14" y="57"/>
                    <a:pt x="14" y="57"/>
                    <a:pt x="14" y="57"/>
                  </a:cubicBezTo>
                  <a:cubicBezTo>
                    <a:pt x="14" y="57"/>
                    <a:pt x="14" y="57"/>
                    <a:pt x="14" y="57"/>
                  </a:cubicBezTo>
                  <a:moveTo>
                    <a:pt x="14" y="57"/>
                  </a:moveTo>
                  <a:cubicBezTo>
                    <a:pt x="14" y="57"/>
                    <a:pt x="14" y="57"/>
                    <a:pt x="14" y="57"/>
                  </a:cubicBezTo>
                  <a:cubicBezTo>
                    <a:pt x="14" y="57"/>
                    <a:pt x="14" y="57"/>
                    <a:pt x="14" y="57"/>
                  </a:cubicBezTo>
                  <a:moveTo>
                    <a:pt x="14" y="56"/>
                  </a:moveTo>
                  <a:cubicBezTo>
                    <a:pt x="14" y="57"/>
                    <a:pt x="14" y="57"/>
                    <a:pt x="14" y="57"/>
                  </a:cubicBezTo>
                  <a:cubicBezTo>
                    <a:pt x="14" y="57"/>
                    <a:pt x="14" y="57"/>
                    <a:pt x="14" y="56"/>
                  </a:cubicBezTo>
                  <a:moveTo>
                    <a:pt x="14" y="56"/>
                  </a:moveTo>
                  <a:cubicBezTo>
                    <a:pt x="14" y="56"/>
                    <a:pt x="14" y="56"/>
                    <a:pt x="14" y="56"/>
                  </a:cubicBezTo>
                  <a:cubicBezTo>
                    <a:pt x="14" y="56"/>
                    <a:pt x="14" y="56"/>
                    <a:pt x="14" y="56"/>
                  </a:cubicBezTo>
                  <a:moveTo>
                    <a:pt x="15" y="56"/>
                  </a:moveTo>
                  <a:cubicBezTo>
                    <a:pt x="15" y="56"/>
                    <a:pt x="15" y="56"/>
                    <a:pt x="15" y="56"/>
                  </a:cubicBezTo>
                  <a:cubicBezTo>
                    <a:pt x="15" y="56"/>
                    <a:pt x="15" y="56"/>
                    <a:pt x="15" y="56"/>
                  </a:cubicBezTo>
                  <a:moveTo>
                    <a:pt x="15" y="56"/>
                  </a:moveTo>
                  <a:cubicBezTo>
                    <a:pt x="15" y="56"/>
                    <a:pt x="15" y="56"/>
                    <a:pt x="15" y="56"/>
                  </a:cubicBezTo>
                  <a:cubicBezTo>
                    <a:pt x="15" y="56"/>
                    <a:pt x="15" y="56"/>
                    <a:pt x="15" y="56"/>
                  </a:cubicBezTo>
                  <a:moveTo>
                    <a:pt x="91" y="6"/>
                  </a:moveTo>
                  <a:cubicBezTo>
                    <a:pt x="91" y="6"/>
                    <a:pt x="91" y="6"/>
                    <a:pt x="91" y="7"/>
                  </a:cubicBezTo>
                  <a:cubicBezTo>
                    <a:pt x="91" y="6"/>
                    <a:pt x="91" y="6"/>
                    <a:pt x="91" y="6"/>
                  </a:cubicBezTo>
                  <a:moveTo>
                    <a:pt x="92" y="6"/>
                  </a:moveTo>
                  <a:cubicBezTo>
                    <a:pt x="91" y="6"/>
                    <a:pt x="91" y="6"/>
                    <a:pt x="91" y="6"/>
                  </a:cubicBezTo>
                  <a:cubicBezTo>
                    <a:pt x="91" y="6"/>
                    <a:pt x="91" y="6"/>
                    <a:pt x="92" y="6"/>
                  </a:cubicBezTo>
                  <a:moveTo>
                    <a:pt x="21" y="1"/>
                  </a:moveTo>
                  <a:cubicBezTo>
                    <a:pt x="20" y="3"/>
                    <a:pt x="19" y="5"/>
                    <a:pt x="19" y="7"/>
                  </a:cubicBezTo>
                  <a:cubicBezTo>
                    <a:pt x="19" y="7"/>
                    <a:pt x="19" y="7"/>
                    <a:pt x="19" y="7"/>
                  </a:cubicBezTo>
                  <a:cubicBezTo>
                    <a:pt x="19" y="5"/>
                    <a:pt x="20" y="3"/>
                    <a:pt x="21" y="1"/>
                  </a:cubicBezTo>
                  <a:moveTo>
                    <a:pt x="21" y="1"/>
                  </a:moveTo>
                  <a:cubicBezTo>
                    <a:pt x="21" y="1"/>
                    <a:pt x="21" y="1"/>
                    <a:pt x="21" y="1"/>
                  </a:cubicBezTo>
                  <a:cubicBezTo>
                    <a:pt x="21" y="1"/>
                    <a:pt x="21" y="1"/>
                    <a:pt x="21" y="1"/>
                  </a:cubicBezTo>
                  <a:moveTo>
                    <a:pt x="21" y="0"/>
                  </a:moveTo>
                  <a:cubicBezTo>
                    <a:pt x="21" y="1"/>
                    <a:pt x="21" y="1"/>
                    <a:pt x="21" y="1"/>
                  </a:cubicBezTo>
                  <a:cubicBezTo>
                    <a:pt x="21" y="1"/>
                    <a:pt x="21" y="1"/>
                    <a:pt x="21" y="0"/>
                  </a:cubicBezTo>
                  <a:moveTo>
                    <a:pt x="22" y="0"/>
                  </a:moveTo>
                  <a:cubicBezTo>
                    <a:pt x="21" y="0"/>
                    <a:pt x="21" y="0"/>
                    <a:pt x="21" y="0"/>
                  </a:cubicBezTo>
                  <a:cubicBezTo>
                    <a:pt x="21" y="0"/>
                    <a:pt x="21" y="0"/>
                    <a:pt x="22"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7" name="Google Shape;1797;p33"/>
            <p:cNvSpPr/>
            <p:nvPr/>
          </p:nvSpPr>
          <p:spPr>
            <a:xfrm>
              <a:off x="7721094" y="2157132"/>
              <a:ext cx="521632" cy="629369"/>
            </a:xfrm>
            <a:custGeom>
              <a:avLst/>
              <a:gdLst/>
              <a:ahLst/>
              <a:cxnLst/>
              <a:rect l="l" t="t" r="r" b="b"/>
              <a:pathLst>
                <a:path w="105" h="127" extrusionOk="0">
                  <a:moveTo>
                    <a:pt x="1" y="127"/>
                  </a:moveTo>
                  <a:cubicBezTo>
                    <a:pt x="1" y="127"/>
                    <a:pt x="1" y="127"/>
                    <a:pt x="1" y="127"/>
                  </a:cubicBezTo>
                  <a:cubicBezTo>
                    <a:pt x="1" y="127"/>
                    <a:pt x="1" y="127"/>
                    <a:pt x="1" y="127"/>
                  </a:cubicBezTo>
                  <a:moveTo>
                    <a:pt x="2" y="126"/>
                  </a:moveTo>
                  <a:cubicBezTo>
                    <a:pt x="2" y="126"/>
                    <a:pt x="2" y="126"/>
                    <a:pt x="2" y="127"/>
                  </a:cubicBezTo>
                  <a:cubicBezTo>
                    <a:pt x="2" y="126"/>
                    <a:pt x="2" y="126"/>
                    <a:pt x="2" y="126"/>
                  </a:cubicBezTo>
                  <a:moveTo>
                    <a:pt x="84" y="0"/>
                  </a:moveTo>
                  <a:cubicBezTo>
                    <a:pt x="83" y="1"/>
                    <a:pt x="81" y="2"/>
                    <a:pt x="80" y="3"/>
                  </a:cubicBezTo>
                  <a:cubicBezTo>
                    <a:pt x="70" y="12"/>
                    <a:pt x="63" y="24"/>
                    <a:pt x="54" y="34"/>
                  </a:cubicBezTo>
                  <a:cubicBezTo>
                    <a:pt x="46" y="42"/>
                    <a:pt x="36" y="49"/>
                    <a:pt x="26" y="50"/>
                  </a:cubicBezTo>
                  <a:cubicBezTo>
                    <a:pt x="25" y="52"/>
                    <a:pt x="24" y="54"/>
                    <a:pt x="23" y="56"/>
                  </a:cubicBezTo>
                  <a:cubicBezTo>
                    <a:pt x="23" y="54"/>
                    <a:pt x="24" y="53"/>
                    <a:pt x="25" y="52"/>
                  </a:cubicBezTo>
                  <a:cubicBezTo>
                    <a:pt x="25" y="52"/>
                    <a:pt x="25" y="52"/>
                    <a:pt x="25" y="52"/>
                  </a:cubicBezTo>
                  <a:cubicBezTo>
                    <a:pt x="25" y="52"/>
                    <a:pt x="25" y="52"/>
                    <a:pt x="25" y="52"/>
                  </a:cubicBezTo>
                  <a:cubicBezTo>
                    <a:pt x="24" y="54"/>
                    <a:pt x="23" y="58"/>
                    <a:pt x="22" y="63"/>
                  </a:cubicBezTo>
                  <a:cubicBezTo>
                    <a:pt x="29" y="61"/>
                    <a:pt x="35" y="59"/>
                    <a:pt x="41" y="55"/>
                  </a:cubicBezTo>
                  <a:cubicBezTo>
                    <a:pt x="56" y="44"/>
                    <a:pt x="61" y="26"/>
                    <a:pt x="76" y="16"/>
                  </a:cubicBezTo>
                  <a:cubicBezTo>
                    <a:pt x="79" y="14"/>
                    <a:pt x="81" y="14"/>
                    <a:pt x="82" y="14"/>
                  </a:cubicBezTo>
                  <a:cubicBezTo>
                    <a:pt x="89" y="14"/>
                    <a:pt x="95" y="21"/>
                    <a:pt x="94" y="29"/>
                  </a:cubicBezTo>
                  <a:cubicBezTo>
                    <a:pt x="93" y="33"/>
                    <a:pt x="92" y="39"/>
                    <a:pt x="91" y="46"/>
                  </a:cubicBezTo>
                  <a:cubicBezTo>
                    <a:pt x="87" y="50"/>
                    <a:pt x="82" y="54"/>
                    <a:pt x="77" y="58"/>
                  </a:cubicBezTo>
                  <a:cubicBezTo>
                    <a:pt x="61" y="71"/>
                    <a:pt x="22" y="82"/>
                    <a:pt x="12" y="102"/>
                  </a:cubicBezTo>
                  <a:cubicBezTo>
                    <a:pt x="9" y="108"/>
                    <a:pt x="5" y="114"/>
                    <a:pt x="0" y="120"/>
                  </a:cubicBezTo>
                  <a:cubicBezTo>
                    <a:pt x="1" y="122"/>
                    <a:pt x="4" y="123"/>
                    <a:pt x="7" y="123"/>
                  </a:cubicBezTo>
                  <a:cubicBezTo>
                    <a:pt x="7" y="123"/>
                    <a:pt x="7" y="123"/>
                    <a:pt x="7" y="123"/>
                  </a:cubicBezTo>
                  <a:cubicBezTo>
                    <a:pt x="6" y="125"/>
                    <a:pt x="4" y="126"/>
                    <a:pt x="2" y="126"/>
                  </a:cubicBezTo>
                  <a:cubicBezTo>
                    <a:pt x="6" y="126"/>
                    <a:pt x="8" y="122"/>
                    <a:pt x="10" y="119"/>
                  </a:cubicBezTo>
                  <a:cubicBezTo>
                    <a:pt x="10" y="119"/>
                    <a:pt x="10" y="119"/>
                    <a:pt x="10" y="119"/>
                  </a:cubicBezTo>
                  <a:cubicBezTo>
                    <a:pt x="11" y="117"/>
                    <a:pt x="13" y="116"/>
                    <a:pt x="14" y="114"/>
                  </a:cubicBezTo>
                  <a:cubicBezTo>
                    <a:pt x="14" y="114"/>
                    <a:pt x="14" y="114"/>
                    <a:pt x="14" y="114"/>
                  </a:cubicBezTo>
                  <a:cubicBezTo>
                    <a:pt x="14" y="114"/>
                    <a:pt x="14" y="114"/>
                    <a:pt x="14" y="114"/>
                  </a:cubicBezTo>
                  <a:cubicBezTo>
                    <a:pt x="14" y="114"/>
                    <a:pt x="14" y="113"/>
                    <a:pt x="14" y="113"/>
                  </a:cubicBezTo>
                  <a:cubicBezTo>
                    <a:pt x="14" y="113"/>
                    <a:pt x="14"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3"/>
                  </a:cubicBezTo>
                  <a:cubicBezTo>
                    <a:pt x="15" y="113"/>
                    <a:pt x="15" y="113"/>
                    <a:pt x="15" y="112"/>
                  </a:cubicBezTo>
                  <a:cubicBezTo>
                    <a:pt x="15" y="112"/>
                    <a:pt x="15" y="112"/>
                    <a:pt x="15" y="112"/>
                  </a:cubicBezTo>
                  <a:cubicBezTo>
                    <a:pt x="15" y="112"/>
                    <a:pt x="15" y="112"/>
                    <a:pt x="15" y="112"/>
                  </a:cubicBezTo>
                  <a:cubicBezTo>
                    <a:pt x="16" y="112"/>
                    <a:pt x="16" y="112"/>
                    <a:pt x="16" y="112"/>
                  </a:cubicBezTo>
                  <a:cubicBezTo>
                    <a:pt x="16" y="112"/>
                    <a:pt x="16" y="112"/>
                    <a:pt x="16" y="112"/>
                  </a:cubicBezTo>
                  <a:cubicBezTo>
                    <a:pt x="16" y="112"/>
                    <a:pt x="16" y="112"/>
                    <a:pt x="16" y="112"/>
                  </a:cubicBezTo>
                  <a:cubicBezTo>
                    <a:pt x="16" y="112"/>
                    <a:pt x="16" y="112"/>
                    <a:pt x="16" y="112"/>
                  </a:cubicBezTo>
                  <a:cubicBezTo>
                    <a:pt x="35" y="92"/>
                    <a:pt x="69" y="83"/>
                    <a:pt x="90" y="64"/>
                  </a:cubicBezTo>
                  <a:cubicBezTo>
                    <a:pt x="91" y="63"/>
                    <a:pt x="91" y="63"/>
                    <a:pt x="92" y="63"/>
                  </a:cubicBezTo>
                  <a:cubicBezTo>
                    <a:pt x="92" y="63"/>
                    <a:pt x="92" y="63"/>
                    <a:pt x="92" y="63"/>
                  </a:cubicBezTo>
                  <a:cubicBezTo>
                    <a:pt x="92" y="62"/>
                    <a:pt x="92" y="62"/>
                    <a:pt x="92" y="62"/>
                  </a:cubicBezTo>
                  <a:cubicBezTo>
                    <a:pt x="92" y="62"/>
                    <a:pt x="92" y="62"/>
                    <a:pt x="92" y="62"/>
                  </a:cubicBezTo>
                  <a:cubicBezTo>
                    <a:pt x="92" y="62"/>
                    <a:pt x="92" y="62"/>
                    <a:pt x="93" y="62"/>
                  </a:cubicBezTo>
                  <a:cubicBezTo>
                    <a:pt x="94" y="61"/>
                    <a:pt x="95" y="60"/>
                    <a:pt x="96" y="59"/>
                  </a:cubicBezTo>
                  <a:cubicBezTo>
                    <a:pt x="96" y="58"/>
                    <a:pt x="96" y="58"/>
                    <a:pt x="97" y="57"/>
                  </a:cubicBezTo>
                  <a:cubicBezTo>
                    <a:pt x="98" y="56"/>
                    <a:pt x="99" y="55"/>
                    <a:pt x="99" y="54"/>
                  </a:cubicBezTo>
                  <a:cubicBezTo>
                    <a:pt x="99" y="52"/>
                    <a:pt x="99" y="50"/>
                    <a:pt x="99" y="48"/>
                  </a:cubicBezTo>
                  <a:cubicBezTo>
                    <a:pt x="99" y="41"/>
                    <a:pt x="101" y="34"/>
                    <a:pt x="103" y="26"/>
                  </a:cubicBezTo>
                  <a:cubicBezTo>
                    <a:pt x="104" y="20"/>
                    <a:pt x="105" y="13"/>
                    <a:pt x="105" y="7"/>
                  </a:cubicBezTo>
                  <a:cubicBezTo>
                    <a:pt x="98" y="5"/>
                    <a:pt x="91" y="2"/>
                    <a:pt x="84"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8" name="Google Shape;1798;p33"/>
            <p:cNvSpPr/>
            <p:nvPr/>
          </p:nvSpPr>
          <p:spPr>
            <a:xfrm>
              <a:off x="7698414" y="2412283"/>
              <a:ext cx="147418" cy="374218"/>
            </a:xfrm>
            <a:custGeom>
              <a:avLst/>
              <a:gdLst/>
              <a:ahLst/>
              <a:cxnLst/>
              <a:rect l="l" t="t" r="r" b="b"/>
              <a:pathLst>
                <a:path w="29" h="75" extrusionOk="0">
                  <a:moveTo>
                    <a:pt x="4" y="68"/>
                  </a:moveTo>
                  <a:cubicBezTo>
                    <a:pt x="3" y="70"/>
                    <a:pt x="1" y="71"/>
                    <a:pt x="0" y="73"/>
                  </a:cubicBezTo>
                  <a:cubicBezTo>
                    <a:pt x="1" y="74"/>
                    <a:pt x="3" y="75"/>
                    <a:pt x="5" y="75"/>
                  </a:cubicBezTo>
                  <a:cubicBezTo>
                    <a:pt x="5" y="75"/>
                    <a:pt x="5" y="75"/>
                    <a:pt x="5" y="75"/>
                  </a:cubicBezTo>
                  <a:cubicBezTo>
                    <a:pt x="5" y="75"/>
                    <a:pt x="5" y="75"/>
                    <a:pt x="5" y="75"/>
                  </a:cubicBezTo>
                  <a:cubicBezTo>
                    <a:pt x="5" y="75"/>
                    <a:pt x="5" y="75"/>
                    <a:pt x="5" y="75"/>
                  </a:cubicBezTo>
                  <a:cubicBezTo>
                    <a:pt x="5" y="75"/>
                    <a:pt x="5" y="75"/>
                    <a:pt x="5" y="75"/>
                  </a:cubicBezTo>
                  <a:cubicBezTo>
                    <a:pt x="5" y="75"/>
                    <a:pt x="5" y="75"/>
                    <a:pt x="5" y="75"/>
                  </a:cubicBezTo>
                  <a:cubicBezTo>
                    <a:pt x="6" y="75"/>
                    <a:pt x="6" y="75"/>
                    <a:pt x="6" y="75"/>
                  </a:cubicBezTo>
                  <a:cubicBezTo>
                    <a:pt x="6" y="74"/>
                    <a:pt x="6" y="74"/>
                    <a:pt x="6" y="74"/>
                  </a:cubicBezTo>
                  <a:cubicBezTo>
                    <a:pt x="6" y="74"/>
                    <a:pt x="6" y="74"/>
                    <a:pt x="6" y="74"/>
                  </a:cubicBezTo>
                  <a:cubicBezTo>
                    <a:pt x="8" y="74"/>
                    <a:pt x="10" y="73"/>
                    <a:pt x="11" y="71"/>
                  </a:cubicBezTo>
                  <a:cubicBezTo>
                    <a:pt x="11" y="71"/>
                    <a:pt x="11" y="71"/>
                    <a:pt x="11" y="71"/>
                  </a:cubicBezTo>
                  <a:cubicBezTo>
                    <a:pt x="8" y="71"/>
                    <a:pt x="5" y="70"/>
                    <a:pt x="4" y="68"/>
                  </a:cubicBezTo>
                  <a:moveTo>
                    <a:pt x="29" y="0"/>
                  </a:moveTo>
                  <a:cubicBezTo>
                    <a:pt x="28" y="1"/>
                    <a:pt x="27" y="2"/>
                    <a:pt x="27" y="4"/>
                  </a:cubicBezTo>
                  <a:cubicBezTo>
                    <a:pt x="27" y="4"/>
                    <a:pt x="27" y="4"/>
                    <a:pt x="27" y="4"/>
                  </a:cubicBezTo>
                  <a:cubicBezTo>
                    <a:pt x="27" y="4"/>
                    <a:pt x="27" y="4"/>
                    <a:pt x="27" y="4"/>
                  </a:cubicBezTo>
                  <a:cubicBezTo>
                    <a:pt x="27" y="4"/>
                    <a:pt x="27" y="4"/>
                    <a:pt x="27" y="4"/>
                  </a:cubicBezTo>
                  <a:cubicBezTo>
                    <a:pt x="26" y="4"/>
                    <a:pt x="26" y="4"/>
                    <a:pt x="26" y="4"/>
                  </a:cubicBezTo>
                  <a:cubicBezTo>
                    <a:pt x="26" y="4"/>
                    <a:pt x="26" y="4"/>
                    <a:pt x="26" y="4"/>
                  </a:cubicBezTo>
                  <a:cubicBezTo>
                    <a:pt x="26" y="5"/>
                    <a:pt x="26" y="5"/>
                    <a:pt x="26" y="5"/>
                  </a:cubicBezTo>
                  <a:cubicBezTo>
                    <a:pt x="26" y="5"/>
                    <a:pt x="26" y="5"/>
                    <a:pt x="26" y="5"/>
                  </a:cubicBezTo>
                  <a:cubicBezTo>
                    <a:pt x="26" y="5"/>
                    <a:pt x="26" y="5"/>
                    <a:pt x="26" y="5"/>
                  </a:cubicBezTo>
                  <a:cubicBezTo>
                    <a:pt x="26" y="5"/>
                    <a:pt x="26" y="5"/>
                    <a:pt x="26" y="5"/>
                  </a:cubicBezTo>
                  <a:cubicBezTo>
                    <a:pt x="25" y="7"/>
                    <a:pt x="24" y="9"/>
                    <a:pt x="24" y="11"/>
                  </a:cubicBezTo>
                  <a:cubicBezTo>
                    <a:pt x="24" y="11"/>
                    <a:pt x="25" y="11"/>
                    <a:pt x="26" y="11"/>
                  </a:cubicBezTo>
                  <a:cubicBezTo>
                    <a:pt x="27" y="6"/>
                    <a:pt x="28" y="2"/>
                    <a:pt x="2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9" name="Google Shape;1799;p33"/>
            <p:cNvSpPr/>
            <p:nvPr/>
          </p:nvSpPr>
          <p:spPr>
            <a:xfrm>
              <a:off x="8197366" y="1975693"/>
              <a:ext cx="493283" cy="861836"/>
            </a:xfrm>
            <a:custGeom>
              <a:avLst/>
              <a:gdLst/>
              <a:ahLst/>
              <a:cxnLst/>
              <a:rect l="l" t="t" r="r" b="b"/>
              <a:pathLst>
                <a:path w="99" h="174" extrusionOk="0">
                  <a:moveTo>
                    <a:pt x="87" y="95"/>
                  </a:moveTo>
                  <a:cubicBezTo>
                    <a:pt x="75" y="77"/>
                    <a:pt x="67" y="57"/>
                    <a:pt x="63" y="37"/>
                  </a:cubicBezTo>
                  <a:cubicBezTo>
                    <a:pt x="62" y="26"/>
                    <a:pt x="60" y="13"/>
                    <a:pt x="49" y="6"/>
                  </a:cubicBezTo>
                  <a:cubicBezTo>
                    <a:pt x="39" y="0"/>
                    <a:pt x="23" y="2"/>
                    <a:pt x="15" y="10"/>
                  </a:cubicBezTo>
                  <a:cubicBezTo>
                    <a:pt x="9" y="18"/>
                    <a:pt x="9" y="28"/>
                    <a:pt x="9" y="37"/>
                  </a:cubicBezTo>
                  <a:cubicBezTo>
                    <a:pt x="9" y="45"/>
                    <a:pt x="9" y="54"/>
                    <a:pt x="7" y="62"/>
                  </a:cubicBezTo>
                  <a:cubicBezTo>
                    <a:pt x="4" y="73"/>
                    <a:pt x="0" y="85"/>
                    <a:pt x="5" y="96"/>
                  </a:cubicBezTo>
                  <a:cubicBezTo>
                    <a:pt x="11" y="108"/>
                    <a:pt x="28" y="115"/>
                    <a:pt x="39" y="124"/>
                  </a:cubicBezTo>
                  <a:cubicBezTo>
                    <a:pt x="57" y="139"/>
                    <a:pt x="63" y="161"/>
                    <a:pt x="83" y="174"/>
                  </a:cubicBezTo>
                  <a:cubicBezTo>
                    <a:pt x="88" y="161"/>
                    <a:pt x="93" y="149"/>
                    <a:pt x="96" y="136"/>
                  </a:cubicBezTo>
                  <a:cubicBezTo>
                    <a:pt x="98" y="129"/>
                    <a:pt x="99" y="122"/>
                    <a:pt x="98" y="116"/>
                  </a:cubicBezTo>
                  <a:cubicBezTo>
                    <a:pt x="96" y="108"/>
                    <a:pt x="91" y="101"/>
                    <a:pt x="87" y="95"/>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0" name="Google Shape;1800;p33"/>
            <p:cNvSpPr/>
            <p:nvPr/>
          </p:nvSpPr>
          <p:spPr>
            <a:xfrm>
              <a:off x="8204464" y="2423623"/>
              <a:ext cx="481944" cy="413910"/>
            </a:xfrm>
            <a:custGeom>
              <a:avLst/>
              <a:gdLst/>
              <a:ahLst/>
              <a:cxnLst/>
              <a:rect l="l" t="t" r="r" b="b"/>
              <a:pathLst>
                <a:path w="96" h="84" extrusionOk="0">
                  <a:moveTo>
                    <a:pt x="93" y="19"/>
                  </a:moveTo>
                  <a:cubicBezTo>
                    <a:pt x="92" y="24"/>
                    <a:pt x="91" y="28"/>
                    <a:pt x="90" y="32"/>
                  </a:cubicBezTo>
                  <a:cubicBezTo>
                    <a:pt x="87" y="45"/>
                    <a:pt x="82" y="58"/>
                    <a:pt x="77" y="70"/>
                  </a:cubicBezTo>
                  <a:cubicBezTo>
                    <a:pt x="60" y="59"/>
                    <a:pt x="53" y="41"/>
                    <a:pt x="40" y="26"/>
                  </a:cubicBezTo>
                  <a:cubicBezTo>
                    <a:pt x="33" y="24"/>
                    <a:pt x="26" y="21"/>
                    <a:pt x="20" y="17"/>
                  </a:cubicBezTo>
                  <a:cubicBezTo>
                    <a:pt x="13" y="12"/>
                    <a:pt x="7" y="6"/>
                    <a:pt x="0" y="0"/>
                  </a:cubicBezTo>
                  <a:cubicBezTo>
                    <a:pt x="1" y="2"/>
                    <a:pt x="1" y="4"/>
                    <a:pt x="2" y="6"/>
                  </a:cubicBezTo>
                  <a:cubicBezTo>
                    <a:pt x="8" y="18"/>
                    <a:pt x="25" y="25"/>
                    <a:pt x="36" y="34"/>
                  </a:cubicBezTo>
                  <a:cubicBezTo>
                    <a:pt x="54" y="49"/>
                    <a:pt x="60" y="71"/>
                    <a:pt x="80" y="84"/>
                  </a:cubicBezTo>
                  <a:cubicBezTo>
                    <a:pt x="85" y="71"/>
                    <a:pt x="90" y="59"/>
                    <a:pt x="93" y="46"/>
                  </a:cubicBezTo>
                  <a:cubicBezTo>
                    <a:pt x="95" y="39"/>
                    <a:pt x="96" y="32"/>
                    <a:pt x="95" y="26"/>
                  </a:cubicBezTo>
                  <a:cubicBezTo>
                    <a:pt x="94" y="23"/>
                    <a:pt x="94" y="21"/>
                    <a:pt x="93" y="1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1" name="Google Shape;1801;p33"/>
            <p:cNvSpPr/>
            <p:nvPr/>
          </p:nvSpPr>
          <p:spPr>
            <a:xfrm>
              <a:off x="8390143" y="2593722"/>
              <a:ext cx="79379" cy="90720"/>
            </a:xfrm>
            <a:custGeom>
              <a:avLst/>
              <a:gdLst/>
              <a:ahLst/>
              <a:cxnLst/>
              <a:rect l="l" t="t" r="r" b="b"/>
              <a:pathLst>
                <a:path w="16" h="19" extrusionOk="0">
                  <a:moveTo>
                    <a:pt x="0" y="0"/>
                  </a:moveTo>
                  <a:cubicBezTo>
                    <a:pt x="3" y="2"/>
                    <a:pt x="5" y="4"/>
                    <a:pt x="6" y="6"/>
                  </a:cubicBezTo>
                  <a:cubicBezTo>
                    <a:pt x="7" y="7"/>
                    <a:pt x="7" y="7"/>
                    <a:pt x="7" y="7"/>
                  </a:cubicBezTo>
                  <a:cubicBezTo>
                    <a:pt x="11" y="11"/>
                    <a:pt x="14" y="15"/>
                    <a:pt x="16" y="19"/>
                  </a:cubicBezTo>
                  <a:cubicBezTo>
                    <a:pt x="12" y="12"/>
                    <a:pt x="7" y="6"/>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2" name="Google Shape;1802;p33"/>
            <p:cNvSpPr/>
            <p:nvPr/>
          </p:nvSpPr>
          <p:spPr>
            <a:xfrm>
              <a:off x="8208706" y="2191152"/>
              <a:ext cx="289167" cy="487618"/>
            </a:xfrm>
            <a:custGeom>
              <a:avLst/>
              <a:gdLst/>
              <a:ahLst/>
              <a:cxnLst/>
              <a:rect l="l" t="t" r="r" b="b"/>
              <a:pathLst>
                <a:path w="58" h="98" extrusionOk="0">
                  <a:moveTo>
                    <a:pt x="6" y="0"/>
                  </a:moveTo>
                  <a:cubicBezTo>
                    <a:pt x="6" y="6"/>
                    <a:pt x="5" y="13"/>
                    <a:pt x="4" y="19"/>
                  </a:cubicBezTo>
                  <a:cubicBezTo>
                    <a:pt x="2" y="27"/>
                    <a:pt x="0" y="34"/>
                    <a:pt x="0" y="41"/>
                  </a:cubicBezTo>
                  <a:cubicBezTo>
                    <a:pt x="0" y="45"/>
                    <a:pt x="0" y="49"/>
                    <a:pt x="2" y="52"/>
                  </a:cubicBezTo>
                  <a:cubicBezTo>
                    <a:pt x="1" y="51"/>
                    <a:pt x="1" y="49"/>
                    <a:pt x="0" y="47"/>
                  </a:cubicBezTo>
                  <a:cubicBezTo>
                    <a:pt x="7" y="53"/>
                    <a:pt x="13" y="59"/>
                    <a:pt x="20" y="64"/>
                  </a:cubicBezTo>
                  <a:cubicBezTo>
                    <a:pt x="26" y="68"/>
                    <a:pt x="33" y="71"/>
                    <a:pt x="40" y="73"/>
                  </a:cubicBezTo>
                  <a:cubicBezTo>
                    <a:pt x="47" y="81"/>
                    <a:pt x="52" y="90"/>
                    <a:pt x="58" y="98"/>
                  </a:cubicBezTo>
                  <a:cubicBezTo>
                    <a:pt x="58" y="97"/>
                    <a:pt x="58" y="96"/>
                    <a:pt x="57" y="95"/>
                  </a:cubicBezTo>
                  <a:cubicBezTo>
                    <a:pt x="52" y="66"/>
                    <a:pt x="42" y="51"/>
                    <a:pt x="20" y="32"/>
                  </a:cubicBezTo>
                  <a:cubicBezTo>
                    <a:pt x="16" y="30"/>
                    <a:pt x="13" y="16"/>
                    <a:pt x="11" y="4"/>
                  </a:cubicBezTo>
                  <a:cubicBezTo>
                    <a:pt x="10" y="3"/>
                    <a:pt x="9" y="2"/>
                    <a:pt x="8" y="1"/>
                  </a:cubicBezTo>
                  <a:cubicBezTo>
                    <a:pt x="7" y="0"/>
                    <a:pt x="7" y="0"/>
                    <a:pt x="6"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3" name="Google Shape;1803;p33"/>
            <p:cNvSpPr/>
            <p:nvPr/>
          </p:nvSpPr>
          <p:spPr>
            <a:xfrm>
              <a:off x="8208706" y="2423623"/>
              <a:ext cx="391225" cy="413909"/>
            </a:xfrm>
            <a:custGeom>
              <a:avLst/>
              <a:gdLst/>
              <a:ahLst/>
              <a:cxnLst/>
              <a:rect l="l" t="t" r="r" b="b"/>
              <a:pathLst>
                <a:path w="78" h="83" extrusionOk="0">
                  <a:moveTo>
                    <a:pt x="0" y="0"/>
                  </a:moveTo>
                  <a:cubicBezTo>
                    <a:pt x="1" y="2"/>
                    <a:pt x="1" y="4"/>
                    <a:pt x="2" y="5"/>
                  </a:cubicBezTo>
                  <a:cubicBezTo>
                    <a:pt x="2" y="6"/>
                    <a:pt x="2" y="6"/>
                    <a:pt x="2" y="6"/>
                  </a:cubicBezTo>
                  <a:cubicBezTo>
                    <a:pt x="8" y="18"/>
                    <a:pt x="25" y="25"/>
                    <a:pt x="36" y="34"/>
                  </a:cubicBezTo>
                  <a:cubicBezTo>
                    <a:pt x="36" y="34"/>
                    <a:pt x="36" y="34"/>
                    <a:pt x="36" y="34"/>
                  </a:cubicBezTo>
                  <a:cubicBezTo>
                    <a:pt x="43" y="40"/>
                    <a:pt x="48" y="46"/>
                    <a:pt x="52" y="53"/>
                  </a:cubicBezTo>
                  <a:cubicBezTo>
                    <a:pt x="60" y="64"/>
                    <a:pt x="67" y="75"/>
                    <a:pt x="78" y="83"/>
                  </a:cubicBezTo>
                  <a:cubicBezTo>
                    <a:pt x="69" y="74"/>
                    <a:pt x="61" y="64"/>
                    <a:pt x="58" y="51"/>
                  </a:cubicBezTo>
                  <a:cubicBezTo>
                    <a:pt x="52" y="43"/>
                    <a:pt x="47" y="34"/>
                    <a:pt x="40" y="26"/>
                  </a:cubicBezTo>
                  <a:cubicBezTo>
                    <a:pt x="33" y="24"/>
                    <a:pt x="26" y="21"/>
                    <a:pt x="20" y="17"/>
                  </a:cubicBezTo>
                  <a:cubicBezTo>
                    <a:pt x="13" y="12"/>
                    <a:pt x="7" y="6"/>
                    <a:pt x="0"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4" name="Google Shape;1804;p33"/>
            <p:cNvSpPr/>
            <p:nvPr/>
          </p:nvSpPr>
          <p:spPr>
            <a:xfrm>
              <a:off x="8237057" y="1913325"/>
              <a:ext cx="39691" cy="45360"/>
            </a:xfrm>
            <a:custGeom>
              <a:avLst/>
              <a:gdLst/>
              <a:ahLst/>
              <a:cxnLst/>
              <a:rect l="l" t="t" r="r" b="b"/>
              <a:pathLst>
                <a:path w="8" h="9" extrusionOk="0">
                  <a:moveTo>
                    <a:pt x="8" y="0"/>
                  </a:moveTo>
                  <a:cubicBezTo>
                    <a:pt x="0" y="9"/>
                    <a:pt x="0" y="9"/>
                    <a:pt x="0" y="9"/>
                  </a:cubicBezTo>
                  <a:cubicBezTo>
                    <a:pt x="3" y="6"/>
                    <a:pt x="6" y="4"/>
                    <a:pt x="8"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5" name="Google Shape;1805;p33"/>
            <p:cNvSpPr/>
            <p:nvPr/>
          </p:nvSpPr>
          <p:spPr>
            <a:xfrm>
              <a:off x="8089682" y="1947434"/>
              <a:ext cx="1309751" cy="708748"/>
            </a:xfrm>
            <a:custGeom>
              <a:avLst/>
              <a:gdLst/>
              <a:ahLst/>
              <a:cxnLst/>
              <a:rect l="l" t="t" r="r" b="b"/>
              <a:pathLst>
                <a:path w="264" h="143" extrusionOk="0">
                  <a:moveTo>
                    <a:pt x="256" y="126"/>
                  </a:moveTo>
                  <a:cubicBezTo>
                    <a:pt x="241" y="115"/>
                    <a:pt x="225" y="106"/>
                    <a:pt x="209" y="98"/>
                  </a:cubicBezTo>
                  <a:cubicBezTo>
                    <a:pt x="198" y="93"/>
                    <a:pt x="186" y="88"/>
                    <a:pt x="177" y="80"/>
                  </a:cubicBezTo>
                  <a:cubicBezTo>
                    <a:pt x="166" y="71"/>
                    <a:pt x="159" y="57"/>
                    <a:pt x="146" y="51"/>
                  </a:cubicBezTo>
                  <a:cubicBezTo>
                    <a:pt x="140" y="48"/>
                    <a:pt x="132" y="47"/>
                    <a:pt x="125" y="44"/>
                  </a:cubicBezTo>
                  <a:cubicBezTo>
                    <a:pt x="106" y="38"/>
                    <a:pt x="94" y="19"/>
                    <a:pt x="77" y="9"/>
                  </a:cubicBezTo>
                  <a:cubicBezTo>
                    <a:pt x="61" y="0"/>
                    <a:pt x="41" y="0"/>
                    <a:pt x="25" y="8"/>
                  </a:cubicBezTo>
                  <a:cubicBezTo>
                    <a:pt x="31" y="2"/>
                    <a:pt x="31" y="2"/>
                    <a:pt x="31" y="2"/>
                  </a:cubicBezTo>
                  <a:cubicBezTo>
                    <a:pt x="26" y="4"/>
                    <a:pt x="21" y="6"/>
                    <a:pt x="17" y="9"/>
                  </a:cubicBezTo>
                  <a:cubicBezTo>
                    <a:pt x="8" y="13"/>
                    <a:pt x="0" y="21"/>
                    <a:pt x="3" y="30"/>
                  </a:cubicBezTo>
                  <a:cubicBezTo>
                    <a:pt x="6" y="40"/>
                    <a:pt x="20" y="40"/>
                    <a:pt x="29" y="45"/>
                  </a:cubicBezTo>
                  <a:cubicBezTo>
                    <a:pt x="38" y="51"/>
                    <a:pt x="42" y="63"/>
                    <a:pt x="49" y="72"/>
                  </a:cubicBezTo>
                  <a:cubicBezTo>
                    <a:pt x="62" y="89"/>
                    <a:pt x="87" y="92"/>
                    <a:pt x="108" y="97"/>
                  </a:cubicBezTo>
                  <a:cubicBezTo>
                    <a:pt x="157" y="109"/>
                    <a:pt x="201" y="143"/>
                    <a:pt x="251" y="143"/>
                  </a:cubicBezTo>
                  <a:cubicBezTo>
                    <a:pt x="255" y="143"/>
                    <a:pt x="260" y="142"/>
                    <a:pt x="262" y="138"/>
                  </a:cubicBezTo>
                  <a:cubicBezTo>
                    <a:pt x="264" y="134"/>
                    <a:pt x="260" y="129"/>
                    <a:pt x="256" y="126"/>
                  </a:cubicBezTo>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6" name="Google Shape;1806;p33"/>
            <p:cNvSpPr/>
            <p:nvPr/>
          </p:nvSpPr>
          <p:spPr>
            <a:xfrm>
              <a:off x="9071962" y="2434962"/>
              <a:ext cx="317515" cy="221131"/>
            </a:xfrm>
            <a:custGeom>
              <a:avLst/>
              <a:gdLst/>
              <a:ahLst/>
              <a:cxnLst/>
              <a:rect l="l" t="t" r="r" b="b"/>
              <a:pathLst>
                <a:path w="64" h="45" extrusionOk="0">
                  <a:moveTo>
                    <a:pt x="56" y="28"/>
                  </a:moveTo>
                  <a:cubicBezTo>
                    <a:pt x="41" y="17"/>
                    <a:pt x="25" y="8"/>
                    <a:pt x="9" y="0"/>
                  </a:cubicBezTo>
                  <a:cubicBezTo>
                    <a:pt x="9" y="0"/>
                    <a:pt x="9" y="0"/>
                    <a:pt x="9" y="0"/>
                  </a:cubicBezTo>
                  <a:cubicBezTo>
                    <a:pt x="21" y="6"/>
                    <a:pt x="33" y="14"/>
                    <a:pt x="44" y="23"/>
                  </a:cubicBezTo>
                  <a:cubicBezTo>
                    <a:pt x="48" y="25"/>
                    <a:pt x="52" y="30"/>
                    <a:pt x="50" y="34"/>
                  </a:cubicBezTo>
                  <a:cubicBezTo>
                    <a:pt x="49" y="38"/>
                    <a:pt x="44" y="39"/>
                    <a:pt x="40" y="39"/>
                  </a:cubicBezTo>
                  <a:cubicBezTo>
                    <a:pt x="26" y="39"/>
                    <a:pt x="0" y="35"/>
                    <a:pt x="0" y="35"/>
                  </a:cubicBezTo>
                  <a:cubicBezTo>
                    <a:pt x="17" y="41"/>
                    <a:pt x="33" y="45"/>
                    <a:pt x="51" y="45"/>
                  </a:cubicBezTo>
                  <a:cubicBezTo>
                    <a:pt x="55" y="45"/>
                    <a:pt x="60" y="44"/>
                    <a:pt x="62" y="40"/>
                  </a:cubicBezTo>
                  <a:cubicBezTo>
                    <a:pt x="64" y="36"/>
                    <a:pt x="60" y="31"/>
                    <a:pt x="56" y="28"/>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7" name="Google Shape;1807;p33"/>
            <p:cNvSpPr/>
            <p:nvPr/>
          </p:nvSpPr>
          <p:spPr>
            <a:xfrm>
              <a:off x="8594259" y="2094764"/>
              <a:ext cx="56699" cy="45360"/>
            </a:xfrm>
            <a:custGeom>
              <a:avLst/>
              <a:gdLst/>
              <a:ahLst/>
              <a:cxnLst/>
              <a:rect l="l" t="t" r="r" b="b"/>
              <a:pathLst>
                <a:path w="12" h="9" extrusionOk="0">
                  <a:moveTo>
                    <a:pt x="0" y="0"/>
                  </a:moveTo>
                  <a:cubicBezTo>
                    <a:pt x="4" y="4"/>
                    <a:pt x="8" y="7"/>
                    <a:pt x="12" y="9"/>
                  </a:cubicBezTo>
                  <a:cubicBezTo>
                    <a:pt x="12" y="9"/>
                    <a:pt x="12" y="9"/>
                    <a:pt x="12" y="9"/>
                  </a:cubicBezTo>
                  <a:cubicBezTo>
                    <a:pt x="11" y="9"/>
                    <a:pt x="10" y="8"/>
                    <a:pt x="9" y="7"/>
                  </a:cubicBezTo>
                  <a:cubicBezTo>
                    <a:pt x="8" y="7"/>
                    <a:pt x="8" y="7"/>
                    <a:pt x="8" y="7"/>
                  </a:cubicBezTo>
                  <a:cubicBezTo>
                    <a:pt x="6" y="5"/>
                    <a:pt x="3" y="3"/>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8" name="Google Shape;1808;p33"/>
            <p:cNvSpPr/>
            <p:nvPr/>
          </p:nvSpPr>
          <p:spPr>
            <a:xfrm>
              <a:off x="8327775" y="2304551"/>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9" name="Google Shape;1809;p33"/>
            <p:cNvSpPr/>
            <p:nvPr/>
          </p:nvSpPr>
          <p:spPr>
            <a:xfrm>
              <a:off x="8945794" y="2332903"/>
              <a:ext cx="215457" cy="119071"/>
            </a:xfrm>
            <a:custGeom>
              <a:avLst/>
              <a:gdLst/>
              <a:ahLst/>
              <a:cxnLst/>
              <a:rect l="l" t="t" r="r" b="b"/>
              <a:pathLst>
                <a:path w="43" h="24" extrusionOk="0">
                  <a:moveTo>
                    <a:pt x="2" y="2"/>
                  </a:moveTo>
                  <a:cubicBezTo>
                    <a:pt x="2" y="2"/>
                    <a:pt x="3" y="2"/>
                    <a:pt x="3" y="2"/>
                  </a:cubicBezTo>
                  <a:cubicBezTo>
                    <a:pt x="12" y="10"/>
                    <a:pt x="24" y="15"/>
                    <a:pt x="35" y="20"/>
                  </a:cubicBezTo>
                  <a:cubicBezTo>
                    <a:pt x="35" y="20"/>
                    <a:pt x="35" y="20"/>
                    <a:pt x="35" y="20"/>
                  </a:cubicBezTo>
                  <a:cubicBezTo>
                    <a:pt x="35" y="20"/>
                    <a:pt x="35" y="20"/>
                    <a:pt x="35" y="20"/>
                  </a:cubicBezTo>
                  <a:cubicBezTo>
                    <a:pt x="38" y="21"/>
                    <a:pt x="40" y="23"/>
                    <a:pt x="43" y="24"/>
                  </a:cubicBezTo>
                  <a:cubicBezTo>
                    <a:pt x="40" y="23"/>
                    <a:pt x="38" y="21"/>
                    <a:pt x="35" y="20"/>
                  </a:cubicBezTo>
                  <a:cubicBezTo>
                    <a:pt x="24" y="15"/>
                    <a:pt x="12" y="10"/>
                    <a:pt x="3" y="2"/>
                  </a:cubicBezTo>
                  <a:cubicBezTo>
                    <a:pt x="3" y="2"/>
                    <a:pt x="2" y="2"/>
                    <a:pt x="2" y="2"/>
                  </a:cubicBezTo>
                  <a:moveTo>
                    <a:pt x="1" y="1"/>
                  </a:moveTo>
                  <a:cubicBezTo>
                    <a:pt x="1" y="1"/>
                    <a:pt x="2" y="1"/>
                    <a:pt x="2" y="2"/>
                  </a:cubicBezTo>
                  <a:cubicBezTo>
                    <a:pt x="2" y="1"/>
                    <a:pt x="1" y="1"/>
                    <a:pt x="1" y="1"/>
                  </a:cubicBezTo>
                  <a:moveTo>
                    <a:pt x="0" y="0"/>
                  </a:moveTo>
                  <a:cubicBezTo>
                    <a:pt x="1" y="0"/>
                    <a:pt x="1" y="0"/>
                    <a:pt x="1" y="1"/>
                  </a:cubicBezTo>
                  <a:cubicBezTo>
                    <a:pt x="1" y="0"/>
                    <a:pt x="1"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0" name="Google Shape;1810;p33"/>
            <p:cNvSpPr/>
            <p:nvPr/>
          </p:nvSpPr>
          <p:spPr>
            <a:xfrm>
              <a:off x="8571580" y="2417951"/>
              <a:ext cx="39691" cy="5672"/>
            </a:xfrm>
            <a:custGeom>
              <a:avLst/>
              <a:gdLst/>
              <a:ahLst/>
              <a:cxnLst/>
              <a:rect l="l" t="t" r="r" b="b"/>
              <a:pathLst>
                <a:path w="8" h="1" extrusionOk="0">
                  <a:moveTo>
                    <a:pt x="0" y="0"/>
                  </a:moveTo>
                  <a:cubicBezTo>
                    <a:pt x="2" y="0"/>
                    <a:pt x="3" y="0"/>
                    <a:pt x="5" y="1"/>
                  </a:cubicBezTo>
                  <a:cubicBezTo>
                    <a:pt x="6" y="1"/>
                    <a:pt x="7" y="1"/>
                    <a:pt x="8" y="1"/>
                  </a:cubicBezTo>
                  <a:cubicBezTo>
                    <a:pt x="5" y="1"/>
                    <a:pt x="3"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1" name="Google Shape;1811;p33"/>
            <p:cNvSpPr/>
            <p:nvPr/>
          </p:nvSpPr>
          <p:spPr>
            <a:xfrm>
              <a:off x="8248397" y="2066413"/>
              <a:ext cx="1077283" cy="589677"/>
            </a:xfrm>
            <a:custGeom>
              <a:avLst/>
              <a:gdLst/>
              <a:ahLst/>
              <a:cxnLst/>
              <a:rect l="l" t="t" r="r" b="b"/>
              <a:pathLst>
                <a:path w="216" h="119" extrusionOk="0">
                  <a:moveTo>
                    <a:pt x="51" y="0"/>
                  </a:moveTo>
                  <a:cubicBezTo>
                    <a:pt x="51" y="0"/>
                    <a:pt x="51" y="0"/>
                    <a:pt x="51" y="0"/>
                  </a:cubicBezTo>
                  <a:cubicBezTo>
                    <a:pt x="51" y="0"/>
                    <a:pt x="51" y="0"/>
                    <a:pt x="51" y="0"/>
                  </a:cubicBezTo>
                  <a:cubicBezTo>
                    <a:pt x="51" y="0"/>
                    <a:pt x="51" y="0"/>
                    <a:pt x="51" y="0"/>
                  </a:cubicBezTo>
                  <a:cubicBezTo>
                    <a:pt x="52" y="1"/>
                    <a:pt x="52" y="3"/>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ubicBezTo>
                    <a:pt x="54" y="14"/>
                    <a:pt x="50" y="24"/>
                    <a:pt x="53" y="32"/>
                  </a:cubicBezTo>
                  <a:cubicBezTo>
                    <a:pt x="53" y="32"/>
                    <a:pt x="52" y="32"/>
                    <a:pt x="52" y="32"/>
                  </a:cubicBezTo>
                  <a:cubicBezTo>
                    <a:pt x="53" y="33"/>
                    <a:pt x="53" y="34"/>
                    <a:pt x="53" y="35"/>
                  </a:cubicBezTo>
                  <a:cubicBezTo>
                    <a:pt x="56" y="40"/>
                    <a:pt x="61" y="43"/>
                    <a:pt x="65" y="47"/>
                  </a:cubicBezTo>
                  <a:cubicBezTo>
                    <a:pt x="69" y="51"/>
                    <a:pt x="72" y="57"/>
                    <a:pt x="72" y="62"/>
                  </a:cubicBezTo>
                  <a:cubicBezTo>
                    <a:pt x="72" y="62"/>
                    <a:pt x="72" y="62"/>
                    <a:pt x="72" y="62"/>
                  </a:cubicBezTo>
                  <a:cubicBezTo>
                    <a:pt x="72" y="62"/>
                    <a:pt x="72" y="62"/>
                    <a:pt x="72" y="62"/>
                  </a:cubicBezTo>
                  <a:cubicBezTo>
                    <a:pt x="72" y="62"/>
                    <a:pt x="72" y="62"/>
                    <a:pt x="72" y="62"/>
                  </a:cubicBezTo>
                  <a:cubicBezTo>
                    <a:pt x="72" y="62"/>
                    <a:pt x="72" y="62"/>
                    <a:pt x="72" y="63"/>
                  </a:cubicBezTo>
                  <a:cubicBezTo>
                    <a:pt x="71" y="64"/>
                    <a:pt x="71" y="66"/>
                    <a:pt x="69" y="67"/>
                  </a:cubicBezTo>
                  <a:cubicBezTo>
                    <a:pt x="69" y="67"/>
                    <a:pt x="69" y="67"/>
                    <a:pt x="69" y="67"/>
                  </a:cubicBezTo>
                  <a:cubicBezTo>
                    <a:pt x="69" y="67"/>
                    <a:pt x="69" y="67"/>
                    <a:pt x="69" y="67"/>
                  </a:cubicBezTo>
                  <a:cubicBezTo>
                    <a:pt x="68" y="67"/>
                    <a:pt x="68" y="67"/>
                    <a:pt x="68" y="67"/>
                  </a:cubicBezTo>
                  <a:cubicBezTo>
                    <a:pt x="66" y="67"/>
                    <a:pt x="65" y="66"/>
                    <a:pt x="64" y="66"/>
                  </a:cubicBezTo>
                  <a:cubicBezTo>
                    <a:pt x="64" y="66"/>
                    <a:pt x="64" y="66"/>
                    <a:pt x="64" y="66"/>
                  </a:cubicBezTo>
                  <a:cubicBezTo>
                    <a:pt x="64" y="66"/>
                    <a:pt x="64" y="66"/>
                    <a:pt x="63" y="66"/>
                  </a:cubicBezTo>
                  <a:cubicBezTo>
                    <a:pt x="52" y="61"/>
                    <a:pt x="41" y="56"/>
                    <a:pt x="32" y="48"/>
                  </a:cubicBezTo>
                  <a:cubicBezTo>
                    <a:pt x="28" y="44"/>
                    <a:pt x="25" y="39"/>
                    <a:pt x="21" y="35"/>
                  </a:cubicBezTo>
                  <a:cubicBezTo>
                    <a:pt x="15" y="30"/>
                    <a:pt x="8" y="28"/>
                    <a:pt x="0" y="26"/>
                  </a:cubicBezTo>
                  <a:cubicBezTo>
                    <a:pt x="0" y="26"/>
                    <a:pt x="0" y="26"/>
                    <a:pt x="0" y="26"/>
                  </a:cubicBezTo>
                  <a:cubicBezTo>
                    <a:pt x="6" y="32"/>
                    <a:pt x="9" y="41"/>
                    <a:pt x="15" y="48"/>
                  </a:cubicBezTo>
                  <a:cubicBezTo>
                    <a:pt x="15" y="48"/>
                    <a:pt x="15" y="48"/>
                    <a:pt x="15" y="48"/>
                  </a:cubicBezTo>
                  <a:cubicBezTo>
                    <a:pt x="15" y="48"/>
                    <a:pt x="15" y="48"/>
                    <a:pt x="15" y="48"/>
                  </a:cubicBezTo>
                  <a:cubicBezTo>
                    <a:pt x="16" y="50"/>
                    <a:pt x="18" y="52"/>
                    <a:pt x="20" y="53"/>
                  </a:cubicBezTo>
                  <a:cubicBezTo>
                    <a:pt x="20" y="54"/>
                    <a:pt x="20" y="54"/>
                    <a:pt x="20" y="54"/>
                  </a:cubicBezTo>
                  <a:cubicBezTo>
                    <a:pt x="22" y="55"/>
                    <a:pt x="23" y="56"/>
                    <a:pt x="25" y="57"/>
                  </a:cubicBezTo>
                  <a:cubicBezTo>
                    <a:pt x="26" y="58"/>
                    <a:pt x="26" y="58"/>
                    <a:pt x="26" y="58"/>
                  </a:cubicBezTo>
                  <a:cubicBezTo>
                    <a:pt x="28" y="59"/>
                    <a:pt x="30" y="60"/>
                    <a:pt x="32" y="61"/>
                  </a:cubicBezTo>
                  <a:cubicBezTo>
                    <a:pt x="33" y="62"/>
                    <a:pt x="33" y="62"/>
                    <a:pt x="33" y="62"/>
                  </a:cubicBezTo>
                  <a:cubicBezTo>
                    <a:pt x="35" y="62"/>
                    <a:pt x="37" y="63"/>
                    <a:pt x="39" y="64"/>
                  </a:cubicBezTo>
                  <a:cubicBezTo>
                    <a:pt x="39" y="64"/>
                    <a:pt x="39" y="64"/>
                    <a:pt x="40" y="64"/>
                  </a:cubicBezTo>
                  <a:cubicBezTo>
                    <a:pt x="42" y="65"/>
                    <a:pt x="44" y="66"/>
                    <a:pt x="46" y="66"/>
                  </a:cubicBezTo>
                  <a:cubicBezTo>
                    <a:pt x="47" y="67"/>
                    <a:pt x="47" y="67"/>
                    <a:pt x="47" y="67"/>
                  </a:cubicBezTo>
                  <a:cubicBezTo>
                    <a:pt x="49" y="67"/>
                    <a:pt x="51" y="68"/>
                    <a:pt x="53" y="68"/>
                  </a:cubicBezTo>
                  <a:cubicBezTo>
                    <a:pt x="54" y="68"/>
                    <a:pt x="54" y="68"/>
                    <a:pt x="55" y="69"/>
                  </a:cubicBezTo>
                  <a:cubicBezTo>
                    <a:pt x="56" y="69"/>
                    <a:pt x="58" y="69"/>
                    <a:pt x="60" y="70"/>
                  </a:cubicBezTo>
                  <a:cubicBezTo>
                    <a:pt x="61" y="70"/>
                    <a:pt x="63" y="70"/>
                    <a:pt x="64" y="71"/>
                  </a:cubicBezTo>
                  <a:cubicBezTo>
                    <a:pt x="67" y="71"/>
                    <a:pt x="69" y="72"/>
                    <a:pt x="72" y="72"/>
                  </a:cubicBezTo>
                  <a:cubicBezTo>
                    <a:pt x="73" y="73"/>
                    <a:pt x="73" y="73"/>
                    <a:pt x="74" y="73"/>
                  </a:cubicBezTo>
                  <a:cubicBezTo>
                    <a:pt x="122" y="85"/>
                    <a:pt x="166" y="118"/>
                    <a:pt x="216" y="119"/>
                  </a:cubicBezTo>
                  <a:cubicBezTo>
                    <a:pt x="199" y="118"/>
                    <a:pt x="182" y="114"/>
                    <a:pt x="166" y="109"/>
                  </a:cubicBezTo>
                  <a:cubicBezTo>
                    <a:pt x="166" y="109"/>
                    <a:pt x="191" y="113"/>
                    <a:pt x="205" y="113"/>
                  </a:cubicBezTo>
                  <a:cubicBezTo>
                    <a:pt x="205" y="113"/>
                    <a:pt x="205" y="113"/>
                    <a:pt x="206" y="113"/>
                  </a:cubicBezTo>
                  <a:cubicBezTo>
                    <a:pt x="209" y="113"/>
                    <a:pt x="213" y="112"/>
                    <a:pt x="215" y="109"/>
                  </a:cubicBezTo>
                  <a:cubicBezTo>
                    <a:pt x="205" y="107"/>
                    <a:pt x="195" y="105"/>
                    <a:pt x="184" y="104"/>
                  </a:cubicBezTo>
                  <a:cubicBezTo>
                    <a:pt x="171" y="103"/>
                    <a:pt x="162" y="96"/>
                    <a:pt x="149" y="93"/>
                  </a:cubicBezTo>
                  <a:cubicBezTo>
                    <a:pt x="133" y="89"/>
                    <a:pt x="123" y="77"/>
                    <a:pt x="108" y="73"/>
                  </a:cubicBezTo>
                  <a:cubicBezTo>
                    <a:pt x="96" y="70"/>
                    <a:pt x="85" y="64"/>
                    <a:pt x="76" y="55"/>
                  </a:cubicBezTo>
                  <a:cubicBezTo>
                    <a:pt x="69" y="49"/>
                    <a:pt x="63" y="43"/>
                    <a:pt x="57" y="36"/>
                  </a:cubicBezTo>
                  <a:cubicBezTo>
                    <a:pt x="59" y="31"/>
                    <a:pt x="62" y="27"/>
                    <a:pt x="67" y="26"/>
                  </a:cubicBezTo>
                  <a:cubicBezTo>
                    <a:pt x="69" y="26"/>
                    <a:pt x="70" y="25"/>
                    <a:pt x="72" y="25"/>
                  </a:cubicBezTo>
                  <a:cubicBezTo>
                    <a:pt x="75" y="25"/>
                    <a:pt x="78" y="26"/>
                    <a:pt x="81" y="28"/>
                  </a:cubicBezTo>
                  <a:cubicBezTo>
                    <a:pt x="88" y="35"/>
                    <a:pt x="95" y="43"/>
                    <a:pt x="103" y="47"/>
                  </a:cubicBezTo>
                  <a:cubicBezTo>
                    <a:pt x="112" y="51"/>
                    <a:pt x="122" y="53"/>
                    <a:pt x="131" y="57"/>
                  </a:cubicBezTo>
                  <a:cubicBezTo>
                    <a:pt x="141" y="61"/>
                    <a:pt x="154" y="69"/>
                    <a:pt x="164" y="74"/>
                  </a:cubicBezTo>
                  <a:cubicBezTo>
                    <a:pt x="172" y="78"/>
                    <a:pt x="178" y="79"/>
                    <a:pt x="185" y="80"/>
                  </a:cubicBezTo>
                  <a:cubicBezTo>
                    <a:pt x="182" y="78"/>
                    <a:pt x="178" y="76"/>
                    <a:pt x="175" y="74"/>
                  </a:cubicBezTo>
                  <a:cubicBezTo>
                    <a:pt x="164" y="69"/>
                    <a:pt x="152" y="64"/>
                    <a:pt x="143" y="56"/>
                  </a:cubicBezTo>
                  <a:cubicBezTo>
                    <a:pt x="143" y="56"/>
                    <a:pt x="142" y="56"/>
                    <a:pt x="142" y="56"/>
                  </a:cubicBezTo>
                  <a:cubicBezTo>
                    <a:pt x="142" y="56"/>
                    <a:pt x="142" y="56"/>
                    <a:pt x="142" y="56"/>
                  </a:cubicBezTo>
                  <a:cubicBezTo>
                    <a:pt x="142" y="55"/>
                    <a:pt x="141" y="55"/>
                    <a:pt x="141" y="55"/>
                  </a:cubicBezTo>
                  <a:cubicBezTo>
                    <a:pt x="141" y="55"/>
                    <a:pt x="141" y="55"/>
                    <a:pt x="141" y="55"/>
                  </a:cubicBezTo>
                  <a:cubicBezTo>
                    <a:pt x="141" y="54"/>
                    <a:pt x="141" y="54"/>
                    <a:pt x="140" y="54"/>
                  </a:cubicBezTo>
                  <a:cubicBezTo>
                    <a:pt x="134" y="48"/>
                    <a:pt x="129" y="41"/>
                    <a:pt x="124" y="35"/>
                  </a:cubicBezTo>
                  <a:cubicBezTo>
                    <a:pt x="123" y="35"/>
                    <a:pt x="123" y="34"/>
                    <a:pt x="122" y="34"/>
                  </a:cubicBezTo>
                  <a:cubicBezTo>
                    <a:pt x="122" y="33"/>
                    <a:pt x="121" y="33"/>
                    <a:pt x="120" y="32"/>
                  </a:cubicBezTo>
                  <a:cubicBezTo>
                    <a:pt x="120" y="32"/>
                    <a:pt x="119" y="31"/>
                    <a:pt x="118" y="30"/>
                  </a:cubicBezTo>
                  <a:cubicBezTo>
                    <a:pt x="118" y="30"/>
                    <a:pt x="117" y="30"/>
                    <a:pt x="117" y="29"/>
                  </a:cubicBezTo>
                  <a:cubicBezTo>
                    <a:pt x="116" y="29"/>
                    <a:pt x="116" y="29"/>
                    <a:pt x="116" y="29"/>
                  </a:cubicBezTo>
                  <a:cubicBezTo>
                    <a:pt x="112" y="31"/>
                    <a:pt x="108" y="32"/>
                    <a:pt x="104" y="32"/>
                  </a:cubicBezTo>
                  <a:cubicBezTo>
                    <a:pt x="98" y="32"/>
                    <a:pt x="92" y="30"/>
                    <a:pt x="88" y="26"/>
                  </a:cubicBezTo>
                  <a:cubicBezTo>
                    <a:pt x="85" y="23"/>
                    <a:pt x="83" y="19"/>
                    <a:pt x="81" y="15"/>
                  </a:cubicBezTo>
                  <a:cubicBezTo>
                    <a:pt x="77" y="13"/>
                    <a:pt x="73" y="10"/>
                    <a:pt x="69" y="6"/>
                  </a:cubicBezTo>
                  <a:cubicBezTo>
                    <a:pt x="68" y="6"/>
                    <a:pt x="66" y="5"/>
                    <a:pt x="64" y="5"/>
                  </a:cubicBezTo>
                  <a:cubicBezTo>
                    <a:pt x="64" y="5"/>
                    <a:pt x="64" y="5"/>
                    <a:pt x="64" y="5"/>
                  </a:cubicBezTo>
                  <a:cubicBezTo>
                    <a:pt x="60" y="3"/>
                    <a:pt x="56" y="1"/>
                    <a:pt x="51" y="0"/>
                  </a:cubicBezTo>
                </a:path>
              </a:pathLst>
            </a:custGeom>
            <a:solidFill>
              <a:srgbClr val="B9222F">
                <a:alpha val="2975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2" name="Google Shape;1812;p33"/>
            <p:cNvSpPr/>
            <p:nvPr/>
          </p:nvSpPr>
          <p:spPr>
            <a:xfrm>
              <a:off x="9382378" y="2633410"/>
              <a:ext cx="0" cy="0"/>
            </a:xfrm>
            <a:custGeom>
              <a:avLst/>
              <a:gdLst/>
              <a:ahLst/>
              <a:cxnLst/>
              <a:rect l="l" t="t" r="r" b="b"/>
              <a:pathLst>
                <a:path w="120000" h="120000" extrusionOk="0">
                  <a:moveTo>
                    <a:pt x="0" y="0"/>
                  </a:moveTo>
                  <a:cubicBezTo>
                    <a:pt x="0" y="0"/>
                    <a:pt x="0" y="0"/>
                    <a:pt x="0" y="0"/>
                  </a:cubicBezTo>
                  <a:cubicBezTo>
                    <a:pt x="0" y="0"/>
                    <a:pt x="0" y="0"/>
                    <a:pt x="0" y="0"/>
                  </a:cubicBezTo>
                </a:path>
              </a:pathLst>
            </a:custGeom>
            <a:solidFill>
              <a:srgbClr val="E8A5C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3" name="Google Shape;1813;p33"/>
            <p:cNvSpPr/>
            <p:nvPr/>
          </p:nvSpPr>
          <p:spPr>
            <a:xfrm>
              <a:off x="9325679" y="2656090"/>
              <a:ext cx="5400" cy="5400"/>
            </a:xfrm>
            <a:prstGeom prst="ellipse">
              <a:avLst/>
            </a:pr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4" name="Google Shape;1814;p33"/>
            <p:cNvSpPr/>
            <p:nvPr/>
          </p:nvSpPr>
          <p:spPr>
            <a:xfrm>
              <a:off x="9076203" y="2434962"/>
              <a:ext cx="306175" cy="221131"/>
            </a:xfrm>
            <a:custGeom>
              <a:avLst/>
              <a:gdLst/>
              <a:ahLst/>
              <a:cxnLst/>
              <a:rect l="l" t="t" r="r" b="b"/>
              <a:pathLst>
                <a:path w="62" h="45" extrusionOk="0">
                  <a:moveTo>
                    <a:pt x="0" y="35"/>
                  </a:moveTo>
                  <a:cubicBezTo>
                    <a:pt x="16" y="40"/>
                    <a:pt x="33" y="44"/>
                    <a:pt x="50" y="45"/>
                  </a:cubicBezTo>
                  <a:cubicBezTo>
                    <a:pt x="50" y="45"/>
                    <a:pt x="50" y="45"/>
                    <a:pt x="50" y="45"/>
                  </a:cubicBezTo>
                  <a:cubicBezTo>
                    <a:pt x="50" y="45"/>
                    <a:pt x="50" y="45"/>
                    <a:pt x="51" y="45"/>
                  </a:cubicBezTo>
                  <a:cubicBezTo>
                    <a:pt x="51" y="45"/>
                    <a:pt x="51" y="45"/>
                    <a:pt x="51" y="45"/>
                  </a:cubicBezTo>
                  <a:cubicBezTo>
                    <a:pt x="51" y="45"/>
                    <a:pt x="51" y="45"/>
                    <a:pt x="51" y="45"/>
                  </a:cubicBezTo>
                  <a:cubicBezTo>
                    <a:pt x="55" y="45"/>
                    <a:pt x="60" y="44"/>
                    <a:pt x="62" y="40"/>
                  </a:cubicBezTo>
                  <a:cubicBezTo>
                    <a:pt x="62" y="40"/>
                    <a:pt x="62" y="40"/>
                    <a:pt x="62" y="40"/>
                  </a:cubicBezTo>
                  <a:cubicBezTo>
                    <a:pt x="62" y="40"/>
                    <a:pt x="62" y="40"/>
                    <a:pt x="62" y="40"/>
                  </a:cubicBezTo>
                  <a:cubicBezTo>
                    <a:pt x="62" y="39"/>
                    <a:pt x="62" y="39"/>
                    <a:pt x="62" y="38"/>
                  </a:cubicBezTo>
                  <a:cubicBezTo>
                    <a:pt x="58" y="37"/>
                    <a:pt x="54" y="36"/>
                    <a:pt x="49" y="35"/>
                  </a:cubicBezTo>
                  <a:cubicBezTo>
                    <a:pt x="47" y="38"/>
                    <a:pt x="43" y="39"/>
                    <a:pt x="40" y="39"/>
                  </a:cubicBezTo>
                  <a:cubicBezTo>
                    <a:pt x="39" y="39"/>
                    <a:pt x="39" y="39"/>
                    <a:pt x="39" y="39"/>
                  </a:cubicBezTo>
                  <a:cubicBezTo>
                    <a:pt x="25" y="39"/>
                    <a:pt x="0" y="35"/>
                    <a:pt x="0" y="35"/>
                  </a:cubicBezTo>
                  <a:moveTo>
                    <a:pt x="9" y="0"/>
                  </a:moveTo>
                  <a:cubicBezTo>
                    <a:pt x="9" y="0"/>
                    <a:pt x="9" y="0"/>
                    <a:pt x="9" y="0"/>
                  </a:cubicBezTo>
                  <a:cubicBezTo>
                    <a:pt x="12" y="2"/>
                    <a:pt x="16" y="4"/>
                    <a:pt x="19" y="6"/>
                  </a:cubicBezTo>
                  <a:cubicBezTo>
                    <a:pt x="20" y="6"/>
                    <a:pt x="20" y="6"/>
                    <a:pt x="21" y="6"/>
                  </a:cubicBezTo>
                  <a:cubicBezTo>
                    <a:pt x="20" y="5"/>
                    <a:pt x="18" y="5"/>
                    <a:pt x="17" y="4"/>
                  </a:cubicBezTo>
                  <a:cubicBezTo>
                    <a:pt x="14" y="3"/>
                    <a:pt x="12" y="1"/>
                    <a:pt x="9" y="0"/>
                  </a:cubicBezTo>
                  <a:cubicBezTo>
                    <a:pt x="9" y="0"/>
                    <a:pt x="9" y="0"/>
                    <a:pt x="9"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5" name="Google Shape;1815;p33"/>
            <p:cNvSpPr/>
            <p:nvPr/>
          </p:nvSpPr>
          <p:spPr>
            <a:xfrm>
              <a:off x="8066960" y="1947345"/>
              <a:ext cx="544311" cy="453598"/>
            </a:xfrm>
            <a:custGeom>
              <a:avLst/>
              <a:gdLst/>
              <a:ahLst/>
              <a:cxnLst/>
              <a:rect l="l" t="t" r="r" b="b"/>
              <a:pathLst>
                <a:path w="110" h="91" extrusionOk="0">
                  <a:moveTo>
                    <a:pt x="90" y="59"/>
                  </a:moveTo>
                  <a:cubicBezTo>
                    <a:pt x="86" y="49"/>
                    <a:pt x="91" y="38"/>
                    <a:pt x="89" y="28"/>
                  </a:cubicBezTo>
                  <a:cubicBezTo>
                    <a:pt x="88" y="20"/>
                    <a:pt x="81" y="13"/>
                    <a:pt x="74" y="9"/>
                  </a:cubicBezTo>
                  <a:cubicBezTo>
                    <a:pt x="67" y="5"/>
                    <a:pt x="58" y="3"/>
                    <a:pt x="50" y="2"/>
                  </a:cubicBezTo>
                  <a:cubicBezTo>
                    <a:pt x="41" y="1"/>
                    <a:pt x="31" y="0"/>
                    <a:pt x="23" y="4"/>
                  </a:cubicBezTo>
                  <a:cubicBezTo>
                    <a:pt x="19" y="6"/>
                    <a:pt x="16" y="9"/>
                    <a:pt x="13" y="11"/>
                  </a:cubicBezTo>
                  <a:cubicBezTo>
                    <a:pt x="9" y="15"/>
                    <a:pt x="5" y="18"/>
                    <a:pt x="3" y="23"/>
                  </a:cubicBezTo>
                  <a:cubicBezTo>
                    <a:pt x="0" y="28"/>
                    <a:pt x="0" y="34"/>
                    <a:pt x="4" y="38"/>
                  </a:cubicBezTo>
                  <a:cubicBezTo>
                    <a:pt x="6" y="40"/>
                    <a:pt x="9" y="41"/>
                    <a:pt x="12" y="42"/>
                  </a:cubicBezTo>
                  <a:cubicBezTo>
                    <a:pt x="20" y="44"/>
                    <a:pt x="29" y="47"/>
                    <a:pt x="37" y="50"/>
                  </a:cubicBezTo>
                  <a:cubicBezTo>
                    <a:pt x="45" y="52"/>
                    <a:pt x="52" y="54"/>
                    <a:pt x="58" y="59"/>
                  </a:cubicBezTo>
                  <a:cubicBezTo>
                    <a:pt x="62" y="63"/>
                    <a:pt x="65" y="68"/>
                    <a:pt x="69" y="72"/>
                  </a:cubicBezTo>
                  <a:cubicBezTo>
                    <a:pt x="78" y="80"/>
                    <a:pt x="90" y="85"/>
                    <a:pt x="101" y="90"/>
                  </a:cubicBezTo>
                  <a:cubicBezTo>
                    <a:pt x="103" y="91"/>
                    <a:pt x="104" y="91"/>
                    <a:pt x="106" y="91"/>
                  </a:cubicBezTo>
                  <a:cubicBezTo>
                    <a:pt x="108" y="90"/>
                    <a:pt x="108" y="88"/>
                    <a:pt x="109" y="87"/>
                  </a:cubicBezTo>
                  <a:cubicBezTo>
                    <a:pt x="110" y="81"/>
                    <a:pt x="106" y="75"/>
                    <a:pt x="102" y="71"/>
                  </a:cubicBezTo>
                  <a:cubicBezTo>
                    <a:pt x="98" y="67"/>
                    <a:pt x="93" y="64"/>
                    <a:pt x="90" y="5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6" name="Google Shape;1816;p33"/>
            <p:cNvSpPr/>
            <p:nvPr/>
          </p:nvSpPr>
          <p:spPr>
            <a:xfrm>
              <a:off x="8469521" y="2026725"/>
              <a:ext cx="51031" cy="198451"/>
            </a:xfrm>
            <a:custGeom>
              <a:avLst/>
              <a:gdLst/>
              <a:ahLst/>
              <a:cxnLst/>
              <a:rect l="l" t="t" r="r" b="b"/>
              <a:pathLst>
                <a:path w="10" h="40" extrusionOk="0">
                  <a:moveTo>
                    <a:pt x="8" y="12"/>
                  </a:moveTo>
                  <a:cubicBezTo>
                    <a:pt x="8" y="8"/>
                    <a:pt x="5" y="4"/>
                    <a:pt x="3" y="0"/>
                  </a:cubicBezTo>
                  <a:cubicBezTo>
                    <a:pt x="3" y="1"/>
                    <a:pt x="3" y="3"/>
                    <a:pt x="3" y="4"/>
                  </a:cubicBezTo>
                  <a:cubicBezTo>
                    <a:pt x="5" y="14"/>
                    <a:pt x="0" y="25"/>
                    <a:pt x="4" y="34"/>
                  </a:cubicBezTo>
                  <a:cubicBezTo>
                    <a:pt x="5" y="37"/>
                    <a:pt x="7" y="38"/>
                    <a:pt x="9" y="40"/>
                  </a:cubicBezTo>
                  <a:cubicBezTo>
                    <a:pt x="6" y="31"/>
                    <a:pt x="10" y="21"/>
                    <a:pt x="8" y="12"/>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7" name="Google Shape;1817;p33"/>
            <p:cNvSpPr/>
            <p:nvPr/>
          </p:nvSpPr>
          <p:spPr>
            <a:xfrm>
              <a:off x="8072628" y="2100432"/>
              <a:ext cx="538643" cy="300510"/>
            </a:xfrm>
            <a:custGeom>
              <a:avLst/>
              <a:gdLst/>
              <a:ahLst/>
              <a:cxnLst/>
              <a:rect l="l" t="t" r="r" b="b"/>
              <a:pathLst>
                <a:path w="108" h="60" extrusionOk="0">
                  <a:moveTo>
                    <a:pt x="103" y="47"/>
                  </a:moveTo>
                  <a:cubicBezTo>
                    <a:pt x="103" y="49"/>
                    <a:pt x="102" y="51"/>
                    <a:pt x="100" y="52"/>
                  </a:cubicBezTo>
                  <a:cubicBezTo>
                    <a:pt x="98" y="52"/>
                    <a:pt x="97" y="51"/>
                    <a:pt x="95" y="51"/>
                  </a:cubicBezTo>
                  <a:cubicBezTo>
                    <a:pt x="84" y="46"/>
                    <a:pt x="72" y="41"/>
                    <a:pt x="63" y="32"/>
                  </a:cubicBezTo>
                  <a:cubicBezTo>
                    <a:pt x="60" y="28"/>
                    <a:pt x="56" y="24"/>
                    <a:pt x="52" y="20"/>
                  </a:cubicBezTo>
                  <a:cubicBezTo>
                    <a:pt x="46" y="15"/>
                    <a:pt x="39" y="13"/>
                    <a:pt x="31" y="10"/>
                  </a:cubicBezTo>
                  <a:cubicBezTo>
                    <a:pt x="23" y="8"/>
                    <a:pt x="14" y="5"/>
                    <a:pt x="6" y="2"/>
                  </a:cubicBezTo>
                  <a:cubicBezTo>
                    <a:pt x="4" y="2"/>
                    <a:pt x="2" y="1"/>
                    <a:pt x="0" y="0"/>
                  </a:cubicBezTo>
                  <a:cubicBezTo>
                    <a:pt x="0" y="2"/>
                    <a:pt x="1" y="5"/>
                    <a:pt x="3" y="7"/>
                  </a:cubicBezTo>
                  <a:cubicBezTo>
                    <a:pt x="5" y="9"/>
                    <a:pt x="8" y="10"/>
                    <a:pt x="11" y="11"/>
                  </a:cubicBezTo>
                  <a:cubicBezTo>
                    <a:pt x="19" y="13"/>
                    <a:pt x="28" y="16"/>
                    <a:pt x="36" y="19"/>
                  </a:cubicBezTo>
                  <a:cubicBezTo>
                    <a:pt x="44" y="21"/>
                    <a:pt x="51" y="23"/>
                    <a:pt x="57" y="28"/>
                  </a:cubicBezTo>
                  <a:cubicBezTo>
                    <a:pt x="61" y="32"/>
                    <a:pt x="64" y="37"/>
                    <a:pt x="68" y="41"/>
                  </a:cubicBezTo>
                  <a:cubicBezTo>
                    <a:pt x="77" y="49"/>
                    <a:pt x="89" y="54"/>
                    <a:pt x="100" y="59"/>
                  </a:cubicBezTo>
                  <a:cubicBezTo>
                    <a:pt x="102" y="60"/>
                    <a:pt x="103" y="60"/>
                    <a:pt x="105" y="60"/>
                  </a:cubicBezTo>
                  <a:cubicBezTo>
                    <a:pt x="107" y="59"/>
                    <a:pt x="107" y="57"/>
                    <a:pt x="108" y="56"/>
                  </a:cubicBezTo>
                  <a:cubicBezTo>
                    <a:pt x="108" y="51"/>
                    <a:pt x="106" y="46"/>
                    <a:pt x="102" y="42"/>
                  </a:cubicBezTo>
                  <a:cubicBezTo>
                    <a:pt x="103" y="44"/>
                    <a:pt x="103" y="46"/>
                    <a:pt x="103" y="47"/>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8" name="Google Shape;1818;p33"/>
            <p:cNvSpPr/>
            <p:nvPr/>
          </p:nvSpPr>
          <p:spPr>
            <a:xfrm>
              <a:off x="8509212" y="2083424"/>
              <a:ext cx="0" cy="0"/>
            </a:xfrm>
            <a:custGeom>
              <a:avLst/>
              <a:gdLst/>
              <a:ahLst/>
              <a:cxnLst/>
              <a:rect l="l" t="t" r="r" b="b"/>
              <a:pathLst>
                <a:path w="120000" h="120000" extrusionOk="0">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9" name="Google Shape;1819;p33"/>
            <p:cNvSpPr/>
            <p:nvPr/>
          </p:nvSpPr>
          <p:spPr>
            <a:xfrm>
              <a:off x="8169018" y="2032393"/>
              <a:ext cx="334526" cy="300511"/>
            </a:xfrm>
            <a:custGeom>
              <a:avLst/>
              <a:gdLst/>
              <a:ahLst/>
              <a:cxnLst/>
              <a:rect l="l" t="t" r="r" b="b"/>
              <a:pathLst>
                <a:path w="68" h="61" extrusionOk="0">
                  <a:moveTo>
                    <a:pt x="68" y="7"/>
                  </a:moveTo>
                  <a:cubicBezTo>
                    <a:pt x="68" y="7"/>
                    <a:pt x="68" y="7"/>
                    <a:pt x="68" y="7"/>
                  </a:cubicBezTo>
                  <a:cubicBezTo>
                    <a:pt x="68" y="7"/>
                    <a:pt x="68" y="7"/>
                    <a:pt x="68" y="7"/>
                  </a:cubicBezTo>
                  <a:moveTo>
                    <a:pt x="68" y="7"/>
                  </a:moveTo>
                  <a:cubicBezTo>
                    <a:pt x="68" y="7"/>
                    <a:pt x="68" y="7"/>
                    <a:pt x="68" y="7"/>
                  </a:cubicBezTo>
                  <a:cubicBezTo>
                    <a:pt x="68" y="7"/>
                    <a:pt x="68" y="7"/>
                    <a:pt x="68" y="7"/>
                  </a:cubicBezTo>
                  <a:cubicBezTo>
                    <a:pt x="68" y="7"/>
                    <a:pt x="68" y="7"/>
                    <a:pt x="68" y="7"/>
                  </a:cubicBezTo>
                  <a:moveTo>
                    <a:pt x="26" y="0"/>
                  </a:moveTo>
                  <a:cubicBezTo>
                    <a:pt x="22" y="2"/>
                    <a:pt x="17" y="3"/>
                    <a:pt x="12" y="3"/>
                  </a:cubicBezTo>
                  <a:cubicBezTo>
                    <a:pt x="11" y="8"/>
                    <a:pt x="9" y="12"/>
                    <a:pt x="6" y="15"/>
                  </a:cubicBezTo>
                  <a:cubicBezTo>
                    <a:pt x="4" y="17"/>
                    <a:pt x="2" y="19"/>
                    <a:pt x="0" y="21"/>
                  </a:cubicBezTo>
                  <a:cubicBezTo>
                    <a:pt x="4" y="22"/>
                    <a:pt x="8" y="23"/>
                    <a:pt x="12" y="24"/>
                  </a:cubicBezTo>
                  <a:cubicBezTo>
                    <a:pt x="20" y="27"/>
                    <a:pt x="27" y="29"/>
                    <a:pt x="33" y="34"/>
                  </a:cubicBezTo>
                  <a:cubicBezTo>
                    <a:pt x="35" y="36"/>
                    <a:pt x="36" y="37"/>
                    <a:pt x="38" y="39"/>
                  </a:cubicBezTo>
                  <a:cubicBezTo>
                    <a:pt x="43" y="43"/>
                    <a:pt x="48" y="49"/>
                    <a:pt x="53" y="54"/>
                  </a:cubicBezTo>
                  <a:cubicBezTo>
                    <a:pt x="58" y="57"/>
                    <a:pt x="62" y="59"/>
                    <a:pt x="67" y="61"/>
                  </a:cubicBezTo>
                  <a:cubicBezTo>
                    <a:pt x="63" y="57"/>
                    <a:pt x="59" y="53"/>
                    <a:pt x="57" y="50"/>
                  </a:cubicBezTo>
                  <a:cubicBezTo>
                    <a:pt x="38" y="19"/>
                    <a:pt x="21" y="29"/>
                    <a:pt x="11" y="16"/>
                  </a:cubicBezTo>
                  <a:cubicBezTo>
                    <a:pt x="10" y="15"/>
                    <a:pt x="15" y="12"/>
                    <a:pt x="18" y="11"/>
                  </a:cubicBezTo>
                  <a:cubicBezTo>
                    <a:pt x="22" y="9"/>
                    <a:pt x="27" y="8"/>
                    <a:pt x="32" y="8"/>
                  </a:cubicBezTo>
                  <a:cubicBezTo>
                    <a:pt x="42" y="8"/>
                    <a:pt x="54" y="13"/>
                    <a:pt x="64" y="20"/>
                  </a:cubicBezTo>
                  <a:cubicBezTo>
                    <a:pt x="64" y="15"/>
                    <a:pt x="65" y="11"/>
                    <a:pt x="65" y="6"/>
                  </a:cubicBezTo>
                  <a:cubicBezTo>
                    <a:pt x="58" y="4"/>
                    <a:pt x="51" y="2"/>
                    <a:pt x="43" y="2"/>
                  </a:cubicBezTo>
                  <a:cubicBezTo>
                    <a:pt x="38" y="2"/>
                    <a:pt x="32" y="2"/>
                    <a:pt x="27" y="0"/>
                  </a:cubicBezTo>
                  <a:cubicBezTo>
                    <a:pt x="27" y="0"/>
                    <a:pt x="26" y="0"/>
                    <a:pt x="26"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0" name="Google Shape;1820;p33"/>
            <p:cNvSpPr/>
            <p:nvPr/>
          </p:nvSpPr>
          <p:spPr>
            <a:xfrm>
              <a:off x="8565912" y="2395271"/>
              <a:ext cx="5672" cy="0"/>
            </a:xfrm>
            <a:custGeom>
              <a:avLst/>
              <a:gdLst/>
              <a:ahLst/>
              <a:cxnLst/>
              <a:rect l="l" t="t" r="r" b="b"/>
              <a:pathLst>
                <a:path w="1" h="120000" extrusionOk="0">
                  <a:moveTo>
                    <a:pt x="0" y="0"/>
                  </a:moveTo>
                  <a:cubicBezTo>
                    <a:pt x="1" y="0"/>
                    <a:pt x="1" y="0"/>
                    <a:pt x="1" y="0"/>
                  </a:cubicBezTo>
                  <a:cubicBezTo>
                    <a:pt x="1" y="0"/>
                    <a:pt x="1" y="0"/>
                    <a:pt x="0"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1" name="Google Shape;1821;p33"/>
            <p:cNvSpPr/>
            <p:nvPr/>
          </p:nvSpPr>
          <p:spPr>
            <a:xfrm>
              <a:off x="8163346" y="2134452"/>
              <a:ext cx="436585" cy="266490"/>
            </a:xfrm>
            <a:custGeom>
              <a:avLst/>
              <a:gdLst/>
              <a:ahLst/>
              <a:cxnLst/>
              <a:rect l="l" t="t" r="r" b="b"/>
              <a:pathLst>
                <a:path w="88" h="53" extrusionOk="0">
                  <a:moveTo>
                    <a:pt x="54" y="33"/>
                  </a:moveTo>
                  <a:cubicBezTo>
                    <a:pt x="59" y="37"/>
                    <a:pt x="63" y="42"/>
                    <a:pt x="67" y="45"/>
                  </a:cubicBezTo>
                  <a:cubicBezTo>
                    <a:pt x="72" y="48"/>
                    <a:pt x="77" y="50"/>
                    <a:pt x="81" y="52"/>
                  </a:cubicBezTo>
                  <a:cubicBezTo>
                    <a:pt x="82" y="52"/>
                    <a:pt x="82" y="52"/>
                    <a:pt x="82" y="52"/>
                  </a:cubicBezTo>
                  <a:cubicBezTo>
                    <a:pt x="82" y="52"/>
                    <a:pt x="82" y="52"/>
                    <a:pt x="82" y="52"/>
                  </a:cubicBezTo>
                  <a:cubicBezTo>
                    <a:pt x="83" y="52"/>
                    <a:pt x="84" y="53"/>
                    <a:pt x="86" y="53"/>
                  </a:cubicBezTo>
                  <a:cubicBezTo>
                    <a:pt x="86" y="53"/>
                    <a:pt x="86" y="53"/>
                    <a:pt x="87" y="53"/>
                  </a:cubicBezTo>
                  <a:cubicBezTo>
                    <a:pt x="87" y="53"/>
                    <a:pt x="87" y="53"/>
                    <a:pt x="87" y="53"/>
                  </a:cubicBezTo>
                  <a:cubicBezTo>
                    <a:pt x="87" y="53"/>
                    <a:pt x="87" y="53"/>
                    <a:pt x="87" y="53"/>
                  </a:cubicBezTo>
                  <a:cubicBezTo>
                    <a:pt x="88" y="52"/>
                    <a:pt x="88" y="52"/>
                    <a:pt x="88" y="51"/>
                  </a:cubicBezTo>
                  <a:cubicBezTo>
                    <a:pt x="82" y="50"/>
                    <a:pt x="74" y="45"/>
                    <a:pt x="68" y="40"/>
                  </a:cubicBezTo>
                  <a:cubicBezTo>
                    <a:pt x="63" y="38"/>
                    <a:pt x="59" y="36"/>
                    <a:pt x="54" y="33"/>
                  </a:cubicBezTo>
                  <a:moveTo>
                    <a:pt x="1" y="0"/>
                  </a:moveTo>
                  <a:cubicBezTo>
                    <a:pt x="1" y="0"/>
                    <a:pt x="0" y="0"/>
                    <a:pt x="0" y="1"/>
                  </a:cubicBezTo>
                  <a:cubicBezTo>
                    <a:pt x="1" y="1"/>
                    <a:pt x="1" y="1"/>
                    <a:pt x="2" y="2"/>
                  </a:cubicBezTo>
                  <a:cubicBezTo>
                    <a:pt x="11" y="5"/>
                    <a:pt x="21" y="7"/>
                    <a:pt x="29" y="11"/>
                  </a:cubicBezTo>
                  <a:cubicBezTo>
                    <a:pt x="33" y="13"/>
                    <a:pt x="36" y="16"/>
                    <a:pt x="39" y="18"/>
                  </a:cubicBezTo>
                  <a:cubicBezTo>
                    <a:pt x="37" y="16"/>
                    <a:pt x="36" y="15"/>
                    <a:pt x="34" y="13"/>
                  </a:cubicBezTo>
                  <a:cubicBezTo>
                    <a:pt x="28" y="8"/>
                    <a:pt x="21" y="6"/>
                    <a:pt x="13" y="3"/>
                  </a:cubicBezTo>
                  <a:cubicBezTo>
                    <a:pt x="9" y="2"/>
                    <a:pt x="5" y="1"/>
                    <a:pt x="1"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2" name="Google Shape;1822;p33"/>
            <p:cNvSpPr/>
            <p:nvPr/>
          </p:nvSpPr>
          <p:spPr>
            <a:xfrm>
              <a:off x="8049948" y="1958685"/>
              <a:ext cx="158757" cy="17012"/>
            </a:xfrm>
            <a:custGeom>
              <a:avLst/>
              <a:gdLst/>
              <a:ahLst/>
              <a:cxnLst/>
              <a:rect l="l" t="t" r="r" b="b"/>
              <a:pathLst>
                <a:path w="32" h="4" extrusionOk="0">
                  <a:moveTo>
                    <a:pt x="25" y="0"/>
                  </a:moveTo>
                  <a:cubicBezTo>
                    <a:pt x="17" y="1"/>
                    <a:pt x="8" y="1"/>
                    <a:pt x="0" y="1"/>
                  </a:cubicBezTo>
                  <a:cubicBezTo>
                    <a:pt x="32" y="4"/>
                    <a:pt x="32" y="4"/>
                    <a:pt x="32" y="4"/>
                  </a:cubicBezTo>
                  <a:cubicBezTo>
                    <a:pt x="32" y="3"/>
                    <a:pt x="32" y="2"/>
                    <a:pt x="31" y="1"/>
                  </a:cubicBezTo>
                  <a:cubicBezTo>
                    <a:pt x="29" y="0"/>
                    <a:pt x="27" y="0"/>
                    <a:pt x="25" y="0"/>
                  </a:cubicBezTo>
                </a:path>
              </a:pathLst>
            </a:custGeom>
            <a:solidFill>
              <a:srgbClr val="FF80B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3" name="Google Shape;1823;p33"/>
            <p:cNvSpPr/>
            <p:nvPr/>
          </p:nvSpPr>
          <p:spPr>
            <a:xfrm>
              <a:off x="7777793" y="1947345"/>
              <a:ext cx="561322" cy="470610"/>
            </a:xfrm>
            <a:custGeom>
              <a:avLst/>
              <a:gdLst/>
              <a:ahLst/>
              <a:cxnLst/>
              <a:rect l="l" t="t" r="r" b="b"/>
              <a:pathLst>
                <a:path w="113" h="95" extrusionOk="0">
                  <a:moveTo>
                    <a:pt x="74" y="0"/>
                  </a:moveTo>
                  <a:cubicBezTo>
                    <a:pt x="68" y="0"/>
                    <a:pt x="63" y="0"/>
                    <a:pt x="58" y="2"/>
                  </a:cubicBezTo>
                  <a:cubicBezTo>
                    <a:pt x="50" y="4"/>
                    <a:pt x="44" y="9"/>
                    <a:pt x="38" y="14"/>
                  </a:cubicBezTo>
                  <a:cubicBezTo>
                    <a:pt x="29" y="21"/>
                    <a:pt x="20" y="28"/>
                    <a:pt x="15" y="37"/>
                  </a:cubicBezTo>
                  <a:cubicBezTo>
                    <a:pt x="12" y="43"/>
                    <a:pt x="10" y="48"/>
                    <a:pt x="9" y="54"/>
                  </a:cubicBezTo>
                  <a:cubicBezTo>
                    <a:pt x="6" y="63"/>
                    <a:pt x="4" y="72"/>
                    <a:pt x="1" y="82"/>
                  </a:cubicBezTo>
                  <a:cubicBezTo>
                    <a:pt x="1" y="84"/>
                    <a:pt x="0" y="87"/>
                    <a:pt x="2" y="89"/>
                  </a:cubicBezTo>
                  <a:cubicBezTo>
                    <a:pt x="3" y="90"/>
                    <a:pt x="4" y="91"/>
                    <a:pt x="5" y="91"/>
                  </a:cubicBezTo>
                  <a:cubicBezTo>
                    <a:pt x="19" y="95"/>
                    <a:pt x="32" y="86"/>
                    <a:pt x="42" y="76"/>
                  </a:cubicBezTo>
                  <a:cubicBezTo>
                    <a:pt x="51" y="66"/>
                    <a:pt x="58" y="54"/>
                    <a:pt x="68" y="45"/>
                  </a:cubicBezTo>
                  <a:cubicBezTo>
                    <a:pt x="74" y="41"/>
                    <a:pt x="80" y="37"/>
                    <a:pt x="84" y="32"/>
                  </a:cubicBezTo>
                  <a:cubicBezTo>
                    <a:pt x="90" y="26"/>
                    <a:pt x="91" y="17"/>
                    <a:pt x="89" y="9"/>
                  </a:cubicBezTo>
                  <a:cubicBezTo>
                    <a:pt x="89" y="8"/>
                    <a:pt x="88" y="7"/>
                    <a:pt x="87" y="6"/>
                  </a:cubicBezTo>
                  <a:cubicBezTo>
                    <a:pt x="55" y="3"/>
                    <a:pt x="55" y="3"/>
                    <a:pt x="55" y="3"/>
                  </a:cubicBezTo>
                  <a:cubicBezTo>
                    <a:pt x="63" y="3"/>
                    <a:pt x="72" y="3"/>
                    <a:pt x="80" y="2"/>
                  </a:cubicBezTo>
                  <a:cubicBezTo>
                    <a:pt x="82" y="2"/>
                    <a:pt x="84" y="2"/>
                    <a:pt x="86" y="3"/>
                  </a:cubicBezTo>
                  <a:cubicBezTo>
                    <a:pt x="87" y="4"/>
                    <a:pt x="87" y="5"/>
                    <a:pt x="87" y="6"/>
                  </a:cubicBezTo>
                  <a:cubicBezTo>
                    <a:pt x="113" y="8"/>
                    <a:pt x="113" y="8"/>
                    <a:pt x="113" y="8"/>
                  </a:cubicBezTo>
                  <a:cubicBezTo>
                    <a:pt x="100" y="3"/>
                    <a:pt x="87" y="1"/>
                    <a:pt x="74" y="0"/>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4" name="Google Shape;1824;p33"/>
            <p:cNvSpPr/>
            <p:nvPr/>
          </p:nvSpPr>
          <p:spPr>
            <a:xfrm>
              <a:off x="7773551" y="2055073"/>
              <a:ext cx="215457" cy="362878"/>
            </a:xfrm>
            <a:custGeom>
              <a:avLst/>
              <a:gdLst/>
              <a:ahLst/>
              <a:cxnLst/>
              <a:rect l="l" t="t" r="r" b="b"/>
              <a:pathLst>
                <a:path w="43" h="73" extrusionOk="0">
                  <a:moveTo>
                    <a:pt x="12" y="63"/>
                  </a:moveTo>
                  <a:cubicBezTo>
                    <a:pt x="10" y="62"/>
                    <a:pt x="9" y="62"/>
                    <a:pt x="8" y="60"/>
                  </a:cubicBezTo>
                  <a:cubicBezTo>
                    <a:pt x="7" y="58"/>
                    <a:pt x="7" y="56"/>
                    <a:pt x="8" y="53"/>
                  </a:cubicBezTo>
                  <a:cubicBezTo>
                    <a:pt x="10" y="44"/>
                    <a:pt x="13" y="35"/>
                    <a:pt x="15" y="26"/>
                  </a:cubicBezTo>
                  <a:cubicBezTo>
                    <a:pt x="17" y="20"/>
                    <a:pt x="18" y="14"/>
                    <a:pt x="21" y="9"/>
                  </a:cubicBezTo>
                  <a:cubicBezTo>
                    <a:pt x="23" y="6"/>
                    <a:pt x="25" y="3"/>
                    <a:pt x="28" y="0"/>
                  </a:cubicBezTo>
                  <a:cubicBezTo>
                    <a:pt x="23" y="4"/>
                    <a:pt x="18" y="9"/>
                    <a:pt x="15" y="15"/>
                  </a:cubicBezTo>
                  <a:cubicBezTo>
                    <a:pt x="12" y="21"/>
                    <a:pt x="10" y="26"/>
                    <a:pt x="9" y="32"/>
                  </a:cubicBezTo>
                  <a:cubicBezTo>
                    <a:pt x="6" y="41"/>
                    <a:pt x="4" y="50"/>
                    <a:pt x="1" y="60"/>
                  </a:cubicBezTo>
                  <a:cubicBezTo>
                    <a:pt x="1" y="62"/>
                    <a:pt x="0" y="65"/>
                    <a:pt x="2" y="67"/>
                  </a:cubicBezTo>
                  <a:cubicBezTo>
                    <a:pt x="3" y="68"/>
                    <a:pt x="4" y="69"/>
                    <a:pt x="5" y="69"/>
                  </a:cubicBezTo>
                  <a:cubicBezTo>
                    <a:pt x="19" y="73"/>
                    <a:pt x="32" y="64"/>
                    <a:pt x="42" y="54"/>
                  </a:cubicBezTo>
                  <a:cubicBezTo>
                    <a:pt x="42" y="54"/>
                    <a:pt x="42" y="53"/>
                    <a:pt x="43" y="53"/>
                  </a:cubicBezTo>
                  <a:cubicBezTo>
                    <a:pt x="34" y="61"/>
                    <a:pt x="23" y="66"/>
                    <a:pt x="12" y="6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5" name="Google Shape;1825;p33"/>
            <p:cNvSpPr/>
            <p:nvPr/>
          </p:nvSpPr>
          <p:spPr>
            <a:xfrm>
              <a:off x="7857171" y="2038064"/>
              <a:ext cx="368546" cy="328858"/>
            </a:xfrm>
            <a:custGeom>
              <a:avLst/>
              <a:gdLst/>
              <a:ahLst/>
              <a:cxnLst/>
              <a:rect l="l" t="t" r="r" b="b"/>
              <a:pathLst>
                <a:path w="74" h="67" extrusionOk="0">
                  <a:moveTo>
                    <a:pt x="17" y="0"/>
                  </a:moveTo>
                  <a:cubicBezTo>
                    <a:pt x="14" y="2"/>
                    <a:pt x="11" y="5"/>
                    <a:pt x="8" y="8"/>
                  </a:cubicBezTo>
                  <a:cubicBezTo>
                    <a:pt x="8" y="8"/>
                    <a:pt x="8" y="8"/>
                    <a:pt x="8" y="8"/>
                  </a:cubicBezTo>
                  <a:cubicBezTo>
                    <a:pt x="9" y="6"/>
                    <a:pt x="10" y="5"/>
                    <a:pt x="12" y="4"/>
                  </a:cubicBezTo>
                  <a:cubicBezTo>
                    <a:pt x="11" y="5"/>
                    <a:pt x="10" y="6"/>
                    <a:pt x="9" y="8"/>
                  </a:cubicBezTo>
                  <a:cubicBezTo>
                    <a:pt x="16" y="9"/>
                    <a:pt x="23" y="9"/>
                    <a:pt x="30" y="9"/>
                  </a:cubicBezTo>
                  <a:cubicBezTo>
                    <a:pt x="37" y="9"/>
                    <a:pt x="44" y="9"/>
                    <a:pt x="52" y="8"/>
                  </a:cubicBezTo>
                  <a:cubicBezTo>
                    <a:pt x="54" y="8"/>
                    <a:pt x="56" y="8"/>
                    <a:pt x="57" y="8"/>
                  </a:cubicBezTo>
                  <a:cubicBezTo>
                    <a:pt x="58" y="8"/>
                    <a:pt x="59" y="8"/>
                    <a:pt x="60" y="8"/>
                  </a:cubicBezTo>
                  <a:cubicBezTo>
                    <a:pt x="50" y="19"/>
                    <a:pt x="35" y="29"/>
                    <a:pt x="28" y="37"/>
                  </a:cubicBezTo>
                  <a:cubicBezTo>
                    <a:pt x="18" y="46"/>
                    <a:pt x="10" y="58"/>
                    <a:pt x="0" y="67"/>
                  </a:cubicBezTo>
                  <a:cubicBezTo>
                    <a:pt x="1" y="67"/>
                    <a:pt x="2" y="67"/>
                    <a:pt x="3" y="67"/>
                  </a:cubicBezTo>
                  <a:cubicBezTo>
                    <a:pt x="4" y="67"/>
                    <a:pt x="6" y="67"/>
                    <a:pt x="8" y="67"/>
                  </a:cubicBezTo>
                  <a:cubicBezTo>
                    <a:pt x="16" y="63"/>
                    <a:pt x="20" y="56"/>
                    <a:pt x="27" y="47"/>
                  </a:cubicBezTo>
                  <a:cubicBezTo>
                    <a:pt x="36" y="34"/>
                    <a:pt x="68" y="20"/>
                    <a:pt x="73" y="3"/>
                  </a:cubicBezTo>
                  <a:cubicBezTo>
                    <a:pt x="73" y="3"/>
                    <a:pt x="74" y="2"/>
                    <a:pt x="74" y="2"/>
                  </a:cubicBezTo>
                  <a:cubicBezTo>
                    <a:pt x="73" y="2"/>
                    <a:pt x="73" y="2"/>
                    <a:pt x="72" y="2"/>
                  </a:cubicBezTo>
                  <a:cubicBezTo>
                    <a:pt x="70" y="2"/>
                    <a:pt x="68" y="2"/>
                    <a:pt x="66" y="2"/>
                  </a:cubicBezTo>
                  <a:cubicBezTo>
                    <a:pt x="66" y="2"/>
                    <a:pt x="66" y="2"/>
                    <a:pt x="66" y="2"/>
                  </a:cubicBezTo>
                  <a:cubicBezTo>
                    <a:pt x="66" y="2"/>
                    <a:pt x="65" y="2"/>
                    <a:pt x="65" y="2"/>
                  </a:cubicBezTo>
                  <a:cubicBezTo>
                    <a:pt x="65" y="2"/>
                    <a:pt x="65" y="2"/>
                    <a:pt x="65" y="2"/>
                  </a:cubicBezTo>
                  <a:cubicBezTo>
                    <a:pt x="63" y="1"/>
                    <a:pt x="62" y="0"/>
                    <a:pt x="61" y="0"/>
                  </a:cubicBezTo>
                  <a:cubicBezTo>
                    <a:pt x="59" y="0"/>
                    <a:pt x="56" y="0"/>
                    <a:pt x="54" y="0"/>
                  </a:cubicBezTo>
                  <a:cubicBezTo>
                    <a:pt x="45" y="0"/>
                    <a:pt x="37" y="0"/>
                    <a:pt x="29" y="0"/>
                  </a:cubicBezTo>
                  <a:cubicBezTo>
                    <a:pt x="28" y="0"/>
                    <a:pt x="28" y="0"/>
                    <a:pt x="28" y="0"/>
                  </a:cubicBezTo>
                  <a:cubicBezTo>
                    <a:pt x="24" y="0"/>
                    <a:pt x="20" y="0"/>
                    <a:pt x="17"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6" name="Google Shape;1826;p33"/>
            <p:cNvSpPr/>
            <p:nvPr/>
          </p:nvSpPr>
          <p:spPr>
            <a:xfrm>
              <a:off x="7851503" y="2055073"/>
              <a:ext cx="68039" cy="328858"/>
            </a:xfrm>
            <a:custGeom>
              <a:avLst/>
              <a:gdLst/>
              <a:ahLst/>
              <a:cxnLst/>
              <a:rect l="l" t="t" r="r" b="b"/>
              <a:pathLst>
                <a:path w="14" h="66" extrusionOk="0">
                  <a:moveTo>
                    <a:pt x="10" y="63"/>
                  </a:moveTo>
                  <a:cubicBezTo>
                    <a:pt x="8" y="63"/>
                    <a:pt x="6" y="63"/>
                    <a:pt x="5" y="63"/>
                  </a:cubicBezTo>
                  <a:cubicBezTo>
                    <a:pt x="4" y="63"/>
                    <a:pt x="3" y="63"/>
                    <a:pt x="2" y="63"/>
                  </a:cubicBezTo>
                  <a:cubicBezTo>
                    <a:pt x="1" y="64"/>
                    <a:pt x="0" y="65"/>
                    <a:pt x="0" y="66"/>
                  </a:cubicBezTo>
                  <a:cubicBezTo>
                    <a:pt x="4" y="65"/>
                    <a:pt x="7" y="64"/>
                    <a:pt x="10" y="63"/>
                  </a:cubicBezTo>
                  <a:moveTo>
                    <a:pt x="14" y="0"/>
                  </a:moveTo>
                  <a:cubicBezTo>
                    <a:pt x="12" y="1"/>
                    <a:pt x="11" y="2"/>
                    <a:pt x="10" y="4"/>
                  </a:cubicBezTo>
                  <a:cubicBezTo>
                    <a:pt x="10" y="4"/>
                    <a:pt x="10" y="4"/>
                    <a:pt x="11" y="4"/>
                  </a:cubicBezTo>
                  <a:cubicBezTo>
                    <a:pt x="12" y="2"/>
                    <a:pt x="13" y="1"/>
                    <a:pt x="14"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7" name="Google Shape;1827;p33"/>
            <p:cNvSpPr/>
            <p:nvPr/>
          </p:nvSpPr>
          <p:spPr>
            <a:xfrm>
              <a:off x="7675734" y="1788586"/>
              <a:ext cx="595343" cy="249479"/>
            </a:xfrm>
            <a:custGeom>
              <a:avLst/>
              <a:gdLst/>
              <a:ahLst/>
              <a:cxnLst/>
              <a:rect l="l" t="t" r="r" b="b"/>
              <a:pathLst>
                <a:path w="120" h="50" extrusionOk="0">
                  <a:moveTo>
                    <a:pt x="17" y="5"/>
                  </a:moveTo>
                  <a:cubicBezTo>
                    <a:pt x="13" y="6"/>
                    <a:pt x="8" y="6"/>
                    <a:pt x="5" y="9"/>
                  </a:cubicBezTo>
                  <a:cubicBezTo>
                    <a:pt x="2" y="12"/>
                    <a:pt x="0" y="16"/>
                    <a:pt x="2" y="20"/>
                  </a:cubicBezTo>
                  <a:cubicBezTo>
                    <a:pt x="4" y="23"/>
                    <a:pt x="6" y="24"/>
                    <a:pt x="9" y="25"/>
                  </a:cubicBezTo>
                  <a:cubicBezTo>
                    <a:pt x="16" y="27"/>
                    <a:pt x="23" y="29"/>
                    <a:pt x="28" y="33"/>
                  </a:cubicBezTo>
                  <a:cubicBezTo>
                    <a:pt x="33" y="37"/>
                    <a:pt x="36" y="42"/>
                    <a:pt x="40" y="45"/>
                  </a:cubicBezTo>
                  <a:cubicBezTo>
                    <a:pt x="47" y="50"/>
                    <a:pt x="57" y="50"/>
                    <a:pt x="66" y="50"/>
                  </a:cubicBezTo>
                  <a:cubicBezTo>
                    <a:pt x="74" y="50"/>
                    <a:pt x="82" y="50"/>
                    <a:pt x="91" y="50"/>
                  </a:cubicBezTo>
                  <a:cubicBezTo>
                    <a:pt x="97" y="50"/>
                    <a:pt x="103" y="50"/>
                    <a:pt x="108" y="46"/>
                  </a:cubicBezTo>
                  <a:cubicBezTo>
                    <a:pt x="113" y="42"/>
                    <a:pt x="114" y="34"/>
                    <a:pt x="120" y="30"/>
                  </a:cubicBezTo>
                  <a:cubicBezTo>
                    <a:pt x="90" y="9"/>
                    <a:pt x="53" y="0"/>
                    <a:pt x="17" y="5"/>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8" name="Google Shape;1828;p33"/>
            <p:cNvSpPr/>
            <p:nvPr/>
          </p:nvSpPr>
          <p:spPr>
            <a:xfrm>
              <a:off x="7675734" y="1794254"/>
              <a:ext cx="493284" cy="124739"/>
            </a:xfrm>
            <a:custGeom>
              <a:avLst/>
              <a:gdLst/>
              <a:ahLst/>
              <a:cxnLst/>
              <a:rect l="l" t="t" r="r" b="b"/>
              <a:pathLst>
                <a:path w="100" h="25" extrusionOk="0">
                  <a:moveTo>
                    <a:pt x="17" y="4"/>
                  </a:moveTo>
                  <a:cubicBezTo>
                    <a:pt x="13" y="5"/>
                    <a:pt x="8" y="5"/>
                    <a:pt x="5" y="8"/>
                  </a:cubicBezTo>
                  <a:cubicBezTo>
                    <a:pt x="2" y="11"/>
                    <a:pt x="0" y="15"/>
                    <a:pt x="2" y="19"/>
                  </a:cubicBezTo>
                  <a:cubicBezTo>
                    <a:pt x="4" y="22"/>
                    <a:pt x="6" y="23"/>
                    <a:pt x="9" y="24"/>
                  </a:cubicBezTo>
                  <a:cubicBezTo>
                    <a:pt x="10" y="24"/>
                    <a:pt x="11" y="25"/>
                    <a:pt x="12" y="25"/>
                  </a:cubicBezTo>
                  <a:cubicBezTo>
                    <a:pt x="11" y="24"/>
                    <a:pt x="11" y="24"/>
                    <a:pt x="10" y="23"/>
                  </a:cubicBezTo>
                  <a:cubicBezTo>
                    <a:pt x="8" y="19"/>
                    <a:pt x="10" y="14"/>
                    <a:pt x="13" y="12"/>
                  </a:cubicBezTo>
                  <a:cubicBezTo>
                    <a:pt x="16" y="9"/>
                    <a:pt x="21" y="8"/>
                    <a:pt x="25" y="8"/>
                  </a:cubicBezTo>
                  <a:cubicBezTo>
                    <a:pt x="50" y="4"/>
                    <a:pt x="77" y="8"/>
                    <a:pt x="100" y="18"/>
                  </a:cubicBezTo>
                  <a:cubicBezTo>
                    <a:pt x="75" y="5"/>
                    <a:pt x="45" y="0"/>
                    <a:pt x="17" y="4"/>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9" name="Google Shape;1829;p33"/>
            <p:cNvSpPr/>
            <p:nvPr/>
          </p:nvSpPr>
          <p:spPr>
            <a:xfrm>
              <a:off x="7800472" y="1941673"/>
              <a:ext cx="113398" cy="85051"/>
            </a:xfrm>
            <a:custGeom>
              <a:avLst/>
              <a:gdLst/>
              <a:ahLst/>
              <a:cxnLst/>
              <a:rect l="l" t="t" r="r" b="b"/>
              <a:pathLst>
                <a:path w="23" h="17" extrusionOk="0">
                  <a:moveTo>
                    <a:pt x="0" y="0"/>
                  </a:moveTo>
                  <a:cubicBezTo>
                    <a:pt x="1" y="1"/>
                    <a:pt x="2" y="1"/>
                    <a:pt x="3" y="2"/>
                  </a:cubicBezTo>
                  <a:cubicBezTo>
                    <a:pt x="8" y="6"/>
                    <a:pt x="11" y="11"/>
                    <a:pt x="15" y="14"/>
                  </a:cubicBezTo>
                  <a:cubicBezTo>
                    <a:pt x="18" y="16"/>
                    <a:pt x="20" y="17"/>
                    <a:pt x="23" y="17"/>
                  </a:cubicBezTo>
                  <a:cubicBezTo>
                    <a:pt x="19" y="14"/>
                    <a:pt x="15" y="9"/>
                    <a:pt x="11" y="6"/>
                  </a:cubicBezTo>
                  <a:cubicBezTo>
                    <a:pt x="8" y="3"/>
                    <a:pt x="4" y="2"/>
                    <a:pt x="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0" name="Google Shape;1830;p33"/>
            <p:cNvSpPr/>
            <p:nvPr/>
          </p:nvSpPr>
          <p:spPr>
            <a:xfrm>
              <a:off x="7721094" y="1856625"/>
              <a:ext cx="425244" cy="164431"/>
            </a:xfrm>
            <a:custGeom>
              <a:avLst/>
              <a:gdLst/>
              <a:ahLst/>
              <a:cxnLst/>
              <a:rect l="l" t="t" r="r" b="b"/>
              <a:pathLst>
                <a:path w="86" h="33" extrusionOk="0">
                  <a:moveTo>
                    <a:pt x="3" y="0"/>
                  </a:moveTo>
                  <a:cubicBezTo>
                    <a:pt x="1" y="2"/>
                    <a:pt x="0" y="4"/>
                    <a:pt x="0" y="7"/>
                  </a:cubicBezTo>
                  <a:cubicBezTo>
                    <a:pt x="1" y="7"/>
                    <a:pt x="2" y="8"/>
                    <a:pt x="3" y="8"/>
                  </a:cubicBezTo>
                  <a:cubicBezTo>
                    <a:pt x="10" y="11"/>
                    <a:pt x="17" y="12"/>
                    <a:pt x="22" y="16"/>
                  </a:cubicBezTo>
                  <a:cubicBezTo>
                    <a:pt x="27" y="20"/>
                    <a:pt x="30" y="25"/>
                    <a:pt x="35" y="28"/>
                  </a:cubicBezTo>
                  <a:cubicBezTo>
                    <a:pt x="41" y="33"/>
                    <a:pt x="50" y="33"/>
                    <a:pt x="59" y="33"/>
                  </a:cubicBezTo>
                  <a:cubicBezTo>
                    <a:pt x="59" y="33"/>
                    <a:pt x="60" y="33"/>
                    <a:pt x="60" y="33"/>
                  </a:cubicBezTo>
                  <a:cubicBezTo>
                    <a:pt x="68" y="33"/>
                    <a:pt x="77" y="33"/>
                    <a:pt x="85" y="33"/>
                  </a:cubicBezTo>
                  <a:cubicBezTo>
                    <a:pt x="85" y="33"/>
                    <a:pt x="85" y="33"/>
                    <a:pt x="86" y="33"/>
                  </a:cubicBezTo>
                  <a:cubicBezTo>
                    <a:pt x="85" y="33"/>
                    <a:pt x="84" y="32"/>
                    <a:pt x="84" y="32"/>
                  </a:cubicBezTo>
                  <a:cubicBezTo>
                    <a:pt x="84" y="32"/>
                    <a:pt x="84" y="32"/>
                    <a:pt x="84" y="32"/>
                  </a:cubicBezTo>
                  <a:cubicBezTo>
                    <a:pt x="82" y="31"/>
                    <a:pt x="81" y="29"/>
                    <a:pt x="80" y="28"/>
                  </a:cubicBezTo>
                  <a:cubicBezTo>
                    <a:pt x="78" y="28"/>
                    <a:pt x="77" y="28"/>
                    <a:pt x="75" y="28"/>
                  </a:cubicBezTo>
                  <a:cubicBezTo>
                    <a:pt x="63" y="28"/>
                    <a:pt x="52" y="26"/>
                    <a:pt x="40" y="19"/>
                  </a:cubicBezTo>
                  <a:cubicBezTo>
                    <a:pt x="27" y="11"/>
                    <a:pt x="17" y="4"/>
                    <a:pt x="3"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1" name="Google Shape;1831;p33"/>
            <p:cNvSpPr/>
            <p:nvPr/>
          </p:nvSpPr>
          <p:spPr>
            <a:xfrm>
              <a:off x="7913870" y="1618487"/>
              <a:ext cx="425244" cy="391230"/>
            </a:xfrm>
            <a:custGeom>
              <a:avLst/>
              <a:gdLst/>
              <a:ahLst/>
              <a:cxnLst/>
              <a:rect l="l" t="t" r="r" b="b"/>
              <a:pathLst>
                <a:path w="86" h="79" extrusionOk="0">
                  <a:moveTo>
                    <a:pt x="54" y="12"/>
                  </a:moveTo>
                  <a:cubicBezTo>
                    <a:pt x="51" y="9"/>
                    <a:pt x="49" y="6"/>
                    <a:pt x="46" y="4"/>
                  </a:cubicBezTo>
                  <a:cubicBezTo>
                    <a:pt x="41" y="0"/>
                    <a:pt x="34" y="1"/>
                    <a:pt x="27" y="1"/>
                  </a:cubicBezTo>
                  <a:cubicBezTo>
                    <a:pt x="19" y="2"/>
                    <a:pt x="11" y="2"/>
                    <a:pt x="3" y="3"/>
                  </a:cubicBezTo>
                  <a:cubicBezTo>
                    <a:pt x="5" y="10"/>
                    <a:pt x="0" y="19"/>
                    <a:pt x="3" y="26"/>
                  </a:cubicBezTo>
                  <a:cubicBezTo>
                    <a:pt x="6" y="32"/>
                    <a:pt x="14" y="32"/>
                    <a:pt x="21" y="34"/>
                  </a:cubicBezTo>
                  <a:cubicBezTo>
                    <a:pt x="31" y="36"/>
                    <a:pt x="40" y="42"/>
                    <a:pt x="46" y="51"/>
                  </a:cubicBezTo>
                  <a:cubicBezTo>
                    <a:pt x="49" y="55"/>
                    <a:pt x="51" y="59"/>
                    <a:pt x="55" y="62"/>
                  </a:cubicBezTo>
                  <a:cubicBezTo>
                    <a:pt x="57" y="64"/>
                    <a:pt x="59" y="65"/>
                    <a:pt x="61" y="66"/>
                  </a:cubicBezTo>
                  <a:cubicBezTo>
                    <a:pt x="68" y="70"/>
                    <a:pt x="76" y="74"/>
                    <a:pt x="83" y="78"/>
                  </a:cubicBezTo>
                  <a:cubicBezTo>
                    <a:pt x="84" y="78"/>
                    <a:pt x="85" y="79"/>
                    <a:pt x="85" y="78"/>
                  </a:cubicBezTo>
                  <a:cubicBezTo>
                    <a:pt x="86" y="78"/>
                    <a:pt x="84" y="65"/>
                    <a:pt x="83" y="65"/>
                  </a:cubicBezTo>
                  <a:cubicBezTo>
                    <a:pt x="75" y="46"/>
                    <a:pt x="65" y="29"/>
                    <a:pt x="54" y="12"/>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2" name="Google Shape;1832;p33"/>
            <p:cNvSpPr/>
            <p:nvPr/>
          </p:nvSpPr>
          <p:spPr>
            <a:xfrm>
              <a:off x="7913870" y="1618487"/>
              <a:ext cx="249476" cy="147419"/>
            </a:xfrm>
            <a:custGeom>
              <a:avLst/>
              <a:gdLst/>
              <a:ahLst/>
              <a:cxnLst/>
              <a:rect l="l" t="t" r="r" b="b"/>
              <a:pathLst>
                <a:path w="50" h="30" extrusionOk="0">
                  <a:moveTo>
                    <a:pt x="27" y="1"/>
                  </a:moveTo>
                  <a:cubicBezTo>
                    <a:pt x="19" y="2"/>
                    <a:pt x="11" y="2"/>
                    <a:pt x="3" y="3"/>
                  </a:cubicBezTo>
                  <a:cubicBezTo>
                    <a:pt x="5" y="10"/>
                    <a:pt x="0" y="19"/>
                    <a:pt x="3" y="26"/>
                  </a:cubicBezTo>
                  <a:cubicBezTo>
                    <a:pt x="4" y="28"/>
                    <a:pt x="6" y="29"/>
                    <a:pt x="8" y="30"/>
                  </a:cubicBezTo>
                  <a:cubicBezTo>
                    <a:pt x="8" y="30"/>
                    <a:pt x="7" y="30"/>
                    <a:pt x="7" y="29"/>
                  </a:cubicBezTo>
                  <a:cubicBezTo>
                    <a:pt x="4" y="22"/>
                    <a:pt x="10" y="14"/>
                    <a:pt x="7" y="6"/>
                  </a:cubicBezTo>
                  <a:cubicBezTo>
                    <a:pt x="15" y="6"/>
                    <a:pt x="23" y="5"/>
                    <a:pt x="32" y="5"/>
                  </a:cubicBezTo>
                  <a:cubicBezTo>
                    <a:pt x="38" y="4"/>
                    <a:pt x="45" y="4"/>
                    <a:pt x="50" y="8"/>
                  </a:cubicBezTo>
                  <a:cubicBezTo>
                    <a:pt x="49" y="6"/>
                    <a:pt x="47" y="5"/>
                    <a:pt x="46" y="4"/>
                  </a:cubicBezTo>
                  <a:cubicBezTo>
                    <a:pt x="41" y="0"/>
                    <a:pt x="34" y="1"/>
                    <a:pt x="27" y="1"/>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3" name="Google Shape;1833;p33"/>
            <p:cNvSpPr/>
            <p:nvPr/>
          </p:nvSpPr>
          <p:spPr>
            <a:xfrm>
              <a:off x="7925210" y="1658175"/>
              <a:ext cx="5672" cy="51032"/>
            </a:xfrm>
            <a:custGeom>
              <a:avLst/>
              <a:gdLst/>
              <a:ahLst/>
              <a:cxnLst/>
              <a:rect l="l" t="t" r="r" b="b"/>
              <a:pathLst>
                <a:path w="1" h="10" extrusionOk="0">
                  <a:moveTo>
                    <a:pt x="1" y="0"/>
                  </a:moveTo>
                  <a:cubicBezTo>
                    <a:pt x="1" y="3"/>
                    <a:pt x="0" y="6"/>
                    <a:pt x="0" y="10"/>
                  </a:cubicBezTo>
                  <a:cubicBezTo>
                    <a:pt x="0" y="10"/>
                    <a:pt x="0" y="10"/>
                    <a:pt x="0" y="10"/>
                  </a:cubicBezTo>
                  <a:cubicBezTo>
                    <a:pt x="0" y="6"/>
                    <a:pt x="1" y="3"/>
                    <a:pt x="1" y="0"/>
                  </a:cubicBezTo>
                  <a:cubicBezTo>
                    <a:pt x="1" y="0"/>
                    <a:pt x="1" y="0"/>
                    <a:pt x="1" y="0"/>
                  </a:cubicBezTo>
                </a:path>
              </a:pathLst>
            </a:custGeom>
            <a:solidFill>
              <a:srgbClr val="D3367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4" name="Google Shape;1834;p33"/>
            <p:cNvSpPr/>
            <p:nvPr/>
          </p:nvSpPr>
          <p:spPr>
            <a:xfrm>
              <a:off x="7925210" y="1709206"/>
              <a:ext cx="5672" cy="39692"/>
            </a:xfrm>
            <a:custGeom>
              <a:avLst/>
              <a:gdLst/>
              <a:ahLst/>
              <a:cxnLst/>
              <a:rect l="l" t="t" r="r" b="b"/>
              <a:pathLst>
                <a:path w="1" h="8" extrusionOk="0">
                  <a:moveTo>
                    <a:pt x="1" y="7"/>
                  </a:moveTo>
                  <a:cubicBezTo>
                    <a:pt x="1" y="7"/>
                    <a:pt x="1" y="7"/>
                    <a:pt x="1" y="8"/>
                  </a:cubicBezTo>
                  <a:cubicBezTo>
                    <a:pt x="1" y="7"/>
                    <a:pt x="1" y="7"/>
                    <a:pt x="1" y="7"/>
                  </a:cubicBezTo>
                  <a:moveTo>
                    <a:pt x="0" y="0"/>
                  </a:moveTo>
                  <a:cubicBezTo>
                    <a:pt x="0" y="2"/>
                    <a:pt x="0" y="5"/>
                    <a:pt x="1" y="7"/>
                  </a:cubicBezTo>
                  <a:cubicBezTo>
                    <a:pt x="0" y="6"/>
                    <a:pt x="0" y="4"/>
                    <a:pt x="0" y="2"/>
                  </a:cubicBezTo>
                  <a:cubicBezTo>
                    <a:pt x="0" y="1"/>
                    <a:pt x="0" y="0"/>
                    <a:pt x="0" y="0"/>
                  </a:cubicBezTo>
                  <a:cubicBezTo>
                    <a:pt x="0" y="0"/>
                    <a:pt x="0" y="0"/>
                    <a:pt x="0" y="0"/>
                  </a:cubicBezTo>
                </a:path>
              </a:pathLst>
            </a:custGeom>
            <a:solidFill>
              <a:srgbClr val="E853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5" name="Google Shape;1835;p33"/>
            <p:cNvSpPr/>
            <p:nvPr/>
          </p:nvSpPr>
          <p:spPr>
            <a:xfrm>
              <a:off x="7930882" y="1692194"/>
              <a:ext cx="164429" cy="113399"/>
            </a:xfrm>
            <a:custGeom>
              <a:avLst/>
              <a:gdLst/>
              <a:ahLst/>
              <a:cxnLst/>
              <a:rect l="l" t="t" r="r" b="b"/>
              <a:pathLst>
                <a:path w="34" h="23" extrusionOk="0">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4" y="0"/>
                  </a:moveTo>
                  <a:cubicBezTo>
                    <a:pt x="4" y="5"/>
                    <a:pt x="2" y="10"/>
                    <a:pt x="4" y="14"/>
                  </a:cubicBezTo>
                  <a:cubicBezTo>
                    <a:pt x="4" y="15"/>
                    <a:pt x="5" y="15"/>
                    <a:pt x="5" y="15"/>
                  </a:cubicBezTo>
                  <a:cubicBezTo>
                    <a:pt x="3" y="14"/>
                    <a:pt x="1" y="13"/>
                    <a:pt x="0" y="11"/>
                  </a:cubicBezTo>
                  <a:cubicBezTo>
                    <a:pt x="4" y="17"/>
                    <a:pt x="12" y="17"/>
                    <a:pt x="18" y="19"/>
                  </a:cubicBezTo>
                  <a:cubicBezTo>
                    <a:pt x="22" y="20"/>
                    <a:pt x="26" y="21"/>
                    <a:pt x="29" y="23"/>
                  </a:cubicBezTo>
                  <a:cubicBezTo>
                    <a:pt x="29" y="23"/>
                    <a:pt x="29" y="22"/>
                    <a:pt x="29" y="22"/>
                  </a:cubicBezTo>
                  <a:cubicBezTo>
                    <a:pt x="29" y="22"/>
                    <a:pt x="29" y="22"/>
                    <a:pt x="29" y="22"/>
                  </a:cubicBezTo>
                  <a:cubicBezTo>
                    <a:pt x="29" y="22"/>
                    <a:pt x="29" y="21"/>
                    <a:pt x="29" y="21"/>
                  </a:cubicBezTo>
                  <a:cubicBezTo>
                    <a:pt x="29" y="21"/>
                    <a:pt x="29" y="21"/>
                    <a:pt x="29" y="21"/>
                  </a:cubicBezTo>
                  <a:cubicBezTo>
                    <a:pt x="30" y="20"/>
                    <a:pt x="31" y="18"/>
                    <a:pt x="31" y="17"/>
                  </a:cubicBezTo>
                  <a:cubicBezTo>
                    <a:pt x="31" y="17"/>
                    <a:pt x="31" y="17"/>
                    <a:pt x="31" y="17"/>
                  </a:cubicBezTo>
                  <a:cubicBezTo>
                    <a:pt x="32" y="15"/>
                    <a:pt x="33" y="13"/>
                    <a:pt x="34" y="11"/>
                  </a:cubicBezTo>
                  <a:cubicBezTo>
                    <a:pt x="32" y="12"/>
                    <a:pt x="29" y="12"/>
                    <a:pt x="27" y="12"/>
                  </a:cubicBezTo>
                  <a:cubicBezTo>
                    <a:pt x="23" y="12"/>
                    <a:pt x="18" y="11"/>
                    <a:pt x="14" y="9"/>
                  </a:cubicBezTo>
                  <a:cubicBezTo>
                    <a:pt x="10" y="8"/>
                    <a:pt x="7" y="5"/>
                    <a:pt x="5" y="1"/>
                  </a:cubicBezTo>
                  <a:cubicBezTo>
                    <a:pt x="5" y="1"/>
                    <a:pt x="4" y="0"/>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6" name="Google Shape;1836;p33"/>
            <p:cNvSpPr/>
            <p:nvPr/>
          </p:nvSpPr>
          <p:spPr>
            <a:xfrm>
              <a:off x="8220045" y="1675186"/>
              <a:ext cx="555651" cy="328858"/>
            </a:xfrm>
            <a:custGeom>
              <a:avLst/>
              <a:gdLst/>
              <a:ahLst/>
              <a:cxnLst/>
              <a:rect l="l" t="t" r="r" b="b"/>
              <a:pathLst>
                <a:path w="112" h="67" extrusionOk="0">
                  <a:moveTo>
                    <a:pt x="90" y="9"/>
                  </a:moveTo>
                  <a:cubicBezTo>
                    <a:pt x="84" y="9"/>
                    <a:pt x="79" y="5"/>
                    <a:pt x="73" y="4"/>
                  </a:cubicBezTo>
                  <a:cubicBezTo>
                    <a:pt x="59" y="0"/>
                    <a:pt x="45" y="8"/>
                    <a:pt x="32" y="15"/>
                  </a:cubicBezTo>
                  <a:cubicBezTo>
                    <a:pt x="24" y="20"/>
                    <a:pt x="15" y="25"/>
                    <a:pt x="10" y="34"/>
                  </a:cubicBezTo>
                  <a:cubicBezTo>
                    <a:pt x="7" y="38"/>
                    <a:pt x="5" y="43"/>
                    <a:pt x="4" y="48"/>
                  </a:cubicBezTo>
                  <a:cubicBezTo>
                    <a:pt x="2" y="54"/>
                    <a:pt x="0" y="63"/>
                    <a:pt x="6" y="66"/>
                  </a:cubicBezTo>
                  <a:cubicBezTo>
                    <a:pt x="8" y="67"/>
                    <a:pt x="11" y="67"/>
                    <a:pt x="13" y="67"/>
                  </a:cubicBezTo>
                  <a:cubicBezTo>
                    <a:pt x="26" y="65"/>
                    <a:pt x="36" y="54"/>
                    <a:pt x="48" y="48"/>
                  </a:cubicBezTo>
                  <a:cubicBezTo>
                    <a:pt x="58" y="43"/>
                    <a:pt x="70" y="41"/>
                    <a:pt x="79" y="33"/>
                  </a:cubicBezTo>
                  <a:cubicBezTo>
                    <a:pt x="81" y="31"/>
                    <a:pt x="83" y="29"/>
                    <a:pt x="85" y="28"/>
                  </a:cubicBezTo>
                  <a:cubicBezTo>
                    <a:pt x="88" y="27"/>
                    <a:pt x="92" y="28"/>
                    <a:pt x="95" y="28"/>
                  </a:cubicBezTo>
                  <a:cubicBezTo>
                    <a:pt x="99" y="28"/>
                    <a:pt x="104" y="27"/>
                    <a:pt x="107" y="24"/>
                  </a:cubicBezTo>
                  <a:cubicBezTo>
                    <a:pt x="111" y="22"/>
                    <a:pt x="112" y="16"/>
                    <a:pt x="110" y="13"/>
                  </a:cubicBezTo>
                  <a:cubicBezTo>
                    <a:pt x="107" y="9"/>
                    <a:pt x="101" y="9"/>
                    <a:pt x="96" y="9"/>
                  </a:cubicBezTo>
                  <a:cubicBezTo>
                    <a:pt x="94" y="9"/>
                    <a:pt x="92" y="9"/>
                    <a:pt x="90" y="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7" name="Google Shape;1837;p33"/>
            <p:cNvSpPr/>
            <p:nvPr/>
          </p:nvSpPr>
          <p:spPr>
            <a:xfrm>
              <a:off x="8316436" y="1675186"/>
              <a:ext cx="459264" cy="124739"/>
            </a:xfrm>
            <a:custGeom>
              <a:avLst/>
              <a:gdLst/>
              <a:ahLst/>
              <a:cxnLst/>
              <a:rect l="l" t="t" r="r" b="b"/>
              <a:pathLst>
                <a:path w="93" h="26" extrusionOk="0">
                  <a:moveTo>
                    <a:pt x="71" y="9"/>
                  </a:moveTo>
                  <a:cubicBezTo>
                    <a:pt x="65" y="9"/>
                    <a:pt x="60" y="5"/>
                    <a:pt x="54" y="4"/>
                  </a:cubicBezTo>
                  <a:cubicBezTo>
                    <a:pt x="40" y="0"/>
                    <a:pt x="26" y="8"/>
                    <a:pt x="13" y="15"/>
                  </a:cubicBezTo>
                  <a:cubicBezTo>
                    <a:pt x="9" y="18"/>
                    <a:pt x="4" y="21"/>
                    <a:pt x="0" y="24"/>
                  </a:cubicBezTo>
                  <a:cubicBezTo>
                    <a:pt x="3" y="22"/>
                    <a:pt x="6" y="20"/>
                    <a:pt x="9" y="18"/>
                  </a:cubicBezTo>
                  <a:cubicBezTo>
                    <a:pt x="22" y="11"/>
                    <a:pt x="36" y="3"/>
                    <a:pt x="50" y="7"/>
                  </a:cubicBezTo>
                  <a:cubicBezTo>
                    <a:pt x="56" y="8"/>
                    <a:pt x="61" y="12"/>
                    <a:pt x="67" y="12"/>
                  </a:cubicBezTo>
                  <a:cubicBezTo>
                    <a:pt x="69" y="12"/>
                    <a:pt x="71" y="12"/>
                    <a:pt x="73" y="12"/>
                  </a:cubicBezTo>
                  <a:cubicBezTo>
                    <a:pt x="79" y="12"/>
                    <a:pt x="84" y="11"/>
                    <a:pt x="87" y="16"/>
                  </a:cubicBezTo>
                  <a:cubicBezTo>
                    <a:pt x="89" y="19"/>
                    <a:pt x="88" y="23"/>
                    <a:pt x="85" y="26"/>
                  </a:cubicBezTo>
                  <a:cubicBezTo>
                    <a:pt x="86" y="26"/>
                    <a:pt x="87" y="25"/>
                    <a:pt x="88" y="24"/>
                  </a:cubicBezTo>
                  <a:cubicBezTo>
                    <a:pt x="92" y="22"/>
                    <a:pt x="93" y="16"/>
                    <a:pt x="91" y="13"/>
                  </a:cubicBezTo>
                  <a:cubicBezTo>
                    <a:pt x="88" y="9"/>
                    <a:pt x="82" y="9"/>
                    <a:pt x="77" y="9"/>
                  </a:cubicBezTo>
                  <a:cubicBezTo>
                    <a:pt x="75" y="9"/>
                    <a:pt x="73" y="9"/>
                    <a:pt x="71" y="9"/>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8" name="Google Shape;1838;p33"/>
            <p:cNvSpPr/>
            <p:nvPr/>
          </p:nvSpPr>
          <p:spPr>
            <a:xfrm>
              <a:off x="8401482" y="1771574"/>
              <a:ext cx="351534" cy="124739"/>
            </a:xfrm>
            <a:custGeom>
              <a:avLst/>
              <a:gdLst/>
              <a:ahLst/>
              <a:cxnLst/>
              <a:rect l="l" t="t" r="r" b="b"/>
              <a:pathLst>
                <a:path w="71" h="25" extrusionOk="0">
                  <a:moveTo>
                    <a:pt x="71" y="0"/>
                  </a:moveTo>
                  <a:cubicBezTo>
                    <a:pt x="66" y="3"/>
                    <a:pt x="60" y="3"/>
                    <a:pt x="54" y="3"/>
                  </a:cubicBezTo>
                  <a:cubicBezTo>
                    <a:pt x="42" y="4"/>
                    <a:pt x="33" y="13"/>
                    <a:pt x="21" y="14"/>
                  </a:cubicBezTo>
                  <a:cubicBezTo>
                    <a:pt x="15" y="14"/>
                    <a:pt x="8" y="16"/>
                    <a:pt x="1" y="18"/>
                  </a:cubicBezTo>
                  <a:cubicBezTo>
                    <a:pt x="1" y="18"/>
                    <a:pt x="1" y="18"/>
                    <a:pt x="1" y="18"/>
                  </a:cubicBezTo>
                  <a:cubicBezTo>
                    <a:pt x="1" y="19"/>
                    <a:pt x="1" y="19"/>
                    <a:pt x="1" y="20"/>
                  </a:cubicBezTo>
                  <a:cubicBezTo>
                    <a:pt x="1" y="20"/>
                    <a:pt x="1" y="20"/>
                    <a:pt x="1" y="20"/>
                  </a:cubicBezTo>
                  <a:cubicBezTo>
                    <a:pt x="1" y="20"/>
                    <a:pt x="1" y="20"/>
                    <a:pt x="1" y="20"/>
                  </a:cubicBezTo>
                  <a:cubicBezTo>
                    <a:pt x="1" y="20"/>
                    <a:pt x="1" y="20"/>
                    <a:pt x="1" y="20"/>
                  </a:cubicBezTo>
                  <a:cubicBezTo>
                    <a:pt x="1" y="20"/>
                    <a:pt x="1" y="20"/>
                    <a:pt x="1" y="20"/>
                  </a:cubicBezTo>
                  <a:cubicBezTo>
                    <a:pt x="1" y="20"/>
                    <a:pt x="1" y="20"/>
                    <a:pt x="1" y="20"/>
                  </a:cubicBezTo>
                  <a:cubicBezTo>
                    <a:pt x="1" y="22"/>
                    <a:pt x="0" y="23"/>
                    <a:pt x="0" y="25"/>
                  </a:cubicBezTo>
                  <a:cubicBezTo>
                    <a:pt x="1" y="25"/>
                    <a:pt x="3" y="25"/>
                    <a:pt x="4" y="25"/>
                  </a:cubicBezTo>
                  <a:cubicBezTo>
                    <a:pt x="4" y="25"/>
                    <a:pt x="5" y="25"/>
                    <a:pt x="5" y="25"/>
                  </a:cubicBezTo>
                  <a:cubicBezTo>
                    <a:pt x="7" y="25"/>
                    <a:pt x="9" y="25"/>
                    <a:pt x="11" y="25"/>
                  </a:cubicBezTo>
                  <a:cubicBezTo>
                    <a:pt x="22" y="20"/>
                    <a:pt x="34" y="18"/>
                    <a:pt x="42" y="10"/>
                  </a:cubicBezTo>
                  <a:cubicBezTo>
                    <a:pt x="44" y="8"/>
                    <a:pt x="46" y="6"/>
                    <a:pt x="49" y="5"/>
                  </a:cubicBezTo>
                  <a:cubicBezTo>
                    <a:pt x="50" y="4"/>
                    <a:pt x="52" y="4"/>
                    <a:pt x="53" y="4"/>
                  </a:cubicBezTo>
                  <a:cubicBezTo>
                    <a:pt x="55" y="4"/>
                    <a:pt x="56" y="4"/>
                    <a:pt x="58" y="5"/>
                  </a:cubicBezTo>
                  <a:cubicBezTo>
                    <a:pt x="58" y="5"/>
                    <a:pt x="59" y="5"/>
                    <a:pt x="59" y="5"/>
                  </a:cubicBezTo>
                  <a:cubicBezTo>
                    <a:pt x="63" y="5"/>
                    <a:pt x="67" y="4"/>
                    <a:pt x="70" y="1"/>
                  </a:cubicBezTo>
                  <a:cubicBezTo>
                    <a:pt x="71" y="1"/>
                    <a:pt x="71" y="1"/>
                    <a:pt x="71" y="1"/>
                  </a:cubicBezTo>
                  <a:cubicBezTo>
                    <a:pt x="71" y="1"/>
                    <a:pt x="71" y="0"/>
                    <a:pt x="71"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9" name="Google Shape;1839;p33"/>
            <p:cNvSpPr/>
            <p:nvPr/>
          </p:nvSpPr>
          <p:spPr>
            <a:xfrm>
              <a:off x="8753017" y="1771574"/>
              <a:ext cx="5672" cy="5672"/>
            </a:xfrm>
            <a:custGeom>
              <a:avLst/>
              <a:gdLst/>
              <a:ahLst/>
              <a:cxnLst/>
              <a:rect l="l" t="t" r="r" b="b"/>
              <a:pathLst>
                <a:path w="1" h="1" extrusionOk="0">
                  <a:moveTo>
                    <a:pt x="1" y="0"/>
                  </a:moveTo>
                  <a:cubicBezTo>
                    <a:pt x="1" y="0"/>
                    <a:pt x="0" y="0"/>
                    <a:pt x="0" y="0"/>
                  </a:cubicBezTo>
                  <a:cubicBezTo>
                    <a:pt x="0" y="0"/>
                    <a:pt x="0" y="1"/>
                    <a:pt x="0" y="1"/>
                  </a:cubicBezTo>
                  <a:cubicBezTo>
                    <a:pt x="0" y="0"/>
                    <a:pt x="1" y="0"/>
                    <a:pt x="1" y="0"/>
                  </a:cubicBezTo>
                </a:path>
              </a:pathLst>
            </a:custGeom>
            <a:solidFill>
              <a:srgbClr val="DB88C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0" name="Google Shape;1840;p33"/>
            <p:cNvSpPr/>
            <p:nvPr/>
          </p:nvSpPr>
          <p:spPr>
            <a:xfrm>
              <a:off x="8248397" y="1896313"/>
              <a:ext cx="606682" cy="340198"/>
            </a:xfrm>
            <a:custGeom>
              <a:avLst/>
              <a:gdLst/>
              <a:ahLst/>
              <a:cxnLst/>
              <a:rect l="l" t="t" r="r" b="b"/>
              <a:pathLst>
                <a:path w="122" h="68" extrusionOk="0">
                  <a:moveTo>
                    <a:pt x="110" y="44"/>
                  </a:moveTo>
                  <a:cubicBezTo>
                    <a:pt x="107" y="41"/>
                    <a:pt x="106" y="38"/>
                    <a:pt x="104" y="35"/>
                  </a:cubicBezTo>
                  <a:cubicBezTo>
                    <a:pt x="99" y="22"/>
                    <a:pt x="88" y="13"/>
                    <a:pt x="75" y="7"/>
                  </a:cubicBezTo>
                  <a:cubicBezTo>
                    <a:pt x="63" y="2"/>
                    <a:pt x="49" y="0"/>
                    <a:pt x="35" y="0"/>
                  </a:cubicBezTo>
                  <a:cubicBezTo>
                    <a:pt x="26" y="0"/>
                    <a:pt x="16" y="1"/>
                    <a:pt x="8" y="5"/>
                  </a:cubicBezTo>
                  <a:cubicBezTo>
                    <a:pt x="4" y="8"/>
                    <a:pt x="1" y="11"/>
                    <a:pt x="0" y="15"/>
                  </a:cubicBezTo>
                  <a:cubicBezTo>
                    <a:pt x="0" y="21"/>
                    <a:pt x="4" y="25"/>
                    <a:pt x="10" y="27"/>
                  </a:cubicBezTo>
                  <a:cubicBezTo>
                    <a:pt x="15" y="29"/>
                    <a:pt x="21" y="29"/>
                    <a:pt x="26" y="29"/>
                  </a:cubicBezTo>
                  <a:cubicBezTo>
                    <a:pt x="39" y="30"/>
                    <a:pt x="52" y="34"/>
                    <a:pt x="64" y="39"/>
                  </a:cubicBezTo>
                  <a:cubicBezTo>
                    <a:pt x="69" y="40"/>
                    <a:pt x="73" y="42"/>
                    <a:pt x="77" y="45"/>
                  </a:cubicBezTo>
                  <a:cubicBezTo>
                    <a:pt x="81" y="49"/>
                    <a:pt x="84" y="55"/>
                    <a:pt x="88" y="60"/>
                  </a:cubicBezTo>
                  <a:cubicBezTo>
                    <a:pt x="96" y="68"/>
                    <a:pt x="111" y="68"/>
                    <a:pt x="119" y="60"/>
                  </a:cubicBezTo>
                  <a:cubicBezTo>
                    <a:pt x="120" y="59"/>
                    <a:pt x="121" y="58"/>
                    <a:pt x="121" y="57"/>
                  </a:cubicBezTo>
                  <a:cubicBezTo>
                    <a:pt x="122" y="54"/>
                    <a:pt x="120" y="51"/>
                    <a:pt x="118" y="49"/>
                  </a:cubicBezTo>
                  <a:cubicBezTo>
                    <a:pt x="115" y="47"/>
                    <a:pt x="112" y="46"/>
                    <a:pt x="110" y="44"/>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1" name="Google Shape;1841;p33"/>
            <p:cNvSpPr/>
            <p:nvPr/>
          </p:nvSpPr>
          <p:spPr>
            <a:xfrm>
              <a:off x="8701989" y="1981365"/>
              <a:ext cx="85050" cy="119071"/>
            </a:xfrm>
            <a:custGeom>
              <a:avLst/>
              <a:gdLst/>
              <a:ahLst/>
              <a:cxnLst/>
              <a:rect l="l" t="t" r="r" b="b"/>
              <a:pathLst>
                <a:path w="17" h="24" extrusionOk="0">
                  <a:moveTo>
                    <a:pt x="0" y="0"/>
                  </a:moveTo>
                  <a:cubicBezTo>
                    <a:pt x="3" y="4"/>
                    <a:pt x="6" y="8"/>
                    <a:pt x="8" y="13"/>
                  </a:cubicBezTo>
                  <a:cubicBezTo>
                    <a:pt x="10" y="16"/>
                    <a:pt x="11" y="20"/>
                    <a:pt x="14" y="22"/>
                  </a:cubicBezTo>
                  <a:cubicBezTo>
                    <a:pt x="14" y="23"/>
                    <a:pt x="15" y="24"/>
                    <a:pt x="17" y="24"/>
                  </a:cubicBezTo>
                  <a:cubicBezTo>
                    <a:pt x="15" y="22"/>
                    <a:pt x="14" y="20"/>
                    <a:pt x="13" y="18"/>
                  </a:cubicBezTo>
                  <a:cubicBezTo>
                    <a:pt x="10" y="11"/>
                    <a:pt x="6" y="5"/>
                    <a:pt x="0" y="0"/>
                  </a:cubicBezTo>
                  <a:close/>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2" name="Google Shape;1842;p33"/>
            <p:cNvSpPr/>
            <p:nvPr/>
          </p:nvSpPr>
          <p:spPr>
            <a:xfrm>
              <a:off x="8259737" y="1998373"/>
              <a:ext cx="362874" cy="113399"/>
            </a:xfrm>
            <a:custGeom>
              <a:avLst/>
              <a:gdLst/>
              <a:ahLst/>
              <a:cxnLst/>
              <a:rect l="l" t="t" r="r" b="b"/>
              <a:pathLst>
                <a:path w="73" h="22" extrusionOk="0">
                  <a:moveTo>
                    <a:pt x="57" y="13"/>
                  </a:moveTo>
                  <a:cubicBezTo>
                    <a:pt x="45" y="8"/>
                    <a:pt x="32" y="4"/>
                    <a:pt x="19" y="3"/>
                  </a:cubicBezTo>
                  <a:cubicBezTo>
                    <a:pt x="14" y="3"/>
                    <a:pt x="8" y="3"/>
                    <a:pt x="3" y="1"/>
                  </a:cubicBezTo>
                  <a:cubicBezTo>
                    <a:pt x="2" y="1"/>
                    <a:pt x="1" y="1"/>
                    <a:pt x="0" y="0"/>
                  </a:cubicBezTo>
                  <a:cubicBezTo>
                    <a:pt x="2" y="3"/>
                    <a:pt x="5" y="5"/>
                    <a:pt x="8" y="6"/>
                  </a:cubicBezTo>
                  <a:cubicBezTo>
                    <a:pt x="13" y="8"/>
                    <a:pt x="19" y="8"/>
                    <a:pt x="24" y="8"/>
                  </a:cubicBezTo>
                  <a:cubicBezTo>
                    <a:pt x="37" y="9"/>
                    <a:pt x="50" y="13"/>
                    <a:pt x="62" y="18"/>
                  </a:cubicBezTo>
                  <a:cubicBezTo>
                    <a:pt x="66" y="19"/>
                    <a:pt x="70" y="20"/>
                    <a:pt x="73" y="22"/>
                  </a:cubicBezTo>
                  <a:cubicBezTo>
                    <a:pt x="72" y="21"/>
                    <a:pt x="71" y="20"/>
                    <a:pt x="70" y="19"/>
                  </a:cubicBezTo>
                  <a:cubicBezTo>
                    <a:pt x="66" y="16"/>
                    <a:pt x="62" y="14"/>
                    <a:pt x="57" y="13"/>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3" name="Google Shape;1843;p33"/>
            <p:cNvSpPr/>
            <p:nvPr/>
          </p:nvSpPr>
          <p:spPr>
            <a:xfrm>
              <a:off x="8679310" y="2134452"/>
              <a:ext cx="175769" cy="102060"/>
            </a:xfrm>
            <a:custGeom>
              <a:avLst/>
              <a:gdLst/>
              <a:ahLst/>
              <a:cxnLst/>
              <a:rect l="l" t="t" r="r" b="b"/>
              <a:pathLst>
                <a:path w="36" h="20" extrusionOk="0">
                  <a:moveTo>
                    <a:pt x="30" y="0"/>
                  </a:moveTo>
                  <a:cubicBezTo>
                    <a:pt x="30" y="1"/>
                    <a:pt x="31" y="3"/>
                    <a:pt x="30" y="4"/>
                  </a:cubicBezTo>
                  <a:cubicBezTo>
                    <a:pt x="30" y="5"/>
                    <a:pt x="29" y="6"/>
                    <a:pt x="28" y="7"/>
                  </a:cubicBezTo>
                  <a:cubicBezTo>
                    <a:pt x="21" y="14"/>
                    <a:pt x="9" y="15"/>
                    <a:pt x="0" y="10"/>
                  </a:cubicBezTo>
                  <a:cubicBezTo>
                    <a:pt x="1" y="10"/>
                    <a:pt x="2" y="11"/>
                    <a:pt x="2" y="12"/>
                  </a:cubicBezTo>
                  <a:cubicBezTo>
                    <a:pt x="10" y="20"/>
                    <a:pt x="25" y="20"/>
                    <a:pt x="33" y="12"/>
                  </a:cubicBezTo>
                  <a:cubicBezTo>
                    <a:pt x="34" y="11"/>
                    <a:pt x="35" y="10"/>
                    <a:pt x="35" y="9"/>
                  </a:cubicBezTo>
                  <a:cubicBezTo>
                    <a:pt x="36" y="6"/>
                    <a:pt x="34" y="3"/>
                    <a:pt x="32" y="1"/>
                  </a:cubicBezTo>
                  <a:cubicBezTo>
                    <a:pt x="31" y="1"/>
                    <a:pt x="30" y="0"/>
                    <a:pt x="30" y="0"/>
                  </a:cubicBezTo>
                </a:path>
              </a:pathLst>
            </a:custGeom>
            <a:solidFill>
              <a:srgbClr val="FFF4E3">
                <a:alpha val="493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4" name="Google Shape;1844;p33"/>
            <p:cNvSpPr/>
            <p:nvPr/>
          </p:nvSpPr>
          <p:spPr>
            <a:xfrm>
              <a:off x="8344783" y="1964353"/>
              <a:ext cx="408233" cy="232470"/>
            </a:xfrm>
            <a:custGeom>
              <a:avLst/>
              <a:gdLst/>
              <a:ahLst/>
              <a:cxnLst/>
              <a:rect l="l" t="t" r="r" b="b"/>
              <a:pathLst>
                <a:path w="82" h="47" extrusionOk="0">
                  <a:moveTo>
                    <a:pt x="4" y="0"/>
                  </a:moveTo>
                  <a:cubicBezTo>
                    <a:pt x="3" y="2"/>
                    <a:pt x="1" y="4"/>
                    <a:pt x="0" y="6"/>
                  </a:cubicBezTo>
                  <a:cubicBezTo>
                    <a:pt x="12" y="9"/>
                    <a:pt x="25" y="10"/>
                    <a:pt x="36" y="16"/>
                  </a:cubicBezTo>
                  <a:cubicBezTo>
                    <a:pt x="53" y="23"/>
                    <a:pt x="65" y="37"/>
                    <a:pt x="80" y="47"/>
                  </a:cubicBezTo>
                  <a:cubicBezTo>
                    <a:pt x="81" y="47"/>
                    <a:pt x="81" y="47"/>
                    <a:pt x="82" y="47"/>
                  </a:cubicBezTo>
                  <a:cubicBezTo>
                    <a:pt x="78" y="44"/>
                    <a:pt x="75" y="40"/>
                    <a:pt x="71" y="36"/>
                  </a:cubicBezTo>
                  <a:cubicBezTo>
                    <a:pt x="64" y="27"/>
                    <a:pt x="53" y="9"/>
                    <a:pt x="41" y="7"/>
                  </a:cubicBezTo>
                  <a:cubicBezTo>
                    <a:pt x="29" y="4"/>
                    <a:pt x="15" y="5"/>
                    <a:pt x="4" y="0"/>
                  </a:cubicBezTo>
                </a:path>
              </a:pathLst>
            </a:custGeom>
            <a:solidFill>
              <a:srgbClr val="730302">
                <a:alpha val="5949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5" name="Google Shape;1845;p33"/>
            <p:cNvSpPr/>
            <p:nvPr/>
          </p:nvSpPr>
          <p:spPr>
            <a:xfrm>
              <a:off x="8061288" y="1329316"/>
              <a:ext cx="385553" cy="720088"/>
            </a:xfrm>
            <a:custGeom>
              <a:avLst/>
              <a:gdLst/>
              <a:ahLst/>
              <a:cxnLst/>
              <a:rect l="l" t="t" r="r" b="b"/>
              <a:pathLst>
                <a:path w="77" h="145" extrusionOk="0">
                  <a:moveTo>
                    <a:pt x="70" y="46"/>
                  </a:moveTo>
                  <a:cubicBezTo>
                    <a:pt x="68" y="41"/>
                    <a:pt x="64" y="38"/>
                    <a:pt x="61" y="34"/>
                  </a:cubicBezTo>
                  <a:cubicBezTo>
                    <a:pt x="55" y="26"/>
                    <a:pt x="53" y="17"/>
                    <a:pt x="49" y="8"/>
                  </a:cubicBezTo>
                  <a:cubicBezTo>
                    <a:pt x="48" y="6"/>
                    <a:pt x="47" y="3"/>
                    <a:pt x="45" y="2"/>
                  </a:cubicBezTo>
                  <a:cubicBezTo>
                    <a:pt x="42" y="0"/>
                    <a:pt x="37" y="3"/>
                    <a:pt x="35" y="6"/>
                  </a:cubicBezTo>
                  <a:cubicBezTo>
                    <a:pt x="33" y="9"/>
                    <a:pt x="33" y="13"/>
                    <a:pt x="32" y="17"/>
                  </a:cubicBezTo>
                  <a:cubicBezTo>
                    <a:pt x="29" y="39"/>
                    <a:pt x="21" y="59"/>
                    <a:pt x="11" y="78"/>
                  </a:cubicBezTo>
                  <a:cubicBezTo>
                    <a:pt x="8" y="83"/>
                    <a:pt x="5" y="89"/>
                    <a:pt x="2" y="94"/>
                  </a:cubicBezTo>
                  <a:cubicBezTo>
                    <a:pt x="0" y="110"/>
                    <a:pt x="3" y="128"/>
                    <a:pt x="15" y="138"/>
                  </a:cubicBezTo>
                  <a:cubicBezTo>
                    <a:pt x="17" y="140"/>
                    <a:pt x="20" y="142"/>
                    <a:pt x="24" y="144"/>
                  </a:cubicBezTo>
                  <a:cubicBezTo>
                    <a:pt x="36" y="145"/>
                    <a:pt x="47" y="144"/>
                    <a:pt x="56" y="135"/>
                  </a:cubicBezTo>
                  <a:cubicBezTo>
                    <a:pt x="63" y="128"/>
                    <a:pt x="67" y="119"/>
                    <a:pt x="69" y="109"/>
                  </a:cubicBezTo>
                  <a:cubicBezTo>
                    <a:pt x="68" y="103"/>
                    <a:pt x="67" y="96"/>
                    <a:pt x="67" y="90"/>
                  </a:cubicBezTo>
                  <a:cubicBezTo>
                    <a:pt x="68" y="75"/>
                    <a:pt x="77" y="59"/>
                    <a:pt x="70" y="46"/>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6" name="Google Shape;1846;p33"/>
            <p:cNvSpPr/>
            <p:nvPr/>
          </p:nvSpPr>
          <p:spPr>
            <a:xfrm>
              <a:off x="8180358" y="2043733"/>
              <a:ext cx="5672" cy="0"/>
            </a:xfrm>
            <a:custGeom>
              <a:avLst/>
              <a:gdLst/>
              <a:ahLst/>
              <a:cxnLst/>
              <a:rect l="l" t="t" r="r" b="b"/>
              <a:pathLst>
                <a:path w="1" h="120000" extrusionOk="0">
                  <a:moveTo>
                    <a:pt x="0" y="0"/>
                  </a:moveTo>
                  <a:cubicBezTo>
                    <a:pt x="0" y="0"/>
                    <a:pt x="1" y="0"/>
                    <a:pt x="1" y="0"/>
                  </a:cubicBezTo>
                  <a:cubicBezTo>
                    <a:pt x="1" y="0"/>
                    <a:pt x="1" y="0"/>
                    <a:pt x="1" y="0"/>
                  </a:cubicBezTo>
                  <a:cubicBezTo>
                    <a:pt x="1"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7" name="Google Shape;1847;p33"/>
            <p:cNvSpPr/>
            <p:nvPr/>
          </p:nvSpPr>
          <p:spPr>
            <a:xfrm>
              <a:off x="8072628" y="1777246"/>
              <a:ext cx="11340" cy="22680"/>
            </a:xfrm>
            <a:custGeom>
              <a:avLst/>
              <a:gdLst/>
              <a:ahLst/>
              <a:cxnLst/>
              <a:rect l="l" t="t" r="r" b="b"/>
              <a:pathLst>
                <a:path w="2" h="4" extrusionOk="0">
                  <a:moveTo>
                    <a:pt x="2" y="0"/>
                  </a:moveTo>
                  <a:cubicBezTo>
                    <a:pt x="2" y="1"/>
                    <a:pt x="1" y="3"/>
                    <a:pt x="0" y="4"/>
                  </a:cubicBezTo>
                  <a:cubicBezTo>
                    <a:pt x="0" y="4"/>
                    <a:pt x="0" y="4"/>
                    <a:pt x="0" y="4"/>
                  </a:cubicBezTo>
                  <a:cubicBezTo>
                    <a:pt x="0" y="4"/>
                    <a:pt x="0" y="4"/>
                    <a:pt x="0" y="4"/>
                  </a:cubicBezTo>
                  <a:cubicBezTo>
                    <a:pt x="1" y="3"/>
                    <a:pt x="2" y="1"/>
                    <a:pt x="2" y="0"/>
                  </a:cubicBezTo>
                  <a:cubicBezTo>
                    <a:pt x="2" y="0"/>
                    <a:pt x="2" y="0"/>
                    <a:pt x="2"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8" name="Google Shape;1848;p33"/>
            <p:cNvSpPr/>
            <p:nvPr/>
          </p:nvSpPr>
          <p:spPr>
            <a:xfrm>
              <a:off x="8395814" y="1799926"/>
              <a:ext cx="5672" cy="39692"/>
            </a:xfrm>
            <a:custGeom>
              <a:avLst/>
              <a:gdLst/>
              <a:ahLst/>
              <a:cxnLst/>
              <a:rect l="l" t="t" r="r" b="b"/>
              <a:pathLst>
                <a:path w="1" h="8" extrusionOk="0">
                  <a:moveTo>
                    <a:pt x="0" y="0"/>
                  </a:moveTo>
                  <a:cubicBezTo>
                    <a:pt x="0" y="0"/>
                    <a:pt x="0" y="0"/>
                    <a:pt x="0" y="0"/>
                  </a:cubicBezTo>
                  <a:cubicBezTo>
                    <a:pt x="0" y="0"/>
                    <a:pt x="0" y="0"/>
                    <a:pt x="0" y="0"/>
                  </a:cubicBezTo>
                  <a:cubicBezTo>
                    <a:pt x="0" y="2"/>
                    <a:pt x="1" y="5"/>
                    <a:pt x="1" y="8"/>
                  </a:cubicBezTo>
                  <a:cubicBezTo>
                    <a:pt x="1" y="5"/>
                    <a:pt x="0" y="2"/>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9" name="Google Shape;1849;p33"/>
            <p:cNvSpPr/>
            <p:nvPr/>
          </p:nvSpPr>
          <p:spPr>
            <a:xfrm>
              <a:off x="8407154" y="1873633"/>
              <a:ext cx="0" cy="0"/>
            </a:xfrm>
            <a:custGeom>
              <a:avLst/>
              <a:gdLst/>
              <a:ahLst/>
              <a:cxnLst/>
              <a:rect l="l" t="t" r="r" b="b"/>
              <a:pathLst>
                <a:path w="120000" h="120000" extrusionOk="0">
                  <a:moveTo>
                    <a:pt x="0" y="0"/>
                  </a:moveTo>
                  <a:cubicBezTo>
                    <a:pt x="0" y="0"/>
                    <a:pt x="0" y="0"/>
                    <a:pt x="0" y="0"/>
                  </a:cubicBezTo>
                  <a:cubicBezTo>
                    <a:pt x="0" y="0"/>
                    <a:pt x="0" y="0"/>
                    <a:pt x="0" y="0"/>
                  </a:cubicBezTo>
                  <a:cubicBezTo>
                    <a:pt x="0" y="0"/>
                    <a:pt x="0" y="0"/>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0" name="Google Shape;1850;p33"/>
            <p:cNvSpPr/>
            <p:nvPr/>
          </p:nvSpPr>
          <p:spPr>
            <a:xfrm>
              <a:off x="8072628" y="1896313"/>
              <a:ext cx="45359" cy="102060"/>
            </a:xfrm>
            <a:custGeom>
              <a:avLst/>
              <a:gdLst/>
              <a:ahLst/>
              <a:cxnLst/>
              <a:rect l="l" t="t" r="r" b="b"/>
              <a:pathLst>
                <a:path w="9" h="20" extrusionOk="0">
                  <a:moveTo>
                    <a:pt x="1" y="1"/>
                  </a:moveTo>
                  <a:cubicBezTo>
                    <a:pt x="2" y="8"/>
                    <a:pt x="5" y="15"/>
                    <a:pt x="9" y="20"/>
                  </a:cubicBezTo>
                  <a:cubicBezTo>
                    <a:pt x="9" y="20"/>
                    <a:pt x="9" y="20"/>
                    <a:pt x="9" y="20"/>
                  </a:cubicBezTo>
                  <a:cubicBezTo>
                    <a:pt x="6" y="17"/>
                    <a:pt x="4" y="13"/>
                    <a:pt x="2" y="8"/>
                  </a:cubicBezTo>
                  <a:cubicBezTo>
                    <a:pt x="2" y="8"/>
                    <a:pt x="2" y="8"/>
                    <a:pt x="2" y="8"/>
                  </a:cubicBezTo>
                  <a:cubicBezTo>
                    <a:pt x="2" y="8"/>
                    <a:pt x="2" y="8"/>
                    <a:pt x="2" y="8"/>
                  </a:cubicBezTo>
                  <a:cubicBezTo>
                    <a:pt x="2" y="8"/>
                    <a:pt x="2" y="8"/>
                    <a:pt x="2" y="8"/>
                  </a:cubicBezTo>
                  <a:cubicBezTo>
                    <a:pt x="2" y="8"/>
                    <a:pt x="2" y="7"/>
                    <a:pt x="2" y="7"/>
                  </a:cubicBezTo>
                  <a:cubicBezTo>
                    <a:pt x="2" y="7"/>
                    <a:pt x="2" y="7"/>
                    <a:pt x="2" y="7"/>
                  </a:cubicBezTo>
                  <a:cubicBezTo>
                    <a:pt x="2" y="7"/>
                    <a:pt x="2" y="7"/>
                    <a:pt x="2" y="7"/>
                  </a:cubicBezTo>
                  <a:cubicBezTo>
                    <a:pt x="2" y="7"/>
                    <a:pt x="2" y="7"/>
                    <a:pt x="2" y="7"/>
                  </a:cubicBezTo>
                  <a:cubicBezTo>
                    <a:pt x="2" y="7"/>
                    <a:pt x="2" y="7"/>
                    <a:pt x="2" y="7"/>
                  </a:cubicBezTo>
                  <a:cubicBezTo>
                    <a:pt x="2" y="7"/>
                    <a:pt x="2" y="7"/>
                    <a:pt x="2" y="7"/>
                  </a:cubicBezTo>
                  <a:cubicBezTo>
                    <a:pt x="2" y="6"/>
                    <a:pt x="2" y="6"/>
                    <a:pt x="2" y="6"/>
                  </a:cubicBezTo>
                  <a:cubicBezTo>
                    <a:pt x="2" y="6"/>
                    <a:pt x="2" y="6"/>
                    <a:pt x="2" y="6"/>
                  </a:cubicBezTo>
                  <a:cubicBezTo>
                    <a:pt x="2" y="6"/>
                    <a:pt x="2" y="6"/>
                    <a:pt x="2" y="6"/>
                  </a:cubicBezTo>
                  <a:cubicBezTo>
                    <a:pt x="2" y="6"/>
                    <a:pt x="2" y="6"/>
                    <a:pt x="2" y="6"/>
                  </a:cubicBezTo>
                  <a:cubicBezTo>
                    <a:pt x="2" y="6"/>
                    <a:pt x="2" y="6"/>
                    <a:pt x="2" y="6"/>
                  </a:cubicBezTo>
                  <a:cubicBezTo>
                    <a:pt x="1" y="4"/>
                    <a:pt x="1" y="3"/>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0" y="0"/>
                    <a:pt x="0" y="0"/>
                    <a:pt x="0" y="0"/>
                  </a:cubicBezTo>
                  <a:cubicBezTo>
                    <a:pt x="0" y="0"/>
                    <a:pt x="0" y="0"/>
                    <a:pt x="0" y="0"/>
                  </a:cubicBezTo>
                </a:path>
              </a:pathLst>
            </a:custGeom>
            <a:solidFill>
              <a:srgbClr val="EE2D1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1" name="Google Shape;1851;p33"/>
            <p:cNvSpPr/>
            <p:nvPr/>
          </p:nvSpPr>
          <p:spPr>
            <a:xfrm>
              <a:off x="8117987" y="1998373"/>
              <a:ext cx="17012" cy="17012"/>
            </a:xfrm>
            <a:custGeom>
              <a:avLst/>
              <a:gdLst/>
              <a:ahLst/>
              <a:cxnLst/>
              <a:rect l="l" t="t" r="r" b="b"/>
              <a:pathLst>
                <a:path w="4" h="4" extrusionOk="0">
                  <a:moveTo>
                    <a:pt x="0" y="0"/>
                  </a:moveTo>
                  <a:cubicBezTo>
                    <a:pt x="0" y="0"/>
                    <a:pt x="0" y="0"/>
                    <a:pt x="0" y="0"/>
                  </a:cubicBezTo>
                  <a:cubicBezTo>
                    <a:pt x="1" y="1"/>
                    <a:pt x="2" y="3"/>
                    <a:pt x="4" y="4"/>
                  </a:cubicBezTo>
                  <a:cubicBezTo>
                    <a:pt x="2" y="3"/>
                    <a:pt x="1" y="1"/>
                    <a:pt x="0" y="0"/>
                  </a:cubicBezTo>
                </a:path>
              </a:pathLst>
            </a:custGeom>
            <a:solidFill>
              <a:srgbClr val="D91D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2" name="Google Shape;1852;p33"/>
            <p:cNvSpPr/>
            <p:nvPr/>
          </p:nvSpPr>
          <p:spPr>
            <a:xfrm>
              <a:off x="8083968" y="1924665"/>
              <a:ext cx="96390" cy="119071"/>
            </a:xfrm>
            <a:custGeom>
              <a:avLst/>
              <a:gdLst/>
              <a:ahLst/>
              <a:cxnLst/>
              <a:rect l="l" t="t" r="r" b="b"/>
              <a:pathLst>
                <a:path w="20" h="24" extrusionOk="0">
                  <a:moveTo>
                    <a:pt x="0" y="2"/>
                  </a:moveTo>
                  <a:cubicBezTo>
                    <a:pt x="2" y="7"/>
                    <a:pt x="4" y="11"/>
                    <a:pt x="7" y="14"/>
                  </a:cubicBezTo>
                  <a:cubicBezTo>
                    <a:pt x="8" y="15"/>
                    <a:pt x="9" y="17"/>
                    <a:pt x="11" y="18"/>
                  </a:cubicBezTo>
                  <a:cubicBezTo>
                    <a:pt x="11" y="18"/>
                    <a:pt x="11" y="18"/>
                    <a:pt x="11" y="18"/>
                  </a:cubicBezTo>
                  <a:cubicBezTo>
                    <a:pt x="13" y="20"/>
                    <a:pt x="16" y="22"/>
                    <a:pt x="20" y="24"/>
                  </a:cubicBezTo>
                  <a:cubicBezTo>
                    <a:pt x="20" y="24"/>
                    <a:pt x="20" y="24"/>
                    <a:pt x="20" y="24"/>
                  </a:cubicBezTo>
                  <a:cubicBezTo>
                    <a:pt x="20" y="24"/>
                    <a:pt x="20" y="24"/>
                    <a:pt x="20" y="24"/>
                  </a:cubicBezTo>
                  <a:cubicBezTo>
                    <a:pt x="20" y="24"/>
                    <a:pt x="20" y="24"/>
                    <a:pt x="20" y="24"/>
                  </a:cubicBezTo>
                  <a:cubicBezTo>
                    <a:pt x="16" y="22"/>
                    <a:pt x="13" y="20"/>
                    <a:pt x="11" y="18"/>
                  </a:cubicBezTo>
                  <a:cubicBezTo>
                    <a:pt x="6" y="14"/>
                    <a:pt x="2" y="8"/>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401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3" name="Google Shape;1853;p33"/>
            <p:cNvSpPr/>
            <p:nvPr/>
          </p:nvSpPr>
          <p:spPr>
            <a:xfrm>
              <a:off x="8129327" y="1323602"/>
              <a:ext cx="317515" cy="703077"/>
            </a:xfrm>
            <a:custGeom>
              <a:avLst/>
              <a:gdLst/>
              <a:ahLst/>
              <a:cxnLst/>
              <a:rect l="l" t="t" r="r" b="b"/>
              <a:pathLst>
                <a:path w="64" h="141" extrusionOk="0">
                  <a:moveTo>
                    <a:pt x="48" y="34"/>
                  </a:moveTo>
                  <a:cubicBezTo>
                    <a:pt x="42" y="26"/>
                    <a:pt x="40" y="17"/>
                    <a:pt x="36" y="8"/>
                  </a:cubicBezTo>
                  <a:cubicBezTo>
                    <a:pt x="35" y="6"/>
                    <a:pt x="34" y="3"/>
                    <a:pt x="32" y="2"/>
                  </a:cubicBezTo>
                  <a:cubicBezTo>
                    <a:pt x="29" y="0"/>
                    <a:pt x="24" y="3"/>
                    <a:pt x="22" y="6"/>
                  </a:cubicBezTo>
                  <a:cubicBezTo>
                    <a:pt x="20" y="9"/>
                    <a:pt x="20" y="13"/>
                    <a:pt x="19" y="17"/>
                  </a:cubicBezTo>
                  <a:cubicBezTo>
                    <a:pt x="17" y="37"/>
                    <a:pt x="9" y="56"/>
                    <a:pt x="0" y="74"/>
                  </a:cubicBezTo>
                  <a:cubicBezTo>
                    <a:pt x="0" y="86"/>
                    <a:pt x="1" y="99"/>
                    <a:pt x="2" y="111"/>
                  </a:cubicBezTo>
                  <a:cubicBezTo>
                    <a:pt x="13" y="101"/>
                    <a:pt x="6" y="81"/>
                    <a:pt x="15" y="71"/>
                  </a:cubicBezTo>
                  <a:cubicBezTo>
                    <a:pt x="16" y="91"/>
                    <a:pt x="17" y="112"/>
                    <a:pt x="18" y="132"/>
                  </a:cubicBezTo>
                  <a:cubicBezTo>
                    <a:pt x="18" y="136"/>
                    <a:pt x="18" y="140"/>
                    <a:pt x="21" y="141"/>
                  </a:cubicBezTo>
                  <a:cubicBezTo>
                    <a:pt x="26" y="120"/>
                    <a:pt x="30" y="97"/>
                    <a:pt x="32" y="75"/>
                  </a:cubicBezTo>
                  <a:cubicBezTo>
                    <a:pt x="36" y="74"/>
                    <a:pt x="39" y="80"/>
                    <a:pt x="39" y="84"/>
                  </a:cubicBezTo>
                  <a:cubicBezTo>
                    <a:pt x="40" y="97"/>
                    <a:pt x="36" y="111"/>
                    <a:pt x="45" y="120"/>
                  </a:cubicBezTo>
                  <a:cubicBezTo>
                    <a:pt x="48" y="111"/>
                    <a:pt x="51" y="102"/>
                    <a:pt x="54" y="94"/>
                  </a:cubicBezTo>
                  <a:cubicBezTo>
                    <a:pt x="54" y="92"/>
                    <a:pt x="54" y="91"/>
                    <a:pt x="54" y="90"/>
                  </a:cubicBezTo>
                  <a:cubicBezTo>
                    <a:pt x="55" y="75"/>
                    <a:pt x="64" y="59"/>
                    <a:pt x="57" y="46"/>
                  </a:cubicBezTo>
                  <a:cubicBezTo>
                    <a:pt x="55" y="41"/>
                    <a:pt x="51" y="38"/>
                    <a:pt x="48" y="34"/>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4" name="Google Shape;1854;p33"/>
            <p:cNvSpPr/>
            <p:nvPr/>
          </p:nvSpPr>
          <p:spPr>
            <a:xfrm>
              <a:off x="8072628" y="1805594"/>
              <a:ext cx="0" cy="11340"/>
            </a:xfrm>
            <a:custGeom>
              <a:avLst/>
              <a:gdLst/>
              <a:ahLst/>
              <a:cxnLst/>
              <a:rect l="l" t="t" r="r" b="b"/>
              <a:pathLst>
                <a:path w="120000" h="2" extrusionOk="0">
                  <a:moveTo>
                    <a:pt x="0" y="0"/>
                  </a:moveTo>
                  <a:cubicBezTo>
                    <a:pt x="0" y="1"/>
                    <a:pt x="0" y="2"/>
                    <a:pt x="0" y="2"/>
                  </a:cubicBezTo>
                  <a:cubicBezTo>
                    <a:pt x="0" y="2"/>
                    <a:pt x="0" y="2"/>
                    <a:pt x="0" y="2"/>
                  </a:cubicBezTo>
                  <a:cubicBezTo>
                    <a:pt x="0" y="2"/>
                    <a:pt x="0" y="1"/>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5" name="Google Shape;1855;p33"/>
            <p:cNvSpPr/>
            <p:nvPr/>
          </p:nvSpPr>
          <p:spPr>
            <a:xfrm>
              <a:off x="8072628" y="1816934"/>
              <a:ext cx="0" cy="22680"/>
            </a:xfrm>
            <a:custGeom>
              <a:avLst/>
              <a:gdLst/>
              <a:ahLst/>
              <a:cxnLst/>
              <a:rect l="l" t="t" r="r" b="b"/>
              <a:pathLst>
                <a:path w="120000" h="4" extrusionOk="0">
                  <a:moveTo>
                    <a:pt x="0" y="0"/>
                  </a:moveTo>
                  <a:cubicBezTo>
                    <a:pt x="0" y="2"/>
                    <a:pt x="0" y="3"/>
                    <a:pt x="0" y="4"/>
                  </a:cubicBezTo>
                  <a:cubicBezTo>
                    <a:pt x="0" y="4"/>
                    <a:pt x="0" y="4"/>
                    <a:pt x="0" y="4"/>
                  </a:cubicBezTo>
                  <a:cubicBezTo>
                    <a:pt x="0" y="3"/>
                    <a:pt x="0" y="2"/>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6" name="Google Shape;1856;p33"/>
            <p:cNvSpPr/>
            <p:nvPr/>
          </p:nvSpPr>
          <p:spPr>
            <a:xfrm>
              <a:off x="8072628" y="1839614"/>
              <a:ext cx="0" cy="56700"/>
            </a:xfrm>
            <a:custGeom>
              <a:avLst/>
              <a:gdLst/>
              <a:ahLst/>
              <a:cxnLst/>
              <a:rect l="l" t="t" r="r" b="b"/>
              <a:pathLst>
                <a:path w="120000" h="12" extrusionOk="0">
                  <a:moveTo>
                    <a:pt x="0" y="2"/>
                  </a:moveTo>
                  <a:cubicBezTo>
                    <a:pt x="0" y="5"/>
                    <a:pt x="0" y="9"/>
                    <a:pt x="0" y="12"/>
                  </a:cubicBezTo>
                  <a:cubicBezTo>
                    <a:pt x="0" y="9"/>
                    <a:pt x="0" y="5"/>
                    <a:pt x="0" y="2"/>
                  </a:cubicBezTo>
                  <a:cubicBezTo>
                    <a:pt x="0" y="2"/>
                    <a:pt x="0" y="2"/>
                    <a:pt x="0" y="2"/>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7" name="Google Shape;1857;p33"/>
            <p:cNvSpPr/>
            <p:nvPr/>
          </p:nvSpPr>
          <p:spPr>
            <a:xfrm>
              <a:off x="8072628" y="1839614"/>
              <a:ext cx="0" cy="5672"/>
            </a:xfrm>
            <a:custGeom>
              <a:avLst/>
              <a:gdLst/>
              <a:ahLst/>
              <a:cxnLst/>
              <a:rect l="l" t="t" r="r" b="b"/>
              <a:pathLst>
                <a:path w="120000" h="2" extrusionOk="0">
                  <a:moveTo>
                    <a:pt x="0" y="0"/>
                  </a:moveTo>
                  <a:cubicBezTo>
                    <a:pt x="0" y="1"/>
                    <a:pt x="0" y="1"/>
                    <a:pt x="0" y="2"/>
                  </a:cubicBezTo>
                  <a:cubicBezTo>
                    <a:pt x="0" y="2"/>
                    <a:pt x="0" y="2"/>
                    <a:pt x="0" y="2"/>
                  </a:cubicBezTo>
                  <a:cubicBezTo>
                    <a:pt x="0" y="1"/>
                    <a:pt x="0" y="1"/>
                    <a:pt x="0" y="1"/>
                  </a:cubicBezTo>
                  <a:cubicBezTo>
                    <a:pt x="0" y="1"/>
                    <a:pt x="0" y="0"/>
                    <a:pt x="0" y="0"/>
                  </a:cubicBezTo>
                  <a:cubicBezTo>
                    <a:pt x="0" y="0"/>
                    <a:pt x="0" y="0"/>
                    <a:pt x="0" y="0"/>
                  </a:cubicBezTo>
                </a:path>
              </a:pathLst>
            </a:custGeom>
            <a:solidFill>
              <a:srgbClr val="E1968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8" name="Google Shape;1858;p33"/>
            <p:cNvSpPr/>
            <p:nvPr/>
          </p:nvSpPr>
          <p:spPr>
            <a:xfrm>
              <a:off x="8072628" y="1799926"/>
              <a:ext cx="0" cy="5672"/>
            </a:xfrm>
            <a:custGeom>
              <a:avLst/>
              <a:gdLst/>
              <a:ahLst/>
              <a:cxnLst/>
              <a:rect l="l" t="t" r="r" b="b"/>
              <a:pathLst>
                <a:path w="120000" h="1" extrusionOk="0">
                  <a:moveTo>
                    <a:pt x="0" y="0"/>
                  </a:moveTo>
                  <a:cubicBezTo>
                    <a:pt x="0" y="0"/>
                    <a:pt x="0" y="0"/>
                    <a:pt x="0" y="0"/>
                  </a:cubicBezTo>
                  <a:cubicBezTo>
                    <a:pt x="0" y="0"/>
                    <a:pt x="0" y="1"/>
                    <a:pt x="0" y="1"/>
                  </a:cubicBezTo>
                  <a:cubicBezTo>
                    <a:pt x="0" y="1"/>
                    <a:pt x="0" y="1"/>
                    <a:pt x="0" y="1"/>
                  </a:cubicBezTo>
                  <a:cubicBezTo>
                    <a:pt x="0" y="1"/>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59" name="Google Shape;1859;p33"/>
            <p:cNvSpPr/>
            <p:nvPr/>
          </p:nvSpPr>
          <p:spPr>
            <a:xfrm>
              <a:off x="8072628" y="1799926"/>
              <a:ext cx="0" cy="39692"/>
            </a:xfrm>
            <a:custGeom>
              <a:avLst/>
              <a:gdLst/>
              <a:ahLst/>
              <a:cxnLst/>
              <a:rect l="l" t="t" r="r" b="b"/>
              <a:pathLst>
                <a:path w="120000" h="8" extrusionOk="0">
                  <a:moveTo>
                    <a:pt x="0" y="0"/>
                  </a:moveTo>
                  <a:cubicBezTo>
                    <a:pt x="0" y="0"/>
                    <a:pt x="0" y="0"/>
                    <a:pt x="0" y="0"/>
                  </a:cubicBezTo>
                  <a:cubicBezTo>
                    <a:pt x="0" y="0"/>
                    <a:pt x="0" y="1"/>
                    <a:pt x="0" y="1"/>
                  </a:cubicBezTo>
                  <a:cubicBezTo>
                    <a:pt x="0" y="1"/>
                    <a:pt x="0" y="1"/>
                    <a:pt x="0" y="1"/>
                  </a:cubicBezTo>
                  <a:cubicBezTo>
                    <a:pt x="0" y="2"/>
                    <a:pt x="0" y="3"/>
                    <a:pt x="0" y="3"/>
                  </a:cubicBezTo>
                  <a:cubicBezTo>
                    <a:pt x="0" y="5"/>
                    <a:pt x="0" y="6"/>
                    <a:pt x="0" y="7"/>
                  </a:cubicBezTo>
                  <a:cubicBezTo>
                    <a:pt x="0" y="7"/>
                    <a:pt x="0" y="7"/>
                    <a:pt x="0" y="7"/>
                  </a:cubicBezTo>
                  <a:cubicBezTo>
                    <a:pt x="0" y="7"/>
                    <a:pt x="0" y="8"/>
                    <a:pt x="0" y="8"/>
                  </a:cubicBezTo>
                  <a:cubicBezTo>
                    <a:pt x="0" y="5"/>
                    <a:pt x="0" y="2"/>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0" name="Google Shape;1860;p33"/>
            <p:cNvSpPr/>
            <p:nvPr/>
          </p:nvSpPr>
          <p:spPr>
            <a:xfrm>
              <a:off x="8401482" y="1839614"/>
              <a:ext cx="5672" cy="22680"/>
            </a:xfrm>
            <a:custGeom>
              <a:avLst/>
              <a:gdLst/>
              <a:ahLst/>
              <a:cxnLst/>
              <a:rect l="l" t="t" r="r" b="b"/>
              <a:pathLst>
                <a:path w="1" h="4" extrusionOk="0">
                  <a:moveTo>
                    <a:pt x="0" y="0"/>
                  </a:moveTo>
                  <a:cubicBezTo>
                    <a:pt x="0" y="0"/>
                    <a:pt x="0" y="0"/>
                    <a:pt x="0" y="0"/>
                  </a:cubicBezTo>
                  <a:cubicBezTo>
                    <a:pt x="1" y="1"/>
                    <a:pt x="1" y="3"/>
                    <a:pt x="1" y="4"/>
                  </a:cubicBezTo>
                  <a:cubicBezTo>
                    <a:pt x="1" y="4"/>
                    <a:pt x="1" y="4"/>
                    <a:pt x="1" y="4"/>
                  </a:cubicBezTo>
                  <a:cubicBezTo>
                    <a:pt x="1" y="3"/>
                    <a:pt x="1" y="1"/>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1" name="Google Shape;1861;p33"/>
            <p:cNvSpPr/>
            <p:nvPr/>
          </p:nvSpPr>
          <p:spPr>
            <a:xfrm>
              <a:off x="8407154" y="1862294"/>
              <a:ext cx="0" cy="11340"/>
            </a:xfrm>
            <a:custGeom>
              <a:avLst/>
              <a:gdLst/>
              <a:ahLst/>
              <a:cxnLst/>
              <a:rect l="l" t="t" r="r" b="b"/>
              <a:pathLst>
                <a:path w="120000" h="2" extrusionOk="0">
                  <a:moveTo>
                    <a:pt x="0" y="2"/>
                  </a:moveTo>
                  <a:cubicBezTo>
                    <a:pt x="0" y="2"/>
                    <a:pt x="0" y="2"/>
                    <a:pt x="0" y="2"/>
                  </a:cubicBezTo>
                  <a:cubicBezTo>
                    <a:pt x="0" y="2"/>
                    <a:pt x="0" y="2"/>
                    <a:pt x="0" y="2"/>
                  </a:cubicBezTo>
                  <a:cubicBezTo>
                    <a:pt x="0" y="2"/>
                    <a:pt x="0" y="2"/>
                    <a:pt x="0" y="2"/>
                  </a:cubicBezTo>
                  <a:cubicBezTo>
                    <a:pt x="0" y="2"/>
                    <a:pt x="0" y="2"/>
                    <a:pt x="0" y="2"/>
                  </a:cubicBezTo>
                  <a:moveTo>
                    <a:pt x="0" y="0"/>
                  </a:moveTo>
                  <a:cubicBezTo>
                    <a:pt x="0" y="0"/>
                    <a:pt x="0" y="0"/>
                    <a:pt x="0" y="0"/>
                  </a:cubicBezTo>
                  <a:cubicBezTo>
                    <a:pt x="0" y="0"/>
                    <a:pt x="0" y="0"/>
                    <a:pt x="0" y="0"/>
                  </a:cubicBezTo>
                  <a:cubicBezTo>
                    <a:pt x="0" y="0"/>
                    <a:pt x="0" y="0"/>
                    <a:pt x="0"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2" name="Google Shape;1862;p33"/>
            <p:cNvSpPr/>
            <p:nvPr/>
          </p:nvSpPr>
          <p:spPr>
            <a:xfrm>
              <a:off x="8401482" y="1839614"/>
              <a:ext cx="5672" cy="34020"/>
            </a:xfrm>
            <a:custGeom>
              <a:avLst/>
              <a:gdLst/>
              <a:ahLst/>
              <a:cxnLst/>
              <a:rect l="l" t="t" r="r" b="b"/>
              <a:pathLst>
                <a:path w="1" h="6" extrusionOk="0">
                  <a:moveTo>
                    <a:pt x="0" y="0"/>
                  </a:moveTo>
                  <a:cubicBezTo>
                    <a:pt x="0" y="0"/>
                    <a:pt x="0" y="0"/>
                    <a:pt x="0" y="0"/>
                  </a:cubicBezTo>
                  <a:cubicBezTo>
                    <a:pt x="1" y="2"/>
                    <a:pt x="1" y="4"/>
                    <a:pt x="1" y="6"/>
                  </a:cubicBezTo>
                  <a:cubicBezTo>
                    <a:pt x="1" y="6"/>
                    <a:pt x="1" y="6"/>
                    <a:pt x="1" y="6"/>
                  </a:cubicBezTo>
                  <a:cubicBezTo>
                    <a:pt x="1" y="5"/>
                    <a:pt x="1" y="5"/>
                    <a:pt x="1" y="4"/>
                  </a:cubicBezTo>
                  <a:cubicBezTo>
                    <a:pt x="1" y="4"/>
                    <a:pt x="1" y="4"/>
                    <a:pt x="1" y="4"/>
                  </a:cubicBezTo>
                  <a:cubicBezTo>
                    <a:pt x="1" y="3"/>
                    <a:pt x="1" y="1"/>
                    <a:pt x="0"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3" name="Google Shape;1863;p33"/>
            <p:cNvSpPr/>
            <p:nvPr/>
          </p:nvSpPr>
          <p:spPr>
            <a:xfrm>
              <a:off x="8401482" y="1873633"/>
              <a:ext cx="5672" cy="22680"/>
            </a:xfrm>
            <a:custGeom>
              <a:avLst/>
              <a:gdLst/>
              <a:ahLst/>
              <a:cxnLst/>
              <a:rect l="l" t="t" r="r" b="b"/>
              <a:pathLst>
                <a:path w="1" h="5" extrusionOk="0">
                  <a:moveTo>
                    <a:pt x="1" y="0"/>
                  </a:moveTo>
                  <a:cubicBezTo>
                    <a:pt x="1" y="1"/>
                    <a:pt x="1" y="2"/>
                    <a:pt x="1" y="2"/>
                  </a:cubicBezTo>
                  <a:cubicBezTo>
                    <a:pt x="0" y="3"/>
                    <a:pt x="0" y="4"/>
                    <a:pt x="0" y="5"/>
                  </a:cubicBezTo>
                  <a:cubicBezTo>
                    <a:pt x="0" y="5"/>
                    <a:pt x="0" y="5"/>
                    <a:pt x="0" y="5"/>
                  </a:cubicBezTo>
                  <a:cubicBezTo>
                    <a:pt x="0" y="3"/>
                    <a:pt x="1" y="2"/>
                    <a:pt x="1" y="0"/>
                  </a:cubicBezTo>
                </a:path>
              </a:pathLst>
            </a:custGeom>
            <a:solidFill>
              <a:srgbClr val="D93B5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4" name="Google Shape;1864;p33"/>
            <p:cNvSpPr/>
            <p:nvPr/>
          </p:nvSpPr>
          <p:spPr>
            <a:xfrm>
              <a:off x="8373135" y="1896313"/>
              <a:ext cx="28351" cy="62371"/>
            </a:xfrm>
            <a:custGeom>
              <a:avLst/>
              <a:gdLst/>
              <a:ahLst/>
              <a:cxnLst/>
              <a:rect l="l" t="t" r="r" b="b"/>
              <a:pathLst>
                <a:path w="5" h="12" extrusionOk="0">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5" y="0"/>
                  </a:moveTo>
                  <a:cubicBezTo>
                    <a:pt x="5" y="0"/>
                    <a:pt x="5" y="0"/>
                    <a:pt x="5" y="0"/>
                  </a:cubicBezTo>
                  <a:cubicBezTo>
                    <a:pt x="3" y="4"/>
                    <a:pt x="2" y="8"/>
                    <a:pt x="0" y="12"/>
                  </a:cubicBezTo>
                  <a:cubicBezTo>
                    <a:pt x="2" y="8"/>
                    <a:pt x="3" y="4"/>
                    <a:pt x="5"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5" name="Google Shape;1865;p33"/>
            <p:cNvSpPr/>
            <p:nvPr/>
          </p:nvSpPr>
          <p:spPr>
            <a:xfrm>
              <a:off x="8339115" y="1879305"/>
              <a:ext cx="68039" cy="119071"/>
            </a:xfrm>
            <a:custGeom>
              <a:avLst/>
              <a:gdLst/>
              <a:ahLst/>
              <a:cxnLst/>
              <a:rect l="l" t="t" r="r" b="b"/>
              <a:pathLst>
                <a:path w="13" h="24" extrusionOk="0">
                  <a:moveTo>
                    <a:pt x="13" y="0"/>
                  </a:moveTo>
                  <a:cubicBezTo>
                    <a:pt x="10" y="9"/>
                    <a:pt x="6" y="17"/>
                    <a:pt x="0" y="24"/>
                  </a:cubicBezTo>
                  <a:cubicBezTo>
                    <a:pt x="3" y="21"/>
                    <a:pt x="5" y="18"/>
                    <a:pt x="7" y="15"/>
                  </a:cubicBezTo>
                  <a:cubicBezTo>
                    <a:pt x="7" y="15"/>
                    <a:pt x="7" y="15"/>
                    <a:pt x="7" y="15"/>
                  </a:cubicBezTo>
                  <a:cubicBezTo>
                    <a:pt x="7" y="15"/>
                    <a:pt x="7" y="15"/>
                    <a:pt x="7" y="15"/>
                  </a:cubicBezTo>
                  <a:cubicBezTo>
                    <a:pt x="7" y="15"/>
                    <a:pt x="7" y="15"/>
                    <a:pt x="7" y="15"/>
                  </a:cubicBezTo>
                  <a:cubicBezTo>
                    <a:pt x="7" y="15"/>
                    <a:pt x="7" y="15"/>
                    <a:pt x="7" y="15"/>
                  </a:cubicBezTo>
                  <a:cubicBezTo>
                    <a:pt x="9" y="11"/>
                    <a:pt x="10" y="7"/>
                    <a:pt x="12" y="3"/>
                  </a:cubicBezTo>
                  <a:cubicBezTo>
                    <a:pt x="12" y="2"/>
                    <a:pt x="12" y="1"/>
                    <a:pt x="13" y="0"/>
                  </a:cubicBezTo>
                </a:path>
              </a:pathLst>
            </a:custGeom>
            <a:solidFill>
              <a:srgbClr val="DE82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6" name="Google Shape;1866;p33"/>
            <p:cNvSpPr/>
            <p:nvPr/>
          </p:nvSpPr>
          <p:spPr>
            <a:xfrm>
              <a:off x="8072628" y="1896313"/>
              <a:ext cx="5672" cy="5672"/>
            </a:xfrm>
            <a:custGeom>
              <a:avLst/>
              <a:gdLst/>
              <a:ahLst/>
              <a:cxnLst/>
              <a:rect l="l" t="t" r="r" b="b"/>
              <a:pathLst>
                <a:path w="1" h="1" extrusionOk="0">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0" y="0"/>
                  </a:moveTo>
                  <a:cubicBezTo>
                    <a:pt x="1" y="0"/>
                    <a:pt x="1" y="0"/>
                    <a:pt x="1" y="1"/>
                  </a:cubicBezTo>
                  <a:cubicBezTo>
                    <a:pt x="1" y="0"/>
                    <a:pt x="1" y="0"/>
                    <a:pt x="0" y="0"/>
                  </a:cubicBezTo>
                </a:path>
              </a:pathLst>
            </a:custGeom>
            <a:solidFill>
              <a:srgbClr val="EE5B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7" name="Google Shape;1867;p33"/>
            <p:cNvSpPr/>
            <p:nvPr/>
          </p:nvSpPr>
          <p:spPr>
            <a:xfrm>
              <a:off x="8072628" y="1845285"/>
              <a:ext cx="11340" cy="79380"/>
            </a:xfrm>
            <a:custGeom>
              <a:avLst/>
              <a:gdLst/>
              <a:ahLst/>
              <a:cxnLst/>
              <a:rect l="l" t="t" r="r" b="b"/>
              <a:pathLst>
                <a:path w="2" h="16" extrusionOk="0">
                  <a:moveTo>
                    <a:pt x="0" y="0"/>
                  </a:moveTo>
                  <a:cubicBezTo>
                    <a:pt x="0" y="3"/>
                    <a:pt x="0" y="7"/>
                    <a:pt x="0" y="10"/>
                  </a:cubicBezTo>
                  <a:cubicBezTo>
                    <a:pt x="0" y="10"/>
                    <a:pt x="0" y="10"/>
                    <a:pt x="0" y="10"/>
                  </a:cubicBezTo>
                  <a:cubicBezTo>
                    <a:pt x="1" y="10"/>
                    <a:pt x="1" y="10"/>
                    <a:pt x="1" y="11"/>
                  </a:cubicBezTo>
                  <a:cubicBezTo>
                    <a:pt x="1" y="11"/>
                    <a:pt x="1" y="11"/>
                    <a:pt x="1" y="11"/>
                  </a:cubicBezTo>
                  <a:cubicBezTo>
                    <a:pt x="1" y="11"/>
                    <a:pt x="1" y="11"/>
                    <a:pt x="1" y="11"/>
                  </a:cubicBezTo>
                  <a:cubicBezTo>
                    <a:pt x="1" y="11"/>
                    <a:pt x="1" y="11"/>
                    <a:pt x="1" y="11"/>
                  </a:cubicBezTo>
                  <a:cubicBezTo>
                    <a:pt x="1" y="11"/>
                    <a:pt x="1" y="11"/>
                    <a:pt x="1" y="11"/>
                  </a:cubicBezTo>
                  <a:cubicBezTo>
                    <a:pt x="1" y="13"/>
                    <a:pt x="1" y="14"/>
                    <a:pt x="2" y="16"/>
                  </a:cubicBezTo>
                  <a:cubicBezTo>
                    <a:pt x="0" y="11"/>
                    <a:pt x="0" y="5"/>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8" name="Google Shape;1868;p33"/>
            <p:cNvSpPr/>
            <p:nvPr/>
          </p:nvSpPr>
          <p:spPr>
            <a:xfrm>
              <a:off x="8072628" y="1839614"/>
              <a:ext cx="0" cy="5672"/>
            </a:xfrm>
            <a:custGeom>
              <a:avLst/>
              <a:gdLst/>
              <a:ahLst/>
              <a:cxnLst/>
              <a:rect l="l" t="t" r="r" b="b"/>
              <a:pathLst>
                <a:path w="120000" h="1" extrusionOk="0">
                  <a:moveTo>
                    <a:pt x="0" y="0"/>
                  </a:moveTo>
                  <a:cubicBezTo>
                    <a:pt x="0" y="0"/>
                    <a:pt x="0" y="0"/>
                    <a:pt x="0" y="1"/>
                  </a:cubicBezTo>
                  <a:cubicBezTo>
                    <a:pt x="0" y="1"/>
                    <a:pt x="0" y="1"/>
                    <a:pt x="0" y="1"/>
                  </a:cubicBezTo>
                  <a:cubicBezTo>
                    <a:pt x="0" y="0"/>
                    <a:pt x="0" y="0"/>
                    <a:pt x="0" y="0"/>
                  </a:cubicBezTo>
                </a:path>
              </a:pathLst>
            </a:custGeom>
            <a:solidFill>
              <a:srgbClr val="D2351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69" name="Google Shape;1869;p33"/>
            <p:cNvSpPr/>
            <p:nvPr/>
          </p:nvSpPr>
          <p:spPr>
            <a:xfrm>
              <a:off x="8083968" y="1924665"/>
              <a:ext cx="0" cy="11340"/>
            </a:xfrm>
            <a:custGeom>
              <a:avLst/>
              <a:gdLst/>
              <a:ahLst/>
              <a:cxnLst/>
              <a:rect l="l" t="t" r="r" b="b"/>
              <a:pathLst>
                <a:path w="120000" h="2" extrusionOk="0">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E200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0" name="Google Shape;1870;p33"/>
            <p:cNvSpPr/>
            <p:nvPr/>
          </p:nvSpPr>
          <p:spPr>
            <a:xfrm>
              <a:off x="8407154" y="1873633"/>
              <a:ext cx="5400" cy="5400"/>
            </a:xfrm>
            <a:prstGeom prst="ellipse">
              <a:avLst/>
            </a:prstGeom>
            <a:solidFill>
              <a:srgbClr val="CB150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1" name="Google Shape;1871;p33"/>
            <p:cNvSpPr/>
            <p:nvPr/>
          </p:nvSpPr>
          <p:spPr>
            <a:xfrm>
              <a:off x="8214374" y="1890642"/>
              <a:ext cx="147418" cy="141751"/>
            </a:xfrm>
            <a:custGeom>
              <a:avLst/>
              <a:gdLst/>
              <a:ahLst/>
              <a:cxnLst/>
              <a:rect l="l" t="t" r="r" b="b"/>
              <a:pathLst>
                <a:path w="29" h="28" extrusionOk="0">
                  <a:moveTo>
                    <a:pt x="6" y="16"/>
                  </a:moveTo>
                  <a:cubicBezTo>
                    <a:pt x="4" y="16"/>
                    <a:pt x="2" y="16"/>
                    <a:pt x="0" y="17"/>
                  </a:cubicBezTo>
                  <a:cubicBezTo>
                    <a:pt x="0" y="18"/>
                    <a:pt x="0" y="18"/>
                    <a:pt x="0" y="19"/>
                  </a:cubicBezTo>
                  <a:cubicBezTo>
                    <a:pt x="0" y="23"/>
                    <a:pt x="0" y="27"/>
                    <a:pt x="3" y="28"/>
                  </a:cubicBezTo>
                  <a:cubicBezTo>
                    <a:pt x="4" y="24"/>
                    <a:pt x="5" y="20"/>
                    <a:pt x="6" y="16"/>
                  </a:cubicBezTo>
                  <a:moveTo>
                    <a:pt x="26" y="2"/>
                  </a:moveTo>
                  <a:cubicBezTo>
                    <a:pt x="26" y="3"/>
                    <a:pt x="25" y="4"/>
                    <a:pt x="25" y="4"/>
                  </a:cubicBezTo>
                  <a:cubicBezTo>
                    <a:pt x="25" y="5"/>
                    <a:pt x="26" y="6"/>
                    <a:pt x="27" y="7"/>
                  </a:cubicBezTo>
                  <a:cubicBezTo>
                    <a:pt x="27" y="6"/>
                    <a:pt x="27" y="6"/>
                    <a:pt x="27" y="5"/>
                  </a:cubicBezTo>
                  <a:cubicBezTo>
                    <a:pt x="27" y="4"/>
                    <a:pt x="27" y="3"/>
                    <a:pt x="26" y="2"/>
                  </a:cubicBezTo>
                  <a:moveTo>
                    <a:pt x="29" y="0"/>
                  </a:moveTo>
                  <a:cubicBezTo>
                    <a:pt x="29" y="0"/>
                    <a:pt x="29" y="0"/>
                    <a:pt x="28" y="1"/>
                  </a:cubicBezTo>
                  <a:cubicBezTo>
                    <a:pt x="28" y="1"/>
                    <a:pt x="28" y="1"/>
                    <a:pt x="29" y="2"/>
                  </a:cubicBezTo>
                  <a:cubicBezTo>
                    <a:pt x="28" y="3"/>
                    <a:pt x="28" y="3"/>
                    <a:pt x="28" y="3"/>
                  </a:cubicBezTo>
                  <a:cubicBezTo>
                    <a:pt x="28" y="2"/>
                    <a:pt x="29" y="1"/>
                    <a:pt x="29" y="0"/>
                  </a:cubicBezTo>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872" name="Google Shape;1872;p33"/>
          <p:cNvGrpSpPr/>
          <p:nvPr/>
        </p:nvGrpSpPr>
        <p:grpSpPr>
          <a:xfrm>
            <a:off x="165084" y="-1153733"/>
            <a:ext cx="1438877" cy="4968753"/>
            <a:chOff x="8463963" y="-105775"/>
            <a:chExt cx="1079158" cy="3726565"/>
          </a:xfrm>
        </p:grpSpPr>
        <p:grpSp>
          <p:nvGrpSpPr>
            <p:cNvPr id="1873" name="Google Shape;1873;p33"/>
            <p:cNvGrpSpPr/>
            <p:nvPr/>
          </p:nvGrpSpPr>
          <p:grpSpPr>
            <a:xfrm>
              <a:off x="8511865" y="2116026"/>
              <a:ext cx="1031256" cy="1504764"/>
              <a:chOff x="2712001" y="2082563"/>
              <a:chExt cx="252412" cy="368300"/>
            </a:xfrm>
          </p:grpSpPr>
          <p:sp>
            <p:nvSpPr>
              <p:cNvPr id="1874" name="Google Shape;1874;p33"/>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5" name="Google Shape;1875;p33"/>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6" name="Google Shape;1876;p33"/>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7" name="Google Shape;1877;p33"/>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8" name="Google Shape;1878;p33"/>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9" name="Google Shape;1879;p33"/>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0" name="Google Shape;1880;p33"/>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1" name="Google Shape;1881;p33"/>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2" name="Google Shape;1882;p33"/>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3" name="Google Shape;1883;p33"/>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4" name="Google Shape;1884;p33"/>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5" name="Google Shape;1885;p33"/>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6" name="Google Shape;1886;p33"/>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87" name="Google Shape;1887;p33"/>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888" name="Google Shape;1888;p33"/>
            <p:cNvCxnSpPr>
              <a:stCxn id="1878" idx="0"/>
            </p:cNvCxnSpPr>
            <p:nvPr/>
          </p:nvCxnSpPr>
          <p:spPr>
            <a:xfrm rot="10800000">
              <a:off x="9024046" y="-100974"/>
              <a:ext cx="0" cy="2217000"/>
            </a:xfrm>
            <a:prstGeom prst="straightConnector1">
              <a:avLst/>
            </a:prstGeom>
            <a:noFill/>
            <a:ln w="19050" cap="flat" cmpd="sng">
              <a:solidFill>
                <a:schemeClr val="accent2"/>
              </a:solidFill>
              <a:prstDash val="solid"/>
              <a:round/>
              <a:headEnd type="none" w="med" len="med"/>
              <a:tailEnd type="none" w="med" len="med"/>
            </a:ln>
          </p:spPr>
        </p:cxnSp>
        <p:grpSp>
          <p:nvGrpSpPr>
            <p:cNvPr id="1889" name="Google Shape;1889;p33"/>
            <p:cNvGrpSpPr/>
            <p:nvPr/>
          </p:nvGrpSpPr>
          <p:grpSpPr>
            <a:xfrm>
              <a:off x="8463963" y="1017725"/>
              <a:ext cx="640937" cy="896362"/>
              <a:chOff x="2983359" y="1767508"/>
              <a:chExt cx="306375" cy="428471"/>
            </a:xfrm>
          </p:grpSpPr>
          <p:sp>
            <p:nvSpPr>
              <p:cNvPr id="1890" name="Google Shape;1890;p33"/>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1" name="Google Shape;1891;p33"/>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2" name="Google Shape;1892;p33"/>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3" name="Google Shape;1893;p33"/>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4" name="Google Shape;1894;p33"/>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5" name="Google Shape;1895;p33"/>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6" name="Google Shape;1896;p33"/>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7" name="Google Shape;1897;p33"/>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8" name="Google Shape;1898;p33"/>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99" name="Google Shape;1899;p33"/>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0" name="Google Shape;1900;p33"/>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1" name="Google Shape;1901;p33"/>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2" name="Google Shape;1902;p33"/>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3" name="Google Shape;1903;p33"/>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4" name="Google Shape;1904;p33"/>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5" name="Google Shape;1905;p33"/>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6" name="Google Shape;1906;p33"/>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7" name="Google Shape;1907;p33"/>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8" name="Google Shape;1908;p33"/>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09" name="Google Shape;1909;p33"/>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0" name="Google Shape;1910;p33"/>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1" name="Google Shape;1911;p33"/>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2" name="Google Shape;1912;p33"/>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3" name="Google Shape;1913;p33"/>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4" name="Google Shape;1914;p33"/>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915" name="Google Shape;1915;p33"/>
            <p:cNvCxnSpPr/>
            <p:nvPr/>
          </p:nvCxnSpPr>
          <p:spPr>
            <a:xfrm rot="10800000">
              <a:off x="8781403" y="-105775"/>
              <a:ext cx="0" cy="1123500"/>
            </a:xfrm>
            <a:prstGeom prst="straightConnector1">
              <a:avLst/>
            </a:prstGeom>
            <a:noFill/>
            <a:ln w="19050" cap="flat" cmpd="sng">
              <a:solidFill>
                <a:schemeClr val="accent2"/>
              </a:solidFill>
              <a:prstDash val="solid"/>
              <a:round/>
              <a:headEnd type="none" w="med" len="med"/>
              <a:tailEnd type="none" w="med" len="med"/>
            </a:ln>
          </p:spPr>
        </p:cxnSp>
      </p:grpSp>
      <p:grpSp>
        <p:nvGrpSpPr>
          <p:cNvPr id="1916" name="Google Shape;1916;p33"/>
          <p:cNvGrpSpPr/>
          <p:nvPr/>
        </p:nvGrpSpPr>
        <p:grpSpPr>
          <a:xfrm>
            <a:off x="10635543" y="-225212"/>
            <a:ext cx="1210973" cy="6827405"/>
            <a:chOff x="-188168" y="-2926434"/>
            <a:chExt cx="908230" cy="5120554"/>
          </a:xfrm>
        </p:grpSpPr>
        <p:grpSp>
          <p:nvGrpSpPr>
            <p:cNvPr id="1917" name="Google Shape;1917;p33"/>
            <p:cNvGrpSpPr/>
            <p:nvPr/>
          </p:nvGrpSpPr>
          <p:grpSpPr>
            <a:xfrm>
              <a:off x="-188168" y="868866"/>
              <a:ext cx="908230" cy="1325254"/>
              <a:chOff x="2712001" y="2082563"/>
              <a:chExt cx="252412" cy="368300"/>
            </a:xfrm>
          </p:grpSpPr>
          <p:sp>
            <p:nvSpPr>
              <p:cNvPr id="1918" name="Google Shape;1918;p33"/>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19" name="Google Shape;1919;p33"/>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0" name="Google Shape;1920;p33"/>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1" name="Google Shape;1921;p33"/>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2" name="Google Shape;1922;p33"/>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3" name="Google Shape;1923;p33"/>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4" name="Google Shape;1924;p33"/>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5" name="Google Shape;1925;p33"/>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6" name="Google Shape;1926;p33"/>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7" name="Google Shape;1927;p33"/>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8" name="Google Shape;1928;p33"/>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29" name="Google Shape;1929;p33"/>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0" name="Google Shape;1930;p33"/>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1" name="Google Shape;1931;p33"/>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1932" name="Google Shape;1932;p33"/>
            <p:cNvCxnSpPr>
              <a:stCxn id="1922" idx="0"/>
            </p:cNvCxnSpPr>
            <p:nvPr/>
          </p:nvCxnSpPr>
          <p:spPr>
            <a:xfrm rot="10800000">
              <a:off x="262911" y="-2926434"/>
              <a:ext cx="0" cy="3795300"/>
            </a:xfrm>
            <a:prstGeom prst="straightConnector1">
              <a:avLst/>
            </a:prstGeom>
            <a:noFill/>
            <a:ln w="19050" cap="flat" cmpd="sng">
              <a:solidFill>
                <a:schemeClr val="accent2"/>
              </a:solidFill>
              <a:prstDash val="solid"/>
              <a:round/>
              <a:headEnd type="none" w="med" len="med"/>
              <a:tailEnd type="none" w="med" len="med"/>
            </a:ln>
          </p:spPr>
        </p:cxnSp>
      </p:grpSp>
      <p:grpSp>
        <p:nvGrpSpPr>
          <p:cNvPr id="1933" name="Google Shape;1933;p33"/>
          <p:cNvGrpSpPr/>
          <p:nvPr/>
        </p:nvGrpSpPr>
        <p:grpSpPr>
          <a:xfrm rot="-8100057">
            <a:off x="9605575" y="542905"/>
            <a:ext cx="3128148" cy="1780787"/>
            <a:chOff x="2213401" y="1272925"/>
            <a:chExt cx="549276" cy="312737"/>
          </a:xfrm>
        </p:grpSpPr>
        <p:sp>
          <p:nvSpPr>
            <p:cNvPr id="1934" name="Google Shape;1934;p33"/>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5" name="Google Shape;1935;p33"/>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6" name="Google Shape;1936;p33"/>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7" name="Google Shape;1937;p33"/>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8" name="Google Shape;1938;p33"/>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39" name="Google Shape;1939;p33"/>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0" name="Google Shape;1940;p33"/>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1" name="Google Shape;1941;p33"/>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2" name="Google Shape;1942;p33"/>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3" name="Google Shape;1943;p33"/>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4" name="Google Shape;1944;p33"/>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5" name="Google Shape;1945;p33"/>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6" name="Google Shape;1946;p33"/>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7" name="Google Shape;1947;p33"/>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8" name="Google Shape;1948;p33"/>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9" name="Google Shape;1949;p33"/>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0" name="Google Shape;1950;p33"/>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1" name="Google Shape;1951;p33"/>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2" name="Google Shape;1952;p33"/>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3" name="Google Shape;1953;p33"/>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4" name="Google Shape;1954;p33"/>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5" name="Google Shape;1955;p33"/>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6" name="Google Shape;1956;p33"/>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7" name="Google Shape;1957;p33"/>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8" name="Google Shape;1958;p33"/>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9" name="Google Shape;1959;p33"/>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0" name="Google Shape;1960;p33"/>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1" name="Google Shape;1961;p33"/>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2" name="Google Shape;1962;p33"/>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3" name="Google Shape;1963;p33"/>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4" name="Google Shape;1964;p33"/>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5" name="Google Shape;1965;p33"/>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6" name="Google Shape;1966;p33"/>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7" name="Google Shape;1967;p33"/>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8" name="Google Shape;1968;p33"/>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9" name="Google Shape;1969;p33"/>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0" name="Google Shape;1970;p33"/>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971" name="Google Shape;1971;p33"/>
          <p:cNvGrpSpPr/>
          <p:nvPr/>
        </p:nvGrpSpPr>
        <p:grpSpPr>
          <a:xfrm>
            <a:off x="329717" y="248099"/>
            <a:ext cx="11516832" cy="6354100"/>
            <a:chOff x="247288" y="186074"/>
            <a:chExt cx="8637624" cy="4765575"/>
          </a:xfrm>
        </p:grpSpPr>
        <p:sp>
          <p:nvSpPr>
            <p:cNvPr id="1972" name="Google Shape;1972;p33"/>
            <p:cNvSpPr/>
            <p:nvPr/>
          </p:nvSpPr>
          <p:spPr>
            <a:xfrm>
              <a:off x="8693213" y="18607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3" name="Google Shape;1973;p33"/>
            <p:cNvSpPr/>
            <p:nvPr/>
          </p:nvSpPr>
          <p:spPr>
            <a:xfrm>
              <a:off x="247288" y="47597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4010149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4"/>
        <p:cNvGrpSpPr/>
        <p:nvPr/>
      </p:nvGrpSpPr>
      <p:grpSpPr>
        <a:xfrm>
          <a:off x="0" y="0"/>
          <a:ext cx="0" cy="0"/>
          <a:chOff x="0" y="0"/>
          <a:chExt cx="0" cy="0"/>
        </a:xfrm>
      </p:grpSpPr>
      <p:pic>
        <p:nvPicPr>
          <p:cNvPr id="1975" name="Google Shape;1975;p34"/>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976" name="Google Shape;1976;p34"/>
          <p:cNvGrpSpPr/>
          <p:nvPr/>
        </p:nvGrpSpPr>
        <p:grpSpPr>
          <a:xfrm>
            <a:off x="-313275" y="-248333"/>
            <a:ext cx="1173416" cy="5569045"/>
            <a:chOff x="-234956" y="-186250"/>
            <a:chExt cx="880062" cy="4176784"/>
          </a:xfrm>
        </p:grpSpPr>
        <p:grpSp>
          <p:nvGrpSpPr>
            <p:cNvPr id="1977" name="Google Shape;1977;p34"/>
            <p:cNvGrpSpPr/>
            <p:nvPr/>
          </p:nvGrpSpPr>
          <p:grpSpPr>
            <a:xfrm>
              <a:off x="-234956" y="2759750"/>
              <a:ext cx="880062" cy="1230784"/>
              <a:chOff x="2983359" y="1767508"/>
              <a:chExt cx="306375" cy="428471"/>
            </a:xfrm>
          </p:grpSpPr>
          <p:sp>
            <p:nvSpPr>
              <p:cNvPr id="1978" name="Google Shape;1978;p34"/>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9" name="Google Shape;1979;p34"/>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0" name="Google Shape;1980;p34"/>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1" name="Google Shape;1981;p34"/>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2" name="Google Shape;1982;p34"/>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3" name="Google Shape;1983;p34"/>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4" name="Google Shape;1984;p34"/>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5" name="Google Shape;1985;p34"/>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6" name="Google Shape;1986;p34"/>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7" name="Google Shape;1987;p34"/>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8" name="Google Shape;1988;p34"/>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9" name="Google Shape;1989;p34"/>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0" name="Google Shape;1990;p34"/>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1" name="Google Shape;1991;p34"/>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2" name="Google Shape;1992;p34"/>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3" name="Google Shape;1993;p34"/>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4" name="Google Shape;1994;p34"/>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5" name="Google Shape;1995;p34"/>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6" name="Google Shape;1996;p34"/>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7" name="Google Shape;1997;p34"/>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8" name="Google Shape;1998;p34"/>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9" name="Google Shape;1999;p34"/>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0" name="Google Shape;2000;p34"/>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1" name="Google Shape;2001;p34"/>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2" name="Google Shape;2002;p34"/>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2003" name="Google Shape;2003;p34"/>
            <p:cNvCxnSpPr>
              <a:stCxn id="1981" idx="0"/>
            </p:cNvCxnSpPr>
            <p:nvPr/>
          </p:nvCxnSpPr>
          <p:spPr>
            <a:xfrm rot="10800000">
              <a:off x="200917" y="-186250"/>
              <a:ext cx="0" cy="2946000"/>
            </a:xfrm>
            <a:prstGeom prst="straightConnector1">
              <a:avLst/>
            </a:prstGeom>
            <a:noFill/>
            <a:ln w="19050" cap="flat" cmpd="sng">
              <a:solidFill>
                <a:schemeClr val="accent2"/>
              </a:solidFill>
              <a:prstDash val="solid"/>
              <a:round/>
              <a:headEnd type="none" w="med" len="med"/>
              <a:tailEnd type="none" w="med" len="med"/>
            </a:ln>
          </p:spPr>
        </p:cxnSp>
      </p:grpSp>
      <p:grpSp>
        <p:nvGrpSpPr>
          <p:cNvPr id="2004" name="Google Shape;2004;p34"/>
          <p:cNvGrpSpPr/>
          <p:nvPr/>
        </p:nvGrpSpPr>
        <p:grpSpPr>
          <a:xfrm>
            <a:off x="11349153" y="-182232"/>
            <a:ext cx="1375008" cy="5009952"/>
            <a:chOff x="8511865" y="-136674"/>
            <a:chExt cx="1031256" cy="3757464"/>
          </a:xfrm>
        </p:grpSpPr>
        <p:grpSp>
          <p:nvGrpSpPr>
            <p:cNvPr id="2005" name="Google Shape;2005;p34"/>
            <p:cNvGrpSpPr/>
            <p:nvPr/>
          </p:nvGrpSpPr>
          <p:grpSpPr>
            <a:xfrm>
              <a:off x="8511865" y="2116026"/>
              <a:ext cx="1031256" cy="1504764"/>
              <a:chOff x="2712001" y="2082563"/>
              <a:chExt cx="252412" cy="368300"/>
            </a:xfrm>
          </p:grpSpPr>
          <p:sp>
            <p:nvSpPr>
              <p:cNvPr id="2006" name="Google Shape;2006;p34"/>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7" name="Google Shape;2007;p34"/>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8" name="Google Shape;2008;p34"/>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9" name="Google Shape;2009;p34"/>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0" name="Google Shape;2010;p34"/>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1" name="Google Shape;2011;p34"/>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2" name="Google Shape;2012;p34"/>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3" name="Google Shape;2013;p34"/>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4" name="Google Shape;2014;p34"/>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5" name="Google Shape;2015;p34"/>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6" name="Google Shape;2016;p34"/>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7" name="Google Shape;2017;p34"/>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8" name="Google Shape;2018;p34"/>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9" name="Google Shape;2019;p34"/>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2020" name="Google Shape;2020;p34"/>
            <p:cNvCxnSpPr>
              <a:stCxn id="2010" idx="0"/>
            </p:cNvCxnSpPr>
            <p:nvPr/>
          </p:nvCxnSpPr>
          <p:spPr>
            <a:xfrm rot="10800000">
              <a:off x="9024046" y="-136674"/>
              <a:ext cx="0" cy="2252700"/>
            </a:xfrm>
            <a:prstGeom prst="straightConnector1">
              <a:avLst/>
            </a:prstGeom>
            <a:noFill/>
            <a:ln w="19050" cap="flat" cmpd="sng">
              <a:solidFill>
                <a:schemeClr val="accent2"/>
              </a:solidFill>
              <a:prstDash val="solid"/>
              <a:round/>
              <a:headEnd type="none" w="med" len="med"/>
              <a:tailEnd type="none" w="med" len="med"/>
            </a:ln>
          </p:spPr>
        </p:cxnSp>
      </p:grpSp>
      <p:grpSp>
        <p:nvGrpSpPr>
          <p:cNvPr id="2021" name="Google Shape;2021;p34"/>
          <p:cNvGrpSpPr/>
          <p:nvPr/>
        </p:nvGrpSpPr>
        <p:grpSpPr>
          <a:xfrm>
            <a:off x="11285285" y="-469833"/>
            <a:ext cx="854583" cy="3021949"/>
            <a:chOff x="8463963" y="-352375"/>
            <a:chExt cx="640937" cy="2266462"/>
          </a:xfrm>
        </p:grpSpPr>
        <p:grpSp>
          <p:nvGrpSpPr>
            <p:cNvPr id="2022" name="Google Shape;2022;p34"/>
            <p:cNvGrpSpPr/>
            <p:nvPr/>
          </p:nvGrpSpPr>
          <p:grpSpPr>
            <a:xfrm>
              <a:off x="8463963" y="1017725"/>
              <a:ext cx="640937" cy="896362"/>
              <a:chOff x="2983359" y="1767508"/>
              <a:chExt cx="306375" cy="428471"/>
            </a:xfrm>
          </p:grpSpPr>
          <p:sp>
            <p:nvSpPr>
              <p:cNvPr id="2023" name="Google Shape;2023;p34"/>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4" name="Google Shape;2024;p34"/>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5" name="Google Shape;2025;p34"/>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6" name="Google Shape;2026;p34"/>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7" name="Google Shape;2027;p34"/>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8" name="Google Shape;2028;p34"/>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9" name="Google Shape;2029;p34"/>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0" name="Google Shape;2030;p34"/>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1" name="Google Shape;2031;p34"/>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2" name="Google Shape;2032;p34"/>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3" name="Google Shape;2033;p34"/>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4" name="Google Shape;2034;p34"/>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5" name="Google Shape;2035;p34"/>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6" name="Google Shape;2036;p34"/>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7" name="Google Shape;2037;p34"/>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8" name="Google Shape;2038;p34"/>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9" name="Google Shape;2039;p34"/>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0" name="Google Shape;2040;p34"/>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1" name="Google Shape;2041;p34"/>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2" name="Google Shape;2042;p34"/>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3" name="Google Shape;2043;p34"/>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4" name="Google Shape;2044;p34"/>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5" name="Google Shape;2045;p34"/>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6" name="Google Shape;2046;p34"/>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7" name="Google Shape;2047;p34"/>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2048" name="Google Shape;2048;p34"/>
            <p:cNvCxnSpPr>
              <a:stCxn id="2026" idx="0"/>
            </p:cNvCxnSpPr>
            <p:nvPr/>
          </p:nvCxnSpPr>
          <p:spPr>
            <a:xfrm rot="10800000">
              <a:off x="8781403" y="-352375"/>
              <a:ext cx="0" cy="1370100"/>
            </a:xfrm>
            <a:prstGeom prst="straightConnector1">
              <a:avLst/>
            </a:prstGeom>
            <a:noFill/>
            <a:ln w="19050" cap="flat" cmpd="sng">
              <a:solidFill>
                <a:schemeClr val="accent2"/>
              </a:solidFill>
              <a:prstDash val="solid"/>
              <a:round/>
              <a:headEnd type="none" w="med" len="med"/>
              <a:tailEnd type="none" w="med" len="med"/>
            </a:ln>
          </p:spPr>
        </p:cxnSp>
      </p:grpSp>
      <p:grpSp>
        <p:nvGrpSpPr>
          <p:cNvPr id="2049" name="Google Shape;2049;p34"/>
          <p:cNvGrpSpPr/>
          <p:nvPr/>
        </p:nvGrpSpPr>
        <p:grpSpPr>
          <a:xfrm>
            <a:off x="532718" y="591381"/>
            <a:ext cx="11307665" cy="6033083"/>
            <a:chOff x="399538" y="443536"/>
            <a:chExt cx="8480749" cy="4524812"/>
          </a:xfrm>
        </p:grpSpPr>
        <p:sp>
          <p:nvSpPr>
            <p:cNvPr id="2050" name="Google Shape;2050;p34"/>
            <p:cNvSpPr/>
            <p:nvPr/>
          </p:nvSpPr>
          <p:spPr>
            <a:xfrm>
              <a:off x="868858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51" name="Google Shape;2051;p34"/>
            <p:cNvSpPr/>
            <p:nvPr/>
          </p:nvSpPr>
          <p:spPr>
            <a:xfrm>
              <a:off x="399538" y="443536"/>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278939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4"/>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a:t>单击此处添加副标题</a:t>
            </a:r>
          </a:p>
        </p:txBody>
      </p:sp>
    </p:spTree>
    <p:extLst>
      <p:ext uri="{BB962C8B-B14F-4D97-AF65-F5344CB8AC3E}">
        <p14:creationId xmlns:p14="http://schemas.microsoft.com/office/powerpoint/2010/main" val="28154187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37597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9"/>
            <a:ext cx="7321551" cy="647555"/>
          </a:xfrm>
        </p:spPr>
        <p:txBody>
          <a:bodyPr>
            <a:normAutofit/>
          </a:bodyPr>
          <a:lstStyle>
            <a:lvl1pPr marL="0" indent="0">
              <a:buNone/>
              <a:defRPr sz="18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12007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38589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0"/>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10"/>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74837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10000"/>
          </a:blip>
          <a:stretch>
            <a:fillRect/>
          </a:stretch>
        </p:blipFill>
        <p:spPr>
          <a:xfrm>
            <a:off x="0" y="16588"/>
            <a:ext cx="12192000" cy="6857947"/>
          </a:xfrm>
          <a:prstGeom prst="rect">
            <a:avLst/>
          </a:prstGeom>
          <a:noFill/>
          <a:ln>
            <a:noFill/>
          </a:ln>
        </p:spPr>
      </p:pic>
      <p:grpSp>
        <p:nvGrpSpPr>
          <p:cNvPr id="48" name="Google Shape;48;p2"/>
          <p:cNvGrpSpPr/>
          <p:nvPr/>
        </p:nvGrpSpPr>
        <p:grpSpPr>
          <a:xfrm>
            <a:off x="-68716" y="2669600"/>
            <a:ext cx="11565349" cy="3906873"/>
            <a:chOff x="-51537" y="2002199"/>
            <a:chExt cx="8674012" cy="2930155"/>
          </a:xfrm>
        </p:grpSpPr>
        <p:sp>
          <p:nvSpPr>
            <p:cNvPr id="49" name="Google Shape;49;p2"/>
            <p:cNvSpPr/>
            <p:nvPr/>
          </p:nvSpPr>
          <p:spPr>
            <a:xfrm>
              <a:off x="-51537" y="3599411"/>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 name="Google Shape;50;p2"/>
            <p:cNvSpPr/>
            <p:nvPr/>
          </p:nvSpPr>
          <p:spPr>
            <a:xfrm>
              <a:off x="8430775" y="2002199"/>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51;p2"/>
            <p:cNvSpPr/>
            <p:nvPr/>
          </p:nvSpPr>
          <p:spPr>
            <a:xfrm>
              <a:off x="1450325" y="4794928"/>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6" name="Google Shape;96;p2"/>
          <p:cNvSpPr txBox="1">
            <a:spLocks noGrp="1"/>
          </p:cNvSpPr>
          <p:nvPr>
            <p:ph type="ctrTitle"/>
          </p:nvPr>
        </p:nvSpPr>
        <p:spPr>
          <a:xfrm>
            <a:off x="950967" y="862433"/>
            <a:ext cx="5581200" cy="36924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7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97" name="Google Shape;97;p2"/>
          <p:cNvSpPr txBox="1">
            <a:spLocks noGrp="1"/>
          </p:cNvSpPr>
          <p:nvPr>
            <p:ph type="subTitle" idx="1"/>
          </p:nvPr>
        </p:nvSpPr>
        <p:spPr>
          <a:xfrm>
            <a:off x="950967" y="4609967"/>
            <a:ext cx="55812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2255610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0"/>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48811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73542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2" y="766354"/>
            <a:ext cx="5817375" cy="509444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dirty="0"/>
          </a:p>
        </p:txBody>
      </p:sp>
      <p:sp>
        <p:nvSpPr>
          <p:cNvPr id="4" name="文本占位符 3"/>
          <p:cNvSpPr>
            <a:spLocks noGrp="1"/>
          </p:cNvSpPr>
          <p:nvPr>
            <p:ph type="body" sz="half" idx="2"/>
          </p:nvPr>
        </p:nvSpPr>
        <p:spPr>
          <a:xfrm>
            <a:off x="651827" y="2057401"/>
            <a:ext cx="4165200" cy="3811588"/>
          </a:xfrm>
        </p:spPr>
        <p:txBody>
          <a:bodyPr>
            <a:normAutofit/>
          </a:bodyPr>
          <a:lstStyle>
            <a:lvl1pPr marL="0" indent="0">
              <a:lnSpc>
                <a:spcPct val="150000"/>
              </a:lnSpc>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2025/4/25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492328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5" y="365126"/>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1" y="365126"/>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19607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4"/>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33727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CF1AAE-33B6-473B-AFEC-E65AF559ED75}"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37088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F1AAE-33B6-473B-AFEC-E65AF559ED75}"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219014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CF1AAE-33B6-473B-AFEC-E65AF559ED75}"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3307813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CF1AAE-33B6-473B-AFEC-E65AF559ED75}"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28770416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CF1AAE-33B6-473B-AFEC-E65AF559ED75}" type="datetimeFigureOut">
              <a:rPr lang="en-US" smtClean="0"/>
              <a:t>4/25/2025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261126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pic>
        <p:nvPicPr>
          <p:cNvPr id="99" name="Google Shape;99;p3"/>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00" name="Google Shape;100;p3"/>
          <p:cNvGrpSpPr/>
          <p:nvPr/>
        </p:nvGrpSpPr>
        <p:grpSpPr>
          <a:xfrm rot="8875085">
            <a:off x="249701" y="-179775"/>
            <a:ext cx="1952775" cy="1111675"/>
            <a:chOff x="2213401" y="1272925"/>
            <a:chExt cx="549276" cy="312737"/>
          </a:xfrm>
        </p:grpSpPr>
        <p:sp>
          <p:nvSpPr>
            <p:cNvPr id="101" name="Google Shape;101;p3"/>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2" name="Google Shape;102;p3"/>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3" name="Google Shape;103;p3"/>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4" name="Google Shape;104;p3"/>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5" name="Google Shape;105;p3"/>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6" name="Google Shape;106;p3"/>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7" name="Google Shape;107;p3"/>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8" name="Google Shape;108;p3"/>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09" name="Google Shape;109;p3"/>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0" name="Google Shape;110;p3"/>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1" name="Google Shape;111;p3"/>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2" name="Google Shape;112;p3"/>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3" name="Google Shape;113;p3"/>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4" name="Google Shape;114;p3"/>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5" name="Google Shape;115;p3"/>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6" name="Google Shape;116;p3"/>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7" name="Google Shape;117;p3"/>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8" name="Google Shape;118;p3"/>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9" name="Google Shape;119;p3"/>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0" name="Google Shape;120;p3"/>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1" name="Google Shape;121;p3"/>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2" name="Google Shape;122;p3"/>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3" name="Google Shape;123;p3"/>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4" name="Google Shape;124;p3"/>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5" name="Google Shape;125;p3"/>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6" name="Google Shape;126;p3"/>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7" name="Google Shape;127;p3"/>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8" name="Google Shape;128;p3"/>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29" name="Google Shape;129;p3"/>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0" name="Google Shape;130;p3"/>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1" name="Google Shape;131;p3"/>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2" name="Google Shape;132;p3"/>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3" name="Google Shape;133;p3"/>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4" name="Google Shape;134;p3"/>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5" name="Google Shape;135;p3"/>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7" name="Google Shape;137;p3"/>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38" name="Google Shape;138;p3"/>
          <p:cNvGrpSpPr/>
          <p:nvPr/>
        </p:nvGrpSpPr>
        <p:grpSpPr>
          <a:xfrm>
            <a:off x="328717" y="429137"/>
            <a:ext cx="11497779" cy="6195328"/>
            <a:chOff x="246538" y="321853"/>
            <a:chExt cx="8623334" cy="4646496"/>
          </a:xfrm>
        </p:grpSpPr>
        <p:sp>
          <p:nvSpPr>
            <p:cNvPr id="139" name="Google Shape;139;p3"/>
            <p:cNvSpPr/>
            <p:nvPr/>
          </p:nvSpPr>
          <p:spPr>
            <a:xfrm>
              <a:off x="246538" y="4776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0" name="Google Shape;140;p3"/>
            <p:cNvSpPr/>
            <p:nvPr/>
          </p:nvSpPr>
          <p:spPr>
            <a:xfrm>
              <a:off x="4499147" y="321853"/>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1" name="Google Shape;141;p3"/>
            <p:cNvSpPr/>
            <p:nvPr/>
          </p:nvSpPr>
          <p:spPr>
            <a:xfrm>
              <a:off x="8724172" y="1703578"/>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42" name="Google Shape;142;p3"/>
          <p:cNvSpPr txBox="1">
            <a:spLocks noGrp="1"/>
          </p:cNvSpPr>
          <p:nvPr>
            <p:ph type="title"/>
          </p:nvPr>
        </p:nvSpPr>
        <p:spPr>
          <a:xfrm>
            <a:off x="960000" y="3195567"/>
            <a:ext cx="5623600" cy="11224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43" name="Google Shape;143;p3"/>
          <p:cNvSpPr txBox="1">
            <a:spLocks noGrp="1"/>
          </p:cNvSpPr>
          <p:nvPr>
            <p:ph type="title" idx="2" hasCustomPrompt="1"/>
          </p:nvPr>
        </p:nvSpPr>
        <p:spPr>
          <a:xfrm>
            <a:off x="950968" y="2004800"/>
            <a:ext cx="1711200" cy="11224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8000">
                <a:solidFill>
                  <a:schemeClr val="dk2"/>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44" name="Google Shape;144;p3"/>
          <p:cNvSpPr txBox="1">
            <a:spLocks noGrp="1"/>
          </p:cNvSpPr>
          <p:nvPr>
            <p:ph type="subTitle" idx="1"/>
          </p:nvPr>
        </p:nvSpPr>
        <p:spPr>
          <a:xfrm>
            <a:off x="960000" y="4386333"/>
            <a:ext cx="5623600" cy="50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60222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CF1AAE-33B6-473B-AFEC-E65AF559ED75}" type="datetimeFigureOut">
              <a:rPr lang="en-US" smtClean="0"/>
              <a:t>4/25/2025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1774070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CF1AAE-33B6-473B-AFEC-E65AF559ED75}" type="datetimeFigureOut">
              <a:rPr lang="en-US" smtClean="0"/>
              <a:t>4/25/2025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3553213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F1AAE-33B6-473B-AFEC-E65AF559ED75}"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136140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CF1AAE-33B6-473B-AFEC-E65AF559ED75}" type="datetimeFigureOut">
              <a:rPr lang="en-US" smtClean="0"/>
              <a:t>4/25/2025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19040695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F1AAE-33B6-473B-AFEC-E65AF559ED75}"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3979409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CF1AAE-33B6-473B-AFEC-E65AF559ED75}" type="datetimeFigureOut">
              <a:rPr lang="en-US" smtClean="0"/>
              <a:t>4/25/2025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0E20-C3FE-415B-AF7D-ECF172F87A77}" type="slidenum">
              <a:rPr lang="en-US" smtClean="0"/>
              <a:t>‹#›</a:t>
            </a:fld>
            <a:endParaRPr lang="en-US"/>
          </a:p>
        </p:txBody>
      </p:sp>
    </p:spTree>
    <p:extLst>
      <p:ext uri="{BB962C8B-B14F-4D97-AF65-F5344CB8AC3E}">
        <p14:creationId xmlns:p14="http://schemas.microsoft.com/office/powerpoint/2010/main" val="139706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5"/>
        <p:cNvGrpSpPr/>
        <p:nvPr/>
      </p:nvGrpSpPr>
      <p:grpSpPr>
        <a:xfrm>
          <a:off x="0" y="0"/>
          <a:ext cx="0" cy="0"/>
          <a:chOff x="0" y="0"/>
          <a:chExt cx="0" cy="0"/>
        </a:xfrm>
      </p:grpSpPr>
      <p:pic>
        <p:nvPicPr>
          <p:cNvPr id="146" name="Google Shape;146;p4"/>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47" name="Google Shape;147;p4"/>
          <p:cNvGrpSpPr/>
          <p:nvPr/>
        </p:nvGrpSpPr>
        <p:grpSpPr>
          <a:xfrm rot="-3801419">
            <a:off x="10996486" y="356597"/>
            <a:ext cx="1877343" cy="1068740"/>
            <a:chOff x="2213401" y="1272925"/>
            <a:chExt cx="549276" cy="312737"/>
          </a:xfrm>
        </p:grpSpPr>
        <p:sp>
          <p:nvSpPr>
            <p:cNvPr id="148" name="Google Shape;148;p4"/>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4"/>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4"/>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1" name="Google Shape;151;p4"/>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2" name="Google Shape;152;p4"/>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3" name="Google Shape;153;p4"/>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4"/>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4"/>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6" name="Google Shape;156;p4"/>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7" name="Google Shape;157;p4"/>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8" name="Google Shape;158;p4"/>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4"/>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4"/>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4"/>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4"/>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3" name="Google Shape;163;p4"/>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4" name="Google Shape;164;p4"/>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5" name="Google Shape;165;p4"/>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4"/>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4"/>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8" name="Google Shape;168;p4"/>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9" name="Google Shape;169;p4"/>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0" name="Google Shape;170;p4"/>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1" name="Google Shape;171;p4"/>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2" name="Google Shape;172;p4"/>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3" name="Google Shape;173;p4"/>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4" name="Google Shape;174;p4"/>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5" name="Google Shape;175;p4"/>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6" name="Google Shape;176;p4"/>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7" name="Google Shape;177;p4"/>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8" name="Google Shape;178;p4"/>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79" name="Google Shape;179;p4"/>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0" name="Google Shape;180;p4"/>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1" name="Google Shape;181;p4"/>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2" name="Google Shape;182;p4"/>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3" name="Google Shape;183;p4"/>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4" name="Google Shape;184;p4"/>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85" name="Google Shape;185;p4"/>
          <p:cNvGrpSpPr/>
          <p:nvPr/>
        </p:nvGrpSpPr>
        <p:grpSpPr>
          <a:xfrm>
            <a:off x="338118" y="312604"/>
            <a:ext cx="10606749" cy="6322528"/>
            <a:chOff x="253588" y="234453"/>
            <a:chExt cx="7955062" cy="4741896"/>
          </a:xfrm>
        </p:grpSpPr>
        <p:sp>
          <p:nvSpPr>
            <p:cNvPr id="186" name="Google Shape;186;p4"/>
            <p:cNvSpPr/>
            <p:nvPr/>
          </p:nvSpPr>
          <p:spPr>
            <a:xfrm>
              <a:off x="253588" y="4784424"/>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87" name="Google Shape;187;p4"/>
            <p:cNvSpPr/>
            <p:nvPr/>
          </p:nvSpPr>
          <p:spPr>
            <a:xfrm>
              <a:off x="8071375" y="234453"/>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88" name="Google Shape;188;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9" name="Google Shape;189;p4"/>
          <p:cNvSpPr txBox="1">
            <a:spLocks noGrp="1"/>
          </p:cNvSpPr>
          <p:nvPr>
            <p:ph type="body" idx="1"/>
          </p:nvPr>
        </p:nvSpPr>
        <p:spPr>
          <a:xfrm>
            <a:off x="960000" y="1500801"/>
            <a:ext cx="10272000" cy="468800"/>
          </a:xfrm>
          <a:prstGeom prst="rect">
            <a:avLst/>
          </a:prstGeom>
        </p:spPr>
        <p:txBody>
          <a:bodyPr spcFirstLastPara="1" wrap="square" lIns="91425" tIns="91425" rIns="91425" bIns="91425" anchor="t" anchorCtr="0">
            <a:noAutofit/>
          </a:bodyPr>
          <a:lstStyle>
            <a:lvl1pPr marL="609585" lvl="0" indent="-423323" algn="ctr" rtl="0">
              <a:lnSpc>
                <a:spcPct val="100000"/>
              </a:lnSpc>
              <a:spcBef>
                <a:spcPts val="0"/>
              </a:spcBef>
              <a:spcAft>
                <a:spcPts val="0"/>
              </a:spcAft>
              <a:buSzPts val="1400"/>
              <a:buFont typeface="Nunito Light"/>
              <a:buChar char="●"/>
              <a:defRPr/>
            </a:lvl1pPr>
            <a:lvl2pPr marL="1219170" lvl="1" indent="-423323" algn="ctr" rtl="0">
              <a:lnSpc>
                <a:spcPct val="100000"/>
              </a:lnSpc>
              <a:spcBef>
                <a:spcPts val="0"/>
              </a:spcBef>
              <a:spcAft>
                <a:spcPts val="0"/>
              </a:spcAft>
              <a:buSzPts val="1400"/>
              <a:buFont typeface="Nunito Light"/>
              <a:buChar char="○"/>
              <a:defRPr/>
            </a:lvl2pPr>
            <a:lvl3pPr marL="1828754" lvl="2" indent="-423323" algn="ctr" rtl="0">
              <a:lnSpc>
                <a:spcPct val="100000"/>
              </a:lnSpc>
              <a:spcBef>
                <a:spcPts val="0"/>
              </a:spcBef>
              <a:spcAft>
                <a:spcPts val="0"/>
              </a:spcAft>
              <a:buSzPts val="1400"/>
              <a:buFont typeface="Nunito Light"/>
              <a:buChar char="■"/>
              <a:defRPr/>
            </a:lvl3pPr>
            <a:lvl4pPr marL="2438339" lvl="3" indent="-423323" algn="ctr" rtl="0">
              <a:lnSpc>
                <a:spcPct val="100000"/>
              </a:lnSpc>
              <a:spcBef>
                <a:spcPts val="0"/>
              </a:spcBef>
              <a:spcAft>
                <a:spcPts val="0"/>
              </a:spcAft>
              <a:buSzPts val="1400"/>
              <a:buFont typeface="Nunito Light"/>
              <a:buChar char="●"/>
              <a:defRPr/>
            </a:lvl4pPr>
            <a:lvl5pPr marL="3047924" lvl="4" indent="-423323" algn="ctr" rtl="0">
              <a:lnSpc>
                <a:spcPct val="100000"/>
              </a:lnSpc>
              <a:spcBef>
                <a:spcPts val="0"/>
              </a:spcBef>
              <a:spcAft>
                <a:spcPts val="0"/>
              </a:spcAft>
              <a:buSzPts val="1400"/>
              <a:buFont typeface="Nunito Light"/>
              <a:buChar char="○"/>
              <a:defRPr/>
            </a:lvl5pPr>
            <a:lvl6pPr marL="3657509" lvl="5" indent="-423323" algn="ctr" rtl="0">
              <a:lnSpc>
                <a:spcPct val="100000"/>
              </a:lnSpc>
              <a:spcBef>
                <a:spcPts val="0"/>
              </a:spcBef>
              <a:spcAft>
                <a:spcPts val="0"/>
              </a:spcAft>
              <a:buSzPts val="1400"/>
              <a:buFont typeface="Nunito Light"/>
              <a:buChar char="■"/>
              <a:defRPr/>
            </a:lvl6pPr>
            <a:lvl7pPr marL="4267093" lvl="6" indent="-423323" algn="ctr" rtl="0">
              <a:lnSpc>
                <a:spcPct val="100000"/>
              </a:lnSpc>
              <a:spcBef>
                <a:spcPts val="0"/>
              </a:spcBef>
              <a:spcAft>
                <a:spcPts val="0"/>
              </a:spcAft>
              <a:buSzPts val="1400"/>
              <a:buFont typeface="Nunito Light"/>
              <a:buChar char="●"/>
              <a:defRPr/>
            </a:lvl7pPr>
            <a:lvl8pPr marL="4876678" lvl="7" indent="-423323" algn="ctr" rtl="0">
              <a:lnSpc>
                <a:spcPct val="100000"/>
              </a:lnSpc>
              <a:spcBef>
                <a:spcPts val="0"/>
              </a:spcBef>
              <a:spcAft>
                <a:spcPts val="0"/>
              </a:spcAft>
              <a:buSzPts val="1400"/>
              <a:buFont typeface="Nunito Light"/>
              <a:buChar char="○"/>
              <a:defRPr/>
            </a:lvl8pPr>
            <a:lvl9pPr marL="5486263" lvl="8" indent="-423323" algn="ctr" rtl="0">
              <a:lnSpc>
                <a:spcPct val="100000"/>
              </a:lnSpc>
              <a:spcBef>
                <a:spcPts val="0"/>
              </a:spcBef>
              <a:spcAft>
                <a:spcPts val="0"/>
              </a:spcAft>
              <a:buSzPts val="1400"/>
              <a:buFont typeface="Nunito Light"/>
              <a:buChar char="■"/>
              <a:defRPr/>
            </a:lvl9pPr>
          </a:lstStyle>
          <a:p>
            <a:endParaRPr/>
          </a:p>
        </p:txBody>
      </p:sp>
    </p:spTree>
    <p:extLst>
      <p:ext uri="{BB962C8B-B14F-4D97-AF65-F5344CB8AC3E}">
        <p14:creationId xmlns:p14="http://schemas.microsoft.com/office/powerpoint/2010/main" val="2087601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90"/>
        <p:cNvGrpSpPr/>
        <p:nvPr/>
      </p:nvGrpSpPr>
      <p:grpSpPr>
        <a:xfrm>
          <a:off x="0" y="0"/>
          <a:ext cx="0" cy="0"/>
          <a:chOff x="0" y="0"/>
          <a:chExt cx="0" cy="0"/>
        </a:xfrm>
      </p:grpSpPr>
      <p:pic>
        <p:nvPicPr>
          <p:cNvPr id="191" name="Google Shape;191;p5"/>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192" name="Google Shape;192;p5"/>
          <p:cNvGrpSpPr/>
          <p:nvPr/>
        </p:nvGrpSpPr>
        <p:grpSpPr>
          <a:xfrm rot="-2154978">
            <a:off x="10502570" y="5310951"/>
            <a:ext cx="2066501" cy="1176405"/>
            <a:chOff x="2213401" y="1272925"/>
            <a:chExt cx="549276" cy="312737"/>
          </a:xfrm>
        </p:grpSpPr>
        <p:sp>
          <p:nvSpPr>
            <p:cNvPr id="193" name="Google Shape;193;p5"/>
            <p:cNvSpPr/>
            <p:nvPr/>
          </p:nvSpPr>
          <p:spPr>
            <a:xfrm>
              <a:off x="2361039" y="1461838"/>
              <a:ext cx="254000" cy="123825"/>
            </a:xfrm>
            <a:custGeom>
              <a:avLst/>
              <a:gdLst/>
              <a:ahLst/>
              <a:cxnLst/>
              <a:rect l="l" t="t" r="r" b="b"/>
              <a:pathLst>
                <a:path w="392" h="190" extrusionOk="0">
                  <a:moveTo>
                    <a:pt x="392" y="95"/>
                  </a:moveTo>
                  <a:cubicBezTo>
                    <a:pt x="384" y="84"/>
                    <a:pt x="375" y="74"/>
                    <a:pt x="366" y="65"/>
                  </a:cubicBezTo>
                  <a:cubicBezTo>
                    <a:pt x="261" y="129"/>
                    <a:pt x="261" y="129"/>
                    <a:pt x="261" y="129"/>
                  </a:cubicBezTo>
                  <a:cubicBezTo>
                    <a:pt x="259" y="130"/>
                    <a:pt x="259" y="130"/>
                    <a:pt x="259" y="130"/>
                  </a:cubicBezTo>
                  <a:cubicBezTo>
                    <a:pt x="256" y="125"/>
                    <a:pt x="252" y="120"/>
                    <a:pt x="248" y="115"/>
                  </a:cubicBezTo>
                  <a:cubicBezTo>
                    <a:pt x="248" y="115"/>
                    <a:pt x="248" y="115"/>
                    <a:pt x="248" y="115"/>
                  </a:cubicBezTo>
                  <a:cubicBezTo>
                    <a:pt x="335" y="40"/>
                    <a:pt x="335" y="40"/>
                    <a:pt x="335" y="40"/>
                  </a:cubicBezTo>
                  <a:cubicBezTo>
                    <a:pt x="325" y="34"/>
                    <a:pt x="316" y="28"/>
                    <a:pt x="305" y="23"/>
                  </a:cubicBezTo>
                  <a:cubicBezTo>
                    <a:pt x="243" y="110"/>
                    <a:pt x="243" y="110"/>
                    <a:pt x="243" y="110"/>
                  </a:cubicBezTo>
                  <a:cubicBezTo>
                    <a:pt x="243" y="110"/>
                    <a:pt x="243" y="110"/>
                    <a:pt x="243" y="110"/>
                  </a:cubicBezTo>
                  <a:cubicBezTo>
                    <a:pt x="239" y="106"/>
                    <a:pt x="234" y="103"/>
                    <a:pt x="229" y="100"/>
                  </a:cubicBezTo>
                  <a:cubicBezTo>
                    <a:pt x="274" y="12"/>
                    <a:pt x="274" y="12"/>
                    <a:pt x="274" y="12"/>
                  </a:cubicBezTo>
                  <a:cubicBezTo>
                    <a:pt x="265" y="8"/>
                    <a:pt x="255" y="6"/>
                    <a:pt x="244" y="4"/>
                  </a:cubicBezTo>
                  <a:cubicBezTo>
                    <a:pt x="221" y="96"/>
                    <a:pt x="221" y="96"/>
                    <a:pt x="221" y="96"/>
                  </a:cubicBezTo>
                  <a:cubicBezTo>
                    <a:pt x="215" y="94"/>
                    <a:pt x="209" y="92"/>
                    <a:pt x="203" y="91"/>
                  </a:cubicBezTo>
                  <a:cubicBezTo>
                    <a:pt x="201" y="91"/>
                    <a:pt x="201" y="91"/>
                    <a:pt x="201" y="91"/>
                  </a:cubicBezTo>
                  <a:cubicBezTo>
                    <a:pt x="212" y="1"/>
                    <a:pt x="212" y="1"/>
                    <a:pt x="212" y="1"/>
                  </a:cubicBezTo>
                  <a:cubicBezTo>
                    <a:pt x="206" y="0"/>
                    <a:pt x="201" y="0"/>
                    <a:pt x="196" y="0"/>
                  </a:cubicBezTo>
                  <a:cubicBezTo>
                    <a:pt x="191" y="0"/>
                    <a:pt x="186" y="0"/>
                    <a:pt x="181" y="1"/>
                  </a:cubicBezTo>
                  <a:cubicBezTo>
                    <a:pt x="191" y="90"/>
                    <a:pt x="191" y="90"/>
                    <a:pt x="191" y="90"/>
                  </a:cubicBezTo>
                  <a:cubicBezTo>
                    <a:pt x="189" y="91"/>
                    <a:pt x="189" y="91"/>
                    <a:pt x="189" y="91"/>
                  </a:cubicBezTo>
                  <a:cubicBezTo>
                    <a:pt x="183" y="92"/>
                    <a:pt x="177" y="94"/>
                    <a:pt x="172" y="96"/>
                  </a:cubicBezTo>
                  <a:cubicBezTo>
                    <a:pt x="149" y="3"/>
                    <a:pt x="149" y="3"/>
                    <a:pt x="149" y="3"/>
                  </a:cubicBezTo>
                  <a:cubicBezTo>
                    <a:pt x="138" y="5"/>
                    <a:pt x="128" y="8"/>
                    <a:pt x="118" y="11"/>
                  </a:cubicBezTo>
                  <a:cubicBezTo>
                    <a:pt x="164" y="100"/>
                    <a:pt x="164" y="100"/>
                    <a:pt x="164" y="100"/>
                  </a:cubicBezTo>
                  <a:cubicBezTo>
                    <a:pt x="159" y="102"/>
                    <a:pt x="154" y="106"/>
                    <a:pt x="149" y="110"/>
                  </a:cubicBezTo>
                  <a:cubicBezTo>
                    <a:pt x="149" y="109"/>
                    <a:pt x="149" y="109"/>
                    <a:pt x="149" y="109"/>
                  </a:cubicBezTo>
                  <a:cubicBezTo>
                    <a:pt x="87" y="22"/>
                    <a:pt x="87" y="22"/>
                    <a:pt x="87" y="22"/>
                  </a:cubicBezTo>
                  <a:cubicBezTo>
                    <a:pt x="77" y="27"/>
                    <a:pt x="67" y="33"/>
                    <a:pt x="57" y="39"/>
                  </a:cubicBezTo>
                  <a:cubicBezTo>
                    <a:pt x="144" y="115"/>
                    <a:pt x="144" y="115"/>
                    <a:pt x="144" y="115"/>
                  </a:cubicBezTo>
                  <a:cubicBezTo>
                    <a:pt x="144" y="115"/>
                    <a:pt x="144" y="115"/>
                    <a:pt x="144" y="115"/>
                  </a:cubicBezTo>
                  <a:cubicBezTo>
                    <a:pt x="140" y="119"/>
                    <a:pt x="136" y="124"/>
                    <a:pt x="134" y="130"/>
                  </a:cubicBezTo>
                  <a:cubicBezTo>
                    <a:pt x="131" y="129"/>
                    <a:pt x="131" y="129"/>
                    <a:pt x="131" y="129"/>
                  </a:cubicBezTo>
                  <a:cubicBezTo>
                    <a:pt x="26" y="65"/>
                    <a:pt x="26" y="65"/>
                    <a:pt x="26" y="65"/>
                  </a:cubicBezTo>
                  <a:cubicBezTo>
                    <a:pt x="16" y="74"/>
                    <a:pt x="7" y="84"/>
                    <a:pt x="0" y="95"/>
                  </a:cubicBezTo>
                  <a:cubicBezTo>
                    <a:pt x="186" y="161"/>
                    <a:pt x="186" y="161"/>
                    <a:pt x="186" y="161"/>
                  </a:cubicBezTo>
                  <a:cubicBezTo>
                    <a:pt x="168" y="169"/>
                    <a:pt x="168" y="169"/>
                    <a:pt x="168" y="169"/>
                  </a:cubicBezTo>
                  <a:cubicBezTo>
                    <a:pt x="168" y="169"/>
                    <a:pt x="174" y="190"/>
                    <a:pt x="196" y="190"/>
                  </a:cubicBezTo>
                  <a:cubicBezTo>
                    <a:pt x="219" y="190"/>
                    <a:pt x="225" y="170"/>
                    <a:pt x="225" y="170"/>
                  </a:cubicBezTo>
                  <a:cubicBezTo>
                    <a:pt x="206" y="161"/>
                    <a:pt x="206" y="161"/>
                    <a:pt x="206" y="161"/>
                  </a:cubicBezTo>
                  <a:lnTo>
                    <a:pt x="392" y="95"/>
                  </a:lnTo>
                  <a:close/>
                  <a:moveTo>
                    <a:pt x="205" y="164"/>
                  </a:moveTo>
                  <a:cubicBezTo>
                    <a:pt x="205" y="169"/>
                    <a:pt x="201" y="173"/>
                    <a:pt x="196" y="173"/>
                  </a:cubicBezTo>
                  <a:cubicBezTo>
                    <a:pt x="191" y="173"/>
                    <a:pt x="187" y="169"/>
                    <a:pt x="187" y="164"/>
                  </a:cubicBezTo>
                  <a:cubicBezTo>
                    <a:pt x="187" y="163"/>
                    <a:pt x="188" y="162"/>
                    <a:pt x="188" y="161"/>
                  </a:cubicBezTo>
                  <a:cubicBezTo>
                    <a:pt x="196" y="161"/>
                    <a:pt x="196" y="161"/>
                    <a:pt x="196" y="161"/>
                  </a:cubicBezTo>
                  <a:cubicBezTo>
                    <a:pt x="204" y="161"/>
                    <a:pt x="204" y="161"/>
                    <a:pt x="204" y="161"/>
                  </a:cubicBezTo>
                  <a:cubicBezTo>
                    <a:pt x="205" y="162"/>
                    <a:pt x="205" y="163"/>
                    <a:pt x="205" y="164"/>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4" name="Google Shape;194;p5"/>
            <p:cNvSpPr/>
            <p:nvPr/>
          </p:nvSpPr>
          <p:spPr>
            <a:xfrm>
              <a:off x="2397551" y="1476125"/>
              <a:ext cx="33338" cy="25400"/>
            </a:xfrm>
            <a:custGeom>
              <a:avLst/>
              <a:gdLst/>
              <a:ahLst/>
              <a:cxnLst/>
              <a:rect l="l" t="t" r="r" b="b"/>
              <a:pathLst>
                <a:path w="50" h="39" extrusionOk="0">
                  <a:moveTo>
                    <a:pt x="0" y="17"/>
                  </a:moveTo>
                  <a:cubicBezTo>
                    <a:pt x="26" y="39"/>
                    <a:pt x="26" y="39"/>
                    <a:pt x="26" y="39"/>
                  </a:cubicBezTo>
                  <a:cubicBezTo>
                    <a:pt x="34" y="35"/>
                    <a:pt x="42" y="32"/>
                    <a:pt x="50" y="29"/>
                  </a:cubicBezTo>
                  <a:cubicBezTo>
                    <a:pt x="30" y="0"/>
                    <a:pt x="30" y="0"/>
                    <a:pt x="30" y="0"/>
                  </a:cubicBezTo>
                  <a:cubicBezTo>
                    <a:pt x="20" y="5"/>
                    <a:pt x="10" y="11"/>
                    <a:pt x="0" y="17"/>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5" name="Google Shape;195;p5"/>
            <p:cNvSpPr/>
            <p:nvPr/>
          </p:nvSpPr>
          <p:spPr>
            <a:xfrm>
              <a:off x="2546776" y="1477713"/>
              <a:ext cx="31750" cy="23813"/>
            </a:xfrm>
            <a:custGeom>
              <a:avLst/>
              <a:gdLst/>
              <a:ahLst/>
              <a:cxnLst/>
              <a:rect l="l" t="t" r="r" b="b"/>
              <a:pathLst>
                <a:path w="50" h="38" extrusionOk="0">
                  <a:moveTo>
                    <a:pt x="0" y="28"/>
                  </a:moveTo>
                  <a:cubicBezTo>
                    <a:pt x="9" y="31"/>
                    <a:pt x="17" y="35"/>
                    <a:pt x="25" y="38"/>
                  </a:cubicBezTo>
                  <a:cubicBezTo>
                    <a:pt x="50" y="17"/>
                    <a:pt x="50" y="17"/>
                    <a:pt x="50" y="17"/>
                  </a:cubicBezTo>
                  <a:cubicBezTo>
                    <a:pt x="40" y="11"/>
                    <a:pt x="31" y="5"/>
                    <a:pt x="20" y="0"/>
                  </a:cubicBezTo>
                  <a:lnTo>
                    <a:pt x="0" y="28"/>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6" name="Google Shape;196;p5"/>
            <p:cNvSpPr/>
            <p:nvPr/>
          </p:nvSpPr>
          <p:spPr>
            <a:xfrm>
              <a:off x="2437239" y="1465013"/>
              <a:ext cx="25400" cy="25400"/>
            </a:xfrm>
            <a:custGeom>
              <a:avLst/>
              <a:gdLst/>
              <a:ahLst/>
              <a:cxnLst/>
              <a:rect l="l" t="t" r="r" b="b"/>
              <a:pathLst>
                <a:path w="39" h="40" extrusionOk="0">
                  <a:moveTo>
                    <a:pt x="0" y="8"/>
                  </a:moveTo>
                  <a:cubicBezTo>
                    <a:pt x="17" y="40"/>
                    <a:pt x="17" y="40"/>
                    <a:pt x="17" y="40"/>
                  </a:cubicBezTo>
                  <a:cubicBezTo>
                    <a:pt x="24" y="38"/>
                    <a:pt x="32" y="36"/>
                    <a:pt x="39" y="35"/>
                  </a:cubicBezTo>
                  <a:cubicBezTo>
                    <a:pt x="31" y="0"/>
                    <a:pt x="31" y="0"/>
                    <a:pt x="31" y="0"/>
                  </a:cubicBezTo>
                  <a:cubicBezTo>
                    <a:pt x="20" y="2"/>
                    <a:pt x="10" y="5"/>
                    <a:pt x="0" y="8"/>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7" name="Google Shape;197;p5"/>
            <p:cNvSpPr/>
            <p:nvPr/>
          </p:nvSpPr>
          <p:spPr>
            <a:xfrm>
              <a:off x="2361039" y="1504700"/>
              <a:ext cx="31750" cy="23812"/>
            </a:xfrm>
            <a:custGeom>
              <a:avLst/>
              <a:gdLst/>
              <a:ahLst/>
              <a:cxnLst/>
              <a:rect l="l" t="t" r="r" b="b"/>
              <a:pathLst>
                <a:path w="50" h="37" extrusionOk="0">
                  <a:moveTo>
                    <a:pt x="50" y="14"/>
                  </a:moveTo>
                  <a:cubicBezTo>
                    <a:pt x="26" y="0"/>
                    <a:pt x="26" y="0"/>
                    <a:pt x="26" y="0"/>
                  </a:cubicBezTo>
                  <a:cubicBezTo>
                    <a:pt x="16" y="9"/>
                    <a:pt x="7" y="19"/>
                    <a:pt x="0" y="30"/>
                  </a:cubicBezTo>
                  <a:cubicBezTo>
                    <a:pt x="21" y="37"/>
                    <a:pt x="21" y="37"/>
                    <a:pt x="21" y="37"/>
                  </a:cubicBezTo>
                  <a:cubicBezTo>
                    <a:pt x="30" y="29"/>
                    <a:pt x="40" y="21"/>
                    <a:pt x="50" y="14"/>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8" name="Google Shape;198;p5"/>
            <p:cNvSpPr/>
            <p:nvPr/>
          </p:nvSpPr>
          <p:spPr>
            <a:xfrm>
              <a:off x="2513439" y="1465013"/>
              <a:ext cx="25400" cy="25400"/>
            </a:xfrm>
            <a:custGeom>
              <a:avLst/>
              <a:gdLst/>
              <a:ahLst/>
              <a:cxnLst/>
              <a:rect l="l" t="t" r="r" b="b"/>
              <a:pathLst>
                <a:path w="39" h="39" extrusionOk="0">
                  <a:moveTo>
                    <a:pt x="0" y="34"/>
                  </a:moveTo>
                  <a:cubicBezTo>
                    <a:pt x="8" y="36"/>
                    <a:pt x="16" y="37"/>
                    <a:pt x="23" y="39"/>
                  </a:cubicBezTo>
                  <a:cubicBezTo>
                    <a:pt x="39" y="8"/>
                    <a:pt x="39" y="8"/>
                    <a:pt x="39" y="8"/>
                  </a:cubicBezTo>
                  <a:cubicBezTo>
                    <a:pt x="30" y="4"/>
                    <a:pt x="20" y="2"/>
                    <a:pt x="9" y="0"/>
                  </a:cubicBezTo>
                  <a:lnTo>
                    <a:pt x="0" y="34"/>
                  </a:ln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99" name="Google Shape;199;p5"/>
            <p:cNvSpPr/>
            <p:nvPr/>
          </p:nvSpPr>
          <p:spPr>
            <a:xfrm>
              <a:off x="2583289" y="1504700"/>
              <a:ext cx="31750" cy="23812"/>
            </a:xfrm>
            <a:custGeom>
              <a:avLst/>
              <a:gdLst/>
              <a:ahLst/>
              <a:cxnLst/>
              <a:rect l="l" t="t" r="r" b="b"/>
              <a:pathLst>
                <a:path w="50" h="37" extrusionOk="0">
                  <a:moveTo>
                    <a:pt x="24" y="0"/>
                  </a:moveTo>
                  <a:cubicBezTo>
                    <a:pt x="0" y="15"/>
                    <a:pt x="0" y="15"/>
                    <a:pt x="0" y="15"/>
                  </a:cubicBezTo>
                  <a:cubicBezTo>
                    <a:pt x="10" y="22"/>
                    <a:pt x="20" y="29"/>
                    <a:pt x="29" y="37"/>
                  </a:cubicBezTo>
                  <a:cubicBezTo>
                    <a:pt x="50" y="30"/>
                    <a:pt x="50" y="30"/>
                    <a:pt x="50" y="30"/>
                  </a:cubicBezTo>
                  <a:cubicBezTo>
                    <a:pt x="42" y="19"/>
                    <a:pt x="33" y="9"/>
                    <a:pt x="24" y="0"/>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0" name="Google Shape;200;p5"/>
            <p:cNvSpPr/>
            <p:nvPr/>
          </p:nvSpPr>
          <p:spPr>
            <a:xfrm>
              <a:off x="2478514" y="1461838"/>
              <a:ext cx="20637" cy="23812"/>
            </a:xfrm>
            <a:custGeom>
              <a:avLst/>
              <a:gdLst/>
              <a:ahLst/>
              <a:cxnLst/>
              <a:rect l="l" t="t" r="r" b="b"/>
              <a:pathLst>
                <a:path w="31" h="36" extrusionOk="0">
                  <a:moveTo>
                    <a:pt x="0" y="1"/>
                  </a:moveTo>
                  <a:cubicBezTo>
                    <a:pt x="4" y="36"/>
                    <a:pt x="4" y="36"/>
                    <a:pt x="4" y="36"/>
                  </a:cubicBezTo>
                  <a:cubicBezTo>
                    <a:pt x="8" y="36"/>
                    <a:pt x="11" y="35"/>
                    <a:pt x="15" y="35"/>
                  </a:cubicBezTo>
                  <a:cubicBezTo>
                    <a:pt x="19" y="35"/>
                    <a:pt x="23" y="36"/>
                    <a:pt x="27" y="36"/>
                  </a:cubicBezTo>
                  <a:cubicBezTo>
                    <a:pt x="31" y="1"/>
                    <a:pt x="31" y="1"/>
                    <a:pt x="31" y="1"/>
                  </a:cubicBezTo>
                  <a:cubicBezTo>
                    <a:pt x="25" y="0"/>
                    <a:pt x="20" y="0"/>
                    <a:pt x="15" y="0"/>
                  </a:cubicBezTo>
                  <a:cubicBezTo>
                    <a:pt x="10" y="0"/>
                    <a:pt x="5" y="0"/>
                    <a:pt x="0" y="1"/>
                  </a:cubicBezTo>
                  <a:close/>
                </a:path>
              </a:pathLst>
            </a:custGeom>
            <a:solidFill>
              <a:srgbClr val="730302">
                <a:alpha val="4557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1" name="Google Shape;201;p5"/>
            <p:cNvSpPr/>
            <p:nvPr/>
          </p:nvSpPr>
          <p:spPr>
            <a:xfrm>
              <a:off x="2213401" y="1272925"/>
              <a:ext cx="549276" cy="266700"/>
            </a:xfrm>
            <a:custGeom>
              <a:avLst/>
              <a:gdLst/>
              <a:ahLst/>
              <a:cxnLst/>
              <a:rect l="l" t="t" r="r" b="b"/>
              <a:pathLst>
                <a:path w="846" h="410" extrusionOk="0">
                  <a:moveTo>
                    <a:pt x="423" y="294"/>
                  </a:moveTo>
                  <a:cubicBezTo>
                    <a:pt x="511" y="294"/>
                    <a:pt x="588" y="340"/>
                    <a:pt x="636" y="410"/>
                  </a:cubicBezTo>
                  <a:cubicBezTo>
                    <a:pt x="846" y="344"/>
                    <a:pt x="846" y="344"/>
                    <a:pt x="846" y="344"/>
                  </a:cubicBezTo>
                  <a:cubicBezTo>
                    <a:pt x="797" y="143"/>
                    <a:pt x="617" y="4"/>
                    <a:pt x="413" y="0"/>
                  </a:cubicBezTo>
                  <a:cubicBezTo>
                    <a:pt x="209" y="4"/>
                    <a:pt x="49" y="143"/>
                    <a:pt x="0" y="344"/>
                  </a:cubicBezTo>
                  <a:cubicBezTo>
                    <a:pt x="210" y="410"/>
                    <a:pt x="210" y="410"/>
                    <a:pt x="210" y="410"/>
                  </a:cubicBezTo>
                  <a:cubicBezTo>
                    <a:pt x="258" y="340"/>
                    <a:pt x="335" y="294"/>
                    <a:pt x="423" y="29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2" name="Google Shape;202;p5"/>
            <p:cNvSpPr/>
            <p:nvPr/>
          </p:nvSpPr>
          <p:spPr>
            <a:xfrm>
              <a:off x="2459464" y="1299913"/>
              <a:ext cx="58738" cy="144463"/>
            </a:xfrm>
            <a:custGeom>
              <a:avLst/>
              <a:gdLst/>
              <a:ahLst/>
              <a:cxnLst/>
              <a:rect l="l" t="t" r="r" b="b"/>
              <a:pathLst>
                <a:path w="91" h="223" extrusionOk="0">
                  <a:moveTo>
                    <a:pt x="66" y="223"/>
                  </a:moveTo>
                  <a:cubicBezTo>
                    <a:pt x="91" y="0"/>
                    <a:pt x="91" y="0"/>
                    <a:pt x="91" y="0"/>
                  </a:cubicBezTo>
                  <a:cubicBezTo>
                    <a:pt x="45" y="0"/>
                    <a:pt x="45" y="0"/>
                    <a:pt x="45" y="0"/>
                  </a:cubicBezTo>
                  <a:cubicBezTo>
                    <a:pt x="0" y="0"/>
                    <a:pt x="0" y="0"/>
                    <a:pt x="0" y="0"/>
                  </a:cubicBezTo>
                  <a:cubicBezTo>
                    <a:pt x="25" y="223"/>
                    <a:pt x="25" y="223"/>
                    <a:pt x="25" y="223"/>
                  </a:cubicBezTo>
                  <a:cubicBezTo>
                    <a:pt x="31" y="222"/>
                    <a:pt x="38" y="222"/>
                    <a:pt x="44" y="222"/>
                  </a:cubicBezTo>
                  <a:cubicBezTo>
                    <a:pt x="52" y="222"/>
                    <a:pt x="59" y="222"/>
                    <a:pt x="66" y="223"/>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3" name="Google Shape;203;p5"/>
            <p:cNvSpPr/>
            <p:nvPr/>
          </p:nvSpPr>
          <p:spPr>
            <a:xfrm>
              <a:off x="2365801" y="1304675"/>
              <a:ext cx="88900" cy="149225"/>
            </a:xfrm>
            <a:custGeom>
              <a:avLst/>
              <a:gdLst/>
              <a:ahLst/>
              <a:cxnLst/>
              <a:rect l="l" t="t" r="r" b="b"/>
              <a:pathLst>
                <a:path w="138" h="228" extrusionOk="0">
                  <a:moveTo>
                    <a:pt x="84" y="0"/>
                  </a:moveTo>
                  <a:cubicBezTo>
                    <a:pt x="42" y="18"/>
                    <a:pt x="42" y="18"/>
                    <a:pt x="42" y="18"/>
                  </a:cubicBezTo>
                  <a:cubicBezTo>
                    <a:pt x="0" y="35"/>
                    <a:pt x="0" y="35"/>
                    <a:pt x="0" y="35"/>
                  </a:cubicBezTo>
                  <a:cubicBezTo>
                    <a:pt x="97" y="228"/>
                    <a:pt x="97" y="228"/>
                    <a:pt x="97" y="228"/>
                  </a:cubicBezTo>
                  <a:cubicBezTo>
                    <a:pt x="110" y="223"/>
                    <a:pt x="124" y="220"/>
                    <a:pt x="138" y="217"/>
                  </a:cubicBezTo>
                  <a:lnTo>
                    <a:pt x="84"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4" name="Google Shape;204;p5"/>
            <p:cNvSpPr/>
            <p:nvPr/>
          </p:nvSpPr>
          <p:spPr>
            <a:xfrm>
              <a:off x="2286426" y="1349125"/>
              <a:ext cx="120650" cy="128588"/>
            </a:xfrm>
            <a:custGeom>
              <a:avLst/>
              <a:gdLst/>
              <a:ahLst/>
              <a:cxnLst/>
              <a:rect l="l" t="t" r="r" b="b"/>
              <a:pathLst>
                <a:path w="187" h="198" extrusionOk="0">
                  <a:moveTo>
                    <a:pt x="66" y="0"/>
                  </a:moveTo>
                  <a:cubicBezTo>
                    <a:pt x="33" y="33"/>
                    <a:pt x="33" y="33"/>
                    <a:pt x="33" y="33"/>
                  </a:cubicBezTo>
                  <a:cubicBezTo>
                    <a:pt x="0" y="66"/>
                    <a:pt x="0" y="66"/>
                    <a:pt x="0" y="66"/>
                  </a:cubicBezTo>
                  <a:cubicBezTo>
                    <a:pt x="147" y="198"/>
                    <a:pt x="147" y="198"/>
                    <a:pt x="147" y="198"/>
                  </a:cubicBezTo>
                  <a:cubicBezTo>
                    <a:pt x="160" y="189"/>
                    <a:pt x="173" y="181"/>
                    <a:pt x="187" y="174"/>
                  </a:cubicBezTo>
                  <a:lnTo>
                    <a:pt x="66" y="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5" name="Google Shape;205;p5"/>
            <p:cNvSpPr/>
            <p:nvPr/>
          </p:nvSpPr>
          <p:spPr>
            <a:xfrm>
              <a:off x="2235626" y="1433263"/>
              <a:ext cx="125412" cy="90488"/>
            </a:xfrm>
            <a:custGeom>
              <a:avLst/>
              <a:gdLst/>
              <a:ahLst/>
              <a:cxnLst/>
              <a:rect l="l" t="t" r="r" b="b"/>
              <a:pathLst>
                <a:path w="192" h="139" extrusionOk="0">
                  <a:moveTo>
                    <a:pt x="192" y="97"/>
                  </a:moveTo>
                  <a:cubicBezTo>
                    <a:pt x="36" y="0"/>
                    <a:pt x="36" y="0"/>
                    <a:pt x="36" y="0"/>
                  </a:cubicBezTo>
                  <a:cubicBezTo>
                    <a:pt x="18" y="44"/>
                    <a:pt x="18" y="44"/>
                    <a:pt x="18" y="44"/>
                  </a:cubicBezTo>
                  <a:cubicBezTo>
                    <a:pt x="0" y="88"/>
                    <a:pt x="0" y="88"/>
                    <a:pt x="0" y="88"/>
                  </a:cubicBezTo>
                  <a:cubicBezTo>
                    <a:pt x="156" y="139"/>
                    <a:pt x="156" y="139"/>
                    <a:pt x="156" y="139"/>
                  </a:cubicBezTo>
                  <a:cubicBezTo>
                    <a:pt x="167" y="124"/>
                    <a:pt x="179" y="110"/>
                    <a:pt x="192" y="9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6" name="Google Shape;206;p5"/>
            <p:cNvSpPr/>
            <p:nvPr/>
          </p:nvSpPr>
          <p:spPr>
            <a:xfrm>
              <a:off x="2521376" y="1304675"/>
              <a:ext cx="90488" cy="149225"/>
            </a:xfrm>
            <a:custGeom>
              <a:avLst/>
              <a:gdLst/>
              <a:ahLst/>
              <a:cxnLst/>
              <a:rect l="l" t="t" r="r" b="b"/>
              <a:pathLst>
                <a:path w="138" h="229" extrusionOk="0">
                  <a:moveTo>
                    <a:pt x="138" y="35"/>
                  </a:moveTo>
                  <a:cubicBezTo>
                    <a:pt x="96" y="18"/>
                    <a:pt x="96" y="18"/>
                    <a:pt x="96" y="18"/>
                  </a:cubicBezTo>
                  <a:cubicBezTo>
                    <a:pt x="54" y="0"/>
                    <a:pt x="54" y="0"/>
                    <a:pt x="54" y="0"/>
                  </a:cubicBezTo>
                  <a:cubicBezTo>
                    <a:pt x="0" y="218"/>
                    <a:pt x="0" y="218"/>
                    <a:pt x="0" y="218"/>
                  </a:cubicBezTo>
                  <a:cubicBezTo>
                    <a:pt x="14" y="220"/>
                    <a:pt x="28" y="224"/>
                    <a:pt x="41" y="229"/>
                  </a:cubicBezTo>
                  <a:lnTo>
                    <a:pt x="138" y="35"/>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7" name="Google Shape;207;p5"/>
            <p:cNvSpPr/>
            <p:nvPr/>
          </p:nvSpPr>
          <p:spPr>
            <a:xfrm>
              <a:off x="2569001" y="1349125"/>
              <a:ext cx="122238" cy="130175"/>
            </a:xfrm>
            <a:custGeom>
              <a:avLst/>
              <a:gdLst/>
              <a:ahLst/>
              <a:cxnLst/>
              <a:rect l="l" t="t" r="r" b="b"/>
              <a:pathLst>
                <a:path w="187" h="199" extrusionOk="0">
                  <a:moveTo>
                    <a:pt x="187" y="66"/>
                  </a:moveTo>
                  <a:cubicBezTo>
                    <a:pt x="154" y="33"/>
                    <a:pt x="154" y="33"/>
                    <a:pt x="154" y="33"/>
                  </a:cubicBezTo>
                  <a:cubicBezTo>
                    <a:pt x="121" y="0"/>
                    <a:pt x="121" y="0"/>
                    <a:pt x="121" y="0"/>
                  </a:cubicBezTo>
                  <a:cubicBezTo>
                    <a:pt x="0" y="175"/>
                    <a:pt x="0" y="175"/>
                    <a:pt x="0" y="175"/>
                  </a:cubicBezTo>
                  <a:cubicBezTo>
                    <a:pt x="13" y="182"/>
                    <a:pt x="26" y="190"/>
                    <a:pt x="39" y="199"/>
                  </a:cubicBezTo>
                  <a:lnTo>
                    <a:pt x="187" y="6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8" name="Google Shape;208;p5"/>
            <p:cNvSpPr/>
            <p:nvPr/>
          </p:nvSpPr>
          <p:spPr>
            <a:xfrm>
              <a:off x="2615039" y="1433263"/>
              <a:ext cx="125412" cy="90488"/>
            </a:xfrm>
            <a:custGeom>
              <a:avLst/>
              <a:gdLst/>
              <a:ahLst/>
              <a:cxnLst/>
              <a:rect l="l" t="t" r="r" b="b"/>
              <a:pathLst>
                <a:path w="193" h="139" extrusionOk="0">
                  <a:moveTo>
                    <a:pt x="35" y="139"/>
                  </a:moveTo>
                  <a:cubicBezTo>
                    <a:pt x="193" y="88"/>
                    <a:pt x="193" y="88"/>
                    <a:pt x="193" y="88"/>
                  </a:cubicBezTo>
                  <a:cubicBezTo>
                    <a:pt x="175" y="44"/>
                    <a:pt x="175" y="44"/>
                    <a:pt x="175" y="44"/>
                  </a:cubicBezTo>
                  <a:cubicBezTo>
                    <a:pt x="156" y="0"/>
                    <a:pt x="156" y="0"/>
                    <a:pt x="156" y="0"/>
                  </a:cubicBezTo>
                  <a:cubicBezTo>
                    <a:pt x="0" y="98"/>
                    <a:pt x="0" y="98"/>
                    <a:pt x="0" y="98"/>
                  </a:cubicBezTo>
                  <a:cubicBezTo>
                    <a:pt x="13" y="111"/>
                    <a:pt x="24" y="125"/>
                    <a:pt x="35" y="139"/>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09" name="Google Shape;209;p5"/>
            <p:cNvSpPr/>
            <p:nvPr/>
          </p:nvSpPr>
          <p:spPr>
            <a:xfrm>
              <a:off x="2475339" y="1307850"/>
              <a:ext cx="27000" cy="270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0" name="Google Shape;210;p5"/>
            <p:cNvSpPr/>
            <p:nvPr/>
          </p:nvSpPr>
          <p:spPr>
            <a:xfrm>
              <a:off x="2476926" y="1358650"/>
              <a:ext cx="22200" cy="207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1" name="Google Shape;211;p5"/>
            <p:cNvSpPr/>
            <p:nvPr/>
          </p:nvSpPr>
          <p:spPr>
            <a:xfrm>
              <a:off x="2478514" y="1406275"/>
              <a:ext cx="19200" cy="19200"/>
            </a:xfrm>
            <a:prstGeom prst="ellipse">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2" name="Google Shape;212;p5"/>
            <p:cNvSpPr/>
            <p:nvPr/>
          </p:nvSpPr>
          <p:spPr>
            <a:xfrm>
              <a:off x="2561064" y="1323725"/>
              <a:ext cx="26988" cy="26988"/>
            </a:xfrm>
            <a:custGeom>
              <a:avLst/>
              <a:gdLst/>
              <a:ahLst/>
              <a:cxnLst/>
              <a:rect l="l" t="t" r="r" b="b"/>
              <a:pathLst>
                <a:path w="42" h="42" extrusionOk="0">
                  <a:moveTo>
                    <a:pt x="38" y="27"/>
                  </a:moveTo>
                  <a:cubicBezTo>
                    <a:pt x="35" y="37"/>
                    <a:pt x="24" y="42"/>
                    <a:pt x="14" y="39"/>
                  </a:cubicBezTo>
                  <a:cubicBezTo>
                    <a:pt x="5" y="35"/>
                    <a:pt x="0" y="25"/>
                    <a:pt x="3" y="15"/>
                  </a:cubicBezTo>
                  <a:cubicBezTo>
                    <a:pt x="6" y="5"/>
                    <a:pt x="17" y="0"/>
                    <a:pt x="27" y="3"/>
                  </a:cubicBezTo>
                  <a:cubicBezTo>
                    <a:pt x="37" y="7"/>
                    <a:pt x="42" y="18"/>
                    <a:pt x="38"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3" name="Google Shape;213;p5"/>
            <p:cNvSpPr/>
            <p:nvPr/>
          </p:nvSpPr>
          <p:spPr>
            <a:xfrm>
              <a:off x="2546776" y="1366588"/>
              <a:ext cx="23812" cy="23812"/>
            </a:xfrm>
            <a:custGeom>
              <a:avLst/>
              <a:gdLst/>
              <a:ahLst/>
              <a:cxnLst/>
              <a:rect l="l" t="t" r="r" b="b"/>
              <a:pathLst>
                <a:path w="36" h="36" extrusionOk="0">
                  <a:moveTo>
                    <a:pt x="33" y="24"/>
                  </a:moveTo>
                  <a:cubicBezTo>
                    <a:pt x="30" y="32"/>
                    <a:pt x="21" y="36"/>
                    <a:pt x="13" y="33"/>
                  </a:cubicBezTo>
                  <a:cubicBezTo>
                    <a:pt x="4" y="30"/>
                    <a:pt x="0" y="21"/>
                    <a:pt x="3" y="13"/>
                  </a:cubicBezTo>
                  <a:cubicBezTo>
                    <a:pt x="6" y="5"/>
                    <a:pt x="15" y="0"/>
                    <a:pt x="23" y="3"/>
                  </a:cubicBezTo>
                  <a:cubicBezTo>
                    <a:pt x="32" y="6"/>
                    <a:pt x="36" y="15"/>
                    <a:pt x="3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4" name="Google Shape;214;p5"/>
            <p:cNvSpPr/>
            <p:nvPr/>
          </p:nvSpPr>
          <p:spPr>
            <a:xfrm>
              <a:off x="2534076" y="1411038"/>
              <a:ext cx="20637" cy="19050"/>
            </a:xfrm>
            <a:custGeom>
              <a:avLst/>
              <a:gdLst/>
              <a:ahLst/>
              <a:cxnLst/>
              <a:rect l="l" t="t" r="r" b="b"/>
              <a:pathLst>
                <a:path w="31" h="30" extrusionOk="0">
                  <a:moveTo>
                    <a:pt x="28" y="19"/>
                  </a:moveTo>
                  <a:cubicBezTo>
                    <a:pt x="26" y="26"/>
                    <a:pt x="18" y="30"/>
                    <a:pt x="11" y="27"/>
                  </a:cubicBezTo>
                  <a:cubicBezTo>
                    <a:pt x="4" y="25"/>
                    <a:pt x="0" y="17"/>
                    <a:pt x="3" y="10"/>
                  </a:cubicBezTo>
                  <a:cubicBezTo>
                    <a:pt x="5" y="3"/>
                    <a:pt x="13" y="0"/>
                    <a:pt x="20" y="2"/>
                  </a:cubicBezTo>
                  <a:cubicBezTo>
                    <a:pt x="27" y="5"/>
                    <a:pt x="31" y="12"/>
                    <a:pt x="28"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5" name="Google Shape;215;p5"/>
            <p:cNvSpPr/>
            <p:nvPr/>
          </p:nvSpPr>
          <p:spPr>
            <a:xfrm>
              <a:off x="2640439" y="1376113"/>
              <a:ext cx="26988" cy="25400"/>
            </a:xfrm>
            <a:custGeom>
              <a:avLst/>
              <a:gdLst/>
              <a:ahLst/>
              <a:cxnLst/>
              <a:rect l="l" t="t" r="r" b="b"/>
              <a:pathLst>
                <a:path w="40" h="40" extrusionOk="0">
                  <a:moveTo>
                    <a:pt x="33" y="32"/>
                  </a:moveTo>
                  <a:cubicBezTo>
                    <a:pt x="26" y="40"/>
                    <a:pt x="15" y="40"/>
                    <a:pt x="8" y="33"/>
                  </a:cubicBezTo>
                  <a:cubicBezTo>
                    <a:pt x="0" y="26"/>
                    <a:pt x="0" y="15"/>
                    <a:pt x="7" y="8"/>
                  </a:cubicBezTo>
                  <a:cubicBezTo>
                    <a:pt x="14" y="1"/>
                    <a:pt x="25" y="0"/>
                    <a:pt x="32" y="7"/>
                  </a:cubicBezTo>
                  <a:cubicBezTo>
                    <a:pt x="39" y="14"/>
                    <a:pt x="40" y="25"/>
                    <a:pt x="33"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6" name="Google Shape;216;p5"/>
            <p:cNvSpPr/>
            <p:nvPr/>
          </p:nvSpPr>
          <p:spPr>
            <a:xfrm>
              <a:off x="2615039" y="1407863"/>
              <a:ext cx="20637" cy="22225"/>
            </a:xfrm>
            <a:custGeom>
              <a:avLst/>
              <a:gdLst/>
              <a:ahLst/>
              <a:cxnLst/>
              <a:rect l="l" t="t" r="r" b="b"/>
              <a:pathLst>
                <a:path w="34" h="34" extrusionOk="0">
                  <a:moveTo>
                    <a:pt x="28" y="28"/>
                  </a:moveTo>
                  <a:cubicBezTo>
                    <a:pt x="22" y="34"/>
                    <a:pt x="13" y="34"/>
                    <a:pt x="7" y="29"/>
                  </a:cubicBezTo>
                  <a:cubicBezTo>
                    <a:pt x="0" y="23"/>
                    <a:pt x="0" y="13"/>
                    <a:pt x="6" y="7"/>
                  </a:cubicBezTo>
                  <a:cubicBezTo>
                    <a:pt x="12" y="1"/>
                    <a:pt x="21" y="0"/>
                    <a:pt x="27" y="6"/>
                  </a:cubicBezTo>
                  <a:cubicBezTo>
                    <a:pt x="34" y="12"/>
                    <a:pt x="34" y="22"/>
                    <a:pt x="28"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7" name="Google Shape;217;p5"/>
            <p:cNvSpPr/>
            <p:nvPr/>
          </p:nvSpPr>
          <p:spPr>
            <a:xfrm>
              <a:off x="2588051" y="1441200"/>
              <a:ext cx="17462" cy="17462"/>
            </a:xfrm>
            <a:custGeom>
              <a:avLst/>
              <a:gdLst/>
              <a:ahLst/>
              <a:cxnLst/>
              <a:rect l="l" t="t" r="r" b="b"/>
              <a:pathLst>
                <a:path w="28" h="29" extrusionOk="0">
                  <a:moveTo>
                    <a:pt x="24" y="24"/>
                  </a:moveTo>
                  <a:cubicBezTo>
                    <a:pt x="19" y="29"/>
                    <a:pt x="10" y="29"/>
                    <a:pt x="5" y="24"/>
                  </a:cubicBezTo>
                  <a:cubicBezTo>
                    <a:pt x="0" y="19"/>
                    <a:pt x="0" y="11"/>
                    <a:pt x="4" y="6"/>
                  </a:cubicBezTo>
                  <a:cubicBezTo>
                    <a:pt x="9" y="1"/>
                    <a:pt x="18" y="0"/>
                    <a:pt x="23" y="5"/>
                  </a:cubicBezTo>
                  <a:cubicBezTo>
                    <a:pt x="28" y="10"/>
                    <a:pt x="28" y="18"/>
                    <a:pt x="24"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8" name="Google Shape;218;p5"/>
            <p:cNvSpPr/>
            <p:nvPr/>
          </p:nvSpPr>
          <p:spPr>
            <a:xfrm>
              <a:off x="2699176" y="1461838"/>
              <a:ext cx="22225" cy="22225"/>
            </a:xfrm>
            <a:custGeom>
              <a:avLst/>
              <a:gdLst/>
              <a:ahLst/>
              <a:cxnLst/>
              <a:rect l="l" t="t" r="r" b="b"/>
              <a:pathLst>
                <a:path w="34" h="34" extrusionOk="0">
                  <a:moveTo>
                    <a:pt x="23" y="31"/>
                  </a:moveTo>
                  <a:cubicBezTo>
                    <a:pt x="15" y="34"/>
                    <a:pt x="6" y="31"/>
                    <a:pt x="3" y="23"/>
                  </a:cubicBezTo>
                  <a:cubicBezTo>
                    <a:pt x="0" y="15"/>
                    <a:pt x="3" y="7"/>
                    <a:pt x="11" y="3"/>
                  </a:cubicBezTo>
                  <a:cubicBezTo>
                    <a:pt x="19" y="0"/>
                    <a:pt x="28" y="3"/>
                    <a:pt x="31" y="11"/>
                  </a:cubicBezTo>
                  <a:cubicBezTo>
                    <a:pt x="34" y="19"/>
                    <a:pt x="31" y="28"/>
                    <a:pt x="23"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19" name="Google Shape;219;p5"/>
            <p:cNvSpPr/>
            <p:nvPr/>
          </p:nvSpPr>
          <p:spPr>
            <a:xfrm>
              <a:off x="2669014" y="1476125"/>
              <a:ext cx="19050" cy="20638"/>
            </a:xfrm>
            <a:custGeom>
              <a:avLst/>
              <a:gdLst/>
              <a:ahLst/>
              <a:cxnLst/>
              <a:rect l="l" t="t" r="r" b="b"/>
              <a:pathLst>
                <a:path w="30" h="30" extrusionOk="0">
                  <a:moveTo>
                    <a:pt x="20" y="27"/>
                  </a:moveTo>
                  <a:cubicBezTo>
                    <a:pt x="13" y="30"/>
                    <a:pt x="6" y="27"/>
                    <a:pt x="3" y="20"/>
                  </a:cubicBezTo>
                  <a:cubicBezTo>
                    <a:pt x="0" y="13"/>
                    <a:pt x="3" y="6"/>
                    <a:pt x="10" y="3"/>
                  </a:cubicBezTo>
                  <a:cubicBezTo>
                    <a:pt x="16" y="0"/>
                    <a:pt x="24" y="3"/>
                    <a:pt x="27" y="10"/>
                  </a:cubicBezTo>
                  <a:cubicBezTo>
                    <a:pt x="30" y="16"/>
                    <a:pt x="27" y="24"/>
                    <a:pt x="2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5"/>
            <p:cNvSpPr/>
            <p:nvPr/>
          </p:nvSpPr>
          <p:spPr>
            <a:xfrm>
              <a:off x="2637264" y="1492000"/>
              <a:ext cx="15875" cy="17463"/>
            </a:xfrm>
            <a:custGeom>
              <a:avLst/>
              <a:gdLst/>
              <a:ahLst/>
              <a:cxnLst/>
              <a:rect l="l" t="t" r="r" b="b"/>
              <a:pathLst>
                <a:path w="25" h="25" extrusionOk="0">
                  <a:moveTo>
                    <a:pt x="17" y="23"/>
                  </a:moveTo>
                  <a:cubicBezTo>
                    <a:pt x="12" y="25"/>
                    <a:pt x="5" y="23"/>
                    <a:pt x="3" y="17"/>
                  </a:cubicBezTo>
                  <a:cubicBezTo>
                    <a:pt x="0" y="11"/>
                    <a:pt x="3" y="5"/>
                    <a:pt x="8" y="3"/>
                  </a:cubicBezTo>
                  <a:cubicBezTo>
                    <a:pt x="14" y="0"/>
                    <a:pt x="20" y="3"/>
                    <a:pt x="23" y="8"/>
                  </a:cubicBezTo>
                  <a:cubicBezTo>
                    <a:pt x="25" y="14"/>
                    <a:pt x="23" y="20"/>
                    <a:pt x="17"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1" name="Google Shape;221;p5"/>
            <p:cNvSpPr/>
            <p:nvPr/>
          </p:nvSpPr>
          <p:spPr>
            <a:xfrm>
              <a:off x="2388026" y="1323725"/>
              <a:ext cx="28575" cy="26988"/>
            </a:xfrm>
            <a:custGeom>
              <a:avLst/>
              <a:gdLst/>
              <a:ahLst/>
              <a:cxnLst/>
              <a:rect l="l" t="t" r="r" b="b"/>
              <a:pathLst>
                <a:path w="42" h="42" extrusionOk="0">
                  <a:moveTo>
                    <a:pt x="4" y="27"/>
                  </a:moveTo>
                  <a:cubicBezTo>
                    <a:pt x="7" y="37"/>
                    <a:pt x="18" y="42"/>
                    <a:pt x="27" y="39"/>
                  </a:cubicBezTo>
                  <a:cubicBezTo>
                    <a:pt x="37" y="35"/>
                    <a:pt x="42" y="25"/>
                    <a:pt x="39" y="15"/>
                  </a:cubicBezTo>
                  <a:cubicBezTo>
                    <a:pt x="35" y="5"/>
                    <a:pt x="25" y="0"/>
                    <a:pt x="15" y="3"/>
                  </a:cubicBezTo>
                  <a:cubicBezTo>
                    <a:pt x="5" y="7"/>
                    <a:pt x="0" y="18"/>
                    <a:pt x="4"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2" name="Google Shape;222;p5"/>
            <p:cNvSpPr/>
            <p:nvPr/>
          </p:nvSpPr>
          <p:spPr>
            <a:xfrm>
              <a:off x="2405489" y="1366588"/>
              <a:ext cx="23812" cy="23812"/>
            </a:xfrm>
            <a:custGeom>
              <a:avLst/>
              <a:gdLst/>
              <a:ahLst/>
              <a:cxnLst/>
              <a:rect l="l" t="t" r="r" b="b"/>
              <a:pathLst>
                <a:path w="36" h="36" extrusionOk="0">
                  <a:moveTo>
                    <a:pt x="3" y="24"/>
                  </a:moveTo>
                  <a:cubicBezTo>
                    <a:pt x="6" y="32"/>
                    <a:pt x="15" y="36"/>
                    <a:pt x="23" y="33"/>
                  </a:cubicBezTo>
                  <a:cubicBezTo>
                    <a:pt x="31" y="30"/>
                    <a:pt x="36" y="21"/>
                    <a:pt x="33" y="13"/>
                  </a:cubicBezTo>
                  <a:cubicBezTo>
                    <a:pt x="30" y="5"/>
                    <a:pt x="21" y="0"/>
                    <a:pt x="12" y="3"/>
                  </a:cubicBezTo>
                  <a:cubicBezTo>
                    <a:pt x="4" y="6"/>
                    <a:pt x="0" y="15"/>
                    <a:pt x="3" y="24"/>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3" name="Google Shape;223;p5"/>
            <p:cNvSpPr/>
            <p:nvPr/>
          </p:nvSpPr>
          <p:spPr>
            <a:xfrm>
              <a:off x="2421364" y="1411038"/>
              <a:ext cx="20637" cy="19050"/>
            </a:xfrm>
            <a:custGeom>
              <a:avLst/>
              <a:gdLst/>
              <a:ahLst/>
              <a:cxnLst/>
              <a:rect l="l" t="t" r="r" b="b"/>
              <a:pathLst>
                <a:path w="31" h="30" extrusionOk="0">
                  <a:moveTo>
                    <a:pt x="3" y="19"/>
                  </a:moveTo>
                  <a:cubicBezTo>
                    <a:pt x="5" y="26"/>
                    <a:pt x="13" y="30"/>
                    <a:pt x="20" y="27"/>
                  </a:cubicBezTo>
                  <a:cubicBezTo>
                    <a:pt x="27" y="25"/>
                    <a:pt x="31" y="17"/>
                    <a:pt x="28" y="10"/>
                  </a:cubicBezTo>
                  <a:cubicBezTo>
                    <a:pt x="26" y="3"/>
                    <a:pt x="18" y="0"/>
                    <a:pt x="11" y="2"/>
                  </a:cubicBezTo>
                  <a:cubicBezTo>
                    <a:pt x="4" y="5"/>
                    <a:pt x="0" y="12"/>
                    <a:pt x="3" y="1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 name="Google Shape;224;p5"/>
            <p:cNvSpPr/>
            <p:nvPr/>
          </p:nvSpPr>
          <p:spPr>
            <a:xfrm>
              <a:off x="2308651" y="1376113"/>
              <a:ext cx="26988" cy="25400"/>
            </a:xfrm>
            <a:custGeom>
              <a:avLst/>
              <a:gdLst/>
              <a:ahLst/>
              <a:cxnLst/>
              <a:rect l="l" t="t" r="r" b="b"/>
              <a:pathLst>
                <a:path w="40" h="40" extrusionOk="0">
                  <a:moveTo>
                    <a:pt x="7" y="32"/>
                  </a:moveTo>
                  <a:cubicBezTo>
                    <a:pt x="13" y="40"/>
                    <a:pt x="25" y="40"/>
                    <a:pt x="32" y="33"/>
                  </a:cubicBezTo>
                  <a:cubicBezTo>
                    <a:pt x="39" y="26"/>
                    <a:pt x="40" y="15"/>
                    <a:pt x="33" y="8"/>
                  </a:cubicBezTo>
                  <a:cubicBezTo>
                    <a:pt x="26" y="1"/>
                    <a:pt x="15" y="0"/>
                    <a:pt x="8" y="7"/>
                  </a:cubicBezTo>
                  <a:cubicBezTo>
                    <a:pt x="0" y="14"/>
                    <a:pt x="0" y="25"/>
                    <a:pt x="7" y="32"/>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 name="Google Shape;225;p5"/>
            <p:cNvSpPr/>
            <p:nvPr/>
          </p:nvSpPr>
          <p:spPr>
            <a:xfrm>
              <a:off x="2340401" y="1407863"/>
              <a:ext cx="22225" cy="22225"/>
            </a:xfrm>
            <a:custGeom>
              <a:avLst/>
              <a:gdLst/>
              <a:ahLst/>
              <a:cxnLst/>
              <a:rect l="l" t="t" r="r" b="b"/>
              <a:pathLst>
                <a:path w="34" h="34" extrusionOk="0">
                  <a:moveTo>
                    <a:pt x="6" y="28"/>
                  </a:moveTo>
                  <a:cubicBezTo>
                    <a:pt x="11" y="34"/>
                    <a:pt x="21" y="34"/>
                    <a:pt x="27" y="29"/>
                  </a:cubicBezTo>
                  <a:cubicBezTo>
                    <a:pt x="33" y="23"/>
                    <a:pt x="34" y="13"/>
                    <a:pt x="28" y="7"/>
                  </a:cubicBezTo>
                  <a:cubicBezTo>
                    <a:pt x="22" y="1"/>
                    <a:pt x="13" y="0"/>
                    <a:pt x="6" y="6"/>
                  </a:cubicBezTo>
                  <a:cubicBezTo>
                    <a:pt x="0" y="12"/>
                    <a:pt x="0" y="22"/>
                    <a:pt x="6" y="28"/>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 name="Google Shape;226;p5"/>
            <p:cNvSpPr/>
            <p:nvPr/>
          </p:nvSpPr>
          <p:spPr>
            <a:xfrm>
              <a:off x="2370564" y="1441200"/>
              <a:ext cx="17462" cy="17462"/>
            </a:xfrm>
            <a:custGeom>
              <a:avLst/>
              <a:gdLst/>
              <a:ahLst/>
              <a:cxnLst/>
              <a:rect l="l" t="t" r="r" b="b"/>
              <a:pathLst>
                <a:path w="29" h="29" extrusionOk="0">
                  <a:moveTo>
                    <a:pt x="5" y="24"/>
                  </a:moveTo>
                  <a:cubicBezTo>
                    <a:pt x="10" y="29"/>
                    <a:pt x="18" y="29"/>
                    <a:pt x="24" y="24"/>
                  </a:cubicBezTo>
                  <a:cubicBezTo>
                    <a:pt x="29" y="19"/>
                    <a:pt x="29" y="11"/>
                    <a:pt x="24" y="6"/>
                  </a:cubicBezTo>
                  <a:cubicBezTo>
                    <a:pt x="19" y="1"/>
                    <a:pt x="11" y="0"/>
                    <a:pt x="6" y="5"/>
                  </a:cubicBezTo>
                  <a:cubicBezTo>
                    <a:pt x="1" y="10"/>
                    <a:pt x="0" y="18"/>
                    <a:pt x="5" y="24"/>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 name="Google Shape;227;p5"/>
            <p:cNvSpPr/>
            <p:nvPr/>
          </p:nvSpPr>
          <p:spPr>
            <a:xfrm>
              <a:off x="2254676" y="1461838"/>
              <a:ext cx="22225" cy="22225"/>
            </a:xfrm>
            <a:custGeom>
              <a:avLst/>
              <a:gdLst/>
              <a:ahLst/>
              <a:cxnLst/>
              <a:rect l="l" t="t" r="r" b="b"/>
              <a:pathLst>
                <a:path w="34" h="34" extrusionOk="0">
                  <a:moveTo>
                    <a:pt x="11" y="31"/>
                  </a:moveTo>
                  <a:cubicBezTo>
                    <a:pt x="18" y="34"/>
                    <a:pt x="27" y="31"/>
                    <a:pt x="31" y="23"/>
                  </a:cubicBezTo>
                  <a:cubicBezTo>
                    <a:pt x="34" y="15"/>
                    <a:pt x="31" y="7"/>
                    <a:pt x="23" y="3"/>
                  </a:cubicBezTo>
                  <a:cubicBezTo>
                    <a:pt x="15" y="0"/>
                    <a:pt x="6" y="3"/>
                    <a:pt x="3" y="11"/>
                  </a:cubicBezTo>
                  <a:cubicBezTo>
                    <a:pt x="0" y="19"/>
                    <a:pt x="3" y="28"/>
                    <a:pt x="11" y="31"/>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8" name="Google Shape;228;p5"/>
            <p:cNvSpPr/>
            <p:nvPr/>
          </p:nvSpPr>
          <p:spPr>
            <a:xfrm>
              <a:off x="2288014" y="1476125"/>
              <a:ext cx="20638" cy="20638"/>
            </a:xfrm>
            <a:custGeom>
              <a:avLst/>
              <a:gdLst/>
              <a:ahLst/>
              <a:cxnLst/>
              <a:rect l="l" t="t" r="r" b="b"/>
              <a:pathLst>
                <a:path w="30" h="30" extrusionOk="0">
                  <a:moveTo>
                    <a:pt x="10" y="27"/>
                  </a:moveTo>
                  <a:cubicBezTo>
                    <a:pt x="16" y="30"/>
                    <a:pt x="24" y="27"/>
                    <a:pt x="27" y="20"/>
                  </a:cubicBezTo>
                  <a:cubicBezTo>
                    <a:pt x="30" y="13"/>
                    <a:pt x="27" y="6"/>
                    <a:pt x="20" y="3"/>
                  </a:cubicBezTo>
                  <a:cubicBezTo>
                    <a:pt x="14" y="0"/>
                    <a:pt x="6" y="3"/>
                    <a:pt x="3" y="10"/>
                  </a:cubicBezTo>
                  <a:cubicBezTo>
                    <a:pt x="0" y="16"/>
                    <a:pt x="3" y="24"/>
                    <a:pt x="10" y="27"/>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 name="Google Shape;229;p5"/>
            <p:cNvSpPr/>
            <p:nvPr/>
          </p:nvSpPr>
          <p:spPr>
            <a:xfrm>
              <a:off x="2322939" y="1492000"/>
              <a:ext cx="15875" cy="17463"/>
            </a:xfrm>
            <a:custGeom>
              <a:avLst/>
              <a:gdLst/>
              <a:ahLst/>
              <a:cxnLst/>
              <a:rect l="l" t="t" r="r" b="b"/>
              <a:pathLst>
                <a:path w="25" h="25" extrusionOk="0">
                  <a:moveTo>
                    <a:pt x="8" y="23"/>
                  </a:moveTo>
                  <a:cubicBezTo>
                    <a:pt x="13" y="25"/>
                    <a:pt x="20" y="23"/>
                    <a:pt x="22" y="17"/>
                  </a:cubicBezTo>
                  <a:cubicBezTo>
                    <a:pt x="25" y="11"/>
                    <a:pt x="22" y="5"/>
                    <a:pt x="16" y="3"/>
                  </a:cubicBezTo>
                  <a:cubicBezTo>
                    <a:pt x="11" y="0"/>
                    <a:pt x="4" y="3"/>
                    <a:pt x="2" y="8"/>
                  </a:cubicBezTo>
                  <a:cubicBezTo>
                    <a:pt x="0" y="14"/>
                    <a:pt x="2" y="20"/>
                    <a:pt x="8" y="23"/>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30" name="Google Shape;230;p5"/>
          <p:cNvGrpSpPr/>
          <p:nvPr/>
        </p:nvGrpSpPr>
        <p:grpSpPr>
          <a:xfrm>
            <a:off x="823167" y="268688"/>
            <a:ext cx="10977195" cy="5997945"/>
            <a:chOff x="617375" y="201515"/>
            <a:chExt cx="8232896" cy="4498459"/>
          </a:xfrm>
        </p:grpSpPr>
        <p:sp>
          <p:nvSpPr>
            <p:cNvPr id="231" name="Google Shape;231;p5"/>
            <p:cNvSpPr/>
            <p:nvPr/>
          </p:nvSpPr>
          <p:spPr>
            <a:xfrm>
              <a:off x="617375" y="4508049"/>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2" name="Google Shape;232;p5"/>
            <p:cNvSpPr/>
            <p:nvPr/>
          </p:nvSpPr>
          <p:spPr>
            <a:xfrm>
              <a:off x="8704572" y="46656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3" name="Google Shape;233;p5"/>
            <p:cNvSpPr/>
            <p:nvPr/>
          </p:nvSpPr>
          <p:spPr>
            <a:xfrm>
              <a:off x="1329547" y="201515"/>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34" name="Google Shape;234;p5"/>
          <p:cNvGrpSpPr/>
          <p:nvPr/>
        </p:nvGrpSpPr>
        <p:grpSpPr>
          <a:xfrm>
            <a:off x="-296247" y="-317348"/>
            <a:ext cx="1375008" cy="2453152"/>
            <a:chOff x="-222185" y="-238011"/>
            <a:chExt cx="1031256" cy="1839864"/>
          </a:xfrm>
        </p:grpSpPr>
        <p:grpSp>
          <p:nvGrpSpPr>
            <p:cNvPr id="235" name="Google Shape;235;p5"/>
            <p:cNvGrpSpPr/>
            <p:nvPr/>
          </p:nvGrpSpPr>
          <p:grpSpPr>
            <a:xfrm>
              <a:off x="-222185" y="97089"/>
              <a:ext cx="1031256" cy="1504764"/>
              <a:chOff x="2712001" y="2082563"/>
              <a:chExt cx="252412" cy="368300"/>
            </a:xfrm>
          </p:grpSpPr>
          <p:sp>
            <p:nvSpPr>
              <p:cNvPr id="236" name="Google Shape;236;p5"/>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7" name="Google Shape;237;p5"/>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8" name="Google Shape;238;p5"/>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9" name="Google Shape;239;p5"/>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0" name="Google Shape;240;p5"/>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1" name="Google Shape;241;p5"/>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2" name="Google Shape;242;p5"/>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 name="Google Shape;243;p5"/>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4" name="Google Shape;244;p5"/>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5" name="Google Shape;245;p5"/>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6" name="Google Shape;246;p5"/>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7" name="Google Shape;247;p5"/>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8" name="Google Shape;248;p5"/>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9" name="Google Shape;249;p5"/>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250" name="Google Shape;250;p5"/>
            <p:cNvCxnSpPr>
              <a:stCxn id="240" idx="0"/>
            </p:cNvCxnSpPr>
            <p:nvPr/>
          </p:nvCxnSpPr>
          <p:spPr>
            <a:xfrm rot="10800000">
              <a:off x="289996" y="-238011"/>
              <a:ext cx="0" cy="335100"/>
            </a:xfrm>
            <a:prstGeom prst="straightConnector1">
              <a:avLst/>
            </a:prstGeom>
            <a:noFill/>
            <a:ln w="19050" cap="flat" cmpd="sng">
              <a:solidFill>
                <a:schemeClr val="accent2"/>
              </a:solidFill>
              <a:prstDash val="solid"/>
              <a:round/>
              <a:headEnd type="none" w="med" len="med"/>
              <a:tailEnd type="none" w="med" len="med"/>
            </a:ln>
          </p:spPr>
        </p:cxnSp>
      </p:grpSp>
      <p:sp>
        <p:nvSpPr>
          <p:cNvPr id="251" name="Google Shape;251;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2" name="Google Shape;252;p5"/>
          <p:cNvSpPr txBox="1">
            <a:spLocks noGrp="1"/>
          </p:cNvSpPr>
          <p:nvPr>
            <p:ph type="subTitle" idx="1"/>
          </p:nvPr>
        </p:nvSpPr>
        <p:spPr>
          <a:xfrm>
            <a:off x="6740379" y="5098332"/>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53" name="Google Shape;253;p5"/>
          <p:cNvSpPr txBox="1">
            <a:spLocks noGrp="1"/>
          </p:cNvSpPr>
          <p:nvPr>
            <p:ph type="subTitle" idx="2"/>
          </p:nvPr>
        </p:nvSpPr>
        <p:spPr>
          <a:xfrm>
            <a:off x="2111067" y="5098332"/>
            <a:ext cx="3340800" cy="7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54" name="Google Shape;254;p5"/>
          <p:cNvSpPr txBox="1">
            <a:spLocks noGrp="1"/>
          </p:cNvSpPr>
          <p:nvPr>
            <p:ph type="subTitle" idx="3"/>
          </p:nvPr>
        </p:nvSpPr>
        <p:spPr>
          <a:xfrm>
            <a:off x="6740367" y="4731733"/>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
        <p:nvSpPr>
          <p:cNvPr id="255" name="Google Shape;255;p5"/>
          <p:cNvSpPr txBox="1">
            <a:spLocks noGrp="1"/>
          </p:cNvSpPr>
          <p:nvPr>
            <p:ph type="subTitle" idx="4"/>
          </p:nvPr>
        </p:nvSpPr>
        <p:spPr>
          <a:xfrm>
            <a:off x="2110767" y="4731733"/>
            <a:ext cx="3340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Sawarabi Gothic"/>
              <a:buNone/>
              <a:defRPr sz="3200">
                <a:solidFill>
                  <a:schemeClr val="dk1"/>
                </a:solidFill>
                <a:latin typeface="Sawarabi Gothic"/>
                <a:ea typeface="Sawarabi Gothic"/>
                <a:cs typeface="Sawarabi Gothic"/>
                <a:sym typeface="Sawarabi Gothic"/>
              </a:defRPr>
            </a:lvl1pPr>
            <a:lvl2pPr lvl="1"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2pPr>
            <a:lvl3pPr lvl="2"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3pPr>
            <a:lvl4pPr lvl="3"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4pPr>
            <a:lvl5pPr lvl="4"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5pPr>
            <a:lvl6pPr lvl="5"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6pPr>
            <a:lvl7pPr lvl="6"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7pPr>
            <a:lvl8pPr lvl="7"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8pPr>
            <a:lvl9pPr lvl="8" algn="ctr" rtl="0">
              <a:lnSpc>
                <a:spcPct val="100000"/>
              </a:lnSpc>
              <a:spcBef>
                <a:spcPts val="0"/>
              </a:spcBef>
              <a:spcAft>
                <a:spcPts val="0"/>
              </a:spcAft>
              <a:buSzPts val="2400"/>
              <a:buFont typeface="Sawarabi Gothic"/>
              <a:buNone/>
              <a:defRPr sz="3200">
                <a:latin typeface="Sawarabi Gothic"/>
                <a:ea typeface="Sawarabi Gothic"/>
                <a:cs typeface="Sawarabi Gothic"/>
                <a:sym typeface="Sawarabi Gothic"/>
              </a:defRPr>
            </a:lvl9pPr>
          </a:lstStyle>
          <a:p>
            <a:endParaRPr/>
          </a:p>
        </p:txBody>
      </p:sp>
    </p:spTree>
    <p:extLst>
      <p:ext uri="{BB962C8B-B14F-4D97-AF65-F5344CB8AC3E}">
        <p14:creationId xmlns:p14="http://schemas.microsoft.com/office/powerpoint/2010/main" val="118903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9"/>
        <p:cNvGrpSpPr/>
        <p:nvPr/>
      </p:nvGrpSpPr>
      <p:grpSpPr>
        <a:xfrm>
          <a:off x="0" y="0"/>
          <a:ext cx="0" cy="0"/>
          <a:chOff x="0" y="0"/>
          <a:chExt cx="0" cy="0"/>
        </a:xfrm>
      </p:grpSpPr>
      <p:pic>
        <p:nvPicPr>
          <p:cNvPr id="300" name="Google Shape;300;p7"/>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301" name="Google Shape;301;p7"/>
          <p:cNvGrpSpPr/>
          <p:nvPr/>
        </p:nvGrpSpPr>
        <p:grpSpPr>
          <a:xfrm>
            <a:off x="325284" y="301971"/>
            <a:ext cx="11043549" cy="6318728"/>
            <a:chOff x="243963" y="226478"/>
            <a:chExt cx="8282662" cy="4739046"/>
          </a:xfrm>
        </p:grpSpPr>
        <p:sp>
          <p:nvSpPr>
            <p:cNvPr id="302" name="Google Shape;302;p7"/>
            <p:cNvSpPr/>
            <p:nvPr/>
          </p:nvSpPr>
          <p:spPr>
            <a:xfrm>
              <a:off x="243963" y="4508049"/>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3" name="Google Shape;303;p7"/>
            <p:cNvSpPr/>
            <p:nvPr/>
          </p:nvSpPr>
          <p:spPr>
            <a:xfrm>
              <a:off x="8334925" y="4773599"/>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4" name="Google Shape;304;p7"/>
            <p:cNvSpPr/>
            <p:nvPr/>
          </p:nvSpPr>
          <p:spPr>
            <a:xfrm>
              <a:off x="644588" y="226478"/>
              <a:ext cx="137275" cy="137426"/>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05" name="Google Shape;305;p7"/>
          <p:cNvGrpSpPr/>
          <p:nvPr/>
        </p:nvGrpSpPr>
        <p:grpSpPr>
          <a:xfrm>
            <a:off x="10816987" y="-82865"/>
            <a:ext cx="1632984" cy="3686028"/>
            <a:chOff x="8112740" y="-62149"/>
            <a:chExt cx="1224738" cy="2764521"/>
          </a:xfrm>
        </p:grpSpPr>
        <p:grpSp>
          <p:nvGrpSpPr>
            <p:cNvPr id="306" name="Google Shape;306;p7"/>
            <p:cNvGrpSpPr/>
            <p:nvPr/>
          </p:nvGrpSpPr>
          <p:grpSpPr>
            <a:xfrm>
              <a:off x="8617159" y="1694994"/>
              <a:ext cx="720318" cy="1007379"/>
              <a:chOff x="2983359" y="1767508"/>
              <a:chExt cx="306375" cy="428471"/>
            </a:xfrm>
          </p:grpSpPr>
          <p:sp>
            <p:nvSpPr>
              <p:cNvPr id="307" name="Google Shape;307;p7"/>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8" name="Google Shape;308;p7"/>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09" name="Google Shape;309;p7"/>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0" name="Google Shape;310;p7"/>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1" name="Google Shape;311;p7"/>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2" name="Google Shape;312;p7"/>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3" name="Google Shape;313;p7"/>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4" name="Google Shape;314;p7"/>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5" name="Google Shape;315;p7"/>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6" name="Google Shape;316;p7"/>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7" name="Google Shape;317;p7"/>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8" name="Google Shape;318;p7"/>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9" name="Google Shape;319;p7"/>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0" name="Google Shape;320;p7"/>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1" name="Google Shape;321;p7"/>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2" name="Google Shape;322;p7"/>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3" name="Google Shape;323;p7"/>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4" name="Google Shape;324;p7"/>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5" name="Google Shape;325;p7"/>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6" name="Google Shape;326;p7"/>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7" name="Google Shape;327;p7"/>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8" name="Google Shape;328;p7"/>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9" name="Google Shape;329;p7"/>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0" name="Google Shape;330;p7"/>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1" name="Google Shape;331;p7"/>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332" name="Google Shape;332;p7"/>
            <p:cNvCxnSpPr>
              <a:stCxn id="310" idx="0"/>
            </p:cNvCxnSpPr>
            <p:nvPr/>
          </p:nvCxnSpPr>
          <p:spPr>
            <a:xfrm rot="10800000">
              <a:off x="8973915" y="-60306"/>
              <a:ext cx="0" cy="1755300"/>
            </a:xfrm>
            <a:prstGeom prst="straightConnector1">
              <a:avLst/>
            </a:prstGeom>
            <a:noFill/>
            <a:ln w="19050" cap="flat" cmpd="sng">
              <a:solidFill>
                <a:schemeClr val="accent2"/>
              </a:solidFill>
              <a:prstDash val="solid"/>
              <a:round/>
              <a:headEnd type="none" w="med" len="med"/>
              <a:tailEnd type="none" w="med" len="med"/>
            </a:ln>
          </p:spPr>
        </p:cxnSp>
        <p:grpSp>
          <p:nvGrpSpPr>
            <p:cNvPr id="333" name="Google Shape;333;p7"/>
            <p:cNvGrpSpPr/>
            <p:nvPr/>
          </p:nvGrpSpPr>
          <p:grpSpPr>
            <a:xfrm>
              <a:off x="8112740" y="803051"/>
              <a:ext cx="1031256" cy="1504764"/>
              <a:chOff x="2712001" y="2082563"/>
              <a:chExt cx="252412" cy="368300"/>
            </a:xfrm>
          </p:grpSpPr>
          <p:sp>
            <p:nvSpPr>
              <p:cNvPr id="334" name="Google Shape;334;p7"/>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5" name="Google Shape;335;p7"/>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6" name="Google Shape;336;p7"/>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7" name="Google Shape;337;p7"/>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8" name="Google Shape;338;p7"/>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9" name="Google Shape;339;p7"/>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0" name="Google Shape;340;p7"/>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1" name="Google Shape;341;p7"/>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2" name="Google Shape;342;p7"/>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3" name="Google Shape;343;p7"/>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4" name="Google Shape;344;p7"/>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5" name="Google Shape;345;p7"/>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6" name="Google Shape;346;p7"/>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7" name="Google Shape;347;p7"/>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348" name="Google Shape;348;p7"/>
            <p:cNvCxnSpPr>
              <a:stCxn id="338" idx="0"/>
            </p:cNvCxnSpPr>
            <p:nvPr/>
          </p:nvCxnSpPr>
          <p:spPr>
            <a:xfrm rot="10800000">
              <a:off x="8624921" y="-62149"/>
              <a:ext cx="0" cy="865200"/>
            </a:xfrm>
            <a:prstGeom prst="straightConnector1">
              <a:avLst/>
            </a:prstGeom>
            <a:noFill/>
            <a:ln w="19050" cap="flat" cmpd="sng">
              <a:solidFill>
                <a:schemeClr val="accent2"/>
              </a:solidFill>
              <a:prstDash val="solid"/>
              <a:round/>
              <a:headEnd type="none" w="med" len="med"/>
              <a:tailEnd type="none" w="med" len="med"/>
            </a:ln>
          </p:spPr>
        </p:cxnSp>
      </p:grpSp>
      <p:sp>
        <p:nvSpPr>
          <p:cNvPr id="349" name="Google Shape;349;p7"/>
          <p:cNvSpPr txBox="1">
            <a:spLocks noGrp="1"/>
          </p:cNvSpPr>
          <p:nvPr>
            <p:ph type="title"/>
          </p:nvPr>
        </p:nvSpPr>
        <p:spPr>
          <a:xfrm>
            <a:off x="950967" y="593367"/>
            <a:ext cx="5726400" cy="15084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0" name="Google Shape;350;p7"/>
          <p:cNvSpPr txBox="1">
            <a:spLocks noGrp="1"/>
          </p:cNvSpPr>
          <p:nvPr>
            <p:ph type="subTitle" idx="1"/>
          </p:nvPr>
        </p:nvSpPr>
        <p:spPr>
          <a:xfrm>
            <a:off x="950967" y="2476833"/>
            <a:ext cx="5726400" cy="29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Char char="●"/>
              <a:defRPr sz="2133"/>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0642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51"/>
        <p:cNvGrpSpPr/>
        <p:nvPr/>
      </p:nvGrpSpPr>
      <p:grpSpPr>
        <a:xfrm>
          <a:off x="0" y="0"/>
          <a:ext cx="0" cy="0"/>
          <a:chOff x="0" y="0"/>
          <a:chExt cx="0" cy="0"/>
        </a:xfrm>
      </p:grpSpPr>
      <p:pic>
        <p:nvPicPr>
          <p:cNvPr id="352" name="Google Shape;352;p8"/>
          <p:cNvPicPr preferRelativeResize="0"/>
          <p:nvPr/>
        </p:nvPicPr>
        <p:blipFill>
          <a:blip r:embed="rId2">
            <a:alphaModFix amt="12000"/>
          </a:blip>
          <a:stretch>
            <a:fillRect/>
          </a:stretch>
        </p:blipFill>
        <p:spPr>
          <a:xfrm>
            <a:off x="0" y="16588"/>
            <a:ext cx="12192000" cy="6857947"/>
          </a:xfrm>
          <a:prstGeom prst="rect">
            <a:avLst/>
          </a:prstGeom>
          <a:noFill/>
          <a:ln>
            <a:noFill/>
          </a:ln>
        </p:spPr>
      </p:pic>
      <p:grpSp>
        <p:nvGrpSpPr>
          <p:cNvPr id="353" name="Google Shape;353;p8"/>
          <p:cNvGrpSpPr/>
          <p:nvPr/>
        </p:nvGrpSpPr>
        <p:grpSpPr>
          <a:xfrm>
            <a:off x="-213788" y="-99441"/>
            <a:ext cx="12663757" cy="6737572"/>
            <a:chOff x="-160341" y="-74581"/>
            <a:chExt cx="9497818" cy="5053179"/>
          </a:xfrm>
        </p:grpSpPr>
        <p:grpSp>
          <p:nvGrpSpPr>
            <p:cNvPr id="354" name="Google Shape;354;p8"/>
            <p:cNvGrpSpPr/>
            <p:nvPr/>
          </p:nvGrpSpPr>
          <p:grpSpPr>
            <a:xfrm>
              <a:off x="-160341" y="3971219"/>
              <a:ext cx="720318" cy="1007379"/>
              <a:chOff x="2983359" y="1767508"/>
              <a:chExt cx="306375" cy="428471"/>
            </a:xfrm>
          </p:grpSpPr>
          <p:sp>
            <p:nvSpPr>
              <p:cNvPr id="355" name="Google Shape;355;p8"/>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6" name="Google Shape;356;p8"/>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7" name="Google Shape;357;p8"/>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8" name="Google Shape;358;p8"/>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9" name="Google Shape;359;p8"/>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8"/>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8"/>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8"/>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8"/>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4" name="Google Shape;364;p8"/>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5" name="Google Shape;365;p8"/>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8"/>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8"/>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8"/>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8"/>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0" name="Google Shape;370;p8"/>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1" name="Google Shape;371;p8"/>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2" name="Google Shape;372;p8"/>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3" name="Google Shape;373;p8"/>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4" name="Google Shape;374;p8"/>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5" name="Google Shape;375;p8"/>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6" name="Google Shape;376;p8"/>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7" name="Google Shape;377;p8"/>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8" name="Google Shape;378;p8"/>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9" name="Google Shape;379;p8"/>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380" name="Google Shape;380;p8"/>
            <p:cNvCxnSpPr>
              <a:stCxn id="358" idx="0"/>
            </p:cNvCxnSpPr>
            <p:nvPr/>
          </p:nvCxnSpPr>
          <p:spPr>
            <a:xfrm rot="10800000">
              <a:off x="196415" y="-74581"/>
              <a:ext cx="0" cy="4045800"/>
            </a:xfrm>
            <a:prstGeom prst="straightConnector1">
              <a:avLst/>
            </a:prstGeom>
            <a:noFill/>
            <a:ln w="19050" cap="flat" cmpd="sng">
              <a:solidFill>
                <a:schemeClr val="accent2"/>
              </a:solidFill>
              <a:prstDash val="solid"/>
              <a:round/>
              <a:headEnd type="none" w="med" len="med"/>
              <a:tailEnd type="none" w="med" len="med"/>
            </a:ln>
          </p:spPr>
        </p:cxnSp>
        <p:grpSp>
          <p:nvGrpSpPr>
            <p:cNvPr id="381" name="Google Shape;381;p8"/>
            <p:cNvGrpSpPr/>
            <p:nvPr/>
          </p:nvGrpSpPr>
          <p:grpSpPr>
            <a:xfrm>
              <a:off x="8617159" y="1694994"/>
              <a:ext cx="720318" cy="1007379"/>
              <a:chOff x="2983359" y="1767508"/>
              <a:chExt cx="306375" cy="428471"/>
            </a:xfrm>
          </p:grpSpPr>
          <p:sp>
            <p:nvSpPr>
              <p:cNvPr id="382" name="Google Shape;382;p8"/>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3" name="Google Shape;383;p8"/>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4" name="Google Shape;384;p8"/>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5" name="Google Shape;385;p8"/>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6" name="Google Shape;386;p8"/>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7" name="Google Shape;387;p8"/>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8" name="Google Shape;388;p8"/>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89" name="Google Shape;389;p8"/>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0" name="Google Shape;390;p8"/>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1" name="Google Shape;391;p8"/>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 name="Google Shape;392;p8"/>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 name="Google Shape;393;p8"/>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 name="Google Shape;394;p8"/>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 name="Google Shape;395;p8"/>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 name="Google Shape;396;p8"/>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 name="Google Shape;397;p8"/>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 name="Google Shape;398;p8"/>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 name="Google Shape;399;p8"/>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 name="Google Shape;400;p8"/>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 name="Google Shape;401;p8"/>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 name="Google Shape;402;p8"/>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 name="Google Shape;403;p8"/>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 name="Google Shape;404;p8"/>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 name="Google Shape;405;p8"/>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 name="Google Shape;406;p8"/>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407" name="Google Shape;407;p8"/>
            <p:cNvCxnSpPr>
              <a:stCxn id="385" idx="0"/>
            </p:cNvCxnSpPr>
            <p:nvPr/>
          </p:nvCxnSpPr>
          <p:spPr>
            <a:xfrm rot="10800000">
              <a:off x="8973915" y="-60306"/>
              <a:ext cx="0" cy="1755300"/>
            </a:xfrm>
            <a:prstGeom prst="straightConnector1">
              <a:avLst/>
            </a:prstGeom>
            <a:noFill/>
            <a:ln w="19050" cap="flat" cmpd="sng">
              <a:solidFill>
                <a:schemeClr val="accent2"/>
              </a:solidFill>
              <a:prstDash val="solid"/>
              <a:round/>
              <a:headEnd type="none" w="med" len="med"/>
              <a:tailEnd type="none" w="med" len="med"/>
            </a:ln>
          </p:spPr>
        </p:cxnSp>
        <p:grpSp>
          <p:nvGrpSpPr>
            <p:cNvPr id="408" name="Google Shape;408;p8"/>
            <p:cNvGrpSpPr/>
            <p:nvPr/>
          </p:nvGrpSpPr>
          <p:grpSpPr>
            <a:xfrm>
              <a:off x="8112740" y="803051"/>
              <a:ext cx="1031256" cy="1504764"/>
              <a:chOff x="2712001" y="2082563"/>
              <a:chExt cx="252412" cy="368300"/>
            </a:xfrm>
          </p:grpSpPr>
          <p:sp>
            <p:nvSpPr>
              <p:cNvPr id="409" name="Google Shape;409;p8"/>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 name="Google Shape;410;p8"/>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 name="Google Shape;411;p8"/>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 name="Google Shape;412;p8"/>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3" name="Google Shape;413;p8"/>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4" name="Google Shape;414;p8"/>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5" name="Google Shape;415;p8"/>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6" name="Google Shape;416;p8"/>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7" name="Google Shape;417;p8"/>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8" name="Google Shape;418;p8"/>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9" name="Google Shape;419;p8"/>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0" name="Google Shape;420;p8"/>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1" name="Google Shape;421;p8"/>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2" name="Google Shape;422;p8"/>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cxnSp>
          <p:nvCxnSpPr>
            <p:cNvPr id="423" name="Google Shape;423;p8"/>
            <p:cNvCxnSpPr>
              <a:stCxn id="413" idx="0"/>
            </p:cNvCxnSpPr>
            <p:nvPr/>
          </p:nvCxnSpPr>
          <p:spPr>
            <a:xfrm rot="10800000">
              <a:off x="8624921" y="-62149"/>
              <a:ext cx="0" cy="865200"/>
            </a:xfrm>
            <a:prstGeom prst="straightConnector1">
              <a:avLst/>
            </a:prstGeom>
            <a:noFill/>
            <a:ln w="19050" cap="flat" cmpd="sng">
              <a:solidFill>
                <a:schemeClr val="accent2"/>
              </a:solidFill>
              <a:prstDash val="solid"/>
              <a:round/>
              <a:headEnd type="none" w="med" len="med"/>
              <a:tailEnd type="none" w="med" len="med"/>
            </a:ln>
          </p:spPr>
        </p:cxnSp>
      </p:grpSp>
      <p:grpSp>
        <p:nvGrpSpPr>
          <p:cNvPr id="424" name="Google Shape;424;p8"/>
          <p:cNvGrpSpPr/>
          <p:nvPr/>
        </p:nvGrpSpPr>
        <p:grpSpPr>
          <a:xfrm>
            <a:off x="1352367" y="249387"/>
            <a:ext cx="9581128" cy="6369728"/>
            <a:chOff x="1014275" y="187040"/>
            <a:chExt cx="7185846" cy="4777296"/>
          </a:xfrm>
        </p:grpSpPr>
        <p:sp>
          <p:nvSpPr>
            <p:cNvPr id="425" name="Google Shape;425;p8"/>
            <p:cNvSpPr/>
            <p:nvPr/>
          </p:nvSpPr>
          <p:spPr>
            <a:xfrm>
              <a:off x="1014275" y="4772411"/>
              <a:ext cx="191699" cy="19192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8"/>
            <p:cNvSpPr/>
            <p:nvPr/>
          </p:nvSpPr>
          <p:spPr>
            <a:xfrm>
              <a:off x="8054422" y="187040"/>
              <a:ext cx="145699" cy="145875"/>
            </a:xfrm>
            <a:custGeom>
              <a:avLst/>
              <a:gdLst/>
              <a:ahLst/>
              <a:cxnLst/>
              <a:rect l="l" t="t" r="r" b="b"/>
              <a:pathLst>
                <a:path w="777" h="778" extrusionOk="0">
                  <a:moveTo>
                    <a:pt x="431" y="389"/>
                  </a:moveTo>
                  <a:cubicBezTo>
                    <a:pt x="623" y="370"/>
                    <a:pt x="772" y="208"/>
                    <a:pt x="771" y="9"/>
                  </a:cubicBezTo>
                  <a:cubicBezTo>
                    <a:pt x="771" y="8"/>
                    <a:pt x="771" y="7"/>
                    <a:pt x="770" y="7"/>
                  </a:cubicBezTo>
                  <a:cubicBezTo>
                    <a:pt x="770" y="7"/>
                    <a:pt x="769" y="7"/>
                    <a:pt x="768" y="7"/>
                  </a:cubicBezTo>
                  <a:cubicBezTo>
                    <a:pt x="570" y="5"/>
                    <a:pt x="408" y="154"/>
                    <a:pt x="388" y="347"/>
                  </a:cubicBezTo>
                  <a:cubicBezTo>
                    <a:pt x="366" y="153"/>
                    <a:pt x="201" y="2"/>
                    <a:pt x="2" y="1"/>
                  </a:cubicBezTo>
                  <a:cubicBezTo>
                    <a:pt x="1" y="0"/>
                    <a:pt x="1" y="1"/>
                    <a:pt x="0" y="0"/>
                  </a:cubicBezTo>
                  <a:cubicBezTo>
                    <a:pt x="0" y="1"/>
                    <a:pt x="0" y="1"/>
                    <a:pt x="0" y="3"/>
                  </a:cubicBezTo>
                  <a:cubicBezTo>
                    <a:pt x="2" y="201"/>
                    <a:pt x="153" y="366"/>
                    <a:pt x="347" y="388"/>
                  </a:cubicBezTo>
                  <a:cubicBezTo>
                    <a:pt x="154" y="408"/>
                    <a:pt x="5" y="570"/>
                    <a:pt x="6" y="769"/>
                  </a:cubicBezTo>
                  <a:cubicBezTo>
                    <a:pt x="6" y="770"/>
                    <a:pt x="6" y="770"/>
                    <a:pt x="6" y="772"/>
                  </a:cubicBezTo>
                  <a:cubicBezTo>
                    <a:pt x="8" y="771"/>
                    <a:pt x="8" y="771"/>
                    <a:pt x="8" y="771"/>
                  </a:cubicBezTo>
                  <a:cubicBezTo>
                    <a:pt x="207" y="773"/>
                    <a:pt x="370" y="624"/>
                    <a:pt x="389" y="430"/>
                  </a:cubicBezTo>
                  <a:cubicBezTo>
                    <a:pt x="411" y="624"/>
                    <a:pt x="576" y="776"/>
                    <a:pt x="775" y="778"/>
                  </a:cubicBezTo>
                  <a:cubicBezTo>
                    <a:pt x="776" y="778"/>
                    <a:pt x="776" y="778"/>
                    <a:pt x="777" y="778"/>
                  </a:cubicBezTo>
                  <a:cubicBezTo>
                    <a:pt x="777" y="777"/>
                    <a:pt x="777" y="776"/>
                    <a:pt x="777" y="775"/>
                  </a:cubicBezTo>
                  <a:cubicBezTo>
                    <a:pt x="776" y="577"/>
                    <a:pt x="623" y="411"/>
                    <a:pt x="431" y="38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27" name="Google Shape;427;p8"/>
          <p:cNvSpPr txBox="1">
            <a:spLocks noGrp="1"/>
          </p:cNvSpPr>
          <p:nvPr>
            <p:ph type="title"/>
          </p:nvPr>
        </p:nvSpPr>
        <p:spPr>
          <a:xfrm>
            <a:off x="2625667" y="2325600"/>
            <a:ext cx="6940400" cy="2206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26046863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slideLayout" Target="../slideLayouts/slideLayout3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32" Type="http://schemas.openxmlformats.org/officeDocument/2006/relationships/theme" Target="../theme/theme2.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31" Type="http://schemas.openxmlformats.org/officeDocument/2006/relationships/slideLayout" Target="../slideLayouts/slideLayout34.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 Id="rId30"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3.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awarabi Gothic"/>
              <a:buNone/>
              <a:defRPr sz="3000" b="1">
                <a:solidFill>
                  <a:schemeClr val="dk1"/>
                </a:solidFill>
                <a:latin typeface="Sawarabi Gothic"/>
                <a:ea typeface="Sawarabi Gothic"/>
                <a:cs typeface="Sawarabi Gothic"/>
                <a:sym typeface="Sawarabi Gothic"/>
              </a:defRPr>
            </a:lvl1pPr>
            <a:lvl2pPr lvl="1"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2pPr>
            <a:lvl3pPr lvl="2"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3pPr>
            <a:lvl4pPr lvl="3"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4pPr>
            <a:lvl5pPr lvl="4"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5pPr>
            <a:lvl6pPr lvl="5"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6pPr>
            <a:lvl7pPr lvl="6"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7pPr>
            <a:lvl8pPr lvl="7"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8pPr>
            <a:lvl9pPr lvl="8"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extLst>
      <p:ext uri="{BB962C8B-B14F-4D97-AF65-F5344CB8AC3E}">
        <p14:creationId xmlns:p14="http://schemas.microsoft.com/office/powerpoint/2010/main" val="1601410978"/>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awarabi Gothic"/>
              <a:buNone/>
              <a:defRPr sz="3000" b="1">
                <a:solidFill>
                  <a:schemeClr val="dk1"/>
                </a:solidFill>
                <a:latin typeface="Sawarabi Gothic"/>
                <a:ea typeface="Sawarabi Gothic"/>
                <a:cs typeface="Sawarabi Gothic"/>
                <a:sym typeface="Sawarabi Gothic"/>
              </a:defRPr>
            </a:lvl1pPr>
            <a:lvl2pPr lvl="1"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2pPr>
            <a:lvl3pPr lvl="2"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3pPr>
            <a:lvl4pPr lvl="3"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4pPr>
            <a:lvl5pPr lvl="4"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5pPr>
            <a:lvl6pPr lvl="5"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6pPr>
            <a:lvl7pPr lvl="6"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7pPr>
            <a:lvl8pPr lvl="7"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8pPr>
            <a:lvl9pPr lvl="8" rtl="0">
              <a:spcBef>
                <a:spcPts val="0"/>
              </a:spcBef>
              <a:spcAft>
                <a:spcPts val="0"/>
              </a:spcAft>
              <a:buClr>
                <a:schemeClr val="dk1"/>
              </a:buClr>
              <a:buSzPts val="3500"/>
              <a:buFont typeface="Sawarabi Gothic"/>
              <a:buNone/>
              <a:defRPr sz="3500">
                <a:solidFill>
                  <a:schemeClr val="dk1"/>
                </a:solidFill>
                <a:latin typeface="Sawarabi Gothic"/>
                <a:ea typeface="Sawarabi Gothic"/>
                <a:cs typeface="Sawarabi Gothic"/>
                <a:sym typeface="Sawarabi Gothic"/>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1pPr>
            <a:lvl2pPr marL="914400" lvl="1"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2pPr>
            <a:lvl3pPr marL="1371600" lvl="2"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3pPr>
            <a:lvl4pPr marL="1828800" lvl="3"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4pPr>
            <a:lvl5pPr marL="2286000" lvl="4"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5pPr>
            <a:lvl6pPr marL="2743200" lvl="5"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6pPr>
            <a:lvl7pPr marL="3200400" lvl="6"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7pPr>
            <a:lvl8pPr marL="3657600" lvl="7"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8pPr>
            <a:lvl9pPr marL="4114800" lvl="8" indent="-317500">
              <a:lnSpc>
                <a:spcPct val="100000"/>
              </a:lnSpc>
              <a:spcBef>
                <a:spcPts val="0"/>
              </a:spcBef>
              <a:spcAft>
                <a:spcPts val="0"/>
              </a:spcAft>
              <a:buClr>
                <a:schemeClr val="dk1"/>
              </a:buClr>
              <a:buSzPts val="1400"/>
              <a:buFont typeface="Arimo"/>
              <a:buChar char="■"/>
              <a:defRPr>
                <a:solidFill>
                  <a:schemeClr val="dk1"/>
                </a:solidFill>
                <a:latin typeface="Arimo"/>
                <a:ea typeface="Arimo"/>
                <a:cs typeface="Arimo"/>
                <a:sym typeface="Arimo"/>
              </a:defRPr>
            </a:lvl9pPr>
          </a:lstStyle>
          <a:p>
            <a:endParaRPr/>
          </a:p>
        </p:txBody>
      </p:sp>
    </p:spTree>
    <p:extLst>
      <p:ext uri="{BB962C8B-B14F-4D97-AF65-F5344CB8AC3E}">
        <p14:creationId xmlns:p14="http://schemas.microsoft.com/office/powerpoint/2010/main" val="1446070580"/>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1" r:id="rId5"/>
    <p:sldLayoutId id="2147483682"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2025/4/25</a:t>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50891430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F1AAE-33B6-473B-AFEC-E65AF559ED75}" type="datetimeFigureOut">
              <a:rPr lang="en-US" smtClean="0"/>
              <a:t>4/25/2025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A0E20-C3FE-415B-AF7D-ECF172F87A77}" type="slidenum">
              <a:rPr lang="en-US" smtClean="0"/>
              <a:t>‹#›</a:t>
            </a:fld>
            <a:endParaRPr lang="en-US"/>
          </a:p>
        </p:txBody>
      </p:sp>
    </p:spTree>
    <p:extLst>
      <p:ext uri="{BB962C8B-B14F-4D97-AF65-F5344CB8AC3E}">
        <p14:creationId xmlns:p14="http://schemas.microsoft.com/office/powerpoint/2010/main" val="306173647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notesSlide" Target="../notesSlides/notesSlide4.xml"/><Relationship Id="rId7" Type="http://schemas.openxmlformats.org/officeDocument/2006/relationships/image" Target="../media/image24.png"/><Relationship Id="rId2" Type="http://schemas.openxmlformats.org/officeDocument/2006/relationships/slideLayout" Target="../slideLayouts/slideLayout23.xml"/><Relationship Id="rId1" Type="http://schemas.openxmlformats.org/officeDocument/2006/relationships/tags" Target="../tags/tag3.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4.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23.xml"/><Relationship Id="rId1" Type="http://schemas.openxmlformats.org/officeDocument/2006/relationships/tags" Target="../tags/tag5.xml"/><Relationship Id="rId6" Type="http://schemas.openxmlformats.org/officeDocument/2006/relationships/image" Target="../media/image28.png"/><Relationship Id="rId5" Type="http://schemas.openxmlformats.org/officeDocument/2006/relationships/image" Target="../media/image6.png"/><Relationship Id="rId10" Type="http://schemas.openxmlformats.org/officeDocument/2006/relationships/image" Target="../media/image32.svg"/><Relationship Id="rId4" Type="http://schemas.openxmlformats.org/officeDocument/2006/relationships/image" Target="../media/image5.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7.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png"/><Relationship Id="rId2" Type="http://schemas.openxmlformats.org/officeDocument/2006/relationships/slideLayout" Target="../slideLayouts/slideLayout23.xml"/><Relationship Id="rId1" Type="http://schemas.openxmlformats.org/officeDocument/2006/relationships/tags" Target="../tags/tag8.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10.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5.svg"/><Relationship Id="rId2" Type="http://schemas.openxmlformats.org/officeDocument/2006/relationships/slideLayout" Target="../slideLayouts/slideLayout23.xml"/><Relationship Id="rId1" Type="http://schemas.openxmlformats.org/officeDocument/2006/relationships/tags" Target="../tags/tag1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3.xml"/><Relationship Id="rId7" Type="http://schemas.openxmlformats.org/officeDocument/2006/relationships/image" Target="../media/image3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16.xml"/><Relationship Id="rId6" Type="http://schemas.openxmlformats.org/officeDocument/2006/relationships/image" Target="../media/image33.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8.sv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45.xml"/><Relationship Id="rId5" Type="http://schemas.openxmlformats.org/officeDocument/2006/relationships/image" Target="../media/image42.png"/><Relationship Id="rId4" Type="http://schemas.openxmlformats.org/officeDocument/2006/relationships/image" Target="../media/image41.gif"/></Relationships>
</file>

<file path=ppt/slides/_rels/slide3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audio" Target="../media/audio1.wav"/><Relationship Id="rId7"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45.xml"/><Relationship Id="rId6" Type="http://schemas.openxmlformats.org/officeDocument/2006/relationships/image" Target="../media/image41.gif"/><Relationship Id="rId5" Type="http://schemas.openxmlformats.org/officeDocument/2006/relationships/image" Target="../media/image39.jpeg"/><Relationship Id="rId4" Type="http://schemas.openxmlformats.org/officeDocument/2006/relationships/audio" Target="../media/audio2.wav"/><Relationship Id="rId9" Type="http://schemas.openxmlformats.org/officeDocument/2006/relationships/image" Target="../media/image45.gif"/></Relationships>
</file>

<file path=ppt/slides/_rels/slide33.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8" Type="http://schemas.openxmlformats.org/officeDocument/2006/relationships/image" Target="../media/image45.gif"/><Relationship Id="rId3" Type="http://schemas.openxmlformats.org/officeDocument/2006/relationships/audio" Target="../media/audio2.wav"/><Relationship Id="rId7"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45.xml"/><Relationship Id="rId6" Type="http://schemas.openxmlformats.org/officeDocument/2006/relationships/image" Target="../media/image43.jpeg"/><Relationship Id="rId5" Type="http://schemas.openxmlformats.org/officeDocument/2006/relationships/image" Target="../media/image41.gif"/><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48.png"/><Relationship Id="rId2" Type="http://schemas.openxmlformats.org/officeDocument/2006/relationships/slideLayout" Target="../slideLayouts/slideLayout23.xml"/><Relationship Id="rId1" Type="http://schemas.openxmlformats.org/officeDocument/2006/relationships/tags" Target="../tags/tag17.xml"/><Relationship Id="rId6" Type="http://schemas.openxmlformats.org/officeDocument/2006/relationships/image" Target="../media/image4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1"/>
        <p:cNvGrpSpPr/>
        <p:nvPr/>
      </p:nvGrpSpPr>
      <p:grpSpPr>
        <a:xfrm>
          <a:off x="0" y="0"/>
          <a:ext cx="0" cy="0"/>
          <a:chOff x="0" y="0"/>
          <a:chExt cx="0" cy="0"/>
        </a:xfrm>
      </p:grpSpPr>
      <p:grpSp>
        <p:nvGrpSpPr>
          <p:cNvPr id="3" name="Google Shape;2289;p42">
            <a:extLst>
              <a:ext uri="{FF2B5EF4-FFF2-40B4-BE49-F238E27FC236}">
                <a16:creationId xmlns:a16="http://schemas.microsoft.com/office/drawing/2014/main" id="{285568B6-5072-EB7E-D93D-331271372279}"/>
              </a:ext>
            </a:extLst>
          </p:cNvPr>
          <p:cNvGrpSpPr/>
          <p:nvPr/>
        </p:nvGrpSpPr>
        <p:grpSpPr>
          <a:xfrm>
            <a:off x="62261" y="45015"/>
            <a:ext cx="1598097" cy="1794361"/>
            <a:chOff x="8034075" y="5308588"/>
            <a:chExt cx="862012" cy="985850"/>
          </a:xfrm>
        </p:grpSpPr>
        <p:sp>
          <p:nvSpPr>
            <p:cNvPr id="2221" name="Google Shape;2290;p42">
              <a:extLst>
                <a:ext uri="{FF2B5EF4-FFF2-40B4-BE49-F238E27FC236}">
                  <a16:creationId xmlns:a16="http://schemas.microsoft.com/office/drawing/2014/main" id="{5B0A615C-C5D5-3B01-9FB9-F04DB1D811ED}"/>
                </a:ext>
              </a:extLst>
            </p:cNvPr>
            <p:cNvSpPr/>
            <p:nvPr/>
          </p:nvSpPr>
          <p:spPr>
            <a:xfrm>
              <a:off x="8057888" y="5359388"/>
              <a:ext cx="838199" cy="554038"/>
            </a:xfrm>
            <a:custGeom>
              <a:avLst/>
              <a:gdLst/>
              <a:ahLst/>
              <a:cxnLst/>
              <a:rect l="l" t="t" r="r" b="b"/>
              <a:pathLst>
                <a:path w="604" h="399" extrusionOk="0">
                  <a:moveTo>
                    <a:pt x="541" y="160"/>
                  </a:moveTo>
                  <a:cubicBezTo>
                    <a:pt x="537" y="114"/>
                    <a:pt x="587" y="73"/>
                    <a:pt x="578" y="28"/>
                  </a:cubicBezTo>
                  <a:cubicBezTo>
                    <a:pt x="577" y="26"/>
                    <a:pt x="405" y="78"/>
                    <a:pt x="387" y="80"/>
                  </a:cubicBezTo>
                  <a:cubicBezTo>
                    <a:pt x="376" y="82"/>
                    <a:pt x="365" y="81"/>
                    <a:pt x="357" y="74"/>
                  </a:cubicBezTo>
                  <a:cubicBezTo>
                    <a:pt x="349" y="68"/>
                    <a:pt x="346" y="59"/>
                    <a:pt x="341" y="50"/>
                  </a:cubicBezTo>
                  <a:cubicBezTo>
                    <a:pt x="319" y="13"/>
                    <a:pt x="272" y="0"/>
                    <a:pt x="231" y="1"/>
                  </a:cubicBezTo>
                  <a:cubicBezTo>
                    <a:pt x="190" y="3"/>
                    <a:pt x="148" y="14"/>
                    <a:pt x="109" y="23"/>
                  </a:cubicBezTo>
                  <a:cubicBezTo>
                    <a:pt x="91" y="28"/>
                    <a:pt x="73" y="34"/>
                    <a:pt x="56" y="41"/>
                  </a:cubicBezTo>
                  <a:cubicBezTo>
                    <a:pt x="49" y="44"/>
                    <a:pt x="0" y="62"/>
                    <a:pt x="0" y="69"/>
                  </a:cubicBezTo>
                  <a:cubicBezTo>
                    <a:pt x="0" y="350"/>
                    <a:pt x="0" y="350"/>
                    <a:pt x="0" y="350"/>
                  </a:cubicBezTo>
                  <a:cubicBezTo>
                    <a:pt x="32" y="336"/>
                    <a:pt x="65" y="323"/>
                    <a:pt x="97" y="308"/>
                  </a:cubicBezTo>
                  <a:cubicBezTo>
                    <a:pt x="151" y="285"/>
                    <a:pt x="209" y="262"/>
                    <a:pt x="258" y="310"/>
                  </a:cubicBezTo>
                  <a:cubicBezTo>
                    <a:pt x="272" y="323"/>
                    <a:pt x="282" y="339"/>
                    <a:pt x="296" y="351"/>
                  </a:cubicBezTo>
                  <a:cubicBezTo>
                    <a:pt x="352" y="399"/>
                    <a:pt x="447" y="360"/>
                    <a:pt x="498" y="323"/>
                  </a:cubicBezTo>
                  <a:cubicBezTo>
                    <a:pt x="527" y="302"/>
                    <a:pt x="568" y="307"/>
                    <a:pt x="604" y="314"/>
                  </a:cubicBezTo>
                  <a:cubicBezTo>
                    <a:pt x="604" y="218"/>
                    <a:pt x="548" y="233"/>
                    <a:pt x="541" y="160"/>
                  </a:cubicBezTo>
                </a:path>
              </a:pathLst>
            </a:custGeom>
            <a:solidFill>
              <a:schemeClr val="dk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22" name="Google Shape;2291;p42">
              <a:extLst>
                <a:ext uri="{FF2B5EF4-FFF2-40B4-BE49-F238E27FC236}">
                  <a16:creationId xmlns:a16="http://schemas.microsoft.com/office/drawing/2014/main" id="{DA51B340-064C-4ED0-E6BD-BCCA7EF7BAF3}"/>
                </a:ext>
              </a:extLst>
            </p:cNvPr>
            <p:cNvSpPr/>
            <p:nvPr/>
          </p:nvSpPr>
          <p:spPr>
            <a:xfrm>
              <a:off x="8378563" y="5360975"/>
              <a:ext cx="482600" cy="111125"/>
            </a:xfrm>
            <a:custGeom>
              <a:avLst/>
              <a:gdLst/>
              <a:ahLst/>
              <a:cxnLst/>
              <a:rect l="l" t="t" r="r" b="b"/>
              <a:pathLst>
                <a:path w="347" h="80" extrusionOk="0">
                  <a:moveTo>
                    <a:pt x="347" y="29"/>
                  </a:moveTo>
                  <a:cubicBezTo>
                    <a:pt x="347" y="29"/>
                    <a:pt x="347" y="29"/>
                    <a:pt x="347" y="29"/>
                  </a:cubicBezTo>
                  <a:cubicBezTo>
                    <a:pt x="347" y="29"/>
                    <a:pt x="347" y="29"/>
                    <a:pt x="347" y="29"/>
                  </a:cubicBezTo>
                  <a:moveTo>
                    <a:pt x="347" y="28"/>
                  </a:moveTo>
                  <a:cubicBezTo>
                    <a:pt x="347" y="28"/>
                    <a:pt x="347" y="29"/>
                    <a:pt x="347" y="29"/>
                  </a:cubicBezTo>
                  <a:cubicBezTo>
                    <a:pt x="347" y="29"/>
                    <a:pt x="347" y="28"/>
                    <a:pt x="347" y="28"/>
                  </a:cubicBezTo>
                  <a:moveTo>
                    <a:pt x="347" y="28"/>
                  </a:moveTo>
                  <a:cubicBezTo>
                    <a:pt x="347" y="28"/>
                    <a:pt x="347" y="28"/>
                    <a:pt x="347" y="28"/>
                  </a:cubicBezTo>
                  <a:cubicBezTo>
                    <a:pt x="347" y="28"/>
                    <a:pt x="347" y="28"/>
                    <a:pt x="347" y="28"/>
                  </a:cubicBezTo>
                  <a:moveTo>
                    <a:pt x="347" y="27"/>
                  </a:moveTo>
                  <a:cubicBezTo>
                    <a:pt x="347" y="27"/>
                    <a:pt x="347" y="27"/>
                    <a:pt x="347" y="28"/>
                  </a:cubicBezTo>
                  <a:cubicBezTo>
                    <a:pt x="347" y="27"/>
                    <a:pt x="347" y="27"/>
                    <a:pt x="347" y="27"/>
                  </a:cubicBezTo>
                  <a:moveTo>
                    <a:pt x="8" y="0"/>
                  </a:moveTo>
                  <a:cubicBezTo>
                    <a:pt x="5" y="0"/>
                    <a:pt x="2" y="0"/>
                    <a:pt x="0" y="0"/>
                  </a:cubicBezTo>
                  <a:cubicBezTo>
                    <a:pt x="0" y="0"/>
                    <a:pt x="0" y="0"/>
                    <a:pt x="0" y="0"/>
                  </a:cubicBezTo>
                  <a:cubicBezTo>
                    <a:pt x="0" y="0"/>
                    <a:pt x="0" y="0"/>
                    <a:pt x="0" y="0"/>
                  </a:cubicBezTo>
                  <a:cubicBezTo>
                    <a:pt x="2" y="0"/>
                    <a:pt x="5" y="0"/>
                    <a:pt x="8" y="0"/>
                  </a:cubicBezTo>
                  <a:cubicBezTo>
                    <a:pt x="47" y="0"/>
                    <a:pt x="89" y="14"/>
                    <a:pt x="110" y="49"/>
                  </a:cubicBezTo>
                  <a:cubicBezTo>
                    <a:pt x="115" y="58"/>
                    <a:pt x="118" y="67"/>
                    <a:pt x="126" y="73"/>
                  </a:cubicBezTo>
                  <a:cubicBezTo>
                    <a:pt x="132" y="78"/>
                    <a:pt x="140" y="80"/>
                    <a:pt x="148" y="80"/>
                  </a:cubicBezTo>
                  <a:cubicBezTo>
                    <a:pt x="151" y="80"/>
                    <a:pt x="153" y="80"/>
                    <a:pt x="156" y="79"/>
                  </a:cubicBezTo>
                  <a:cubicBezTo>
                    <a:pt x="174" y="77"/>
                    <a:pt x="342" y="27"/>
                    <a:pt x="346" y="27"/>
                  </a:cubicBezTo>
                  <a:cubicBezTo>
                    <a:pt x="347" y="27"/>
                    <a:pt x="347" y="27"/>
                    <a:pt x="347" y="27"/>
                  </a:cubicBezTo>
                  <a:cubicBezTo>
                    <a:pt x="347" y="27"/>
                    <a:pt x="347" y="27"/>
                    <a:pt x="347" y="27"/>
                  </a:cubicBezTo>
                  <a:cubicBezTo>
                    <a:pt x="347" y="27"/>
                    <a:pt x="347" y="27"/>
                    <a:pt x="347" y="27"/>
                  </a:cubicBezTo>
                  <a:cubicBezTo>
                    <a:pt x="347" y="27"/>
                    <a:pt x="347" y="27"/>
                    <a:pt x="346" y="27"/>
                  </a:cubicBezTo>
                  <a:cubicBezTo>
                    <a:pt x="342" y="27"/>
                    <a:pt x="174" y="77"/>
                    <a:pt x="156" y="79"/>
                  </a:cubicBezTo>
                  <a:cubicBezTo>
                    <a:pt x="153" y="80"/>
                    <a:pt x="151" y="80"/>
                    <a:pt x="148" y="80"/>
                  </a:cubicBezTo>
                  <a:cubicBezTo>
                    <a:pt x="140" y="80"/>
                    <a:pt x="132" y="78"/>
                    <a:pt x="126" y="73"/>
                  </a:cubicBezTo>
                  <a:cubicBezTo>
                    <a:pt x="118" y="67"/>
                    <a:pt x="115" y="58"/>
                    <a:pt x="110" y="49"/>
                  </a:cubicBezTo>
                  <a:cubicBezTo>
                    <a:pt x="89" y="14"/>
                    <a:pt x="47" y="0"/>
                    <a:pt x="8"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92;p42">
              <a:extLst>
                <a:ext uri="{FF2B5EF4-FFF2-40B4-BE49-F238E27FC236}">
                  <a16:creationId xmlns:a16="http://schemas.microsoft.com/office/drawing/2014/main" id="{85D5CE87-8DED-C989-35BB-7FA430B1B04E}"/>
                </a:ext>
              </a:extLst>
            </p:cNvPr>
            <p:cNvSpPr/>
            <p:nvPr/>
          </p:nvSpPr>
          <p:spPr>
            <a:xfrm>
              <a:off x="8354750" y="5360975"/>
              <a:ext cx="508000" cy="149225"/>
            </a:xfrm>
            <a:custGeom>
              <a:avLst/>
              <a:gdLst/>
              <a:ahLst/>
              <a:cxnLst/>
              <a:rect l="l" t="t" r="r" b="b"/>
              <a:pathLst>
                <a:path w="366" h="108" extrusionOk="0">
                  <a:moveTo>
                    <a:pt x="25" y="0"/>
                  </a:moveTo>
                  <a:cubicBezTo>
                    <a:pt x="22" y="0"/>
                    <a:pt x="19" y="0"/>
                    <a:pt x="17" y="0"/>
                  </a:cubicBezTo>
                  <a:cubicBezTo>
                    <a:pt x="17" y="0"/>
                    <a:pt x="17" y="0"/>
                    <a:pt x="17" y="0"/>
                  </a:cubicBezTo>
                  <a:cubicBezTo>
                    <a:pt x="11" y="1"/>
                    <a:pt x="6" y="1"/>
                    <a:pt x="0" y="2"/>
                  </a:cubicBezTo>
                  <a:cubicBezTo>
                    <a:pt x="15" y="3"/>
                    <a:pt x="29" y="7"/>
                    <a:pt x="42" y="12"/>
                  </a:cubicBezTo>
                  <a:cubicBezTo>
                    <a:pt x="88" y="32"/>
                    <a:pt x="92" y="92"/>
                    <a:pt x="142" y="103"/>
                  </a:cubicBezTo>
                  <a:cubicBezTo>
                    <a:pt x="153" y="105"/>
                    <a:pt x="165" y="108"/>
                    <a:pt x="177" y="108"/>
                  </a:cubicBezTo>
                  <a:cubicBezTo>
                    <a:pt x="188" y="108"/>
                    <a:pt x="199" y="105"/>
                    <a:pt x="210" y="100"/>
                  </a:cubicBezTo>
                  <a:cubicBezTo>
                    <a:pt x="219" y="94"/>
                    <a:pt x="229" y="87"/>
                    <a:pt x="239" y="83"/>
                  </a:cubicBezTo>
                  <a:cubicBezTo>
                    <a:pt x="250" y="79"/>
                    <a:pt x="260" y="78"/>
                    <a:pt x="270" y="78"/>
                  </a:cubicBezTo>
                  <a:cubicBezTo>
                    <a:pt x="282" y="78"/>
                    <a:pt x="293" y="80"/>
                    <a:pt x="306" y="83"/>
                  </a:cubicBezTo>
                  <a:cubicBezTo>
                    <a:pt x="312" y="84"/>
                    <a:pt x="316" y="85"/>
                    <a:pt x="321" y="85"/>
                  </a:cubicBezTo>
                  <a:cubicBezTo>
                    <a:pt x="334" y="85"/>
                    <a:pt x="345" y="81"/>
                    <a:pt x="356" y="74"/>
                  </a:cubicBezTo>
                  <a:cubicBezTo>
                    <a:pt x="362" y="59"/>
                    <a:pt x="366" y="44"/>
                    <a:pt x="364" y="29"/>
                  </a:cubicBezTo>
                  <a:cubicBezTo>
                    <a:pt x="364" y="29"/>
                    <a:pt x="364" y="29"/>
                    <a:pt x="364" y="29"/>
                  </a:cubicBezTo>
                  <a:cubicBezTo>
                    <a:pt x="364" y="29"/>
                    <a:pt x="364" y="29"/>
                    <a:pt x="364" y="29"/>
                  </a:cubicBezTo>
                  <a:cubicBezTo>
                    <a:pt x="364" y="29"/>
                    <a:pt x="364" y="28"/>
                    <a:pt x="364" y="28"/>
                  </a:cubicBezTo>
                  <a:cubicBezTo>
                    <a:pt x="364" y="28"/>
                    <a:pt x="364" y="28"/>
                    <a:pt x="364" y="28"/>
                  </a:cubicBezTo>
                  <a:cubicBezTo>
                    <a:pt x="364" y="28"/>
                    <a:pt x="364" y="28"/>
                    <a:pt x="364" y="28"/>
                  </a:cubicBezTo>
                  <a:cubicBezTo>
                    <a:pt x="364" y="28"/>
                    <a:pt x="364" y="28"/>
                    <a:pt x="364" y="28"/>
                  </a:cubicBezTo>
                  <a:cubicBezTo>
                    <a:pt x="364" y="27"/>
                    <a:pt x="364" y="27"/>
                    <a:pt x="364" y="27"/>
                  </a:cubicBezTo>
                  <a:cubicBezTo>
                    <a:pt x="364" y="27"/>
                    <a:pt x="364" y="27"/>
                    <a:pt x="364" y="27"/>
                  </a:cubicBezTo>
                  <a:cubicBezTo>
                    <a:pt x="364" y="27"/>
                    <a:pt x="364" y="27"/>
                    <a:pt x="364" y="27"/>
                  </a:cubicBezTo>
                  <a:cubicBezTo>
                    <a:pt x="364" y="27"/>
                    <a:pt x="364" y="27"/>
                    <a:pt x="363" y="27"/>
                  </a:cubicBezTo>
                  <a:cubicBezTo>
                    <a:pt x="359" y="27"/>
                    <a:pt x="191" y="77"/>
                    <a:pt x="173" y="79"/>
                  </a:cubicBezTo>
                  <a:cubicBezTo>
                    <a:pt x="170" y="80"/>
                    <a:pt x="168" y="80"/>
                    <a:pt x="165" y="80"/>
                  </a:cubicBezTo>
                  <a:cubicBezTo>
                    <a:pt x="157" y="80"/>
                    <a:pt x="149" y="78"/>
                    <a:pt x="143" y="73"/>
                  </a:cubicBezTo>
                  <a:cubicBezTo>
                    <a:pt x="135" y="67"/>
                    <a:pt x="132" y="58"/>
                    <a:pt x="127" y="49"/>
                  </a:cubicBezTo>
                  <a:cubicBezTo>
                    <a:pt x="106" y="14"/>
                    <a:pt x="64" y="0"/>
                    <a:pt x="25"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93;p42">
              <a:extLst>
                <a:ext uri="{FF2B5EF4-FFF2-40B4-BE49-F238E27FC236}">
                  <a16:creationId xmlns:a16="http://schemas.microsoft.com/office/drawing/2014/main" id="{235B2525-BEFD-426F-5F2D-5FA6F0DB0EDB}"/>
                </a:ext>
              </a:extLst>
            </p:cNvPr>
            <p:cNvSpPr/>
            <p:nvPr/>
          </p:nvSpPr>
          <p:spPr>
            <a:xfrm>
              <a:off x="8057888" y="5449875"/>
              <a:ext cx="838199" cy="344488"/>
            </a:xfrm>
            <a:custGeom>
              <a:avLst/>
              <a:gdLst/>
              <a:ahLst/>
              <a:cxnLst/>
              <a:rect l="l" t="t" r="r" b="b"/>
              <a:pathLst>
                <a:path w="604" h="248" extrusionOk="0">
                  <a:moveTo>
                    <a:pt x="604" y="248"/>
                  </a:moveTo>
                  <a:cubicBezTo>
                    <a:pt x="604" y="248"/>
                    <a:pt x="604" y="248"/>
                    <a:pt x="604" y="248"/>
                  </a:cubicBezTo>
                  <a:cubicBezTo>
                    <a:pt x="604" y="248"/>
                    <a:pt x="604" y="248"/>
                    <a:pt x="604" y="248"/>
                  </a:cubicBezTo>
                  <a:moveTo>
                    <a:pt x="604" y="246"/>
                  </a:moveTo>
                  <a:cubicBezTo>
                    <a:pt x="604" y="246"/>
                    <a:pt x="604" y="246"/>
                    <a:pt x="604" y="246"/>
                  </a:cubicBezTo>
                  <a:cubicBezTo>
                    <a:pt x="604" y="246"/>
                    <a:pt x="604" y="246"/>
                    <a:pt x="604" y="246"/>
                  </a:cubicBezTo>
                  <a:moveTo>
                    <a:pt x="0" y="4"/>
                  </a:moveTo>
                  <a:cubicBezTo>
                    <a:pt x="0" y="4"/>
                    <a:pt x="0" y="4"/>
                    <a:pt x="0" y="4"/>
                  </a:cubicBez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2" y="1"/>
                  </a:moveTo>
                  <a:cubicBezTo>
                    <a:pt x="1" y="2"/>
                    <a:pt x="1" y="2"/>
                    <a:pt x="0" y="3"/>
                  </a:cubicBezTo>
                  <a:cubicBezTo>
                    <a:pt x="1" y="2"/>
                    <a:pt x="1" y="2"/>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3" y="0"/>
                  </a:moveTo>
                  <a:cubicBezTo>
                    <a:pt x="2" y="0"/>
                    <a:pt x="2" y="1"/>
                    <a:pt x="2" y="1"/>
                  </a:cubicBezTo>
                  <a:cubicBezTo>
                    <a:pt x="2" y="1"/>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94;p42">
              <a:extLst>
                <a:ext uri="{FF2B5EF4-FFF2-40B4-BE49-F238E27FC236}">
                  <a16:creationId xmlns:a16="http://schemas.microsoft.com/office/drawing/2014/main" id="{9A7972C8-56B6-3623-C4ED-37ED6DE10BD4}"/>
                </a:ext>
              </a:extLst>
            </p:cNvPr>
            <p:cNvSpPr/>
            <p:nvPr/>
          </p:nvSpPr>
          <p:spPr>
            <a:xfrm>
              <a:off x="8057888" y="5435588"/>
              <a:ext cx="838199" cy="441325"/>
            </a:xfrm>
            <a:custGeom>
              <a:avLst/>
              <a:gdLst/>
              <a:ahLst/>
              <a:cxnLst/>
              <a:rect l="l" t="t" r="r" b="b"/>
              <a:pathLst>
                <a:path w="604" h="318" extrusionOk="0">
                  <a:moveTo>
                    <a:pt x="21" y="0"/>
                  </a:moveTo>
                  <a:cubicBezTo>
                    <a:pt x="14" y="4"/>
                    <a:pt x="7" y="7"/>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2" y="10"/>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1" y="12"/>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295"/>
                    <a:pt x="0" y="295"/>
                    <a:pt x="0" y="295"/>
                  </a:cubicBezTo>
                  <a:cubicBezTo>
                    <a:pt x="32" y="281"/>
                    <a:pt x="65" y="268"/>
                    <a:pt x="97" y="253"/>
                  </a:cubicBezTo>
                  <a:cubicBezTo>
                    <a:pt x="128" y="240"/>
                    <a:pt x="160" y="227"/>
                    <a:pt x="191" y="227"/>
                  </a:cubicBezTo>
                  <a:cubicBezTo>
                    <a:pt x="214" y="227"/>
                    <a:pt x="237" y="234"/>
                    <a:pt x="258" y="255"/>
                  </a:cubicBezTo>
                  <a:cubicBezTo>
                    <a:pt x="272" y="268"/>
                    <a:pt x="282" y="284"/>
                    <a:pt x="296" y="296"/>
                  </a:cubicBezTo>
                  <a:cubicBezTo>
                    <a:pt x="314" y="312"/>
                    <a:pt x="337" y="318"/>
                    <a:pt x="362" y="318"/>
                  </a:cubicBezTo>
                  <a:cubicBezTo>
                    <a:pt x="410" y="318"/>
                    <a:pt x="464" y="293"/>
                    <a:pt x="498" y="268"/>
                  </a:cubicBezTo>
                  <a:cubicBezTo>
                    <a:pt x="514" y="257"/>
                    <a:pt x="533" y="253"/>
                    <a:pt x="553" y="253"/>
                  </a:cubicBezTo>
                  <a:cubicBezTo>
                    <a:pt x="570" y="253"/>
                    <a:pt x="587" y="256"/>
                    <a:pt x="604" y="259"/>
                  </a:cubicBezTo>
                  <a:cubicBezTo>
                    <a:pt x="604" y="259"/>
                    <a:pt x="604" y="259"/>
                    <a:pt x="604" y="259"/>
                  </a:cubicBezTo>
                  <a:cubicBezTo>
                    <a:pt x="604" y="258"/>
                    <a:pt x="604" y="258"/>
                    <a:pt x="604" y="258"/>
                  </a:cubicBezTo>
                  <a:cubicBezTo>
                    <a:pt x="604" y="258"/>
                    <a:pt x="604" y="258"/>
                    <a:pt x="604" y="258"/>
                  </a:cubicBezTo>
                  <a:cubicBezTo>
                    <a:pt x="604" y="257"/>
                    <a:pt x="604" y="257"/>
                    <a:pt x="604" y="256"/>
                  </a:cubicBezTo>
                  <a:cubicBezTo>
                    <a:pt x="604" y="256"/>
                    <a:pt x="604" y="256"/>
                    <a:pt x="604" y="256"/>
                  </a:cubicBezTo>
                  <a:cubicBezTo>
                    <a:pt x="604" y="239"/>
                    <a:pt x="602" y="226"/>
                    <a:pt x="598" y="215"/>
                  </a:cubicBezTo>
                  <a:cubicBezTo>
                    <a:pt x="596" y="216"/>
                    <a:pt x="594" y="217"/>
                    <a:pt x="592" y="217"/>
                  </a:cubicBezTo>
                  <a:cubicBezTo>
                    <a:pt x="585" y="219"/>
                    <a:pt x="580" y="219"/>
                    <a:pt x="574" y="219"/>
                  </a:cubicBezTo>
                  <a:cubicBezTo>
                    <a:pt x="565" y="219"/>
                    <a:pt x="556" y="218"/>
                    <a:pt x="547" y="215"/>
                  </a:cubicBezTo>
                  <a:cubicBezTo>
                    <a:pt x="538" y="213"/>
                    <a:pt x="530" y="212"/>
                    <a:pt x="523" y="212"/>
                  </a:cubicBezTo>
                  <a:cubicBezTo>
                    <a:pt x="510" y="212"/>
                    <a:pt x="498" y="216"/>
                    <a:pt x="485" y="225"/>
                  </a:cubicBezTo>
                  <a:cubicBezTo>
                    <a:pt x="473" y="233"/>
                    <a:pt x="460" y="237"/>
                    <a:pt x="447" y="237"/>
                  </a:cubicBezTo>
                  <a:cubicBezTo>
                    <a:pt x="443" y="237"/>
                    <a:pt x="440" y="237"/>
                    <a:pt x="436" y="237"/>
                  </a:cubicBezTo>
                  <a:cubicBezTo>
                    <a:pt x="417" y="233"/>
                    <a:pt x="402" y="230"/>
                    <a:pt x="386" y="230"/>
                  </a:cubicBezTo>
                  <a:cubicBezTo>
                    <a:pt x="378" y="230"/>
                    <a:pt x="369" y="231"/>
                    <a:pt x="360" y="233"/>
                  </a:cubicBezTo>
                  <a:cubicBezTo>
                    <a:pt x="348" y="235"/>
                    <a:pt x="336" y="237"/>
                    <a:pt x="325" y="237"/>
                  </a:cubicBezTo>
                  <a:cubicBezTo>
                    <a:pt x="308" y="237"/>
                    <a:pt x="292" y="232"/>
                    <a:pt x="280" y="217"/>
                  </a:cubicBezTo>
                  <a:cubicBezTo>
                    <a:pt x="257" y="188"/>
                    <a:pt x="252" y="153"/>
                    <a:pt x="207" y="153"/>
                  </a:cubicBezTo>
                  <a:cubicBezTo>
                    <a:pt x="206" y="153"/>
                    <a:pt x="204" y="153"/>
                    <a:pt x="203" y="153"/>
                  </a:cubicBezTo>
                  <a:cubicBezTo>
                    <a:pt x="175" y="154"/>
                    <a:pt x="139" y="170"/>
                    <a:pt x="108" y="170"/>
                  </a:cubicBezTo>
                  <a:cubicBezTo>
                    <a:pt x="102" y="170"/>
                    <a:pt x="96" y="170"/>
                    <a:pt x="91" y="168"/>
                  </a:cubicBezTo>
                  <a:cubicBezTo>
                    <a:pt x="64" y="161"/>
                    <a:pt x="43" y="133"/>
                    <a:pt x="40" y="102"/>
                  </a:cubicBezTo>
                  <a:cubicBezTo>
                    <a:pt x="37" y="80"/>
                    <a:pt x="46" y="59"/>
                    <a:pt x="44" y="37"/>
                  </a:cubicBezTo>
                  <a:cubicBezTo>
                    <a:pt x="42" y="19"/>
                    <a:pt x="34" y="9"/>
                    <a:pt x="21"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95;p42">
              <a:extLst>
                <a:ext uri="{FF2B5EF4-FFF2-40B4-BE49-F238E27FC236}">
                  <a16:creationId xmlns:a16="http://schemas.microsoft.com/office/drawing/2014/main" id="{812C9F3D-7497-D2E3-0372-549AEB9A12C3}"/>
                </a:ext>
              </a:extLst>
            </p:cNvPr>
            <p:cNvSpPr/>
            <p:nvPr/>
          </p:nvSpPr>
          <p:spPr>
            <a:xfrm>
              <a:off x="8342050" y="5484800"/>
              <a:ext cx="227013" cy="215900"/>
            </a:xfrm>
            <a:custGeom>
              <a:avLst/>
              <a:gdLst/>
              <a:ahLst/>
              <a:cxnLst/>
              <a:rect l="l" t="t" r="r" b="b"/>
              <a:pathLst>
                <a:path w="143" h="136" extrusionOk="0">
                  <a:moveTo>
                    <a:pt x="71" y="0"/>
                  </a:moveTo>
                  <a:lnTo>
                    <a:pt x="88" y="52"/>
                  </a:lnTo>
                  <a:lnTo>
                    <a:pt x="143" y="52"/>
                  </a:lnTo>
                  <a:lnTo>
                    <a:pt x="98" y="84"/>
                  </a:lnTo>
                  <a:lnTo>
                    <a:pt x="116" y="136"/>
                  </a:lnTo>
                  <a:lnTo>
                    <a:pt x="71" y="104"/>
                  </a:lnTo>
                  <a:lnTo>
                    <a:pt x="27" y="136"/>
                  </a:lnTo>
                  <a:lnTo>
                    <a:pt x="44" y="84"/>
                  </a:lnTo>
                  <a:lnTo>
                    <a:pt x="0" y="52"/>
                  </a:lnTo>
                  <a:lnTo>
                    <a:pt x="54" y="52"/>
                  </a:lnTo>
                  <a:lnTo>
                    <a:pt x="71" y="0"/>
                  </a:lnTo>
                  <a:close/>
                </a:path>
              </a:pathLst>
            </a:custGeom>
            <a:solidFill>
              <a:srgbClr val="FFFF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27" name="Google Shape;2296;p42">
              <a:extLst>
                <a:ext uri="{FF2B5EF4-FFF2-40B4-BE49-F238E27FC236}">
                  <a16:creationId xmlns:a16="http://schemas.microsoft.com/office/drawing/2014/main" id="{F016D81E-823F-B72C-F64F-35DCC070B13F}"/>
                </a:ext>
              </a:extLst>
            </p:cNvPr>
            <p:cNvSpPr/>
            <p:nvPr/>
          </p:nvSpPr>
          <p:spPr>
            <a:xfrm>
              <a:off x="8043600" y="5353038"/>
              <a:ext cx="17400" cy="941400"/>
            </a:xfrm>
            <a:prstGeom prst="rect">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97;p42">
              <a:extLst>
                <a:ext uri="{FF2B5EF4-FFF2-40B4-BE49-F238E27FC236}">
                  <a16:creationId xmlns:a16="http://schemas.microsoft.com/office/drawing/2014/main" id="{E756255C-88C3-385F-1866-9350D8674F1D}"/>
                </a:ext>
              </a:extLst>
            </p:cNvPr>
            <p:cNvSpPr/>
            <p:nvPr/>
          </p:nvSpPr>
          <p:spPr>
            <a:xfrm>
              <a:off x="8034075" y="5326050"/>
              <a:ext cx="34925" cy="33338"/>
            </a:xfrm>
            <a:custGeom>
              <a:avLst/>
              <a:gdLst/>
              <a:ahLst/>
              <a:cxnLst/>
              <a:rect l="l" t="t" r="r" b="b"/>
              <a:pathLst>
                <a:path w="22" h="21" extrusionOk="0">
                  <a:moveTo>
                    <a:pt x="12" y="0"/>
                  </a:moveTo>
                  <a:lnTo>
                    <a:pt x="0" y="21"/>
                  </a:lnTo>
                  <a:lnTo>
                    <a:pt x="22" y="21"/>
                  </a:lnTo>
                  <a:lnTo>
                    <a:pt x="12" y="0"/>
                  </a:lnTo>
                  <a:close/>
                </a:path>
              </a:pathLst>
            </a:cu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98;p42">
              <a:extLst>
                <a:ext uri="{FF2B5EF4-FFF2-40B4-BE49-F238E27FC236}">
                  <a16:creationId xmlns:a16="http://schemas.microsoft.com/office/drawing/2014/main" id="{6A3AE1E5-4497-8DA4-661D-A8EFF678F6DC}"/>
                </a:ext>
              </a:extLst>
            </p:cNvPr>
            <p:cNvSpPr/>
            <p:nvPr/>
          </p:nvSpPr>
          <p:spPr>
            <a:xfrm>
              <a:off x="8038838" y="5308588"/>
              <a:ext cx="25500" cy="33300"/>
            </a:xfrm>
            <a:prstGeom prst="ellipse">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20" name="Google Shape;2353;p42">
            <a:extLst>
              <a:ext uri="{FF2B5EF4-FFF2-40B4-BE49-F238E27FC236}">
                <a16:creationId xmlns:a16="http://schemas.microsoft.com/office/drawing/2014/main" id="{E16246EC-339A-3F10-E88B-AD52F0EBC510}"/>
              </a:ext>
            </a:extLst>
          </p:cNvPr>
          <p:cNvSpPr/>
          <p:nvPr/>
        </p:nvSpPr>
        <p:spPr>
          <a:xfrm>
            <a:off x="-16843" y="1690772"/>
            <a:ext cx="210579" cy="209283"/>
          </a:xfrm>
          <a:prstGeom prst="ellipse">
            <a:avLst/>
          </a:pr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1" name="Group 3">
            <a:extLst>
              <a:ext uri="{FF2B5EF4-FFF2-40B4-BE49-F238E27FC236}">
                <a16:creationId xmlns:a16="http://schemas.microsoft.com/office/drawing/2014/main" id="{98B8C0C9-F931-FE08-5A6B-F301492D95E2}"/>
              </a:ext>
            </a:extLst>
          </p:cNvPr>
          <p:cNvGrpSpPr/>
          <p:nvPr/>
        </p:nvGrpSpPr>
        <p:grpSpPr>
          <a:xfrm>
            <a:off x="6096001" y="-92764"/>
            <a:ext cx="5902264" cy="7505187"/>
            <a:chOff x="-173303" y="-2541"/>
            <a:chExt cx="4375733" cy="4097115"/>
          </a:xfrm>
        </p:grpSpPr>
        <p:sp>
          <p:nvSpPr>
            <p:cNvPr id="2232" name="Freeform 4">
              <a:extLst>
                <a:ext uri="{FF2B5EF4-FFF2-40B4-BE49-F238E27FC236}">
                  <a16:creationId xmlns:a16="http://schemas.microsoft.com/office/drawing/2014/main" id="{5334A26A-345E-46E5-84BC-641FFD1ECD64}"/>
                </a:ext>
              </a:extLst>
            </p:cNvPr>
            <p:cNvSpPr/>
            <p:nvPr/>
          </p:nvSpPr>
          <p:spPr>
            <a:xfrm>
              <a:off x="-173303" y="-2541"/>
              <a:ext cx="4375733" cy="4097115"/>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FFFFFF"/>
            </a:solidFill>
            <a:ln w="12700">
              <a:solidFill>
                <a:srgbClr val="000000"/>
              </a:solidFill>
            </a:ln>
          </p:spPr>
          <p:txBody>
            <a:bodyPr/>
            <a:lstStyle/>
            <a:p>
              <a:pPr defTabSz="1219170">
                <a:buClr>
                  <a:srgbClr val="000000"/>
                </a:buClr>
                <a:defRPr/>
              </a:pPr>
              <a:endParaRPr lang="en-SG" sz="1867" kern="0" dirty="0">
                <a:solidFill>
                  <a:srgbClr val="000000"/>
                </a:solidFill>
                <a:latin typeface="Arial"/>
                <a:cs typeface="Arial"/>
                <a:sym typeface="Arial"/>
              </a:endParaRPr>
            </a:p>
          </p:txBody>
        </p:sp>
      </p:grpSp>
      <p:sp>
        <p:nvSpPr>
          <p:cNvPr id="2233" name="Freeform 7">
            <a:extLst>
              <a:ext uri="{FF2B5EF4-FFF2-40B4-BE49-F238E27FC236}">
                <a16:creationId xmlns:a16="http://schemas.microsoft.com/office/drawing/2014/main" id="{B4C69F2A-D0E3-2C9F-9D0A-B81ADE6F8167}"/>
              </a:ext>
            </a:extLst>
          </p:cNvPr>
          <p:cNvSpPr/>
          <p:nvPr/>
        </p:nvSpPr>
        <p:spPr>
          <a:xfrm>
            <a:off x="6334550" y="-1"/>
            <a:ext cx="5443065" cy="7377759"/>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3"/>
            <a:stretch>
              <a:fillRect l="-4285" t="282" r="1083" b="5728"/>
            </a:stretch>
          </a:blipFill>
        </p:spPr>
        <p:txBody>
          <a:bodyPr/>
          <a:lstStyle/>
          <a:p>
            <a:pPr defTabSz="1219170">
              <a:buClr>
                <a:srgbClr val="000000"/>
              </a:buClr>
              <a:defRPr/>
            </a:pPr>
            <a:endParaRPr lang="en-SG" sz="1867" kern="0" dirty="0">
              <a:solidFill>
                <a:srgbClr val="000000"/>
              </a:solidFill>
              <a:latin typeface="Arial"/>
              <a:cs typeface="Arial"/>
              <a:sym typeface="Arial"/>
            </a:endParaRPr>
          </a:p>
        </p:txBody>
      </p:sp>
      <p:grpSp>
        <p:nvGrpSpPr>
          <p:cNvPr id="2234" name="Google Shape;52;p2">
            <a:extLst>
              <a:ext uri="{FF2B5EF4-FFF2-40B4-BE49-F238E27FC236}">
                <a16:creationId xmlns:a16="http://schemas.microsoft.com/office/drawing/2014/main" id="{4B55FA31-7163-EF4A-318B-85BB63B08C45}"/>
              </a:ext>
            </a:extLst>
          </p:cNvPr>
          <p:cNvGrpSpPr/>
          <p:nvPr/>
        </p:nvGrpSpPr>
        <p:grpSpPr>
          <a:xfrm>
            <a:off x="11215862" y="-173980"/>
            <a:ext cx="1173408" cy="1692453"/>
            <a:chOff x="7689765" y="-119675"/>
            <a:chExt cx="1621066" cy="1935484"/>
          </a:xfrm>
        </p:grpSpPr>
        <p:cxnSp>
          <p:nvCxnSpPr>
            <p:cNvPr id="2235" name="Google Shape;53;p2">
              <a:extLst>
                <a:ext uri="{FF2B5EF4-FFF2-40B4-BE49-F238E27FC236}">
                  <a16:creationId xmlns:a16="http://schemas.microsoft.com/office/drawing/2014/main" id="{2BD99F83-F36F-21B2-4A4D-D651EEDBA58E}"/>
                </a:ext>
              </a:extLst>
            </p:cNvPr>
            <p:cNvCxnSpPr>
              <a:stCxn id="2243" idx="0"/>
            </p:cNvCxnSpPr>
            <p:nvPr/>
          </p:nvCxnSpPr>
          <p:spPr>
            <a:xfrm rot="10800000">
              <a:off x="8201946" y="-93974"/>
              <a:ext cx="0" cy="405000"/>
            </a:xfrm>
            <a:prstGeom prst="straightConnector1">
              <a:avLst/>
            </a:prstGeom>
            <a:noFill/>
            <a:ln w="19050" cap="flat" cmpd="sng">
              <a:solidFill>
                <a:schemeClr val="accent2"/>
              </a:solidFill>
              <a:prstDash val="solid"/>
              <a:round/>
              <a:headEnd type="none" w="med" len="med"/>
              <a:tailEnd type="none" w="med" len="med"/>
            </a:ln>
          </p:spPr>
        </p:cxnSp>
        <p:cxnSp>
          <p:nvCxnSpPr>
            <p:cNvPr id="2236" name="Google Shape;55;p2">
              <a:extLst>
                <a:ext uri="{FF2B5EF4-FFF2-40B4-BE49-F238E27FC236}">
                  <a16:creationId xmlns:a16="http://schemas.microsoft.com/office/drawing/2014/main" id="{94D2B6A5-FB01-3899-19C7-6E58BD781577}"/>
                </a:ext>
              </a:extLst>
            </p:cNvPr>
            <p:cNvCxnSpPr>
              <a:stCxn id="2256" idx="0"/>
            </p:cNvCxnSpPr>
            <p:nvPr/>
          </p:nvCxnSpPr>
          <p:spPr>
            <a:xfrm rot="10800000">
              <a:off x="8866642" y="-119675"/>
              <a:ext cx="0" cy="704700"/>
            </a:xfrm>
            <a:prstGeom prst="straightConnector1">
              <a:avLst/>
            </a:prstGeom>
            <a:noFill/>
            <a:ln w="19050" cap="flat" cmpd="sng">
              <a:solidFill>
                <a:schemeClr val="accent2"/>
              </a:solidFill>
              <a:prstDash val="solid"/>
              <a:round/>
              <a:headEnd type="none" w="med" len="med"/>
              <a:tailEnd type="none" w="med" len="med"/>
            </a:ln>
          </p:spPr>
        </p:cxnSp>
        <p:grpSp>
          <p:nvGrpSpPr>
            <p:cNvPr id="2237" name="Google Shape;57;p2">
              <a:extLst>
                <a:ext uri="{FF2B5EF4-FFF2-40B4-BE49-F238E27FC236}">
                  <a16:creationId xmlns:a16="http://schemas.microsoft.com/office/drawing/2014/main" id="{BACB9B16-4D62-2F67-992A-CE44B7255639}"/>
                </a:ext>
              </a:extLst>
            </p:cNvPr>
            <p:cNvGrpSpPr/>
            <p:nvPr/>
          </p:nvGrpSpPr>
          <p:grpSpPr>
            <a:xfrm>
              <a:off x="8430769" y="585025"/>
              <a:ext cx="880062" cy="1230784"/>
              <a:chOff x="2983359" y="1767508"/>
              <a:chExt cx="306375" cy="428471"/>
            </a:xfrm>
          </p:grpSpPr>
          <p:sp>
            <p:nvSpPr>
              <p:cNvPr id="2253" name="Google Shape;58;p2">
                <a:extLst>
                  <a:ext uri="{FF2B5EF4-FFF2-40B4-BE49-F238E27FC236}">
                    <a16:creationId xmlns:a16="http://schemas.microsoft.com/office/drawing/2014/main" id="{407C00EE-2C72-8353-62C3-F4B773E63F39}"/>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4" name="Google Shape;59;p2">
                <a:extLst>
                  <a:ext uri="{FF2B5EF4-FFF2-40B4-BE49-F238E27FC236}">
                    <a16:creationId xmlns:a16="http://schemas.microsoft.com/office/drawing/2014/main" id="{4B7366B9-4655-5D1E-D158-6812D0B58C08}"/>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5" name="Google Shape;60;p2">
                <a:extLst>
                  <a:ext uri="{FF2B5EF4-FFF2-40B4-BE49-F238E27FC236}">
                    <a16:creationId xmlns:a16="http://schemas.microsoft.com/office/drawing/2014/main" id="{EE7B2399-BBE2-2E09-F70F-C129D9A91BD6}"/>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6" name="Google Shape;56;p2">
                <a:extLst>
                  <a:ext uri="{FF2B5EF4-FFF2-40B4-BE49-F238E27FC236}">
                    <a16:creationId xmlns:a16="http://schemas.microsoft.com/office/drawing/2014/main" id="{14F42BDB-E555-5395-0620-32A8AA58F650}"/>
                  </a:ext>
                </a:extLst>
              </p:cNvPr>
              <p:cNvSpPr/>
              <p:nvPr/>
            </p:nvSpPr>
            <p:spPr>
              <a:xfrm>
                <a:off x="3125200" y="1767508"/>
                <a:ext cx="19800" cy="741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7" name="Google Shape;61;p2">
                <a:extLst>
                  <a:ext uri="{FF2B5EF4-FFF2-40B4-BE49-F238E27FC236}">
                    <a16:creationId xmlns:a16="http://schemas.microsoft.com/office/drawing/2014/main" id="{B6523143-2E16-3F9D-1042-76580D6AB4A9}"/>
                  </a:ext>
                </a:extLst>
              </p:cNvPr>
              <p:cNvSpPr/>
              <p:nvPr/>
            </p:nvSpPr>
            <p:spPr>
              <a:xfrm>
                <a:off x="3108179" y="1812899"/>
                <a:ext cx="56700" cy="540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8" name="Google Shape;62;p2">
                <a:extLst>
                  <a:ext uri="{FF2B5EF4-FFF2-40B4-BE49-F238E27FC236}">
                    <a16:creationId xmlns:a16="http://schemas.microsoft.com/office/drawing/2014/main" id="{75E526CE-1C42-6800-123C-F798F5D61C40}"/>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9" name="Google Shape;63;p2">
                <a:extLst>
                  <a:ext uri="{FF2B5EF4-FFF2-40B4-BE49-F238E27FC236}">
                    <a16:creationId xmlns:a16="http://schemas.microsoft.com/office/drawing/2014/main" id="{710C0820-D154-B49B-58EE-6FB52495A60D}"/>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0" name="Google Shape;64;p2">
                <a:extLst>
                  <a:ext uri="{FF2B5EF4-FFF2-40B4-BE49-F238E27FC236}">
                    <a16:creationId xmlns:a16="http://schemas.microsoft.com/office/drawing/2014/main" id="{F3240CF6-21C5-9D36-754F-99EF6E737AB1}"/>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1" name="Google Shape;65;p2">
                <a:extLst>
                  <a:ext uri="{FF2B5EF4-FFF2-40B4-BE49-F238E27FC236}">
                    <a16:creationId xmlns:a16="http://schemas.microsoft.com/office/drawing/2014/main" id="{39EC1359-B5A5-344A-5383-112FB48E7162}"/>
                  </a:ext>
                </a:extLst>
              </p:cNvPr>
              <p:cNvSpPr/>
              <p:nvPr/>
            </p:nvSpPr>
            <p:spPr>
              <a:xfrm>
                <a:off x="3076974" y="1846943"/>
                <a:ext cx="122100" cy="19800"/>
              </a:xfrm>
              <a:prstGeom prst="rect">
                <a:avLst/>
              </a:prstGeom>
              <a:solidFill>
                <a:srgbClr val="F0463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2" name="Google Shape;66;p2">
                <a:extLst>
                  <a:ext uri="{FF2B5EF4-FFF2-40B4-BE49-F238E27FC236}">
                    <a16:creationId xmlns:a16="http://schemas.microsoft.com/office/drawing/2014/main" id="{5F1F69E2-C023-61EF-9A79-914B04546490}"/>
                  </a:ext>
                </a:extLst>
              </p:cNvPr>
              <p:cNvSpPr/>
              <p:nvPr/>
            </p:nvSpPr>
            <p:spPr>
              <a:xfrm>
                <a:off x="3076974" y="1846943"/>
                <a:ext cx="122100" cy="19800"/>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3" name="Google Shape;67;p2">
                <a:extLst>
                  <a:ext uri="{FF2B5EF4-FFF2-40B4-BE49-F238E27FC236}">
                    <a16:creationId xmlns:a16="http://schemas.microsoft.com/office/drawing/2014/main" id="{70E4E4DB-0A2C-F910-4257-08738063665D}"/>
                  </a:ext>
                </a:extLst>
              </p:cNvPr>
              <p:cNvSpPr/>
              <p:nvPr/>
            </p:nvSpPr>
            <p:spPr>
              <a:xfrm>
                <a:off x="3062790" y="1838432"/>
                <a:ext cx="144600" cy="171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4" name="Google Shape;68;p2">
                <a:extLst>
                  <a:ext uri="{FF2B5EF4-FFF2-40B4-BE49-F238E27FC236}">
                    <a16:creationId xmlns:a16="http://schemas.microsoft.com/office/drawing/2014/main" id="{FAF3405B-D988-CD6E-F45D-5B7DE0E513A2}"/>
                  </a:ext>
                </a:extLst>
              </p:cNvPr>
              <p:cNvSpPr/>
              <p:nvPr/>
            </p:nvSpPr>
            <p:spPr>
              <a:xfrm>
                <a:off x="3093995" y="2096595"/>
                <a:ext cx="85200" cy="138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5" name="Google Shape;69;p2">
                <a:extLst>
                  <a:ext uri="{FF2B5EF4-FFF2-40B4-BE49-F238E27FC236}">
                    <a16:creationId xmlns:a16="http://schemas.microsoft.com/office/drawing/2014/main" id="{C27B12E4-D119-E961-C217-546866049848}"/>
                  </a:ext>
                </a:extLst>
              </p:cNvPr>
              <p:cNvSpPr/>
              <p:nvPr/>
            </p:nvSpPr>
            <p:spPr>
              <a:xfrm>
                <a:off x="3088321" y="2090921"/>
                <a:ext cx="96600" cy="11400"/>
              </a:xfrm>
              <a:prstGeom prst="rect">
                <a:avLst/>
              </a:prstGeom>
              <a:solidFill>
                <a:schemeClr val="dk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6" name="Google Shape;70;p2">
                <a:extLst>
                  <a:ext uri="{FF2B5EF4-FFF2-40B4-BE49-F238E27FC236}">
                    <a16:creationId xmlns:a16="http://schemas.microsoft.com/office/drawing/2014/main" id="{23156253-903A-B2B1-2149-939EF339CC51}"/>
                  </a:ext>
                </a:extLst>
              </p:cNvPr>
              <p:cNvSpPr/>
              <p:nvPr/>
            </p:nvSpPr>
            <p:spPr>
              <a:xfrm>
                <a:off x="309399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7" name="Google Shape;71;p2">
                <a:extLst>
                  <a:ext uri="{FF2B5EF4-FFF2-40B4-BE49-F238E27FC236}">
                    <a16:creationId xmlns:a16="http://schemas.microsoft.com/office/drawing/2014/main" id="{2E401B91-C9AB-C439-275D-0AF8F8CAD9A9}"/>
                  </a:ext>
                </a:extLst>
              </p:cNvPr>
              <p:cNvSpPr/>
              <p:nvPr/>
            </p:nvSpPr>
            <p:spPr>
              <a:xfrm>
                <a:off x="310250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8" name="Google Shape;72;p2">
                <a:extLst>
                  <a:ext uri="{FF2B5EF4-FFF2-40B4-BE49-F238E27FC236}">
                    <a16:creationId xmlns:a16="http://schemas.microsoft.com/office/drawing/2014/main" id="{2C784F67-380F-3A79-B93B-CF1176C23E30}"/>
                  </a:ext>
                </a:extLst>
              </p:cNvPr>
              <p:cNvSpPr/>
              <p:nvPr/>
            </p:nvSpPr>
            <p:spPr>
              <a:xfrm>
                <a:off x="311101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69" name="Google Shape;73;p2">
                <a:extLst>
                  <a:ext uri="{FF2B5EF4-FFF2-40B4-BE49-F238E27FC236}">
                    <a16:creationId xmlns:a16="http://schemas.microsoft.com/office/drawing/2014/main" id="{8D98E301-2A8B-C3A9-097E-7ECA81C1A6D6}"/>
                  </a:ext>
                </a:extLst>
              </p:cNvPr>
              <p:cNvSpPr/>
              <p:nvPr/>
            </p:nvSpPr>
            <p:spPr>
              <a:xfrm>
                <a:off x="3119526"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0" name="Google Shape;74;p2">
                <a:extLst>
                  <a:ext uri="{FF2B5EF4-FFF2-40B4-BE49-F238E27FC236}">
                    <a16:creationId xmlns:a16="http://schemas.microsoft.com/office/drawing/2014/main" id="{DC5CE0EF-7640-D250-F76D-49FCCEA43BAD}"/>
                  </a:ext>
                </a:extLst>
              </p:cNvPr>
              <p:cNvSpPr/>
              <p:nvPr/>
            </p:nvSpPr>
            <p:spPr>
              <a:xfrm>
                <a:off x="312520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1" name="Google Shape;75;p2">
                <a:extLst>
                  <a:ext uri="{FF2B5EF4-FFF2-40B4-BE49-F238E27FC236}">
                    <a16:creationId xmlns:a16="http://schemas.microsoft.com/office/drawing/2014/main" id="{DC40EA9F-E7D3-CA64-1D26-12EEC63C5267}"/>
                  </a:ext>
                </a:extLst>
              </p:cNvPr>
              <p:cNvSpPr/>
              <p:nvPr/>
            </p:nvSpPr>
            <p:spPr>
              <a:xfrm>
                <a:off x="3133710"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2" name="Google Shape;76;p2">
                <a:extLst>
                  <a:ext uri="{FF2B5EF4-FFF2-40B4-BE49-F238E27FC236}">
                    <a16:creationId xmlns:a16="http://schemas.microsoft.com/office/drawing/2014/main" id="{FACA8137-AB6C-8634-B70B-ADDC26B0D66C}"/>
                  </a:ext>
                </a:extLst>
              </p:cNvPr>
              <p:cNvSpPr/>
              <p:nvPr/>
            </p:nvSpPr>
            <p:spPr>
              <a:xfrm>
                <a:off x="3142220"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3" name="Google Shape;77;p2">
                <a:extLst>
                  <a:ext uri="{FF2B5EF4-FFF2-40B4-BE49-F238E27FC236}">
                    <a16:creationId xmlns:a16="http://schemas.microsoft.com/office/drawing/2014/main" id="{98582F6B-FB56-EF08-50B4-B69039D8E084}"/>
                  </a:ext>
                </a:extLst>
              </p:cNvPr>
              <p:cNvSpPr/>
              <p:nvPr/>
            </p:nvSpPr>
            <p:spPr>
              <a:xfrm>
                <a:off x="315073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4" name="Google Shape;78;p2">
                <a:extLst>
                  <a:ext uri="{FF2B5EF4-FFF2-40B4-BE49-F238E27FC236}">
                    <a16:creationId xmlns:a16="http://schemas.microsoft.com/office/drawing/2014/main" id="{CEDD90F1-4BF7-8AAB-C1A5-12FFCA4CA4A1}"/>
                  </a:ext>
                </a:extLst>
              </p:cNvPr>
              <p:cNvSpPr/>
              <p:nvPr/>
            </p:nvSpPr>
            <p:spPr>
              <a:xfrm>
                <a:off x="3159241" y="2110779"/>
                <a:ext cx="27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5" name="Google Shape;79;p2">
                <a:extLst>
                  <a:ext uri="{FF2B5EF4-FFF2-40B4-BE49-F238E27FC236}">
                    <a16:creationId xmlns:a16="http://schemas.microsoft.com/office/drawing/2014/main" id="{A4E4200C-E582-1518-178D-C3CB6113AF4C}"/>
                  </a:ext>
                </a:extLst>
              </p:cNvPr>
              <p:cNvSpPr/>
              <p:nvPr/>
            </p:nvSpPr>
            <p:spPr>
              <a:xfrm>
                <a:off x="316491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6" name="Google Shape;80;p2">
                <a:extLst>
                  <a:ext uri="{FF2B5EF4-FFF2-40B4-BE49-F238E27FC236}">
                    <a16:creationId xmlns:a16="http://schemas.microsoft.com/office/drawing/2014/main" id="{1D655ABB-4C3F-B300-B7D5-BE0FFDA09F91}"/>
                  </a:ext>
                </a:extLst>
              </p:cNvPr>
              <p:cNvSpPr/>
              <p:nvPr/>
            </p:nvSpPr>
            <p:spPr>
              <a:xfrm>
                <a:off x="3173425" y="2110779"/>
                <a:ext cx="6000" cy="852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77" name="Google Shape;81;p2">
                <a:extLst>
                  <a:ext uri="{FF2B5EF4-FFF2-40B4-BE49-F238E27FC236}">
                    <a16:creationId xmlns:a16="http://schemas.microsoft.com/office/drawing/2014/main" id="{4264EB7B-7424-CA14-5D93-265B678C47A9}"/>
                  </a:ext>
                </a:extLst>
              </p:cNvPr>
              <p:cNvSpPr/>
              <p:nvPr/>
            </p:nvSpPr>
            <p:spPr>
              <a:xfrm>
                <a:off x="3093995" y="2110779"/>
                <a:ext cx="85200" cy="60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238" name="Google Shape;82;p2">
              <a:extLst>
                <a:ext uri="{FF2B5EF4-FFF2-40B4-BE49-F238E27FC236}">
                  <a16:creationId xmlns:a16="http://schemas.microsoft.com/office/drawing/2014/main" id="{725AD6AD-BC63-9DFF-DE32-DAF51B62E478}"/>
                </a:ext>
              </a:extLst>
            </p:cNvPr>
            <p:cNvGrpSpPr/>
            <p:nvPr/>
          </p:nvGrpSpPr>
          <p:grpSpPr>
            <a:xfrm>
              <a:off x="7689765" y="311026"/>
              <a:ext cx="1031256" cy="1504764"/>
              <a:chOff x="2712001" y="2082563"/>
              <a:chExt cx="252412" cy="368300"/>
            </a:xfrm>
          </p:grpSpPr>
          <p:sp>
            <p:nvSpPr>
              <p:cNvPr id="2239" name="Google Shape;83;p2">
                <a:extLst>
                  <a:ext uri="{FF2B5EF4-FFF2-40B4-BE49-F238E27FC236}">
                    <a16:creationId xmlns:a16="http://schemas.microsoft.com/office/drawing/2014/main" id="{45CD15AF-520C-BBF7-EE6E-CB325FB46864}"/>
                  </a:ext>
                </a:extLst>
              </p:cNvPr>
              <p:cNvSpPr/>
              <p:nvPr/>
            </p:nvSpPr>
            <p:spPr>
              <a:xfrm>
                <a:off x="2832651" y="2349263"/>
                <a:ext cx="9600" cy="237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0" name="Google Shape;84;p2">
                <a:extLst>
                  <a:ext uri="{FF2B5EF4-FFF2-40B4-BE49-F238E27FC236}">
                    <a16:creationId xmlns:a16="http://schemas.microsoft.com/office/drawing/2014/main" id="{9F9CF242-34B4-17CC-AAC8-DEB783A52AA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1" name="Google Shape;85;p2">
                <a:extLst>
                  <a:ext uri="{FF2B5EF4-FFF2-40B4-BE49-F238E27FC236}">
                    <a16:creationId xmlns:a16="http://schemas.microsoft.com/office/drawing/2014/main" id="{34C0FCE4-96CB-5E95-79C2-767978275F3A}"/>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2" name="Google Shape;86;p2">
                <a:extLst>
                  <a:ext uri="{FF2B5EF4-FFF2-40B4-BE49-F238E27FC236}">
                    <a16:creationId xmlns:a16="http://schemas.microsoft.com/office/drawing/2014/main" id="{9F233030-9D39-94C5-320C-7F7E16B56ABE}"/>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3" name="Google Shape;54;p2">
                <a:extLst>
                  <a:ext uri="{FF2B5EF4-FFF2-40B4-BE49-F238E27FC236}">
                    <a16:creationId xmlns:a16="http://schemas.microsoft.com/office/drawing/2014/main" id="{0E8501A6-97AD-5D94-187C-CFA7B6BED0EE}"/>
                  </a:ext>
                </a:extLst>
              </p:cNvPr>
              <p:cNvSpPr/>
              <p:nvPr/>
            </p:nvSpPr>
            <p:spPr>
              <a:xfrm>
                <a:off x="2831063" y="2082563"/>
                <a:ext cx="12600" cy="31800"/>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4" name="Google Shape;87;p2">
                <a:extLst>
                  <a:ext uri="{FF2B5EF4-FFF2-40B4-BE49-F238E27FC236}">
                    <a16:creationId xmlns:a16="http://schemas.microsoft.com/office/drawing/2014/main" id="{FFCC3082-B594-8F9F-3CFB-5B04E4C318F2}"/>
                  </a:ext>
                </a:extLst>
              </p:cNvPr>
              <p:cNvSpPr/>
              <p:nvPr/>
            </p:nvSpPr>
            <p:spPr>
              <a:xfrm>
                <a:off x="2829476" y="2363551"/>
                <a:ext cx="17400" cy="19200"/>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5" name="Google Shape;88;p2">
                <a:extLst>
                  <a:ext uri="{FF2B5EF4-FFF2-40B4-BE49-F238E27FC236}">
                    <a16:creationId xmlns:a16="http://schemas.microsoft.com/office/drawing/2014/main" id="{77B6BBA5-946F-C0EF-981A-5F177A922886}"/>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6" name="Google Shape;89;p2">
                <a:extLst>
                  <a:ext uri="{FF2B5EF4-FFF2-40B4-BE49-F238E27FC236}">
                    <a16:creationId xmlns:a16="http://schemas.microsoft.com/office/drawing/2014/main" id="{68771863-E3D8-597A-9CCE-11C1627092D3}"/>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7" name="Google Shape;90;p2">
                <a:extLst>
                  <a:ext uri="{FF2B5EF4-FFF2-40B4-BE49-F238E27FC236}">
                    <a16:creationId xmlns:a16="http://schemas.microsoft.com/office/drawing/2014/main" id="{DA3D6459-6CDD-C269-FB7F-70B6ECF2EDAF}"/>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8" name="Google Shape;91;p2">
                <a:extLst>
                  <a:ext uri="{FF2B5EF4-FFF2-40B4-BE49-F238E27FC236}">
                    <a16:creationId xmlns:a16="http://schemas.microsoft.com/office/drawing/2014/main" id="{CC8522C3-AC92-A59B-BEB1-09CAA8255D6A}"/>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49" name="Google Shape;92;p2">
                <a:extLst>
                  <a:ext uri="{FF2B5EF4-FFF2-40B4-BE49-F238E27FC236}">
                    <a16:creationId xmlns:a16="http://schemas.microsoft.com/office/drawing/2014/main" id="{B5D336B5-FC51-C1F4-9737-9B29329445EB}"/>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0" name="Google Shape;93;p2">
                <a:extLst>
                  <a:ext uri="{FF2B5EF4-FFF2-40B4-BE49-F238E27FC236}">
                    <a16:creationId xmlns:a16="http://schemas.microsoft.com/office/drawing/2014/main" id="{7DC52445-CD5D-5B19-323F-A910826BF2C8}"/>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1" name="Google Shape;94;p2">
                <a:extLst>
                  <a:ext uri="{FF2B5EF4-FFF2-40B4-BE49-F238E27FC236}">
                    <a16:creationId xmlns:a16="http://schemas.microsoft.com/office/drawing/2014/main" id="{74DC0254-C178-8E89-7156-E404EC3A2AD4}"/>
                  </a:ext>
                </a:extLst>
              </p:cNvPr>
              <p:cNvSpPr/>
              <p:nvPr/>
            </p:nvSpPr>
            <p:spPr>
              <a:xfrm>
                <a:off x="2799313" y="2336563"/>
                <a:ext cx="762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52" name="Google Shape;95;p2">
                <a:extLst>
                  <a:ext uri="{FF2B5EF4-FFF2-40B4-BE49-F238E27FC236}">
                    <a16:creationId xmlns:a16="http://schemas.microsoft.com/office/drawing/2014/main" id="{A3E8E2EF-19B7-AA4F-92C9-74975DE87968}"/>
                  </a:ext>
                </a:extLst>
              </p:cNvPr>
              <p:cNvSpPr/>
              <p:nvPr/>
            </p:nvSpPr>
            <p:spPr>
              <a:xfrm>
                <a:off x="2791376" y="2111138"/>
                <a:ext cx="93600" cy="126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nvGrpSpPr>
          <p:cNvPr id="2287" name="Google Shape;430;p9">
            <a:extLst>
              <a:ext uri="{FF2B5EF4-FFF2-40B4-BE49-F238E27FC236}">
                <a16:creationId xmlns:a16="http://schemas.microsoft.com/office/drawing/2014/main" id="{6E28D587-905F-4AEA-1565-B6521B76AF56}"/>
              </a:ext>
            </a:extLst>
          </p:cNvPr>
          <p:cNvGrpSpPr/>
          <p:nvPr/>
        </p:nvGrpSpPr>
        <p:grpSpPr>
          <a:xfrm>
            <a:off x="11215862" y="5747900"/>
            <a:ext cx="1057093" cy="1148788"/>
            <a:chOff x="7438974" y="1927900"/>
            <a:chExt cx="1084200" cy="1115750"/>
          </a:xfrm>
        </p:grpSpPr>
        <p:sp>
          <p:nvSpPr>
            <p:cNvPr id="2288" name="Google Shape;431;p9">
              <a:extLst>
                <a:ext uri="{FF2B5EF4-FFF2-40B4-BE49-F238E27FC236}">
                  <a16:creationId xmlns:a16="http://schemas.microsoft.com/office/drawing/2014/main" id="{0794D185-B236-7B75-B42C-6C3282D730A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89" name="Google Shape;432;p9">
              <a:extLst>
                <a:ext uri="{FF2B5EF4-FFF2-40B4-BE49-F238E27FC236}">
                  <a16:creationId xmlns:a16="http://schemas.microsoft.com/office/drawing/2014/main" id="{DF66D607-DB3F-7D9B-6547-1E123461B6CC}"/>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0" name="Google Shape;433;p9">
              <a:extLst>
                <a:ext uri="{FF2B5EF4-FFF2-40B4-BE49-F238E27FC236}">
                  <a16:creationId xmlns:a16="http://schemas.microsoft.com/office/drawing/2014/main" id="{74F88CF1-20D8-DDE2-D328-C8D8941A2F97}"/>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1" name="Google Shape;434;p9">
              <a:extLst>
                <a:ext uri="{FF2B5EF4-FFF2-40B4-BE49-F238E27FC236}">
                  <a16:creationId xmlns:a16="http://schemas.microsoft.com/office/drawing/2014/main" id="{BAD4A010-EADF-921E-3FD6-14AB9D1DF772}"/>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2" name="Google Shape;435;p9">
              <a:extLst>
                <a:ext uri="{FF2B5EF4-FFF2-40B4-BE49-F238E27FC236}">
                  <a16:creationId xmlns:a16="http://schemas.microsoft.com/office/drawing/2014/main" id="{29AD62B4-978F-0818-BB7C-A09907E020AC}"/>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293" name="Google Shape;436;p9">
              <a:extLst>
                <a:ext uri="{FF2B5EF4-FFF2-40B4-BE49-F238E27FC236}">
                  <a16:creationId xmlns:a16="http://schemas.microsoft.com/office/drawing/2014/main" id="{64B74F3D-DD00-BFE5-C43E-5F7E9BA2AA4D}"/>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4" name="Google Shape;437;p9">
              <a:extLst>
                <a:ext uri="{FF2B5EF4-FFF2-40B4-BE49-F238E27FC236}">
                  <a16:creationId xmlns:a16="http://schemas.microsoft.com/office/drawing/2014/main" id="{9D09FC55-04F2-5C03-53CA-01B77E671B8F}"/>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95" name="Google Shape;438;p9">
              <a:extLst>
                <a:ext uri="{FF2B5EF4-FFF2-40B4-BE49-F238E27FC236}">
                  <a16:creationId xmlns:a16="http://schemas.microsoft.com/office/drawing/2014/main" id="{ACFC4703-E259-E621-72C9-09A18CCCC406}"/>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2305" name="Picture 2304">
            <a:extLst>
              <a:ext uri="{FF2B5EF4-FFF2-40B4-BE49-F238E27FC236}">
                <a16:creationId xmlns:a16="http://schemas.microsoft.com/office/drawing/2014/main" id="{11C9A3B2-F6B4-79A2-AEB9-FD92DA7ECACA}"/>
              </a:ext>
            </a:extLst>
          </p:cNvPr>
          <p:cNvPicPr>
            <a:picLocks noChangeAspect="1"/>
          </p:cNvPicPr>
          <p:nvPr/>
        </p:nvPicPr>
        <p:blipFill rotWithShape="1">
          <a:blip r:embed="rId4">
            <a:clrChange>
              <a:clrFrom>
                <a:srgbClr val="FFFFFF"/>
              </a:clrFrom>
              <a:clrTo>
                <a:srgbClr val="FFFFFF">
                  <a:alpha val="0"/>
                </a:srgbClr>
              </a:clrTo>
            </a:clrChange>
          </a:blip>
          <a:srcRect l="32447" t="632"/>
          <a:stretch/>
        </p:blipFill>
        <p:spPr>
          <a:xfrm>
            <a:off x="665265" y="-92764"/>
            <a:ext cx="9648921" cy="7984965"/>
          </a:xfrm>
          <a:prstGeom prst="rect">
            <a:avLst/>
          </a:prstGeom>
        </p:spPr>
      </p:pic>
      <p:grpSp>
        <p:nvGrpSpPr>
          <p:cNvPr id="2306" name="Google Shape;430;p9">
            <a:extLst>
              <a:ext uri="{FF2B5EF4-FFF2-40B4-BE49-F238E27FC236}">
                <a16:creationId xmlns:a16="http://schemas.microsoft.com/office/drawing/2014/main" id="{A8799264-F726-9E66-11C6-AB2B1EC2E28C}"/>
              </a:ext>
            </a:extLst>
          </p:cNvPr>
          <p:cNvGrpSpPr/>
          <p:nvPr/>
        </p:nvGrpSpPr>
        <p:grpSpPr>
          <a:xfrm flipH="1">
            <a:off x="-79097" y="5442898"/>
            <a:ext cx="1375055" cy="1415068"/>
            <a:chOff x="7438974" y="1927900"/>
            <a:chExt cx="1084200" cy="1115750"/>
          </a:xfrm>
        </p:grpSpPr>
        <p:sp>
          <p:nvSpPr>
            <p:cNvPr id="2307" name="Google Shape;431;p9">
              <a:extLst>
                <a:ext uri="{FF2B5EF4-FFF2-40B4-BE49-F238E27FC236}">
                  <a16:creationId xmlns:a16="http://schemas.microsoft.com/office/drawing/2014/main" id="{591BE816-22EA-69FF-A5B4-F69482A3CE04}"/>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08" name="Google Shape;432;p9">
              <a:extLst>
                <a:ext uri="{FF2B5EF4-FFF2-40B4-BE49-F238E27FC236}">
                  <a16:creationId xmlns:a16="http://schemas.microsoft.com/office/drawing/2014/main" id="{8509AE5F-7531-1D70-31A5-621EBCB25A9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09" name="Google Shape;433;p9">
              <a:extLst>
                <a:ext uri="{FF2B5EF4-FFF2-40B4-BE49-F238E27FC236}">
                  <a16:creationId xmlns:a16="http://schemas.microsoft.com/office/drawing/2014/main" id="{5F4B6880-2D40-1AA6-AFDD-E86715742CB7}"/>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10" name="Google Shape;434;p9">
              <a:extLst>
                <a:ext uri="{FF2B5EF4-FFF2-40B4-BE49-F238E27FC236}">
                  <a16:creationId xmlns:a16="http://schemas.microsoft.com/office/drawing/2014/main" id="{79DC76ED-9C85-3348-9400-805B99EEEE84}"/>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11" name="Google Shape;435;p9">
              <a:extLst>
                <a:ext uri="{FF2B5EF4-FFF2-40B4-BE49-F238E27FC236}">
                  <a16:creationId xmlns:a16="http://schemas.microsoft.com/office/drawing/2014/main" id="{B64209D0-2381-3033-6EFB-FA531D4E3436}"/>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12" name="Google Shape;436;p9">
              <a:extLst>
                <a:ext uri="{FF2B5EF4-FFF2-40B4-BE49-F238E27FC236}">
                  <a16:creationId xmlns:a16="http://schemas.microsoft.com/office/drawing/2014/main" id="{E1ABD174-6720-CD0D-A4EF-E8F8ADE553BC}"/>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13" name="Google Shape;437;p9">
              <a:extLst>
                <a:ext uri="{FF2B5EF4-FFF2-40B4-BE49-F238E27FC236}">
                  <a16:creationId xmlns:a16="http://schemas.microsoft.com/office/drawing/2014/main" id="{8C659C46-DEC9-178C-0D21-B3ACA117C764}"/>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14" name="Google Shape;438;p9">
              <a:extLst>
                <a:ext uri="{FF2B5EF4-FFF2-40B4-BE49-F238E27FC236}">
                  <a16:creationId xmlns:a16="http://schemas.microsoft.com/office/drawing/2014/main" id="{838F3D9D-5295-77F2-A4AB-E2325884F87C}"/>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33"/>
                                        </p:tgtEl>
                                        <p:attrNameLst>
                                          <p:attrName>style.visibility</p:attrName>
                                        </p:attrNameLst>
                                      </p:cBhvr>
                                      <p:to>
                                        <p:strVal val="visible"/>
                                      </p:to>
                                    </p:set>
                                    <p:animEffect transition="in" filter="barn(inVertical)">
                                      <p:cBhvr>
                                        <p:cTn id="7" dur="500"/>
                                        <p:tgtEl>
                                          <p:spTgt spid="2233"/>
                                        </p:tgtEl>
                                      </p:cBhvr>
                                    </p:animEffect>
                                  </p:childTnLst>
                                </p:cTn>
                              </p:par>
                              <p:par>
                                <p:cTn id="8" presetID="16" presetClass="entr" presetSubtype="21" fill="hold" nodeType="withEffect">
                                  <p:stCondLst>
                                    <p:cond delay="0"/>
                                  </p:stCondLst>
                                  <p:childTnLst>
                                    <p:set>
                                      <p:cBhvr>
                                        <p:cTn id="9" dur="1" fill="hold">
                                          <p:stCondLst>
                                            <p:cond delay="0"/>
                                          </p:stCondLst>
                                        </p:cTn>
                                        <p:tgtEl>
                                          <p:spTgt spid="2231"/>
                                        </p:tgtEl>
                                        <p:attrNameLst>
                                          <p:attrName>style.visibility</p:attrName>
                                        </p:attrNameLst>
                                      </p:cBhvr>
                                      <p:to>
                                        <p:strVal val="visible"/>
                                      </p:to>
                                    </p:set>
                                    <p:animEffect transition="in" filter="barn(inVertical)">
                                      <p:cBhvr>
                                        <p:cTn id="10" dur="500"/>
                                        <p:tgtEl>
                                          <p:spTgt spid="223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05"/>
                                        </p:tgtEl>
                                        <p:attrNameLst>
                                          <p:attrName>style.visibility</p:attrName>
                                        </p:attrNameLst>
                                      </p:cBhvr>
                                      <p:to>
                                        <p:strVal val="visible"/>
                                      </p:to>
                                    </p:set>
                                    <p:anim calcmode="lin" valueType="num">
                                      <p:cBhvr additive="base">
                                        <p:cTn id="19" dur="500" fill="hold"/>
                                        <p:tgtEl>
                                          <p:spTgt spid="2305"/>
                                        </p:tgtEl>
                                        <p:attrNameLst>
                                          <p:attrName>ppt_x</p:attrName>
                                        </p:attrNameLst>
                                      </p:cBhvr>
                                      <p:tavLst>
                                        <p:tav tm="0">
                                          <p:val>
                                            <p:strVal val="#ppt_x"/>
                                          </p:val>
                                        </p:tav>
                                        <p:tav tm="100000">
                                          <p:val>
                                            <p:strVal val="#ppt_x"/>
                                          </p:val>
                                        </p:tav>
                                      </p:tavLst>
                                    </p:anim>
                                    <p:anim calcmode="lin" valueType="num">
                                      <p:cBhvr additive="base">
                                        <p:cTn id="20" dur="500" fill="hold"/>
                                        <p:tgtEl>
                                          <p:spTgt spid="2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CEF528-3A70-7C15-9509-21B1A5DC28FE}"/>
              </a:ext>
            </a:extLst>
          </p:cNvPr>
          <p:cNvPicPr>
            <a:picLocks noChangeAspect="1"/>
          </p:cNvPicPr>
          <p:nvPr/>
        </p:nvPicPr>
        <p:blipFill rotWithShape="1">
          <a:blip r:embed="rId2">
            <a:extLst>
              <a:ext uri="{28A0092B-C50C-407E-A947-70E740481C1C}">
                <a14:useLocalDpi xmlns:a14="http://schemas.microsoft.com/office/drawing/2010/main" val="0"/>
              </a:ext>
            </a:extLst>
          </a:blip>
          <a:srcRect l="16953" r="27428"/>
          <a:stretch/>
        </p:blipFill>
        <p:spPr>
          <a:xfrm>
            <a:off x="8483600" y="0"/>
            <a:ext cx="3708400" cy="6858000"/>
          </a:xfrm>
          <a:prstGeom prst="round2SameRect">
            <a:avLst>
              <a:gd name="adj1" fmla="val 27042"/>
              <a:gd name="adj2" fmla="val 0"/>
            </a:avLst>
          </a:prstGeom>
        </p:spPr>
      </p:pic>
      <p:pic>
        <p:nvPicPr>
          <p:cNvPr id="33" name="Picture 32">
            <a:extLst>
              <a:ext uri="{FF2B5EF4-FFF2-40B4-BE49-F238E27FC236}">
                <a16:creationId xmlns:a16="http://schemas.microsoft.com/office/drawing/2014/main" id="{A6D70373-AB40-A82E-9CB4-4BDA0094FA0C}"/>
              </a:ext>
            </a:extLst>
          </p:cNvPr>
          <p:cNvPicPr>
            <a:picLocks noChangeAspect="1"/>
          </p:cNvPicPr>
          <p:nvPr/>
        </p:nvPicPr>
        <p:blipFill>
          <a:blip r:embed="rId3">
            <a:extLst>
              <a:ext uri="{28A0092B-C50C-407E-A947-70E740481C1C}">
                <a14:useLocalDpi xmlns:a14="http://schemas.microsoft.com/office/drawing/2010/main" val="0"/>
              </a:ext>
            </a:extLst>
          </a:blip>
          <a:srcRect l="31975" r="31975"/>
          <a:stretch/>
        </p:blipFill>
        <p:spPr>
          <a:xfrm>
            <a:off x="5905500" y="3276600"/>
            <a:ext cx="2489200" cy="3581399"/>
          </a:xfrm>
          <a:prstGeom prst="round2SameRect">
            <a:avLst>
              <a:gd name="adj1" fmla="val 27042"/>
              <a:gd name="adj2" fmla="val 0"/>
            </a:avLst>
          </a:prstGeom>
        </p:spPr>
      </p:pic>
      <p:grpSp>
        <p:nvGrpSpPr>
          <p:cNvPr id="34" name="Google Shape;1225;p41">
            <a:extLst>
              <a:ext uri="{FF2B5EF4-FFF2-40B4-BE49-F238E27FC236}">
                <a16:creationId xmlns:a16="http://schemas.microsoft.com/office/drawing/2014/main" id="{5975B209-A8E7-3F80-E8CC-365993F75ECF}"/>
              </a:ext>
            </a:extLst>
          </p:cNvPr>
          <p:cNvGrpSpPr/>
          <p:nvPr/>
        </p:nvGrpSpPr>
        <p:grpSpPr>
          <a:xfrm>
            <a:off x="2039955" y="239701"/>
            <a:ext cx="1678577" cy="1628862"/>
            <a:chOff x="6351724" y="1733334"/>
            <a:chExt cx="1168679" cy="1216176"/>
          </a:xfrm>
        </p:grpSpPr>
        <p:sp>
          <p:nvSpPr>
            <p:cNvPr id="35" name="Google Shape;1226;p41">
              <a:extLst>
                <a:ext uri="{FF2B5EF4-FFF2-40B4-BE49-F238E27FC236}">
                  <a16:creationId xmlns:a16="http://schemas.microsoft.com/office/drawing/2014/main" id="{75A10E8F-D6BA-1C0C-B501-B8939FC7481D}"/>
                </a:ext>
              </a:extLst>
            </p:cNvPr>
            <p:cNvSpPr/>
            <p:nvPr/>
          </p:nvSpPr>
          <p:spPr>
            <a:xfrm>
              <a:off x="6351724" y="1733334"/>
              <a:ext cx="1168668" cy="1216176"/>
            </a:xfrm>
            <a:custGeom>
              <a:avLst/>
              <a:gdLst/>
              <a:ahLst/>
              <a:cxnLst/>
              <a:rect l="l" t="t" r="r" b="b"/>
              <a:pathLst>
                <a:path w="29987" h="31204" extrusionOk="0">
                  <a:moveTo>
                    <a:pt x="15161" y="1"/>
                  </a:moveTo>
                  <a:cubicBezTo>
                    <a:pt x="15161" y="1"/>
                    <a:pt x="15160" y="1"/>
                    <a:pt x="15159" y="1"/>
                  </a:cubicBezTo>
                  <a:cubicBezTo>
                    <a:pt x="14427" y="1"/>
                    <a:pt x="14034" y="3061"/>
                    <a:pt x="10996" y="4420"/>
                  </a:cubicBezTo>
                  <a:cubicBezTo>
                    <a:pt x="10470" y="4656"/>
                    <a:pt x="9918" y="4748"/>
                    <a:pt x="9370" y="4748"/>
                  </a:cubicBezTo>
                  <a:cubicBezTo>
                    <a:pt x="8418" y="4748"/>
                    <a:pt x="7475" y="4473"/>
                    <a:pt x="6686" y="4198"/>
                  </a:cubicBezTo>
                  <a:cubicBezTo>
                    <a:pt x="5891" y="3925"/>
                    <a:pt x="5246" y="3649"/>
                    <a:pt x="4899" y="3649"/>
                  </a:cubicBezTo>
                  <a:cubicBezTo>
                    <a:pt x="4803" y="3649"/>
                    <a:pt x="4729" y="3670"/>
                    <a:pt x="4682" y="3719"/>
                  </a:cubicBezTo>
                  <a:cubicBezTo>
                    <a:pt x="4208" y="4215"/>
                    <a:pt x="5739" y="6288"/>
                    <a:pt x="4208" y="9308"/>
                  </a:cubicBezTo>
                  <a:cubicBezTo>
                    <a:pt x="3054" y="11585"/>
                    <a:pt x="286" y="11197"/>
                    <a:pt x="143" y="11991"/>
                  </a:cubicBezTo>
                  <a:cubicBezTo>
                    <a:pt x="0" y="12773"/>
                    <a:pt x="2398" y="13738"/>
                    <a:pt x="2758" y="16805"/>
                  </a:cubicBezTo>
                  <a:cubicBezTo>
                    <a:pt x="3220" y="20755"/>
                    <a:pt x="274" y="21988"/>
                    <a:pt x="485" y="22776"/>
                  </a:cubicBezTo>
                  <a:cubicBezTo>
                    <a:pt x="656" y="23404"/>
                    <a:pt x="4020" y="22834"/>
                    <a:pt x="5767" y="24649"/>
                  </a:cubicBezTo>
                  <a:cubicBezTo>
                    <a:pt x="7515" y="26465"/>
                    <a:pt x="6424" y="30089"/>
                    <a:pt x="7086" y="30466"/>
                  </a:cubicBezTo>
                  <a:cubicBezTo>
                    <a:pt x="7104" y="30476"/>
                    <a:pt x="7124" y="30481"/>
                    <a:pt x="7146" y="30481"/>
                  </a:cubicBezTo>
                  <a:cubicBezTo>
                    <a:pt x="7693" y="30481"/>
                    <a:pt x="9370" y="27406"/>
                    <a:pt x="12498" y="27406"/>
                  </a:cubicBezTo>
                  <a:cubicBezTo>
                    <a:pt x="16260" y="27406"/>
                    <a:pt x="17086" y="31204"/>
                    <a:pt x="17821" y="31204"/>
                  </a:cubicBezTo>
                  <a:cubicBezTo>
                    <a:pt x="17837" y="31204"/>
                    <a:pt x="17854" y="31202"/>
                    <a:pt x="17871" y="31198"/>
                  </a:cubicBezTo>
                  <a:cubicBezTo>
                    <a:pt x="18538" y="31043"/>
                    <a:pt x="18293" y="28057"/>
                    <a:pt x="21183" y="25830"/>
                  </a:cubicBezTo>
                  <a:cubicBezTo>
                    <a:pt x="22478" y="24831"/>
                    <a:pt x="23637" y="24592"/>
                    <a:pt x="24571" y="24592"/>
                  </a:cubicBezTo>
                  <a:cubicBezTo>
                    <a:pt x="25004" y="24592"/>
                    <a:pt x="25388" y="24644"/>
                    <a:pt x="25716" y="24694"/>
                  </a:cubicBezTo>
                  <a:cubicBezTo>
                    <a:pt x="26044" y="24747"/>
                    <a:pt x="26315" y="24799"/>
                    <a:pt x="26518" y="24799"/>
                  </a:cubicBezTo>
                  <a:cubicBezTo>
                    <a:pt x="26694" y="24799"/>
                    <a:pt x="26820" y="24760"/>
                    <a:pt x="26891" y="24649"/>
                  </a:cubicBezTo>
                  <a:cubicBezTo>
                    <a:pt x="27308" y="24020"/>
                    <a:pt x="26013" y="21337"/>
                    <a:pt x="26641" y="18579"/>
                  </a:cubicBezTo>
                  <a:cubicBezTo>
                    <a:pt x="27257" y="15856"/>
                    <a:pt x="29987" y="14971"/>
                    <a:pt x="29987" y="14201"/>
                  </a:cubicBezTo>
                  <a:cubicBezTo>
                    <a:pt x="29987" y="13184"/>
                    <a:pt x="27091" y="13310"/>
                    <a:pt x="25470" y="10244"/>
                  </a:cubicBezTo>
                  <a:cubicBezTo>
                    <a:pt x="23980" y="7429"/>
                    <a:pt x="25157" y="4409"/>
                    <a:pt x="24722" y="3958"/>
                  </a:cubicBezTo>
                  <a:cubicBezTo>
                    <a:pt x="24674" y="3909"/>
                    <a:pt x="24574" y="3891"/>
                    <a:pt x="24428" y="3891"/>
                  </a:cubicBezTo>
                  <a:cubicBezTo>
                    <a:pt x="24248" y="3891"/>
                    <a:pt x="23998" y="3918"/>
                    <a:pt x="23684" y="3946"/>
                  </a:cubicBezTo>
                  <a:cubicBezTo>
                    <a:pt x="23367" y="3973"/>
                    <a:pt x="22987" y="4000"/>
                    <a:pt x="22551" y="4000"/>
                  </a:cubicBezTo>
                  <a:cubicBezTo>
                    <a:pt x="21697" y="4000"/>
                    <a:pt x="20627" y="3898"/>
                    <a:pt x="19395" y="3501"/>
                  </a:cubicBezTo>
                  <a:cubicBezTo>
                    <a:pt x="16356" y="2508"/>
                    <a:pt x="15833" y="1"/>
                    <a:pt x="15161" y="1"/>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227;p41">
              <a:extLst>
                <a:ext uri="{FF2B5EF4-FFF2-40B4-BE49-F238E27FC236}">
                  <a16:creationId xmlns:a16="http://schemas.microsoft.com/office/drawing/2014/main" id="{1B4FFE2D-5314-070B-69A1-69B83226F1E9}"/>
                </a:ext>
              </a:extLst>
            </p:cNvPr>
            <p:cNvSpPr/>
            <p:nvPr/>
          </p:nvSpPr>
          <p:spPr>
            <a:xfrm>
              <a:off x="6699993" y="1905993"/>
              <a:ext cx="477257" cy="871286"/>
            </a:xfrm>
            <a:custGeom>
              <a:avLst/>
              <a:gdLst/>
              <a:ahLst/>
              <a:cxnLst/>
              <a:rect l="l" t="t" r="r" b="b"/>
              <a:pathLst>
                <a:path w="12246" h="22355" extrusionOk="0">
                  <a:moveTo>
                    <a:pt x="2037" y="0"/>
                  </a:moveTo>
                  <a:lnTo>
                    <a:pt x="2037" y="0"/>
                  </a:lnTo>
                  <a:cubicBezTo>
                    <a:pt x="1520" y="227"/>
                    <a:pt x="981" y="316"/>
                    <a:pt x="437" y="316"/>
                  </a:cubicBezTo>
                  <a:lnTo>
                    <a:pt x="437" y="316"/>
                  </a:lnTo>
                  <a:cubicBezTo>
                    <a:pt x="292" y="316"/>
                    <a:pt x="145" y="309"/>
                    <a:pt x="0" y="299"/>
                  </a:cubicBezTo>
                  <a:lnTo>
                    <a:pt x="0" y="299"/>
                  </a:lnTo>
                  <a:cubicBezTo>
                    <a:pt x="146" y="310"/>
                    <a:pt x="293" y="316"/>
                    <a:pt x="434" y="316"/>
                  </a:cubicBezTo>
                  <a:cubicBezTo>
                    <a:pt x="435" y="316"/>
                    <a:pt x="436" y="316"/>
                    <a:pt x="437" y="316"/>
                  </a:cubicBezTo>
                  <a:lnTo>
                    <a:pt x="437" y="316"/>
                  </a:lnTo>
                  <a:cubicBezTo>
                    <a:pt x="438" y="316"/>
                    <a:pt x="438" y="316"/>
                    <a:pt x="439" y="316"/>
                  </a:cubicBezTo>
                  <a:cubicBezTo>
                    <a:pt x="979" y="316"/>
                    <a:pt x="1520" y="227"/>
                    <a:pt x="2037" y="0"/>
                  </a:cubicBezTo>
                  <a:close/>
                  <a:moveTo>
                    <a:pt x="12246" y="21401"/>
                  </a:moveTo>
                  <a:cubicBezTo>
                    <a:pt x="11846" y="21709"/>
                    <a:pt x="11509" y="22028"/>
                    <a:pt x="11225" y="22349"/>
                  </a:cubicBezTo>
                  <a:lnTo>
                    <a:pt x="11225" y="22354"/>
                  </a:lnTo>
                  <a:cubicBezTo>
                    <a:pt x="11515" y="22028"/>
                    <a:pt x="11846" y="21709"/>
                    <a:pt x="12246" y="21401"/>
                  </a:cubicBezTo>
                  <a:close/>
                </a:path>
              </a:pathLst>
            </a:custGeom>
            <a:solidFill>
              <a:srgbClr val="FCDDD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228;p41">
              <a:extLst>
                <a:ext uri="{FF2B5EF4-FFF2-40B4-BE49-F238E27FC236}">
                  <a16:creationId xmlns:a16="http://schemas.microsoft.com/office/drawing/2014/main" id="{0C305EF2-E84D-BB6B-CD2D-B4FF80B941BC}"/>
                </a:ext>
              </a:extLst>
            </p:cNvPr>
            <p:cNvSpPr/>
            <p:nvPr/>
          </p:nvSpPr>
          <p:spPr>
            <a:xfrm>
              <a:off x="6699720" y="1733373"/>
              <a:ext cx="820683" cy="1043673"/>
            </a:xfrm>
            <a:custGeom>
              <a:avLst/>
              <a:gdLst/>
              <a:ahLst/>
              <a:cxnLst/>
              <a:rect l="l" t="t" r="r" b="b"/>
              <a:pathLst>
                <a:path w="21058" h="26778" extrusionOk="0">
                  <a:moveTo>
                    <a:pt x="6230" y="0"/>
                  </a:moveTo>
                  <a:cubicBezTo>
                    <a:pt x="5498" y="0"/>
                    <a:pt x="5105" y="3060"/>
                    <a:pt x="2067" y="4419"/>
                  </a:cubicBezTo>
                  <a:cubicBezTo>
                    <a:pt x="1543" y="4653"/>
                    <a:pt x="994" y="4745"/>
                    <a:pt x="441" y="4745"/>
                  </a:cubicBezTo>
                  <a:cubicBezTo>
                    <a:pt x="298" y="4745"/>
                    <a:pt x="149" y="4738"/>
                    <a:pt x="1" y="4727"/>
                  </a:cubicBezTo>
                  <a:lnTo>
                    <a:pt x="1" y="4727"/>
                  </a:lnTo>
                  <a:cubicBezTo>
                    <a:pt x="600" y="5407"/>
                    <a:pt x="1189" y="6098"/>
                    <a:pt x="1759" y="6806"/>
                  </a:cubicBezTo>
                  <a:cubicBezTo>
                    <a:pt x="2924" y="6177"/>
                    <a:pt x="4225" y="5795"/>
                    <a:pt x="5614" y="5726"/>
                  </a:cubicBezTo>
                  <a:cubicBezTo>
                    <a:pt x="5767" y="5721"/>
                    <a:pt x="5922" y="5715"/>
                    <a:pt x="6081" y="5715"/>
                  </a:cubicBezTo>
                  <a:cubicBezTo>
                    <a:pt x="11277" y="5715"/>
                    <a:pt x="15490" y="10100"/>
                    <a:pt x="15490" y="15507"/>
                  </a:cubicBezTo>
                  <a:lnTo>
                    <a:pt x="15490" y="15518"/>
                  </a:lnTo>
                  <a:lnTo>
                    <a:pt x="15490" y="15524"/>
                  </a:lnTo>
                  <a:lnTo>
                    <a:pt x="15490" y="15536"/>
                  </a:lnTo>
                  <a:lnTo>
                    <a:pt x="15490" y="15552"/>
                  </a:lnTo>
                  <a:lnTo>
                    <a:pt x="15490" y="15563"/>
                  </a:lnTo>
                  <a:lnTo>
                    <a:pt x="15490" y="15570"/>
                  </a:lnTo>
                  <a:lnTo>
                    <a:pt x="15490" y="15581"/>
                  </a:lnTo>
                  <a:lnTo>
                    <a:pt x="15490" y="15587"/>
                  </a:lnTo>
                  <a:lnTo>
                    <a:pt x="15490" y="15592"/>
                  </a:lnTo>
                  <a:lnTo>
                    <a:pt x="15490" y="15598"/>
                  </a:lnTo>
                  <a:lnTo>
                    <a:pt x="15490" y="15616"/>
                  </a:lnTo>
                  <a:lnTo>
                    <a:pt x="15490" y="15621"/>
                  </a:lnTo>
                  <a:lnTo>
                    <a:pt x="15490" y="15626"/>
                  </a:lnTo>
                  <a:lnTo>
                    <a:pt x="15490" y="15632"/>
                  </a:lnTo>
                  <a:lnTo>
                    <a:pt x="15490" y="15639"/>
                  </a:lnTo>
                  <a:lnTo>
                    <a:pt x="15490" y="15673"/>
                  </a:lnTo>
                  <a:lnTo>
                    <a:pt x="15490" y="15684"/>
                  </a:lnTo>
                  <a:cubicBezTo>
                    <a:pt x="15427" y="19292"/>
                    <a:pt x="13487" y="22427"/>
                    <a:pt x="10637" y="24071"/>
                  </a:cubicBezTo>
                  <a:cubicBezTo>
                    <a:pt x="10866" y="24968"/>
                    <a:pt x="11066" y="25869"/>
                    <a:pt x="11232" y="26778"/>
                  </a:cubicBezTo>
                  <a:cubicBezTo>
                    <a:pt x="11517" y="26457"/>
                    <a:pt x="11854" y="26138"/>
                    <a:pt x="12254" y="25829"/>
                  </a:cubicBezTo>
                  <a:cubicBezTo>
                    <a:pt x="13549" y="24831"/>
                    <a:pt x="14708" y="24591"/>
                    <a:pt x="15638" y="24591"/>
                  </a:cubicBezTo>
                  <a:cubicBezTo>
                    <a:pt x="16073" y="24591"/>
                    <a:pt x="16455" y="24641"/>
                    <a:pt x="16787" y="24693"/>
                  </a:cubicBezTo>
                  <a:cubicBezTo>
                    <a:pt x="17111" y="24744"/>
                    <a:pt x="17380" y="24796"/>
                    <a:pt x="17585" y="24796"/>
                  </a:cubicBezTo>
                  <a:cubicBezTo>
                    <a:pt x="17762" y="24796"/>
                    <a:pt x="17894" y="24757"/>
                    <a:pt x="17962" y="24648"/>
                  </a:cubicBezTo>
                  <a:cubicBezTo>
                    <a:pt x="18025" y="24556"/>
                    <a:pt x="18049" y="24430"/>
                    <a:pt x="18049" y="24265"/>
                  </a:cubicBezTo>
                  <a:cubicBezTo>
                    <a:pt x="18049" y="23495"/>
                    <a:pt x="17535" y="21958"/>
                    <a:pt x="17535" y="20217"/>
                  </a:cubicBezTo>
                  <a:cubicBezTo>
                    <a:pt x="17535" y="19687"/>
                    <a:pt x="17585" y="19133"/>
                    <a:pt x="17712" y="18578"/>
                  </a:cubicBezTo>
                  <a:cubicBezTo>
                    <a:pt x="18328" y="15855"/>
                    <a:pt x="21058" y="14970"/>
                    <a:pt x="21058" y="14200"/>
                  </a:cubicBezTo>
                  <a:cubicBezTo>
                    <a:pt x="21058" y="13183"/>
                    <a:pt x="18162" y="13309"/>
                    <a:pt x="16541" y="10243"/>
                  </a:cubicBezTo>
                  <a:cubicBezTo>
                    <a:pt x="15079" y="7486"/>
                    <a:pt x="16175" y="4540"/>
                    <a:pt x="15822" y="3992"/>
                  </a:cubicBezTo>
                  <a:cubicBezTo>
                    <a:pt x="15810" y="3979"/>
                    <a:pt x="15804" y="3968"/>
                    <a:pt x="15793" y="3957"/>
                  </a:cubicBezTo>
                  <a:cubicBezTo>
                    <a:pt x="15748" y="3911"/>
                    <a:pt x="15645" y="3894"/>
                    <a:pt x="15501" y="3894"/>
                  </a:cubicBezTo>
                  <a:cubicBezTo>
                    <a:pt x="15319" y="3894"/>
                    <a:pt x="15068" y="3916"/>
                    <a:pt x="14755" y="3945"/>
                  </a:cubicBezTo>
                  <a:cubicBezTo>
                    <a:pt x="14434" y="3974"/>
                    <a:pt x="14057" y="3997"/>
                    <a:pt x="13617" y="3997"/>
                  </a:cubicBezTo>
                  <a:cubicBezTo>
                    <a:pt x="13161" y="3997"/>
                    <a:pt x="12642" y="3968"/>
                    <a:pt x="12070" y="3882"/>
                  </a:cubicBezTo>
                  <a:cubicBezTo>
                    <a:pt x="11574" y="3802"/>
                    <a:pt x="11037" y="3683"/>
                    <a:pt x="10466" y="3500"/>
                  </a:cubicBezTo>
                  <a:cubicBezTo>
                    <a:pt x="7509" y="2535"/>
                    <a:pt x="6932" y="137"/>
                    <a:pt x="6286" y="5"/>
                  </a:cubicBezTo>
                  <a:cubicBezTo>
                    <a:pt x="6270" y="0"/>
                    <a:pt x="6252" y="0"/>
                    <a:pt x="6230" y="0"/>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229;p41">
              <a:extLst>
                <a:ext uri="{FF2B5EF4-FFF2-40B4-BE49-F238E27FC236}">
                  <a16:creationId xmlns:a16="http://schemas.microsoft.com/office/drawing/2014/main" id="{8016A5C7-E1E0-FC32-8CAE-EB4D66645A0E}"/>
                </a:ext>
              </a:extLst>
            </p:cNvPr>
            <p:cNvSpPr/>
            <p:nvPr/>
          </p:nvSpPr>
          <p:spPr>
            <a:xfrm>
              <a:off x="6569821" y="1956115"/>
              <a:ext cx="733618" cy="763053"/>
            </a:xfrm>
            <a:custGeom>
              <a:avLst/>
              <a:gdLst/>
              <a:ahLst/>
              <a:cxnLst/>
              <a:rect l="l" t="t" r="r" b="b"/>
              <a:pathLst>
                <a:path w="18824" h="19578" extrusionOk="0">
                  <a:moveTo>
                    <a:pt x="9414" y="0"/>
                  </a:moveTo>
                  <a:cubicBezTo>
                    <a:pt x="4214" y="0"/>
                    <a:pt x="0" y="4385"/>
                    <a:pt x="0" y="9792"/>
                  </a:cubicBezTo>
                  <a:cubicBezTo>
                    <a:pt x="0" y="15192"/>
                    <a:pt x="4214" y="19577"/>
                    <a:pt x="9414" y="19577"/>
                  </a:cubicBezTo>
                  <a:cubicBezTo>
                    <a:pt x="14610" y="19577"/>
                    <a:pt x="18823" y="15192"/>
                    <a:pt x="18823" y="9792"/>
                  </a:cubicBezTo>
                  <a:cubicBezTo>
                    <a:pt x="18823" y="4385"/>
                    <a:pt x="14610" y="0"/>
                    <a:pt x="9414" y="0"/>
                  </a:cubicBezTo>
                  <a:close/>
                </a:path>
              </a:pathLst>
            </a:custGeom>
            <a:solidFill>
              <a:srgbClr val="FFED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230;p41">
              <a:extLst>
                <a:ext uri="{FF2B5EF4-FFF2-40B4-BE49-F238E27FC236}">
                  <a16:creationId xmlns:a16="http://schemas.microsoft.com/office/drawing/2014/main" id="{F6AB0DE3-F41C-7C69-8E17-BB92685EA5F0}"/>
                </a:ext>
              </a:extLst>
            </p:cNvPr>
            <p:cNvSpPr/>
            <p:nvPr/>
          </p:nvSpPr>
          <p:spPr>
            <a:xfrm>
              <a:off x="6918480" y="1956115"/>
              <a:ext cx="384970" cy="388581"/>
            </a:xfrm>
            <a:custGeom>
              <a:avLst/>
              <a:gdLst/>
              <a:ahLst/>
              <a:cxnLst/>
              <a:rect l="l" t="t" r="r" b="b"/>
              <a:pathLst>
                <a:path w="9878" h="9970" extrusionOk="0">
                  <a:moveTo>
                    <a:pt x="9877" y="9969"/>
                  </a:moveTo>
                  <a:lnTo>
                    <a:pt x="9877" y="9969"/>
                  </a:lnTo>
                  <a:lnTo>
                    <a:pt x="9877" y="9969"/>
                  </a:lnTo>
                  <a:close/>
                  <a:moveTo>
                    <a:pt x="9877" y="9958"/>
                  </a:moveTo>
                  <a:lnTo>
                    <a:pt x="9877" y="9958"/>
                  </a:lnTo>
                  <a:lnTo>
                    <a:pt x="9877" y="9958"/>
                  </a:lnTo>
                  <a:close/>
                  <a:moveTo>
                    <a:pt x="9877" y="9917"/>
                  </a:moveTo>
                  <a:lnTo>
                    <a:pt x="9877" y="9924"/>
                  </a:lnTo>
                  <a:lnTo>
                    <a:pt x="9877" y="9917"/>
                  </a:lnTo>
                  <a:close/>
                  <a:moveTo>
                    <a:pt x="9877" y="9906"/>
                  </a:moveTo>
                  <a:lnTo>
                    <a:pt x="9877" y="9911"/>
                  </a:lnTo>
                  <a:lnTo>
                    <a:pt x="9877" y="9906"/>
                  </a:lnTo>
                  <a:close/>
                  <a:moveTo>
                    <a:pt x="9877" y="9883"/>
                  </a:moveTo>
                  <a:lnTo>
                    <a:pt x="9877" y="9901"/>
                  </a:lnTo>
                  <a:lnTo>
                    <a:pt x="9877" y="9883"/>
                  </a:lnTo>
                  <a:close/>
                  <a:moveTo>
                    <a:pt x="9877" y="9872"/>
                  </a:moveTo>
                  <a:lnTo>
                    <a:pt x="9877" y="9877"/>
                  </a:lnTo>
                  <a:lnTo>
                    <a:pt x="9877" y="9872"/>
                  </a:lnTo>
                  <a:close/>
                  <a:moveTo>
                    <a:pt x="9877" y="9855"/>
                  </a:moveTo>
                  <a:lnTo>
                    <a:pt x="9877" y="9866"/>
                  </a:lnTo>
                  <a:lnTo>
                    <a:pt x="9877" y="9855"/>
                  </a:lnTo>
                  <a:close/>
                  <a:moveTo>
                    <a:pt x="9877" y="9837"/>
                  </a:moveTo>
                  <a:lnTo>
                    <a:pt x="9877" y="9848"/>
                  </a:lnTo>
                  <a:lnTo>
                    <a:pt x="9877" y="9837"/>
                  </a:lnTo>
                  <a:close/>
                  <a:moveTo>
                    <a:pt x="9877" y="9821"/>
                  </a:moveTo>
                  <a:lnTo>
                    <a:pt x="9877" y="9837"/>
                  </a:lnTo>
                  <a:lnTo>
                    <a:pt x="9877" y="9821"/>
                  </a:lnTo>
                  <a:close/>
                  <a:moveTo>
                    <a:pt x="9877" y="9809"/>
                  </a:moveTo>
                  <a:lnTo>
                    <a:pt x="9877" y="9821"/>
                  </a:lnTo>
                  <a:lnTo>
                    <a:pt x="9877" y="9809"/>
                  </a:lnTo>
                  <a:close/>
                  <a:moveTo>
                    <a:pt x="9877" y="9792"/>
                  </a:moveTo>
                  <a:lnTo>
                    <a:pt x="9877" y="9803"/>
                  </a:lnTo>
                  <a:lnTo>
                    <a:pt x="9877" y="9792"/>
                  </a:lnTo>
                  <a:close/>
                  <a:moveTo>
                    <a:pt x="468" y="0"/>
                  </a:moveTo>
                  <a:cubicBezTo>
                    <a:pt x="309" y="0"/>
                    <a:pt x="154" y="6"/>
                    <a:pt x="1" y="11"/>
                  </a:cubicBezTo>
                  <a:cubicBezTo>
                    <a:pt x="154" y="6"/>
                    <a:pt x="309" y="0"/>
                    <a:pt x="468" y="0"/>
                  </a:cubicBezTo>
                  <a:cubicBezTo>
                    <a:pt x="5664" y="0"/>
                    <a:pt x="9877" y="4385"/>
                    <a:pt x="9877" y="9792"/>
                  </a:cubicBezTo>
                  <a:lnTo>
                    <a:pt x="9877" y="9792"/>
                  </a:lnTo>
                  <a:cubicBezTo>
                    <a:pt x="9877" y="4385"/>
                    <a:pt x="5664" y="0"/>
                    <a:pt x="468" y="0"/>
                  </a:cubicBezTo>
                  <a:close/>
                </a:path>
              </a:pathLst>
            </a:custGeom>
            <a:solidFill>
              <a:srgbClr val="F26B2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231;p41">
              <a:extLst>
                <a:ext uri="{FF2B5EF4-FFF2-40B4-BE49-F238E27FC236}">
                  <a16:creationId xmlns:a16="http://schemas.microsoft.com/office/drawing/2014/main" id="{A0FCA53E-000B-C4C8-203D-D4A83D7F1D20}"/>
                </a:ext>
              </a:extLst>
            </p:cNvPr>
            <p:cNvSpPr/>
            <p:nvPr/>
          </p:nvSpPr>
          <p:spPr>
            <a:xfrm>
              <a:off x="6658563" y="1974726"/>
              <a:ext cx="568765" cy="735497"/>
            </a:xfrm>
            <a:custGeom>
              <a:avLst/>
              <a:gdLst/>
              <a:ahLst/>
              <a:cxnLst/>
              <a:rect l="l" t="t" r="r" b="b"/>
              <a:pathLst>
                <a:path w="14594" h="18871" extrusionOk="0">
                  <a:moveTo>
                    <a:pt x="5184" y="0"/>
                  </a:moveTo>
                  <a:cubicBezTo>
                    <a:pt x="5025" y="0"/>
                    <a:pt x="4870" y="6"/>
                    <a:pt x="4717" y="11"/>
                  </a:cubicBezTo>
                  <a:cubicBezTo>
                    <a:pt x="2975" y="103"/>
                    <a:pt x="1365" y="685"/>
                    <a:pt x="0" y="1621"/>
                  </a:cubicBezTo>
                  <a:cubicBezTo>
                    <a:pt x="970" y="2661"/>
                    <a:pt x="1884" y="3758"/>
                    <a:pt x="2730" y="4915"/>
                  </a:cubicBezTo>
                  <a:cubicBezTo>
                    <a:pt x="5755" y="9061"/>
                    <a:pt x="7685" y="13851"/>
                    <a:pt x="8678" y="18870"/>
                  </a:cubicBezTo>
                  <a:cubicBezTo>
                    <a:pt x="12093" y="17448"/>
                    <a:pt x="14525" y="14011"/>
                    <a:pt x="14593" y="9969"/>
                  </a:cubicBezTo>
                  <a:lnTo>
                    <a:pt x="14593" y="9958"/>
                  </a:lnTo>
                  <a:lnTo>
                    <a:pt x="14593" y="9924"/>
                  </a:lnTo>
                  <a:lnTo>
                    <a:pt x="14593" y="9917"/>
                  </a:lnTo>
                  <a:lnTo>
                    <a:pt x="14593" y="9911"/>
                  </a:lnTo>
                  <a:lnTo>
                    <a:pt x="14593" y="9906"/>
                  </a:lnTo>
                  <a:lnTo>
                    <a:pt x="14593" y="9901"/>
                  </a:lnTo>
                  <a:lnTo>
                    <a:pt x="14593" y="9883"/>
                  </a:lnTo>
                  <a:lnTo>
                    <a:pt x="14593" y="9877"/>
                  </a:lnTo>
                  <a:lnTo>
                    <a:pt x="14593" y="9872"/>
                  </a:lnTo>
                  <a:lnTo>
                    <a:pt x="14593" y="9866"/>
                  </a:lnTo>
                  <a:lnTo>
                    <a:pt x="14593" y="9855"/>
                  </a:lnTo>
                  <a:lnTo>
                    <a:pt x="14593" y="9848"/>
                  </a:lnTo>
                  <a:lnTo>
                    <a:pt x="14593" y="9837"/>
                  </a:lnTo>
                  <a:lnTo>
                    <a:pt x="14593" y="9821"/>
                  </a:lnTo>
                  <a:lnTo>
                    <a:pt x="14593" y="9809"/>
                  </a:lnTo>
                  <a:lnTo>
                    <a:pt x="14593" y="9803"/>
                  </a:lnTo>
                  <a:lnTo>
                    <a:pt x="14593" y="9792"/>
                  </a:lnTo>
                  <a:cubicBezTo>
                    <a:pt x="14593" y="4385"/>
                    <a:pt x="10380" y="0"/>
                    <a:pt x="5184" y="0"/>
                  </a:cubicBezTo>
                  <a:close/>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1</a:t>
              </a:r>
              <a:endParaRPr kumimoji="0" sz="6600" b="1"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232;p41">
              <a:extLst>
                <a:ext uri="{FF2B5EF4-FFF2-40B4-BE49-F238E27FC236}">
                  <a16:creationId xmlns:a16="http://schemas.microsoft.com/office/drawing/2014/main" id="{B57DF587-CD8B-226B-9F6A-1CD959DDB981}"/>
                </a:ext>
              </a:extLst>
            </p:cNvPr>
            <p:cNvSpPr/>
            <p:nvPr/>
          </p:nvSpPr>
          <p:spPr>
            <a:xfrm>
              <a:off x="6479441" y="2570049"/>
              <a:ext cx="146692" cy="107064"/>
            </a:xfrm>
            <a:custGeom>
              <a:avLst/>
              <a:gdLst/>
              <a:ahLst/>
              <a:cxnLst/>
              <a:rect l="l" t="t" r="r" b="b"/>
              <a:pathLst>
                <a:path w="3764" h="2747" extrusionOk="0">
                  <a:moveTo>
                    <a:pt x="320" y="1"/>
                  </a:moveTo>
                  <a:cubicBezTo>
                    <a:pt x="201" y="1"/>
                    <a:pt x="75" y="109"/>
                    <a:pt x="46" y="223"/>
                  </a:cubicBezTo>
                  <a:cubicBezTo>
                    <a:pt x="1" y="394"/>
                    <a:pt x="103" y="531"/>
                    <a:pt x="246" y="594"/>
                  </a:cubicBezTo>
                  <a:cubicBezTo>
                    <a:pt x="852" y="857"/>
                    <a:pt x="1456" y="1126"/>
                    <a:pt x="2011" y="1485"/>
                  </a:cubicBezTo>
                  <a:cubicBezTo>
                    <a:pt x="2512" y="1816"/>
                    <a:pt x="2923" y="2239"/>
                    <a:pt x="3340" y="2673"/>
                  </a:cubicBezTo>
                  <a:cubicBezTo>
                    <a:pt x="3387" y="2724"/>
                    <a:pt x="3437" y="2747"/>
                    <a:pt x="3489" y="2747"/>
                  </a:cubicBezTo>
                  <a:cubicBezTo>
                    <a:pt x="3637" y="2747"/>
                    <a:pt x="3763" y="2565"/>
                    <a:pt x="3689" y="2393"/>
                  </a:cubicBezTo>
                  <a:cubicBezTo>
                    <a:pt x="3421" y="1777"/>
                    <a:pt x="2867" y="1337"/>
                    <a:pt x="2330" y="982"/>
                  </a:cubicBezTo>
                  <a:cubicBezTo>
                    <a:pt x="1724" y="589"/>
                    <a:pt x="1057" y="304"/>
                    <a:pt x="401" y="17"/>
                  </a:cubicBezTo>
                  <a:cubicBezTo>
                    <a:pt x="372" y="6"/>
                    <a:pt x="349" y="1"/>
                    <a:pt x="320" y="1"/>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233;p41">
              <a:extLst>
                <a:ext uri="{FF2B5EF4-FFF2-40B4-BE49-F238E27FC236}">
                  <a16:creationId xmlns:a16="http://schemas.microsoft.com/office/drawing/2014/main" id="{5D063190-5FF0-FC3F-6FB0-A76F33B6F1C2}"/>
                </a:ext>
              </a:extLst>
            </p:cNvPr>
            <p:cNvSpPr/>
            <p:nvPr/>
          </p:nvSpPr>
          <p:spPr>
            <a:xfrm>
              <a:off x="6631205" y="2700927"/>
              <a:ext cx="40765" cy="63646"/>
            </a:xfrm>
            <a:custGeom>
              <a:avLst/>
              <a:gdLst/>
              <a:ahLst/>
              <a:cxnLst/>
              <a:rect l="l" t="t" r="r" b="b"/>
              <a:pathLst>
                <a:path w="1046" h="1633" extrusionOk="0">
                  <a:moveTo>
                    <a:pt x="297" y="0"/>
                  </a:moveTo>
                  <a:cubicBezTo>
                    <a:pt x="252" y="0"/>
                    <a:pt x="206" y="11"/>
                    <a:pt x="165" y="40"/>
                  </a:cubicBezTo>
                  <a:cubicBezTo>
                    <a:pt x="28" y="132"/>
                    <a:pt x="1" y="285"/>
                    <a:pt x="69" y="428"/>
                  </a:cubicBezTo>
                  <a:cubicBezTo>
                    <a:pt x="104" y="514"/>
                    <a:pt x="143" y="599"/>
                    <a:pt x="178" y="685"/>
                  </a:cubicBezTo>
                  <a:cubicBezTo>
                    <a:pt x="194" y="719"/>
                    <a:pt x="212" y="759"/>
                    <a:pt x="228" y="799"/>
                  </a:cubicBezTo>
                  <a:cubicBezTo>
                    <a:pt x="234" y="810"/>
                    <a:pt x="234" y="822"/>
                    <a:pt x="241" y="828"/>
                  </a:cubicBezTo>
                  <a:cubicBezTo>
                    <a:pt x="246" y="851"/>
                    <a:pt x="257" y="873"/>
                    <a:pt x="263" y="891"/>
                  </a:cubicBezTo>
                  <a:cubicBezTo>
                    <a:pt x="331" y="1067"/>
                    <a:pt x="394" y="1244"/>
                    <a:pt x="457" y="1421"/>
                  </a:cubicBezTo>
                  <a:cubicBezTo>
                    <a:pt x="497" y="1536"/>
                    <a:pt x="600" y="1632"/>
                    <a:pt x="720" y="1632"/>
                  </a:cubicBezTo>
                  <a:cubicBezTo>
                    <a:pt x="748" y="1632"/>
                    <a:pt x="771" y="1632"/>
                    <a:pt x="800" y="1621"/>
                  </a:cubicBezTo>
                  <a:cubicBezTo>
                    <a:pt x="931" y="1576"/>
                    <a:pt x="1045" y="1421"/>
                    <a:pt x="994" y="1268"/>
                  </a:cubicBezTo>
                  <a:cubicBezTo>
                    <a:pt x="863" y="885"/>
                    <a:pt x="708" y="508"/>
                    <a:pt x="537" y="143"/>
                  </a:cubicBezTo>
                  <a:cubicBezTo>
                    <a:pt x="497" y="51"/>
                    <a:pt x="394" y="0"/>
                    <a:pt x="297" y="0"/>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234;p41">
              <a:extLst>
                <a:ext uri="{FF2B5EF4-FFF2-40B4-BE49-F238E27FC236}">
                  <a16:creationId xmlns:a16="http://schemas.microsoft.com/office/drawing/2014/main" id="{95BDDBD1-D9B6-15EA-E1A9-A93E9EDE3F2B}"/>
                </a:ext>
              </a:extLst>
            </p:cNvPr>
            <p:cNvSpPr/>
            <p:nvPr/>
          </p:nvSpPr>
          <p:spPr>
            <a:xfrm>
              <a:off x="6966067" y="2779188"/>
              <a:ext cx="65474" cy="77989"/>
            </a:xfrm>
            <a:custGeom>
              <a:avLst/>
              <a:gdLst/>
              <a:ahLst/>
              <a:cxnLst/>
              <a:rect l="l" t="t" r="r" b="b"/>
              <a:pathLst>
                <a:path w="1680" h="2001" extrusionOk="0">
                  <a:moveTo>
                    <a:pt x="298" y="1"/>
                  </a:moveTo>
                  <a:cubicBezTo>
                    <a:pt x="229" y="1"/>
                    <a:pt x="166" y="30"/>
                    <a:pt x="116" y="87"/>
                  </a:cubicBezTo>
                  <a:cubicBezTo>
                    <a:pt x="24" y="190"/>
                    <a:pt x="0" y="385"/>
                    <a:pt x="116" y="487"/>
                  </a:cubicBezTo>
                  <a:cubicBezTo>
                    <a:pt x="229" y="583"/>
                    <a:pt x="332" y="693"/>
                    <a:pt x="435" y="801"/>
                  </a:cubicBezTo>
                  <a:cubicBezTo>
                    <a:pt x="487" y="857"/>
                    <a:pt x="538" y="915"/>
                    <a:pt x="583" y="972"/>
                  </a:cubicBezTo>
                  <a:cubicBezTo>
                    <a:pt x="606" y="1001"/>
                    <a:pt x="629" y="1029"/>
                    <a:pt x="651" y="1057"/>
                  </a:cubicBezTo>
                  <a:cubicBezTo>
                    <a:pt x="664" y="1070"/>
                    <a:pt x="675" y="1086"/>
                    <a:pt x="686" y="1104"/>
                  </a:cubicBezTo>
                  <a:cubicBezTo>
                    <a:pt x="692" y="1109"/>
                    <a:pt x="692" y="1109"/>
                    <a:pt x="698" y="1115"/>
                  </a:cubicBezTo>
                  <a:cubicBezTo>
                    <a:pt x="783" y="1234"/>
                    <a:pt x="864" y="1355"/>
                    <a:pt x="943" y="1486"/>
                  </a:cubicBezTo>
                  <a:cubicBezTo>
                    <a:pt x="1023" y="1618"/>
                    <a:pt x="1104" y="1742"/>
                    <a:pt x="1188" y="1874"/>
                  </a:cubicBezTo>
                  <a:cubicBezTo>
                    <a:pt x="1234" y="1953"/>
                    <a:pt x="1315" y="2000"/>
                    <a:pt x="1399" y="2000"/>
                  </a:cubicBezTo>
                  <a:cubicBezTo>
                    <a:pt x="1428" y="2000"/>
                    <a:pt x="1463" y="1995"/>
                    <a:pt x="1497" y="1982"/>
                  </a:cubicBezTo>
                  <a:cubicBezTo>
                    <a:pt x="1600" y="1932"/>
                    <a:pt x="1679" y="1800"/>
                    <a:pt x="1639" y="1679"/>
                  </a:cubicBezTo>
                  <a:cubicBezTo>
                    <a:pt x="1583" y="1515"/>
                    <a:pt x="1520" y="1349"/>
                    <a:pt x="1434" y="1200"/>
                  </a:cubicBezTo>
                  <a:cubicBezTo>
                    <a:pt x="1343" y="1052"/>
                    <a:pt x="1246" y="909"/>
                    <a:pt x="1143" y="772"/>
                  </a:cubicBezTo>
                  <a:cubicBezTo>
                    <a:pt x="954" y="522"/>
                    <a:pt x="738" y="287"/>
                    <a:pt x="503" y="87"/>
                  </a:cubicBezTo>
                  <a:cubicBezTo>
                    <a:pt x="446" y="35"/>
                    <a:pt x="372" y="1"/>
                    <a:pt x="298" y="1"/>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235;p41">
              <a:extLst>
                <a:ext uri="{FF2B5EF4-FFF2-40B4-BE49-F238E27FC236}">
                  <a16:creationId xmlns:a16="http://schemas.microsoft.com/office/drawing/2014/main" id="{AE809740-0198-7546-7A34-8080B3AFCC16}"/>
                </a:ext>
              </a:extLst>
            </p:cNvPr>
            <p:cNvSpPr/>
            <p:nvPr/>
          </p:nvSpPr>
          <p:spPr>
            <a:xfrm>
              <a:off x="6557116" y="1937212"/>
              <a:ext cx="40064" cy="146702"/>
            </a:xfrm>
            <a:custGeom>
              <a:avLst/>
              <a:gdLst/>
              <a:ahLst/>
              <a:cxnLst/>
              <a:rect l="l" t="t" r="r" b="b"/>
              <a:pathLst>
                <a:path w="1028" h="3764" extrusionOk="0">
                  <a:moveTo>
                    <a:pt x="525" y="0"/>
                  </a:moveTo>
                  <a:cubicBezTo>
                    <a:pt x="371" y="0"/>
                    <a:pt x="206" y="137"/>
                    <a:pt x="251" y="348"/>
                  </a:cubicBezTo>
                  <a:cubicBezTo>
                    <a:pt x="474" y="1365"/>
                    <a:pt x="406" y="2420"/>
                    <a:pt x="74" y="3408"/>
                  </a:cubicBezTo>
                  <a:cubicBezTo>
                    <a:pt x="0" y="3626"/>
                    <a:pt x="171" y="3763"/>
                    <a:pt x="343" y="3763"/>
                  </a:cubicBezTo>
                  <a:cubicBezTo>
                    <a:pt x="456" y="3763"/>
                    <a:pt x="571" y="3705"/>
                    <a:pt x="617" y="3563"/>
                  </a:cubicBezTo>
                  <a:cubicBezTo>
                    <a:pt x="988" y="2483"/>
                    <a:pt x="1028" y="1308"/>
                    <a:pt x="765" y="200"/>
                  </a:cubicBezTo>
                  <a:cubicBezTo>
                    <a:pt x="730" y="63"/>
                    <a:pt x="634" y="0"/>
                    <a:pt x="525" y="0"/>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236;p41">
              <a:extLst>
                <a:ext uri="{FF2B5EF4-FFF2-40B4-BE49-F238E27FC236}">
                  <a16:creationId xmlns:a16="http://schemas.microsoft.com/office/drawing/2014/main" id="{29CFB42C-6C5C-BDED-2204-E10550F3B20E}"/>
                </a:ext>
              </a:extLst>
            </p:cNvPr>
            <p:cNvSpPr/>
            <p:nvPr/>
          </p:nvSpPr>
          <p:spPr>
            <a:xfrm>
              <a:off x="6510386" y="2104727"/>
              <a:ext cx="50742" cy="66180"/>
            </a:xfrm>
            <a:custGeom>
              <a:avLst/>
              <a:gdLst/>
              <a:ahLst/>
              <a:cxnLst/>
              <a:rect l="l" t="t" r="r" b="b"/>
              <a:pathLst>
                <a:path w="1302" h="1698" extrusionOk="0">
                  <a:moveTo>
                    <a:pt x="289" y="994"/>
                  </a:moveTo>
                  <a:cubicBezTo>
                    <a:pt x="281" y="1004"/>
                    <a:pt x="274" y="1012"/>
                    <a:pt x="274" y="1012"/>
                  </a:cubicBezTo>
                  <a:cubicBezTo>
                    <a:pt x="274" y="1012"/>
                    <a:pt x="278" y="1008"/>
                    <a:pt x="289" y="994"/>
                  </a:cubicBezTo>
                  <a:close/>
                  <a:moveTo>
                    <a:pt x="1011" y="1"/>
                  </a:moveTo>
                  <a:cubicBezTo>
                    <a:pt x="919" y="1"/>
                    <a:pt x="817" y="47"/>
                    <a:pt x="777" y="138"/>
                  </a:cubicBezTo>
                  <a:cubicBezTo>
                    <a:pt x="696" y="343"/>
                    <a:pt x="593" y="538"/>
                    <a:pt x="474" y="726"/>
                  </a:cubicBezTo>
                  <a:cubicBezTo>
                    <a:pt x="451" y="772"/>
                    <a:pt x="422" y="812"/>
                    <a:pt x="388" y="857"/>
                  </a:cubicBezTo>
                  <a:cubicBezTo>
                    <a:pt x="377" y="881"/>
                    <a:pt x="360" y="904"/>
                    <a:pt x="343" y="926"/>
                  </a:cubicBezTo>
                  <a:cubicBezTo>
                    <a:pt x="332" y="938"/>
                    <a:pt x="326" y="949"/>
                    <a:pt x="319" y="955"/>
                  </a:cubicBezTo>
                  <a:cubicBezTo>
                    <a:pt x="314" y="960"/>
                    <a:pt x="314" y="965"/>
                    <a:pt x="308" y="965"/>
                  </a:cubicBezTo>
                  <a:cubicBezTo>
                    <a:pt x="308" y="968"/>
                    <a:pt x="303" y="975"/>
                    <a:pt x="297" y="984"/>
                  </a:cubicBezTo>
                  <a:lnTo>
                    <a:pt x="297" y="984"/>
                  </a:lnTo>
                  <a:cubicBezTo>
                    <a:pt x="297" y="983"/>
                    <a:pt x="297" y="983"/>
                    <a:pt x="297" y="983"/>
                  </a:cubicBezTo>
                  <a:lnTo>
                    <a:pt x="297" y="983"/>
                  </a:lnTo>
                  <a:cubicBezTo>
                    <a:pt x="294" y="988"/>
                    <a:pt x="291" y="991"/>
                    <a:pt x="289" y="994"/>
                  </a:cubicBezTo>
                  <a:lnTo>
                    <a:pt x="289" y="994"/>
                  </a:lnTo>
                  <a:cubicBezTo>
                    <a:pt x="292" y="991"/>
                    <a:pt x="295" y="987"/>
                    <a:pt x="297" y="984"/>
                  </a:cubicBezTo>
                  <a:lnTo>
                    <a:pt x="297" y="984"/>
                  </a:lnTo>
                  <a:cubicBezTo>
                    <a:pt x="292" y="994"/>
                    <a:pt x="285" y="1007"/>
                    <a:pt x="274" y="1018"/>
                  </a:cubicBezTo>
                  <a:cubicBezTo>
                    <a:pt x="258" y="1034"/>
                    <a:pt x="245" y="1057"/>
                    <a:pt x="229" y="1075"/>
                  </a:cubicBezTo>
                  <a:cubicBezTo>
                    <a:pt x="189" y="1120"/>
                    <a:pt x="155" y="1166"/>
                    <a:pt x="114" y="1212"/>
                  </a:cubicBezTo>
                  <a:cubicBezTo>
                    <a:pt x="18" y="1320"/>
                    <a:pt x="0" y="1508"/>
                    <a:pt x="114" y="1616"/>
                  </a:cubicBezTo>
                  <a:cubicBezTo>
                    <a:pt x="171" y="1668"/>
                    <a:pt x="245" y="1697"/>
                    <a:pt x="319" y="1697"/>
                  </a:cubicBezTo>
                  <a:cubicBezTo>
                    <a:pt x="388" y="1697"/>
                    <a:pt x="456" y="1674"/>
                    <a:pt x="508" y="1616"/>
                  </a:cubicBezTo>
                  <a:cubicBezTo>
                    <a:pt x="840" y="1246"/>
                    <a:pt x="1091" y="823"/>
                    <a:pt x="1279" y="356"/>
                  </a:cubicBezTo>
                  <a:cubicBezTo>
                    <a:pt x="1302" y="298"/>
                    <a:pt x="1279" y="190"/>
                    <a:pt x="1251" y="138"/>
                  </a:cubicBezTo>
                  <a:cubicBezTo>
                    <a:pt x="1217" y="87"/>
                    <a:pt x="1176" y="47"/>
                    <a:pt x="1120" y="24"/>
                  </a:cubicBezTo>
                  <a:cubicBezTo>
                    <a:pt x="1085" y="6"/>
                    <a:pt x="1051" y="1"/>
                    <a:pt x="1011" y="1"/>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237;p41">
              <a:extLst>
                <a:ext uri="{FF2B5EF4-FFF2-40B4-BE49-F238E27FC236}">
                  <a16:creationId xmlns:a16="http://schemas.microsoft.com/office/drawing/2014/main" id="{A567D630-9650-DE30-238A-F21C6C723885}"/>
                </a:ext>
              </a:extLst>
            </p:cNvPr>
            <p:cNvSpPr/>
            <p:nvPr/>
          </p:nvSpPr>
          <p:spPr>
            <a:xfrm>
              <a:off x="6625398" y="2320609"/>
              <a:ext cx="167387" cy="280620"/>
            </a:xfrm>
            <a:custGeom>
              <a:avLst/>
              <a:gdLst/>
              <a:ahLst/>
              <a:cxnLst/>
              <a:rect l="l" t="t" r="r" b="b"/>
              <a:pathLst>
                <a:path w="4295" h="7200" extrusionOk="0">
                  <a:moveTo>
                    <a:pt x="429" y="0"/>
                  </a:moveTo>
                  <a:cubicBezTo>
                    <a:pt x="212" y="0"/>
                    <a:pt x="1" y="148"/>
                    <a:pt x="1" y="440"/>
                  </a:cubicBezTo>
                  <a:cubicBezTo>
                    <a:pt x="18" y="3089"/>
                    <a:pt x="1331" y="5647"/>
                    <a:pt x="3455" y="7120"/>
                  </a:cubicBezTo>
                  <a:cubicBezTo>
                    <a:pt x="3534" y="7176"/>
                    <a:pt x="3610" y="7200"/>
                    <a:pt x="3684" y="7200"/>
                  </a:cubicBezTo>
                  <a:cubicBezTo>
                    <a:pt x="4055" y="7200"/>
                    <a:pt x="4295" y="6601"/>
                    <a:pt x="3900" y="6320"/>
                  </a:cubicBezTo>
                  <a:cubicBezTo>
                    <a:pt x="2056" y="5002"/>
                    <a:pt x="897" y="2770"/>
                    <a:pt x="869" y="440"/>
                  </a:cubicBezTo>
                  <a:cubicBezTo>
                    <a:pt x="869" y="148"/>
                    <a:pt x="646" y="0"/>
                    <a:pt x="429" y="0"/>
                  </a:cubicBezTo>
                  <a:close/>
                </a:path>
              </a:pathLst>
            </a:custGeom>
            <a:solidFill>
              <a:srgbClr val="FFED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238;p41">
              <a:extLst>
                <a:ext uri="{FF2B5EF4-FFF2-40B4-BE49-F238E27FC236}">
                  <a16:creationId xmlns:a16="http://schemas.microsoft.com/office/drawing/2014/main" id="{AB303694-81D7-288F-85DD-53F468B3E7F0}"/>
                </a:ext>
              </a:extLst>
            </p:cNvPr>
            <p:cNvSpPr/>
            <p:nvPr/>
          </p:nvSpPr>
          <p:spPr>
            <a:xfrm>
              <a:off x="6810990" y="2601618"/>
              <a:ext cx="104875" cy="55500"/>
            </a:xfrm>
            <a:custGeom>
              <a:avLst/>
              <a:gdLst/>
              <a:ahLst/>
              <a:cxnLst/>
              <a:rect l="l" t="t" r="r" b="b"/>
              <a:pathLst>
                <a:path w="2691" h="1424" extrusionOk="0">
                  <a:moveTo>
                    <a:pt x="503" y="1"/>
                  </a:moveTo>
                  <a:cubicBezTo>
                    <a:pt x="348" y="1"/>
                    <a:pt x="189" y="87"/>
                    <a:pt x="121" y="224"/>
                  </a:cubicBezTo>
                  <a:cubicBezTo>
                    <a:pt x="0" y="458"/>
                    <a:pt x="81" y="693"/>
                    <a:pt x="274" y="841"/>
                  </a:cubicBezTo>
                  <a:cubicBezTo>
                    <a:pt x="766" y="1218"/>
                    <a:pt x="1388" y="1423"/>
                    <a:pt x="1999" y="1423"/>
                  </a:cubicBezTo>
                  <a:cubicBezTo>
                    <a:pt x="2079" y="1423"/>
                    <a:pt x="2153" y="1418"/>
                    <a:pt x="2232" y="1412"/>
                  </a:cubicBezTo>
                  <a:cubicBezTo>
                    <a:pt x="2461" y="1394"/>
                    <a:pt x="2690" y="1218"/>
                    <a:pt x="2678" y="949"/>
                  </a:cubicBezTo>
                  <a:cubicBezTo>
                    <a:pt x="2667" y="720"/>
                    <a:pt x="2490" y="487"/>
                    <a:pt x="2256" y="487"/>
                  </a:cubicBezTo>
                  <a:lnTo>
                    <a:pt x="2232" y="487"/>
                  </a:lnTo>
                  <a:cubicBezTo>
                    <a:pt x="2164" y="493"/>
                    <a:pt x="2102" y="493"/>
                    <a:pt x="2039" y="493"/>
                  </a:cubicBezTo>
                  <a:cubicBezTo>
                    <a:pt x="1958" y="493"/>
                    <a:pt x="1873" y="493"/>
                    <a:pt x="1794" y="480"/>
                  </a:cubicBezTo>
                  <a:lnTo>
                    <a:pt x="1765" y="480"/>
                  </a:lnTo>
                  <a:cubicBezTo>
                    <a:pt x="1742" y="464"/>
                    <a:pt x="1679" y="469"/>
                    <a:pt x="1650" y="464"/>
                  </a:cubicBezTo>
                  <a:cubicBezTo>
                    <a:pt x="1582" y="446"/>
                    <a:pt x="1508" y="430"/>
                    <a:pt x="1439" y="412"/>
                  </a:cubicBezTo>
                  <a:cubicBezTo>
                    <a:pt x="1370" y="390"/>
                    <a:pt x="1296" y="367"/>
                    <a:pt x="1228" y="343"/>
                  </a:cubicBezTo>
                  <a:cubicBezTo>
                    <a:pt x="1194" y="327"/>
                    <a:pt x="1159" y="309"/>
                    <a:pt x="1120" y="298"/>
                  </a:cubicBezTo>
                  <a:cubicBezTo>
                    <a:pt x="1120" y="293"/>
                    <a:pt x="1114" y="293"/>
                    <a:pt x="1109" y="293"/>
                  </a:cubicBezTo>
                  <a:cubicBezTo>
                    <a:pt x="972" y="224"/>
                    <a:pt x="840" y="150"/>
                    <a:pt x="709" y="64"/>
                  </a:cubicBezTo>
                  <a:cubicBezTo>
                    <a:pt x="651" y="24"/>
                    <a:pt x="577" y="1"/>
                    <a:pt x="503" y="1"/>
                  </a:cubicBezTo>
                  <a:close/>
                </a:path>
              </a:pathLst>
            </a:custGeom>
            <a:solidFill>
              <a:srgbClr val="FFED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1012;p37">
            <a:extLst>
              <a:ext uri="{FF2B5EF4-FFF2-40B4-BE49-F238E27FC236}">
                <a16:creationId xmlns:a16="http://schemas.microsoft.com/office/drawing/2014/main" id="{1F74E5F1-0701-A33F-97CB-E0BA972B7761}"/>
              </a:ext>
            </a:extLst>
          </p:cNvPr>
          <p:cNvSpPr txBox="1">
            <a:spLocks/>
          </p:cNvSpPr>
          <p:nvPr/>
        </p:nvSpPr>
        <p:spPr>
          <a:xfrm>
            <a:off x="146733" y="2023310"/>
            <a:ext cx="5465023" cy="281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6600" b="1" dirty="0">
                <a:latin typeface="+mj-lt"/>
              </a:rPr>
              <a:t>Trải nghiệm cùng văn bản</a:t>
            </a:r>
            <a:endParaRPr lang="en-SG" sz="6600" dirty="0">
              <a:latin typeface="+mj-lt"/>
            </a:endParaRPr>
          </a:p>
        </p:txBody>
      </p:sp>
      <p:grpSp>
        <p:nvGrpSpPr>
          <p:cNvPr id="49" name="Google Shape;430;p9">
            <a:extLst>
              <a:ext uri="{FF2B5EF4-FFF2-40B4-BE49-F238E27FC236}">
                <a16:creationId xmlns:a16="http://schemas.microsoft.com/office/drawing/2014/main" id="{E77D7E4B-ABAE-A70A-94D3-D7AD87C386A4}"/>
              </a:ext>
            </a:extLst>
          </p:cNvPr>
          <p:cNvGrpSpPr/>
          <p:nvPr/>
        </p:nvGrpSpPr>
        <p:grpSpPr>
          <a:xfrm flipH="1">
            <a:off x="-79097" y="5442898"/>
            <a:ext cx="1375055" cy="1415068"/>
            <a:chOff x="7438974" y="1927900"/>
            <a:chExt cx="1084200" cy="1115750"/>
          </a:xfrm>
        </p:grpSpPr>
        <p:sp>
          <p:nvSpPr>
            <p:cNvPr id="50" name="Google Shape;431;p9">
              <a:extLst>
                <a:ext uri="{FF2B5EF4-FFF2-40B4-BE49-F238E27FC236}">
                  <a16:creationId xmlns:a16="http://schemas.microsoft.com/office/drawing/2014/main" id="{FCB02D9F-250C-4876-BD1F-0CC1DC454B33}"/>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432;p9">
              <a:extLst>
                <a:ext uri="{FF2B5EF4-FFF2-40B4-BE49-F238E27FC236}">
                  <a16:creationId xmlns:a16="http://schemas.microsoft.com/office/drawing/2014/main" id="{ACC98BC8-BEF5-5AD8-2D21-394509DA585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3;p9">
              <a:extLst>
                <a:ext uri="{FF2B5EF4-FFF2-40B4-BE49-F238E27FC236}">
                  <a16:creationId xmlns:a16="http://schemas.microsoft.com/office/drawing/2014/main" id="{4CC69B54-7591-EDA7-8B83-2EFF1B3EBBC8}"/>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4;p9">
              <a:extLst>
                <a:ext uri="{FF2B5EF4-FFF2-40B4-BE49-F238E27FC236}">
                  <a16:creationId xmlns:a16="http://schemas.microsoft.com/office/drawing/2014/main" id="{9D772901-4CC8-D5E1-0F02-8D62A7AAC02A}"/>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5;p9">
              <a:extLst>
                <a:ext uri="{FF2B5EF4-FFF2-40B4-BE49-F238E27FC236}">
                  <a16:creationId xmlns:a16="http://schemas.microsoft.com/office/drawing/2014/main" id="{A06231D1-8B01-A545-5315-16EE6B0A648C}"/>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6;p9">
              <a:extLst>
                <a:ext uri="{FF2B5EF4-FFF2-40B4-BE49-F238E27FC236}">
                  <a16:creationId xmlns:a16="http://schemas.microsoft.com/office/drawing/2014/main" id="{1AB90C81-7A4C-E5F6-C71C-419069E64754}"/>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7;p9">
              <a:extLst>
                <a:ext uri="{FF2B5EF4-FFF2-40B4-BE49-F238E27FC236}">
                  <a16:creationId xmlns:a16="http://schemas.microsoft.com/office/drawing/2014/main" id="{6992F2DD-0893-74F7-46E3-53D34D7CE742}"/>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8;p9">
              <a:extLst>
                <a:ext uri="{FF2B5EF4-FFF2-40B4-BE49-F238E27FC236}">
                  <a16:creationId xmlns:a16="http://schemas.microsoft.com/office/drawing/2014/main" id="{42303771-199C-538D-2D1E-850455994E4B}"/>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68" name="Picture 67">
            <a:extLst>
              <a:ext uri="{FF2B5EF4-FFF2-40B4-BE49-F238E27FC236}">
                <a16:creationId xmlns:a16="http://schemas.microsoft.com/office/drawing/2014/main" id="{77CBAB14-037F-6996-CD0A-C2DBDD4603CA}"/>
              </a:ext>
            </a:extLst>
          </p:cNvPr>
          <p:cNvPicPr>
            <a:picLocks noChangeAspect="1"/>
          </p:cNvPicPr>
          <p:nvPr/>
        </p:nvPicPr>
        <p:blipFill rotWithShape="1">
          <a:blip r:embed="rId4">
            <a:extLst>
              <a:ext uri="{28A0092B-C50C-407E-A947-70E740481C1C}">
                <a14:useLocalDpi xmlns:a14="http://schemas.microsoft.com/office/drawing/2010/main" val="0"/>
              </a:ext>
            </a:extLst>
          </a:blip>
          <a:srcRect l="22460" t="2594" r="14882" b="52584"/>
          <a:stretch/>
        </p:blipFill>
        <p:spPr>
          <a:xfrm>
            <a:off x="5888222" y="662894"/>
            <a:ext cx="2489200" cy="2411337"/>
          </a:xfrm>
          <a:prstGeom prst="ellipse">
            <a:avLst/>
          </a:prstGeom>
        </p:spPr>
      </p:pic>
    </p:spTree>
    <p:extLst>
      <p:ext uri="{BB962C8B-B14F-4D97-AF65-F5344CB8AC3E}">
        <p14:creationId xmlns:p14="http://schemas.microsoft.com/office/powerpoint/2010/main" val="188443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par>
                                <p:cTn id="8" presetID="14" presetClass="entr" presetSubtype="1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randombar(horizontal)">
                                      <p:cBhvr>
                                        <p:cTn id="10" dur="500"/>
                                        <p:tgtEl>
                                          <p:spTgt spid="68"/>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HOẠT ĐỘNG MỞ ĐẦU</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493" name="组合 48">
            <a:extLst>
              <a:ext uri="{FF2B5EF4-FFF2-40B4-BE49-F238E27FC236}">
                <a16:creationId xmlns:a16="http://schemas.microsoft.com/office/drawing/2014/main" id="{0D42E775-A2C2-4164-07FB-CB5043B4CE61}"/>
              </a:ext>
            </a:extLst>
          </p:cNvPr>
          <p:cNvGrpSpPr/>
          <p:nvPr/>
        </p:nvGrpSpPr>
        <p:grpSpPr>
          <a:xfrm>
            <a:off x="1440767" y="1616518"/>
            <a:ext cx="7587184" cy="4148026"/>
            <a:chOff x="2900496" y="1028113"/>
            <a:chExt cx="6336001" cy="3420001"/>
          </a:xfrm>
          <a:solidFill>
            <a:srgbClr val="FFFFFF">
              <a:lumMod val="20000"/>
              <a:lumOff val="80000"/>
            </a:srgbClr>
          </a:solidFill>
        </p:grpSpPr>
        <p:sp>
          <p:nvSpPr>
            <p:cNvPr id="2494" name="任意多边形: 形状 45">
              <a:extLst>
                <a:ext uri="{FF2B5EF4-FFF2-40B4-BE49-F238E27FC236}">
                  <a16:creationId xmlns:a16="http://schemas.microsoft.com/office/drawing/2014/main" id="{FE32A75C-5A5C-3412-0681-3563FFCBABC0}"/>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2495" name="任意多边形: 形状 44">
              <a:extLst>
                <a:ext uri="{FF2B5EF4-FFF2-40B4-BE49-F238E27FC236}">
                  <a16:creationId xmlns:a16="http://schemas.microsoft.com/office/drawing/2014/main" id="{DA2A7A90-9930-87BD-88B9-A7B0D0AD6A1C}"/>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grpSp>
      <p:pic>
        <p:nvPicPr>
          <p:cNvPr id="2496" name="图片 74">
            <a:extLst>
              <a:ext uri="{FF2B5EF4-FFF2-40B4-BE49-F238E27FC236}">
                <a16:creationId xmlns:a16="http://schemas.microsoft.com/office/drawing/2014/main" id="{20B65D37-CC31-AC55-CD9F-3547B07E49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631" t="33683" r="31300" b="42531"/>
          <a:stretch/>
        </p:blipFill>
        <p:spPr>
          <a:xfrm>
            <a:off x="1352257" y="4142341"/>
            <a:ext cx="1928973" cy="1525843"/>
          </a:xfrm>
          <a:prstGeom prst="rect">
            <a:avLst/>
          </a:prstGeom>
        </p:spPr>
      </p:pic>
      <p:sp>
        <p:nvSpPr>
          <p:cNvPr id="2497" name="TextBox 2496">
            <a:extLst>
              <a:ext uri="{FF2B5EF4-FFF2-40B4-BE49-F238E27FC236}">
                <a16:creationId xmlns:a16="http://schemas.microsoft.com/office/drawing/2014/main" id="{EBCF65FD-D03F-7796-95DD-C56D3B755E40}"/>
              </a:ext>
            </a:extLst>
          </p:cNvPr>
          <p:cNvSpPr txBox="1"/>
          <p:nvPr/>
        </p:nvSpPr>
        <p:spPr>
          <a:xfrm>
            <a:off x="2266643" y="2610156"/>
            <a:ext cx="6152245" cy="2123658"/>
          </a:xfrm>
          <a:prstGeom prst="rect">
            <a:avLst/>
          </a:prstGeom>
          <a:noFill/>
        </p:spPr>
        <p:txBody>
          <a:bodyPr wrap="square">
            <a:spAutoFit/>
          </a:bodyPr>
          <a:lstStyle/>
          <a:p>
            <a:pPr algn="ctr"/>
            <a:r>
              <a:rPr lang="en-US" sz="6600" dirty="0">
                <a:solidFill>
                  <a:schemeClr val="accent6"/>
                </a:solidFill>
                <a:latin typeface="Times New Roman" panose="02020603050405020304" pitchFamily="18" charset="0"/>
                <a:cs typeface="Times New Roman" panose="02020603050405020304" pitchFamily="18" charset="0"/>
              </a:rPr>
              <a:t>HS </a:t>
            </a:r>
            <a:r>
              <a:rPr lang="en-US" sz="6600" dirty="0" err="1">
                <a:solidFill>
                  <a:schemeClr val="accent6"/>
                </a:solidFill>
                <a:latin typeface="Times New Roman" panose="02020603050405020304" pitchFamily="18" charset="0"/>
                <a:cs typeface="Times New Roman" panose="02020603050405020304" pitchFamily="18" charset="0"/>
              </a:rPr>
              <a:t>đọc</a:t>
            </a:r>
            <a:r>
              <a:rPr lang="vi-VN" sz="6600" dirty="0">
                <a:solidFill>
                  <a:schemeClr val="accent6"/>
                </a:solidFill>
                <a:latin typeface="Times New Roman" panose="02020603050405020304" pitchFamily="18" charset="0"/>
                <a:cs typeface="Times New Roman" panose="02020603050405020304" pitchFamily="18" charset="0"/>
              </a:rPr>
              <a:t> phù hợp với tốc độ đọc</a:t>
            </a:r>
            <a:endParaRPr lang="en-SG" sz="6600" dirty="0">
              <a:solidFill>
                <a:schemeClr val="accent6"/>
              </a:solidFill>
              <a:latin typeface="Times New Roman" panose="02020603050405020304" pitchFamily="18" charset="0"/>
              <a:cs typeface="Times New Roman" panose="02020603050405020304" pitchFamily="18" charset="0"/>
            </a:endParaRPr>
          </a:p>
        </p:txBody>
      </p:sp>
      <p:sp>
        <p:nvSpPr>
          <p:cNvPr id="2498" name="Freeform 4">
            <a:extLst>
              <a:ext uri="{FF2B5EF4-FFF2-40B4-BE49-F238E27FC236}">
                <a16:creationId xmlns:a16="http://schemas.microsoft.com/office/drawing/2014/main" id="{30222EF5-C39F-8DBA-1A2F-A17C5496BF39}"/>
              </a:ext>
            </a:extLst>
          </p:cNvPr>
          <p:cNvSpPr/>
          <p:nvPr/>
        </p:nvSpPr>
        <p:spPr>
          <a:xfrm>
            <a:off x="8436729" y="3314233"/>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23"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67689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98"/>
                                        </p:tgtEl>
                                        <p:attrNameLst>
                                          <p:attrName>style.visibility</p:attrName>
                                        </p:attrNameLst>
                                      </p:cBhvr>
                                      <p:to>
                                        <p:strVal val="visible"/>
                                      </p:to>
                                    </p:set>
                                    <p:anim calcmode="lin" valueType="num">
                                      <p:cBhvr additive="base">
                                        <p:cTn id="7" dur="500" fill="hold"/>
                                        <p:tgtEl>
                                          <p:spTgt spid="2498"/>
                                        </p:tgtEl>
                                        <p:attrNameLst>
                                          <p:attrName>ppt_x</p:attrName>
                                        </p:attrNameLst>
                                      </p:cBhvr>
                                      <p:tavLst>
                                        <p:tav tm="0">
                                          <p:val>
                                            <p:strVal val="#ppt_x"/>
                                          </p:val>
                                        </p:tav>
                                        <p:tav tm="100000">
                                          <p:val>
                                            <p:strVal val="#ppt_x"/>
                                          </p:val>
                                        </p:tav>
                                      </p:tavLst>
                                    </p:anim>
                                    <p:anim calcmode="lin" valueType="num">
                                      <p:cBhvr additive="base">
                                        <p:cTn id="8" dur="500" fill="hold"/>
                                        <p:tgtEl>
                                          <p:spTgt spid="2498"/>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2493"/>
                                        </p:tgtEl>
                                        <p:attrNameLst>
                                          <p:attrName>style.visibility</p:attrName>
                                        </p:attrNameLst>
                                      </p:cBhvr>
                                      <p:to>
                                        <p:strVal val="visible"/>
                                      </p:to>
                                    </p:set>
                                    <p:anim calcmode="lin" valueType="num">
                                      <p:cBhvr>
                                        <p:cTn id="11" dur="750" fill="hold"/>
                                        <p:tgtEl>
                                          <p:spTgt spid="2493"/>
                                        </p:tgtEl>
                                        <p:attrNameLst>
                                          <p:attrName>ppt_w</p:attrName>
                                        </p:attrNameLst>
                                      </p:cBhvr>
                                      <p:tavLst>
                                        <p:tav tm="0">
                                          <p:val>
                                            <p:strVal val="4/3*#ppt_w"/>
                                          </p:val>
                                        </p:tav>
                                        <p:tav tm="100000">
                                          <p:val>
                                            <p:strVal val="#ppt_w"/>
                                          </p:val>
                                        </p:tav>
                                      </p:tavLst>
                                    </p:anim>
                                    <p:anim calcmode="lin" valueType="num">
                                      <p:cBhvr>
                                        <p:cTn id="12" dur="750" fill="hold"/>
                                        <p:tgtEl>
                                          <p:spTgt spid="2493"/>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2496"/>
                                        </p:tgtEl>
                                        <p:attrNameLst>
                                          <p:attrName>style.visibility</p:attrName>
                                        </p:attrNameLst>
                                      </p:cBhvr>
                                      <p:to>
                                        <p:strVal val="visible"/>
                                      </p:to>
                                    </p:set>
                                    <p:anim calcmode="lin" valueType="num">
                                      <p:cBhvr additive="base">
                                        <p:cTn id="15" dur="500"/>
                                        <p:tgtEl>
                                          <p:spTgt spid="2496"/>
                                        </p:tgtEl>
                                        <p:attrNameLst>
                                          <p:attrName>ppt_x</p:attrName>
                                        </p:attrNameLst>
                                      </p:cBhvr>
                                      <p:tavLst>
                                        <p:tav tm="0">
                                          <p:val>
                                            <p:strVal val="#ppt_x-#ppt_w*1.125000"/>
                                          </p:val>
                                        </p:tav>
                                        <p:tav tm="100000">
                                          <p:val>
                                            <p:strVal val="#ppt_x"/>
                                          </p:val>
                                        </p:tav>
                                      </p:tavLst>
                                    </p:anim>
                                    <p:animEffect transition="in" filter="wipe(right)">
                                      <p:cBhvr>
                                        <p:cTn id="16" dur="500"/>
                                        <p:tgtEl>
                                          <p:spTgt spid="249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97"/>
                                        </p:tgtEl>
                                        <p:attrNameLst>
                                          <p:attrName>style.visibility</p:attrName>
                                        </p:attrNameLst>
                                      </p:cBhvr>
                                      <p:to>
                                        <p:strVal val="visible"/>
                                      </p:to>
                                    </p:set>
                                    <p:animEffect transition="in" filter="barn(inVertical)">
                                      <p:cBhvr>
                                        <p:cTn id="21" dur="500"/>
                                        <p:tgtEl>
                                          <p:spTgt spid="2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7" grpId="0"/>
      <p:bldP spid="249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CEF528-3A70-7C15-9509-21B1A5DC28FE}"/>
              </a:ext>
            </a:extLst>
          </p:cNvPr>
          <p:cNvPicPr>
            <a:picLocks noChangeAspect="1"/>
          </p:cNvPicPr>
          <p:nvPr/>
        </p:nvPicPr>
        <p:blipFill rotWithShape="1">
          <a:blip r:embed="rId2">
            <a:extLst>
              <a:ext uri="{28A0092B-C50C-407E-A947-70E740481C1C}">
                <a14:useLocalDpi xmlns:a14="http://schemas.microsoft.com/office/drawing/2010/main" val="0"/>
              </a:ext>
            </a:extLst>
          </a:blip>
          <a:srcRect l="16953" r="27428"/>
          <a:stretch/>
        </p:blipFill>
        <p:spPr>
          <a:xfrm>
            <a:off x="8483600" y="0"/>
            <a:ext cx="3708400" cy="6858000"/>
          </a:xfrm>
          <a:prstGeom prst="round2SameRect">
            <a:avLst>
              <a:gd name="adj1" fmla="val 27042"/>
              <a:gd name="adj2" fmla="val 0"/>
            </a:avLst>
          </a:prstGeom>
        </p:spPr>
      </p:pic>
      <p:pic>
        <p:nvPicPr>
          <p:cNvPr id="33" name="Picture 32">
            <a:extLst>
              <a:ext uri="{FF2B5EF4-FFF2-40B4-BE49-F238E27FC236}">
                <a16:creationId xmlns:a16="http://schemas.microsoft.com/office/drawing/2014/main" id="{A6D70373-AB40-A82E-9CB4-4BDA0094FA0C}"/>
              </a:ext>
            </a:extLst>
          </p:cNvPr>
          <p:cNvPicPr>
            <a:picLocks noChangeAspect="1"/>
          </p:cNvPicPr>
          <p:nvPr/>
        </p:nvPicPr>
        <p:blipFill>
          <a:blip r:embed="rId3">
            <a:extLst>
              <a:ext uri="{28A0092B-C50C-407E-A947-70E740481C1C}">
                <a14:useLocalDpi xmlns:a14="http://schemas.microsoft.com/office/drawing/2010/main" val="0"/>
              </a:ext>
            </a:extLst>
          </a:blip>
          <a:srcRect l="31975" r="31975"/>
          <a:stretch/>
        </p:blipFill>
        <p:spPr>
          <a:xfrm>
            <a:off x="5905500" y="3276600"/>
            <a:ext cx="2489200" cy="3581399"/>
          </a:xfrm>
          <a:prstGeom prst="round2SameRect">
            <a:avLst>
              <a:gd name="adj1" fmla="val 27042"/>
              <a:gd name="adj2" fmla="val 0"/>
            </a:avLst>
          </a:prstGeom>
        </p:spPr>
      </p:pic>
      <p:grpSp>
        <p:nvGrpSpPr>
          <p:cNvPr id="34" name="Google Shape;1225;p41">
            <a:extLst>
              <a:ext uri="{FF2B5EF4-FFF2-40B4-BE49-F238E27FC236}">
                <a16:creationId xmlns:a16="http://schemas.microsoft.com/office/drawing/2014/main" id="{5975B209-A8E7-3F80-E8CC-365993F75ECF}"/>
              </a:ext>
            </a:extLst>
          </p:cNvPr>
          <p:cNvGrpSpPr/>
          <p:nvPr/>
        </p:nvGrpSpPr>
        <p:grpSpPr>
          <a:xfrm>
            <a:off x="2039955" y="239701"/>
            <a:ext cx="1678577" cy="1628862"/>
            <a:chOff x="6351724" y="1733334"/>
            <a:chExt cx="1168679" cy="1216176"/>
          </a:xfrm>
        </p:grpSpPr>
        <p:sp>
          <p:nvSpPr>
            <p:cNvPr id="35" name="Google Shape;1226;p41">
              <a:extLst>
                <a:ext uri="{FF2B5EF4-FFF2-40B4-BE49-F238E27FC236}">
                  <a16:creationId xmlns:a16="http://schemas.microsoft.com/office/drawing/2014/main" id="{75A10E8F-D6BA-1C0C-B501-B8939FC7481D}"/>
                </a:ext>
              </a:extLst>
            </p:cNvPr>
            <p:cNvSpPr/>
            <p:nvPr/>
          </p:nvSpPr>
          <p:spPr>
            <a:xfrm>
              <a:off x="6351724" y="1733334"/>
              <a:ext cx="1168668" cy="1216176"/>
            </a:xfrm>
            <a:custGeom>
              <a:avLst/>
              <a:gdLst/>
              <a:ahLst/>
              <a:cxnLst/>
              <a:rect l="l" t="t" r="r" b="b"/>
              <a:pathLst>
                <a:path w="29987" h="31204" extrusionOk="0">
                  <a:moveTo>
                    <a:pt x="15161" y="1"/>
                  </a:moveTo>
                  <a:cubicBezTo>
                    <a:pt x="15161" y="1"/>
                    <a:pt x="15160" y="1"/>
                    <a:pt x="15159" y="1"/>
                  </a:cubicBezTo>
                  <a:cubicBezTo>
                    <a:pt x="14427" y="1"/>
                    <a:pt x="14034" y="3061"/>
                    <a:pt x="10996" y="4420"/>
                  </a:cubicBezTo>
                  <a:cubicBezTo>
                    <a:pt x="10470" y="4656"/>
                    <a:pt x="9918" y="4748"/>
                    <a:pt x="9370" y="4748"/>
                  </a:cubicBezTo>
                  <a:cubicBezTo>
                    <a:pt x="8418" y="4748"/>
                    <a:pt x="7475" y="4473"/>
                    <a:pt x="6686" y="4198"/>
                  </a:cubicBezTo>
                  <a:cubicBezTo>
                    <a:pt x="5891" y="3925"/>
                    <a:pt x="5246" y="3649"/>
                    <a:pt x="4899" y="3649"/>
                  </a:cubicBezTo>
                  <a:cubicBezTo>
                    <a:pt x="4803" y="3649"/>
                    <a:pt x="4729" y="3670"/>
                    <a:pt x="4682" y="3719"/>
                  </a:cubicBezTo>
                  <a:cubicBezTo>
                    <a:pt x="4208" y="4215"/>
                    <a:pt x="5739" y="6288"/>
                    <a:pt x="4208" y="9308"/>
                  </a:cubicBezTo>
                  <a:cubicBezTo>
                    <a:pt x="3054" y="11585"/>
                    <a:pt x="286" y="11197"/>
                    <a:pt x="143" y="11991"/>
                  </a:cubicBezTo>
                  <a:cubicBezTo>
                    <a:pt x="0" y="12773"/>
                    <a:pt x="2398" y="13738"/>
                    <a:pt x="2758" y="16805"/>
                  </a:cubicBezTo>
                  <a:cubicBezTo>
                    <a:pt x="3220" y="20755"/>
                    <a:pt x="274" y="21988"/>
                    <a:pt x="485" y="22776"/>
                  </a:cubicBezTo>
                  <a:cubicBezTo>
                    <a:pt x="656" y="23404"/>
                    <a:pt x="4020" y="22834"/>
                    <a:pt x="5767" y="24649"/>
                  </a:cubicBezTo>
                  <a:cubicBezTo>
                    <a:pt x="7515" y="26465"/>
                    <a:pt x="6424" y="30089"/>
                    <a:pt x="7086" y="30466"/>
                  </a:cubicBezTo>
                  <a:cubicBezTo>
                    <a:pt x="7104" y="30476"/>
                    <a:pt x="7124" y="30481"/>
                    <a:pt x="7146" y="30481"/>
                  </a:cubicBezTo>
                  <a:cubicBezTo>
                    <a:pt x="7693" y="30481"/>
                    <a:pt x="9370" y="27406"/>
                    <a:pt x="12498" y="27406"/>
                  </a:cubicBezTo>
                  <a:cubicBezTo>
                    <a:pt x="16260" y="27406"/>
                    <a:pt x="17086" y="31204"/>
                    <a:pt x="17821" y="31204"/>
                  </a:cubicBezTo>
                  <a:cubicBezTo>
                    <a:pt x="17837" y="31204"/>
                    <a:pt x="17854" y="31202"/>
                    <a:pt x="17871" y="31198"/>
                  </a:cubicBezTo>
                  <a:cubicBezTo>
                    <a:pt x="18538" y="31043"/>
                    <a:pt x="18293" y="28057"/>
                    <a:pt x="21183" y="25830"/>
                  </a:cubicBezTo>
                  <a:cubicBezTo>
                    <a:pt x="22478" y="24831"/>
                    <a:pt x="23637" y="24592"/>
                    <a:pt x="24571" y="24592"/>
                  </a:cubicBezTo>
                  <a:cubicBezTo>
                    <a:pt x="25004" y="24592"/>
                    <a:pt x="25388" y="24644"/>
                    <a:pt x="25716" y="24694"/>
                  </a:cubicBezTo>
                  <a:cubicBezTo>
                    <a:pt x="26044" y="24747"/>
                    <a:pt x="26315" y="24799"/>
                    <a:pt x="26518" y="24799"/>
                  </a:cubicBezTo>
                  <a:cubicBezTo>
                    <a:pt x="26694" y="24799"/>
                    <a:pt x="26820" y="24760"/>
                    <a:pt x="26891" y="24649"/>
                  </a:cubicBezTo>
                  <a:cubicBezTo>
                    <a:pt x="27308" y="24020"/>
                    <a:pt x="26013" y="21337"/>
                    <a:pt x="26641" y="18579"/>
                  </a:cubicBezTo>
                  <a:cubicBezTo>
                    <a:pt x="27257" y="15856"/>
                    <a:pt x="29987" y="14971"/>
                    <a:pt x="29987" y="14201"/>
                  </a:cubicBezTo>
                  <a:cubicBezTo>
                    <a:pt x="29987" y="13184"/>
                    <a:pt x="27091" y="13310"/>
                    <a:pt x="25470" y="10244"/>
                  </a:cubicBezTo>
                  <a:cubicBezTo>
                    <a:pt x="23980" y="7429"/>
                    <a:pt x="25157" y="4409"/>
                    <a:pt x="24722" y="3958"/>
                  </a:cubicBezTo>
                  <a:cubicBezTo>
                    <a:pt x="24674" y="3909"/>
                    <a:pt x="24574" y="3891"/>
                    <a:pt x="24428" y="3891"/>
                  </a:cubicBezTo>
                  <a:cubicBezTo>
                    <a:pt x="24248" y="3891"/>
                    <a:pt x="23998" y="3918"/>
                    <a:pt x="23684" y="3946"/>
                  </a:cubicBezTo>
                  <a:cubicBezTo>
                    <a:pt x="23367" y="3973"/>
                    <a:pt x="22987" y="4000"/>
                    <a:pt x="22551" y="4000"/>
                  </a:cubicBezTo>
                  <a:cubicBezTo>
                    <a:pt x="21697" y="4000"/>
                    <a:pt x="20627" y="3898"/>
                    <a:pt x="19395" y="3501"/>
                  </a:cubicBezTo>
                  <a:cubicBezTo>
                    <a:pt x="16356" y="2508"/>
                    <a:pt x="15833" y="1"/>
                    <a:pt x="15161" y="1"/>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227;p41">
              <a:extLst>
                <a:ext uri="{FF2B5EF4-FFF2-40B4-BE49-F238E27FC236}">
                  <a16:creationId xmlns:a16="http://schemas.microsoft.com/office/drawing/2014/main" id="{1B4FFE2D-5314-070B-69A1-69B83226F1E9}"/>
                </a:ext>
              </a:extLst>
            </p:cNvPr>
            <p:cNvSpPr/>
            <p:nvPr/>
          </p:nvSpPr>
          <p:spPr>
            <a:xfrm>
              <a:off x="6699993" y="1905993"/>
              <a:ext cx="477257" cy="871286"/>
            </a:xfrm>
            <a:custGeom>
              <a:avLst/>
              <a:gdLst/>
              <a:ahLst/>
              <a:cxnLst/>
              <a:rect l="l" t="t" r="r" b="b"/>
              <a:pathLst>
                <a:path w="12246" h="22355" extrusionOk="0">
                  <a:moveTo>
                    <a:pt x="2037" y="0"/>
                  </a:moveTo>
                  <a:lnTo>
                    <a:pt x="2037" y="0"/>
                  </a:lnTo>
                  <a:cubicBezTo>
                    <a:pt x="1520" y="227"/>
                    <a:pt x="981" y="316"/>
                    <a:pt x="437" y="316"/>
                  </a:cubicBezTo>
                  <a:lnTo>
                    <a:pt x="437" y="316"/>
                  </a:lnTo>
                  <a:cubicBezTo>
                    <a:pt x="292" y="316"/>
                    <a:pt x="145" y="309"/>
                    <a:pt x="0" y="299"/>
                  </a:cubicBezTo>
                  <a:lnTo>
                    <a:pt x="0" y="299"/>
                  </a:lnTo>
                  <a:cubicBezTo>
                    <a:pt x="146" y="310"/>
                    <a:pt x="293" y="316"/>
                    <a:pt x="434" y="316"/>
                  </a:cubicBezTo>
                  <a:cubicBezTo>
                    <a:pt x="435" y="316"/>
                    <a:pt x="436" y="316"/>
                    <a:pt x="437" y="316"/>
                  </a:cubicBezTo>
                  <a:lnTo>
                    <a:pt x="437" y="316"/>
                  </a:lnTo>
                  <a:cubicBezTo>
                    <a:pt x="438" y="316"/>
                    <a:pt x="438" y="316"/>
                    <a:pt x="439" y="316"/>
                  </a:cubicBezTo>
                  <a:cubicBezTo>
                    <a:pt x="979" y="316"/>
                    <a:pt x="1520" y="227"/>
                    <a:pt x="2037" y="0"/>
                  </a:cubicBezTo>
                  <a:close/>
                  <a:moveTo>
                    <a:pt x="12246" y="21401"/>
                  </a:moveTo>
                  <a:cubicBezTo>
                    <a:pt x="11846" y="21709"/>
                    <a:pt x="11509" y="22028"/>
                    <a:pt x="11225" y="22349"/>
                  </a:cubicBezTo>
                  <a:lnTo>
                    <a:pt x="11225" y="22354"/>
                  </a:lnTo>
                  <a:cubicBezTo>
                    <a:pt x="11515" y="22028"/>
                    <a:pt x="11846" y="21709"/>
                    <a:pt x="12246" y="21401"/>
                  </a:cubicBezTo>
                  <a:close/>
                </a:path>
              </a:pathLst>
            </a:custGeom>
            <a:solidFill>
              <a:srgbClr val="FCDDD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228;p41">
              <a:extLst>
                <a:ext uri="{FF2B5EF4-FFF2-40B4-BE49-F238E27FC236}">
                  <a16:creationId xmlns:a16="http://schemas.microsoft.com/office/drawing/2014/main" id="{0C305EF2-E84D-BB6B-CD2D-B4FF80B941BC}"/>
                </a:ext>
              </a:extLst>
            </p:cNvPr>
            <p:cNvSpPr/>
            <p:nvPr/>
          </p:nvSpPr>
          <p:spPr>
            <a:xfrm>
              <a:off x="6699720" y="1733373"/>
              <a:ext cx="820683" cy="1043673"/>
            </a:xfrm>
            <a:custGeom>
              <a:avLst/>
              <a:gdLst/>
              <a:ahLst/>
              <a:cxnLst/>
              <a:rect l="l" t="t" r="r" b="b"/>
              <a:pathLst>
                <a:path w="21058" h="26778" extrusionOk="0">
                  <a:moveTo>
                    <a:pt x="6230" y="0"/>
                  </a:moveTo>
                  <a:cubicBezTo>
                    <a:pt x="5498" y="0"/>
                    <a:pt x="5105" y="3060"/>
                    <a:pt x="2067" y="4419"/>
                  </a:cubicBezTo>
                  <a:cubicBezTo>
                    <a:pt x="1543" y="4653"/>
                    <a:pt x="994" y="4745"/>
                    <a:pt x="441" y="4745"/>
                  </a:cubicBezTo>
                  <a:cubicBezTo>
                    <a:pt x="298" y="4745"/>
                    <a:pt x="149" y="4738"/>
                    <a:pt x="1" y="4727"/>
                  </a:cubicBezTo>
                  <a:lnTo>
                    <a:pt x="1" y="4727"/>
                  </a:lnTo>
                  <a:cubicBezTo>
                    <a:pt x="600" y="5407"/>
                    <a:pt x="1189" y="6098"/>
                    <a:pt x="1759" y="6806"/>
                  </a:cubicBezTo>
                  <a:cubicBezTo>
                    <a:pt x="2924" y="6177"/>
                    <a:pt x="4225" y="5795"/>
                    <a:pt x="5614" y="5726"/>
                  </a:cubicBezTo>
                  <a:cubicBezTo>
                    <a:pt x="5767" y="5721"/>
                    <a:pt x="5922" y="5715"/>
                    <a:pt x="6081" y="5715"/>
                  </a:cubicBezTo>
                  <a:cubicBezTo>
                    <a:pt x="11277" y="5715"/>
                    <a:pt x="15490" y="10100"/>
                    <a:pt x="15490" y="15507"/>
                  </a:cubicBezTo>
                  <a:lnTo>
                    <a:pt x="15490" y="15518"/>
                  </a:lnTo>
                  <a:lnTo>
                    <a:pt x="15490" y="15524"/>
                  </a:lnTo>
                  <a:lnTo>
                    <a:pt x="15490" y="15536"/>
                  </a:lnTo>
                  <a:lnTo>
                    <a:pt x="15490" y="15552"/>
                  </a:lnTo>
                  <a:lnTo>
                    <a:pt x="15490" y="15563"/>
                  </a:lnTo>
                  <a:lnTo>
                    <a:pt x="15490" y="15570"/>
                  </a:lnTo>
                  <a:lnTo>
                    <a:pt x="15490" y="15581"/>
                  </a:lnTo>
                  <a:lnTo>
                    <a:pt x="15490" y="15587"/>
                  </a:lnTo>
                  <a:lnTo>
                    <a:pt x="15490" y="15592"/>
                  </a:lnTo>
                  <a:lnTo>
                    <a:pt x="15490" y="15598"/>
                  </a:lnTo>
                  <a:lnTo>
                    <a:pt x="15490" y="15616"/>
                  </a:lnTo>
                  <a:lnTo>
                    <a:pt x="15490" y="15621"/>
                  </a:lnTo>
                  <a:lnTo>
                    <a:pt x="15490" y="15626"/>
                  </a:lnTo>
                  <a:lnTo>
                    <a:pt x="15490" y="15632"/>
                  </a:lnTo>
                  <a:lnTo>
                    <a:pt x="15490" y="15639"/>
                  </a:lnTo>
                  <a:lnTo>
                    <a:pt x="15490" y="15673"/>
                  </a:lnTo>
                  <a:lnTo>
                    <a:pt x="15490" y="15684"/>
                  </a:lnTo>
                  <a:cubicBezTo>
                    <a:pt x="15427" y="19292"/>
                    <a:pt x="13487" y="22427"/>
                    <a:pt x="10637" y="24071"/>
                  </a:cubicBezTo>
                  <a:cubicBezTo>
                    <a:pt x="10866" y="24968"/>
                    <a:pt x="11066" y="25869"/>
                    <a:pt x="11232" y="26778"/>
                  </a:cubicBezTo>
                  <a:cubicBezTo>
                    <a:pt x="11517" y="26457"/>
                    <a:pt x="11854" y="26138"/>
                    <a:pt x="12254" y="25829"/>
                  </a:cubicBezTo>
                  <a:cubicBezTo>
                    <a:pt x="13549" y="24831"/>
                    <a:pt x="14708" y="24591"/>
                    <a:pt x="15638" y="24591"/>
                  </a:cubicBezTo>
                  <a:cubicBezTo>
                    <a:pt x="16073" y="24591"/>
                    <a:pt x="16455" y="24641"/>
                    <a:pt x="16787" y="24693"/>
                  </a:cubicBezTo>
                  <a:cubicBezTo>
                    <a:pt x="17111" y="24744"/>
                    <a:pt x="17380" y="24796"/>
                    <a:pt x="17585" y="24796"/>
                  </a:cubicBezTo>
                  <a:cubicBezTo>
                    <a:pt x="17762" y="24796"/>
                    <a:pt x="17894" y="24757"/>
                    <a:pt x="17962" y="24648"/>
                  </a:cubicBezTo>
                  <a:cubicBezTo>
                    <a:pt x="18025" y="24556"/>
                    <a:pt x="18049" y="24430"/>
                    <a:pt x="18049" y="24265"/>
                  </a:cubicBezTo>
                  <a:cubicBezTo>
                    <a:pt x="18049" y="23495"/>
                    <a:pt x="17535" y="21958"/>
                    <a:pt x="17535" y="20217"/>
                  </a:cubicBezTo>
                  <a:cubicBezTo>
                    <a:pt x="17535" y="19687"/>
                    <a:pt x="17585" y="19133"/>
                    <a:pt x="17712" y="18578"/>
                  </a:cubicBezTo>
                  <a:cubicBezTo>
                    <a:pt x="18328" y="15855"/>
                    <a:pt x="21058" y="14970"/>
                    <a:pt x="21058" y="14200"/>
                  </a:cubicBezTo>
                  <a:cubicBezTo>
                    <a:pt x="21058" y="13183"/>
                    <a:pt x="18162" y="13309"/>
                    <a:pt x="16541" y="10243"/>
                  </a:cubicBezTo>
                  <a:cubicBezTo>
                    <a:pt x="15079" y="7486"/>
                    <a:pt x="16175" y="4540"/>
                    <a:pt x="15822" y="3992"/>
                  </a:cubicBezTo>
                  <a:cubicBezTo>
                    <a:pt x="15810" y="3979"/>
                    <a:pt x="15804" y="3968"/>
                    <a:pt x="15793" y="3957"/>
                  </a:cubicBezTo>
                  <a:cubicBezTo>
                    <a:pt x="15748" y="3911"/>
                    <a:pt x="15645" y="3894"/>
                    <a:pt x="15501" y="3894"/>
                  </a:cubicBezTo>
                  <a:cubicBezTo>
                    <a:pt x="15319" y="3894"/>
                    <a:pt x="15068" y="3916"/>
                    <a:pt x="14755" y="3945"/>
                  </a:cubicBezTo>
                  <a:cubicBezTo>
                    <a:pt x="14434" y="3974"/>
                    <a:pt x="14057" y="3997"/>
                    <a:pt x="13617" y="3997"/>
                  </a:cubicBezTo>
                  <a:cubicBezTo>
                    <a:pt x="13161" y="3997"/>
                    <a:pt x="12642" y="3968"/>
                    <a:pt x="12070" y="3882"/>
                  </a:cubicBezTo>
                  <a:cubicBezTo>
                    <a:pt x="11574" y="3802"/>
                    <a:pt x="11037" y="3683"/>
                    <a:pt x="10466" y="3500"/>
                  </a:cubicBezTo>
                  <a:cubicBezTo>
                    <a:pt x="7509" y="2535"/>
                    <a:pt x="6932" y="137"/>
                    <a:pt x="6286" y="5"/>
                  </a:cubicBezTo>
                  <a:cubicBezTo>
                    <a:pt x="6270" y="0"/>
                    <a:pt x="6252" y="0"/>
                    <a:pt x="6230" y="0"/>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229;p41">
              <a:extLst>
                <a:ext uri="{FF2B5EF4-FFF2-40B4-BE49-F238E27FC236}">
                  <a16:creationId xmlns:a16="http://schemas.microsoft.com/office/drawing/2014/main" id="{8016A5C7-E1E0-FC32-8CAE-EB4D66645A0E}"/>
                </a:ext>
              </a:extLst>
            </p:cNvPr>
            <p:cNvSpPr/>
            <p:nvPr/>
          </p:nvSpPr>
          <p:spPr>
            <a:xfrm>
              <a:off x="6569821" y="1956115"/>
              <a:ext cx="733618" cy="763053"/>
            </a:xfrm>
            <a:custGeom>
              <a:avLst/>
              <a:gdLst/>
              <a:ahLst/>
              <a:cxnLst/>
              <a:rect l="l" t="t" r="r" b="b"/>
              <a:pathLst>
                <a:path w="18824" h="19578" extrusionOk="0">
                  <a:moveTo>
                    <a:pt x="9414" y="0"/>
                  </a:moveTo>
                  <a:cubicBezTo>
                    <a:pt x="4214" y="0"/>
                    <a:pt x="0" y="4385"/>
                    <a:pt x="0" y="9792"/>
                  </a:cubicBezTo>
                  <a:cubicBezTo>
                    <a:pt x="0" y="15192"/>
                    <a:pt x="4214" y="19577"/>
                    <a:pt x="9414" y="19577"/>
                  </a:cubicBezTo>
                  <a:cubicBezTo>
                    <a:pt x="14610" y="19577"/>
                    <a:pt x="18823" y="15192"/>
                    <a:pt x="18823" y="9792"/>
                  </a:cubicBezTo>
                  <a:cubicBezTo>
                    <a:pt x="18823" y="4385"/>
                    <a:pt x="14610" y="0"/>
                    <a:pt x="9414" y="0"/>
                  </a:cubicBezTo>
                  <a:close/>
                </a:path>
              </a:pathLst>
            </a:custGeom>
            <a:solidFill>
              <a:srgbClr val="FFED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230;p41">
              <a:extLst>
                <a:ext uri="{FF2B5EF4-FFF2-40B4-BE49-F238E27FC236}">
                  <a16:creationId xmlns:a16="http://schemas.microsoft.com/office/drawing/2014/main" id="{F6AB0DE3-F41C-7C69-8E17-BB92685EA5F0}"/>
                </a:ext>
              </a:extLst>
            </p:cNvPr>
            <p:cNvSpPr/>
            <p:nvPr/>
          </p:nvSpPr>
          <p:spPr>
            <a:xfrm>
              <a:off x="6918480" y="1956115"/>
              <a:ext cx="384970" cy="388581"/>
            </a:xfrm>
            <a:custGeom>
              <a:avLst/>
              <a:gdLst/>
              <a:ahLst/>
              <a:cxnLst/>
              <a:rect l="l" t="t" r="r" b="b"/>
              <a:pathLst>
                <a:path w="9878" h="9970" extrusionOk="0">
                  <a:moveTo>
                    <a:pt x="9877" y="9969"/>
                  </a:moveTo>
                  <a:lnTo>
                    <a:pt x="9877" y="9969"/>
                  </a:lnTo>
                  <a:lnTo>
                    <a:pt x="9877" y="9969"/>
                  </a:lnTo>
                  <a:close/>
                  <a:moveTo>
                    <a:pt x="9877" y="9958"/>
                  </a:moveTo>
                  <a:lnTo>
                    <a:pt x="9877" y="9958"/>
                  </a:lnTo>
                  <a:lnTo>
                    <a:pt x="9877" y="9958"/>
                  </a:lnTo>
                  <a:close/>
                  <a:moveTo>
                    <a:pt x="9877" y="9917"/>
                  </a:moveTo>
                  <a:lnTo>
                    <a:pt x="9877" y="9924"/>
                  </a:lnTo>
                  <a:lnTo>
                    <a:pt x="9877" y="9917"/>
                  </a:lnTo>
                  <a:close/>
                  <a:moveTo>
                    <a:pt x="9877" y="9906"/>
                  </a:moveTo>
                  <a:lnTo>
                    <a:pt x="9877" y="9911"/>
                  </a:lnTo>
                  <a:lnTo>
                    <a:pt x="9877" y="9906"/>
                  </a:lnTo>
                  <a:close/>
                  <a:moveTo>
                    <a:pt x="9877" y="9883"/>
                  </a:moveTo>
                  <a:lnTo>
                    <a:pt x="9877" y="9901"/>
                  </a:lnTo>
                  <a:lnTo>
                    <a:pt x="9877" y="9883"/>
                  </a:lnTo>
                  <a:close/>
                  <a:moveTo>
                    <a:pt x="9877" y="9872"/>
                  </a:moveTo>
                  <a:lnTo>
                    <a:pt x="9877" y="9877"/>
                  </a:lnTo>
                  <a:lnTo>
                    <a:pt x="9877" y="9872"/>
                  </a:lnTo>
                  <a:close/>
                  <a:moveTo>
                    <a:pt x="9877" y="9855"/>
                  </a:moveTo>
                  <a:lnTo>
                    <a:pt x="9877" y="9866"/>
                  </a:lnTo>
                  <a:lnTo>
                    <a:pt x="9877" y="9855"/>
                  </a:lnTo>
                  <a:close/>
                  <a:moveTo>
                    <a:pt x="9877" y="9837"/>
                  </a:moveTo>
                  <a:lnTo>
                    <a:pt x="9877" y="9848"/>
                  </a:lnTo>
                  <a:lnTo>
                    <a:pt x="9877" y="9837"/>
                  </a:lnTo>
                  <a:close/>
                  <a:moveTo>
                    <a:pt x="9877" y="9821"/>
                  </a:moveTo>
                  <a:lnTo>
                    <a:pt x="9877" y="9837"/>
                  </a:lnTo>
                  <a:lnTo>
                    <a:pt x="9877" y="9821"/>
                  </a:lnTo>
                  <a:close/>
                  <a:moveTo>
                    <a:pt x="9877" y="9809"/>
                  </a:moveTo>
                  <a:lnTo>
                    <a:pt x="9877" y="9821"/>
                  </a:lnTo>
                  <a:lnTo>
                    <a:pt x="9877" y="9809"/>
                  </a:lnTo>
                  <a:close/>
                  <a:moveTo>
                    <a:pt x="9877" y="9792"/>
                  </a:moveTo>
                  <a:lnTo>
                    <a:pt x="9877" y="9803"/>
                  </a:lnTo>
                  <a:lnTo>
                    <a:pt x="9877" y="9792"/>
                  </a:lnTo>
                  <a:close/>
                  <a:moveTo>
                    <a:pt x="468" y="0"/>
                  </a:moveTo>
                  <a:cubicBezTo>
                    <a:pt x="309" y="0"/>
                    <a:pt x="154" y="6"/>
                    <a:pt x="1" y="11"/>
                  </a:cubicBezTo>
                  <a:cubicBezTo>
                    <a:pt x="154" y="6"/>
                    <a:pt x="309" y="0"/>
                    <a:pt x="468" y="0"/>
                  </a:cubicBezTo>
                  <a:cubicBezTo>
                    <a:pt x="5664" y="0"/>
                    <a:pt x="9877" y="4385"/>
                    <a:pt x="9877" y="9792"/>
                  </a:cubicBezTo>
                  <a:lnTo>
                    <a:pt x="9877" y="9792"/>
                  </a:lnTo>
                  <a:cubicBezTo>
                    <a:pt x="9877" y="4385"/>
                    <a:pt x="5664" y="0"/>
                    <a:pt x="468" y="0"/>
                  </a:cubicBezTo>
                  <a:close/>
                </a:path>
              </a:pathLst>
            </a:custGeom>
            <a:solidFill>
              <a:srgbClr val="F26B2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231;p41">
              <a:extLst>
                <a:ext uri="{FF2B5EF4-FFF2-40B4-BE49-F238E27FC236}">
                  <a16:creationId xmlns:a16="http://schemas.microsoft.com/office/drawing/2014/main" id="{A0FCA53E-000B-C4C8-203D-D4A83D7F1D20}"/>
                </a:ext>
              </a:extLst>
            </p:cNvPr>
            <p:cNvSpPr/>
            <p:nvPr/>
          </p:nvSpPr>
          <p:spPr>
            <a:xfrm>
              <a:off x="6658563" y="1974726"/>
              <a:ext cx="568765" cy="735497"/>
            </a:xfrm>
            <a:custGeom>
              <a:avLst/>
              <a:gdLst/>
              <a:ahLst/>
              <a:cxnLst/>
              <a:rect l="l" t="t" r="r" b="b"/>
              <a:pathLst>
                <a:path w="14594" h="18871" extrusionOk="0">
                  <a:moveTo>
                    <a:pt x="5184" y="0"/>
                  </a:moveTo>
                  <a:cubicBezTo>
                    <a:pt x="5025" y="0"/>
                    <a:pt x="4870" y="6"/>
                    <a:pt x="4717" y="11"/>
                  </a:cubicBezTo>
                  <a:cubicBezTo>
                    <a:pt x="2975" y="103"/>
                    <a:pt x="1365" y="685"/>
                    <a:pt x="0" y="1621"/>
                  </a:cubicBezTo>
                  <a:cubicBezTo>
                    <a:pt x="970" y="2661"/>
                    <a:pt x="1884" y="3758"/>
                    <a:pt x="2730" y="4915"/>
                  </a:cubicBezTo>
                  <a:cubicBezTo>
                    <a:pt x="5755" y="9061"/>
                    <a:pt x="7685" y="13851"/>
                    <a:pt x="8678" y="18870"/>
                  </a:cubicBezTo>
                  <a:cubicBezTo>
                    <a:pt x="12093" y="17448"/>
                    <a:pt x="14525" y="14011"/>
                    <a:pt x="14593" y="9969"/>
                  </a:cubicBezTo>
                  <a:lnTo>
                    <a:pt x="14593" y="9958"/>
                  </a:lnTo>
                  <a:lnTo>
                    <a:pt x="14593" y="9924"/>
                  </a:lnTo>
                  <a:lnTo>
                    <a:pt x="14593" y="9917"/>
                  </a:lnTo>
                  <a:lnTo>
                    <a:pt x="14593" y="9911"/>
                  </a:lnTo>
                  <a:lnTo>
                    <a:pt x="14593" y="9906"/>
                  </a:lnTo>
                  <a:lnTo>
                    <a:pt x="14593" y="9901"/>
                  </a:lnTo>
                  <a:lnTo>
                    <a:pt x="14593" y="9883"/>
                  </a:lnTo>
                  <a:lnTo>
                    <a:pt x="14593" y="9877"/>
                  </a:lnTo>
                  <a:lnTo>
                    <a:pt x="14593" y="9872"/>
                  </a:lnTo>
                  <a:lnTo>
                    <a:pt x="14593" y="9866"/>
                  </a:lnTo>
                  <a:lnTo>
                    <a:pt x="14593" y="9855"/>
                  </a:lnTo>
                  <a:lnTo>
                    <a:pt x="14593" y="9848"/>
                  </a:lnTo>
                  <a:lnTo>
                    <a:pt x="14593" y="9837"/>
                  </a:lnTo>
                  <a:lnTo>
                    <a:pt x="14593" y="9821"/>
                  </a:lnTo>
                  <a:lnTo>
                    <a:pt x="14593" y="9809"/>
                  </a:lnTo>
                  <a:lnTo>
                    <a:pt x="14593" y="9803"/>
                  </a:lnTo>
                  <a:lnTo>
                    <a:pt x="14593" y="9792"/>
                  </a:lnTo>
                  <a:cubicBezTo>
                    <a:pt x="14593" y="4385"/>
                    <a:pt x="10380" y="0"/>
                    <a:pt x="5184" y="0"/>
                  </a:cubicBezTo>
                  <a:close/>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b="1" kern="0" dirty="0">
                  <a:latin typeface="Times New Roman" panose="02020603050405020304" pitchFamily="18" charset="0"/>
                </a:rPr>
                <a:t>2</a:t>
              </a:r>
              <a:endParaRPr kumimoji="0" sz="6000" b="1" i="0" u="none" strike="noStrike" kern="0" cap="none" spc="0" normalizeH="0" baseline="0" noProof="0" dirty="0">
                <a:ln>
                  <a:noFill/>
                </a:ln>
                <a:solidFill>
                  <a:srgbClr val="000000"/>
                </a:solidFill>
                <a:effectLst/>
                <a:uLnTx/>
                <a:uFillTx/>
                <a:latin typeface="Arial"/>
                <a:cs typeface="Arial"/>
                <a:sym typeface="Arial"/>
              </a:endParaRPr>
            </a:p>
          </p:txBody>
        </p:sp>
        <p:sp>
          <p:nvSpPr>
            <p:cNvPr id="41" name="Google Shape;1232;p41">
              <a:extLst>
                <a:ext uri="{FF2B5EF4-FFF2-40B4-BE49-F238E27FC236}">
                  <a16:creationId xmlns:a16="http://schemas.microsoft.com/office/drawing/2014/main" id="{B57DF587-CD8B-226B-9F6A-1CD959DDB981}"/>
                </a:ext>
              </a:extLst>
            </p:cNvPr>
            <p:cNvSpPr/>
            <p:nvPr/>
          </p:nvSpPr>
          <p:spPr>
            <a:xfrm>
              <a:off x="6479441" y="2570049"/>
              <a:ext cx="146692" cy="107064"/>
            </a:xfrm>
            <a:custGeom>
              <a:avLst/>
              <a:gdLst/>
              <a:ahLst/>
              <a:cxnLst/>
              <a:rect l="l" t="t" r="r" b="b"/>
              <a:pathLst>
                <a:path w="3764" h="2747" extrusionOk="0">
                  <a:moveTo>
                    <a:pt x="320" y="1"/>
                  </a:moveTo>
                  <a:cubicBezTo>
                    <a:pt x="201" y="1"/>
                    <a:pt x="75" y="109"/>
                    <a:pt x="46" y="223"/>
                  </a:cubicBezTo>
                  <a:cubicBezTo>
                    <a:pt x="1" y="394"/>
                    <a:pt x="103" y="531"/>
                    <a:pt x="246" y="594"/>
                  </a:cubicBezTo>
                  <a:cubicBezTo>
                    <a:pt x="852" y="857"/>
                    <a:pt x="1456" y="1126"/>
                    <a:pt x="2011" y="1485"/>
                  </a:cubicBezTo>
                  <a:cubicBezTo>
                    <a:pt x="2512" y="1816"/>
                    <a:pt x="2923" y="2239"/>
                    <a:pt x="3340" y="2673"/>
                  </a:cubicBezTo>
                  <a:cubicBezTo>
                    <a:pt x="3387" y="2724"/>
                    <a:pt x="3437" y="2747"/>
                    <a:pt x="3489" y="2747"/>
                  </a:cubicBezTo>
                  <a:cubicBezTo>
                    <a:pt x="3637" y="2747"/>
                    <a:pt x="3763" y="2565"/>
                    <a:pt x="3689" y="2393"/>
                  </a:cubicBezTo>
                  <a:cubicBezTo>
                    <a:pt x="3421" y="1777"/>
                    <a:pt x="2867" y="1337"/>
                    <a:pt x="2330" y="982"/>
                  </a:cubicBezTo>
                  <a:cubicBezTo>
                    <a:pt x="1724" y="589"/>
                    <a:pt x="1057" y="304"/>
                    <a:pt x="401" y="17"/>
                  </a:cubicBezTo>
                  <a:cubicBezTo>
                    <a:pt x="372" y="6"/>
                    <a:pt x="349" y="1"/>
                    <a:pt x="320" y="1"/>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233;p41">
              <a:extLst>
                <a:ext uri="{FF2B5EF4-FFF2-40B4-BE49-F238E27FC236}">
                  <a16:creationId xmlns:a16="http://schemas.microsoft.com/office/drawing/2014/main" id="{5D063190-5FF0-FC3F-6FB0-A76F33B6F1C2}"/>
                </a:ext>
              </a:extLst>
            </p:cNvPr>
            <p:cNvSpPr/>
            <p:nvPr/>
          </p:nvSpPr>
          <p:spPr>
            <a:xfrm>
              <a:off x="6631205" y="2700927"/>
              <a:ext cx="40765" cy="63646"/>
            </a:xfrm>
            <a:custGeom>
              <a:avLst/>
              <a:gdLst/>
              <a:ahLst/>
              <a:cxnLst/>
              <a:rect l="l" t="t" r="r" b="b"/>
              <a:pathLst>
                <a:path w="1046" h="1633" extrusionOk="0">
                  <a:moveTo>
                    <a:pt x="297" y="0"/>
                  </a:moveTo>
                  <a:cubicBezTo>
                    <a:pt x="252" y="0"/>
                    <a:pt x="206" y="11"/>
                    <a:pt x="165" y="40"/>
                  </a:cubicBezTo>
                  <a:cubicBezTo>
                    <a:pt x="28" y="132"/>
                    <a:pt x="1" y="285"/>
                    <a:pt x="69" y="428"/>
                  </a:cubicBezTo>
                  <a:cubicBezTo>
                    <a:pt x="104" y="514"/>
                    <a:pt x="143" y="599"/>
                    <a:pt x="178" y="685"/>
                  </a:cubicBezTo>
                  <a:cubicBezTo>
                    <a:pt x="194" y="719"/>
                    <a:pt x="212" y="759"/>
                    <a:pt x="228" y="799"/>
                  </a:cubicBezTo>
                  <a:cubicBezTo>
                    <a:pt x="234" y="810"/>
                    <a:pt x="234" y="822"/>
                    <a:pt x="241" y="828"/>
                  </a:cubicBezTo>
                  <a:cubicBezTo>
                    <a:pt x="246" y="851"/>
                    <a:pt x="257" y="873"/>
                    <a:pt x="263" y="891"/>
                  </a:cubicBezTo>
                  <a:cubicBezTo>
                    <a:pt x="331" y="1067"/>
                    <a:pt x="394" y="1244"/>
                    <a:pt x="457" y="1421"/>
                  </a:cubicBezTo>
                  <a:cubicBezTo>
                    <a:pt x="497" y="1536"/>
                    <a:pt x="600" y="1632"/>
                    <a:pt x="720" y="1632"/>
                  </a:cubicBezTo>
                  <a:cubicBezTo>
                    <a:pt x="748" y="1632"/>
                    <a:pt x="771" y="1632"/>
                    <a:pt x="800" y="1621"/>
                  </a:cubicBezTo>
                  <a:cubicBezTo>
                    <a:pt x="931" y="1576"/>
                    <a:pt x="1045" y="1421"/>
                    <a:pt x="994" y="1268"/>
                  </a:cubicBezTo>
                  <a:cubicBezTo>
                    <a:pt x="863" y="885"/>
                    <a:pt x="708" y="508"/>
                    <a:pt x="537" y="143"/>
                  </a:cubicBezTo>
                  <a:cubicBezTo>
                    <a:pt x="497" y="51"/>
                    <a:pt x="394" y="0"/>
                    <a:pt x="297" y="0"/>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234;p41">
              <a:extLst>
                <a:ext uri="{FF2B5EF4-FFF2-40B4-BE49-F238E27FC236}">
                  <a16:creationId xmlns:a16="http://schemas.microsoft.com/office/drawing/2014/main" id="{95BDDBD1-D9B6-15EA-E1A9-A93E9EDE3F2B}"/>
                </a:ext>
              </a:extLst>
            </p:cNvPr>
            <p:cNvSpPr/>
            <p:nvPr/>
          </p:nvSpPr>
          <p:spPr>
            <a:xfrm>
              <a:off x="6966067" y="2779188"/>
              <a:ext cx="65474" cy="77989"/>
            </a:xfrm>
            <a:custGeom>
              <a:avLst/>
              <a:gdLst/>
              <a:ahLst/>
              <a:cxnLst/>
              <a:rect l="l" t="t" r="r" b="b"/>
              <a:pathLst>
                <a:path w="1680" h="2001" extrusionOk="0">
                  <a:moveTo>
                    <a:pt x="298" y="1"/>
                  </a:moveTo>
                  <a:cubicBezTo>
                    <a:pt x="229" y="1"/>
                    <a:pt x="166" y="30"/>
                    <a:pt x="116" y="87"/>
                  </a:cubicBezTo>
                  <a:cubicBezTo>
                    <a:pt x="24" y="190"/>
                    <a:pt x="0" y="385"/>
                    <a:pt x="116" y="487"/>
                  </a:cubicBezTo>
                  <a:cubicBezTo>
                    <a:pt x="229" y="583"/>
                    <a:pt x="332" y="693"/>
                    <a:pt x="435" y="801"/>
                  </a:cubicBezTo>
                  <a:cubicBezTo>
                    <a:pt x="487" y="857"/>
                    <a:pt x="538" y="915"/>
                    <a:pt x="583" y="972"/>
                  </a:cubicBezTo>
                  <a:cubicBezTo>
                    <a:pt x="606" y="1001"/>
                    <a:pt x="629" y="1029"/>
                    <a:pt x="651" y="1057"/>
                  </a:cubicBezTo>
                  <a:cubicBezTo>
                    <a:pt x="664" y="1070"/>
                    <a:pt x="675" y="1086"/>
                    <a:pt x="686" y="1104"/>
                  </a:cubicBezTo>
                  <a:cubicBezTo>
                    <a:pt x="692" y="1109"/>
                    <a:pt x="692" y="1109"/>
                    <a:pt x="698" y="1115"/>
                  </a:cubicBezTo>
                  <a:cubicBezTo>
                    <a:pt x="783" y="1234"/>
                    <a:pt x="864" y="1355"/>
                    <a:pt x="943" y="1486"/>
                  </a:cubicBezTo>
                  <a:cubicBezTo>
                    <a:pt x="1023" y="1618"/>
                    <a:pt x="1104" y="1742"/>
                    <a:pt x="1188" y="1874"/>
                  </a:cubicBezTo>
                  <a:cubicBezTo>
                    <a:pt x="1234" y="1953"/>
                    <a:pt x="1315" y="2000"/>
                    <a:pt x="1399" y="2000"/>
                  </a:cubicBezTo>
                  <a:cubicBezTo>
                    <a:pt x="1428" y="2000"/>
                    <a:pt x="1463" y="1995"/>
                    <a:pt x="1497" y="1982"/>
                  </a:cubicBezTo>
                  <a:cubicBezTo>
                    <a:pt x="1600" y="1932"/>
                    <a:pt x="1679" y="1800"/>
                    <a:pt x="1639" y="1679"/>
                  </a:cubicBezTo>
                  <a:cubicBezTo>
                    <a:pt x="1583" y="1515"/>
                    <a:pt x="1520" y="1349"/>
                    <a:pt x="1434" y="1200"/>
                  </a:cubicBezTo>
                  <a:cubicBezTo>
                    <a:pt x="1343" y="1052"/>
                    <a:pt x="1246" y="909"/>
                    <a:pt x="1143" y="772"/>
                  </a:cubicBezTo>
                  <a:cubicBezTo>
                    <a:pt x="954" y="522"/>
                    <a:pt x="738" y="287"/>
                    <a:pt x="503" y="87"/>
                  </a:cubicBezTo>
                  <a:cubicBezTo>
                    <a:pt x="446" y="35"/>
                    <a:pt x="372" y="1"/>
                    <a:pt x="298" y="1"/>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235;p41">
              <a:extLst>
                <a:ext uri="{FF2B5EF4-FFF2-40B4-BE49-F238E27FC236}">
                  <a16:creationId xmlns:a16="http://schemas.microsoft.com/office/drawing/2014/main" id="{AE809740-0198-7546-7A34-8080B3AFCC16}"/>
                </a:ext>
              </a:extLst>
            </p:cNvPr>
            <p:cNvSpPr/>
            <p:nvPr/>
          </p:nvSpPr>
          <p:spPr>
            <a:xfrm>
              <a:off x="6557116" y="1937212"/>
              <a:ext cx="40064" cy="146702"/>
            </a:xfrm>
            <a:custGeom>
              <a:avLst/>
              <a:gdLst/>
              <a:ahLst/>
              <a:cxnLst/>
              <a:rect l="l" t="t" r="r" b="b"/>
              <a:pathLst>
                <a:path w="1028" h="3764" extrusionOk="0">
                  <a:moveTo>
                    <a:pt x="525" y="0"/>
                  </a:moveTo>
                  <a:cubicBezTo>
                    <a:pt x="371" y="0"/>
                    <a:pt x="206" y="137"/>
                    <a:pt x="251" y="348"/>
                  </a:cubicBezTo>
                  <a:cubicBezTo>
                    <a:pt x="474" y="1365"/>
                    <a:pt x="406" y="2420"/>
                    <a:pt x="74" y="3408"/>
                  </a:cubicBezTo>
                  <a:cubicBezTo>
                    <a:pt x="0" y="3626"/>
                    <a:pt x="171" y="3763"/>
                    <a:pt x="343" y="3763"/>
                  </a:cubicBezTo>
                  <a:cubicBezTo>
                    <a:pt x="456" y="3763"/>
                    <a:pt x="571" y="3705"/>
                    <a:pt x="617" y="3563"/>
                  </a:cubicBezTo>
                  <a:cubicBezTo>
                    <a:pt x="988" y="2483"/>
                    <a:pt x="1028" y="1308"/>
                    <a:pt x="765" y="200"/>
                  </a:cubicBezTo>
                  <a:cubicBezTo>
                    <a:pt x="730" y="63"/>
                    <a:pt x="634" y="0"/>
                    <a:pt x="525" y="0"/>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236;p41">
              <a:extLst>
                <a:ext uri="{FF2B5EF4-FFF2-40B4-BE49-F238E27FC236}">
                  <a16:creationId xmlns:a16="http://schemas.microsoft.com/office/drawing/2014/main" id="{29CFB42C-6C5C-BDED-2204-E10550F3B20E}"/>
                </a:ext>
              </a:extLst>
            </p:cNvPr>
            <p:cNvSpPr/>
            <p:nvPr/>
          </p:nvSpPr>
          <p:spPr>
            <a:xfrm>
              <a:off x="6510386" y="2104727"/>
              <a:ext cx="50742" cy="66180"/>
            </a:xfrm>
            <a:custGeom>
              <a:avLst/>
              <a:gdLst/>
              <a:ahLst/>
              <a:cxnLst/>
              <a:rect l="l" t="t" r="r" b="b"/>
              <a:pathLst>
                <a:path w="1302" h="1698" extrusionOk="0">
                  <a:moveTo>
                    <a:pt x="289" y="994"/>
                  </a:moveTo>
                  <a:cubicBezTo>
                    <a:pt x="281" y="1004"/>
                    <a:pt x="274" y="1012"/>
                    <a:pt x="274" y="1012"/>
                  </a:cubicBezTo>
                  <a:cubicBezTo>
                    <a:pt x="274" y="1012"/>
                    <a:pt x="278" y="1008"/>
                    <a:pt x="289" y="994"/>
                  </a:cubicBezTo>
                  <a:close/>
                  <a:moveTo>
                    <a:pt x="1011" y="1"/>
                  </a:moveTo>
                  <a:cubicBezTo>
                    <a:pt x="919" y="1"/>
                    <a:pt x="817" y="47"/>
                    <a:pt x="777" y="138"/>
                  </a:cubicBezTo>
                  <a:cubicBezTo>
                    <a:pt x="696" y="343"/>
                    <a:pt x="593" y="538"/>
                    <a:pt x="474" y="726"/>
                  </a:cubicBezTo>
                  <a:cubicBezTo>
                    <a:pt x="451" y="772"/>
                    <a:pt x="422" y="812"/>
                    <a:pt x="388" y="857"/>
                  </a:cubicBezTo>
                  <a:cubicBezTo>
                    <a:pt x="377" y="881"/>
                    <a:pt x="360" y="904"/>
                    <a:pt x="343" y="926"/>
                  </a:cubicBezTo>
                  <a:cubicBezTo>
                    <a:pt x="332" y="938"/>
                    <a:pt x="326" y="949"/>
                    <a:pt x="319" y="955"/>
                  </a:cubicBezTo>
                  <a:cubicBezTo>
                    <a:pt x="314" y="960"/>
                    <a:pt x="314" y="965"/>
                    <a:pt x="308" y="965"/>
                  </a:cubicBezTo>
                  <a:cubicBezTo>
                    <a:pt x="308" y="968"/>
                    <a:pt x="303" y="975"/>
                    <a:pt x="297" y="984"/>
                  </a:cubicBezTo>
                  <a:lnTo>
                    <a:pt x="297" y="984"/>
                  </a:lnTo>
                  <a:cubicBezTo>
                    <a:pt x="297" y="983"/>
                    <a:pt x="297" y="983"/>
                    <a:pt x="297" y="983"/>
                  </a:cubicBezTo>
                  <a:lnTo>
                    <a:pt x="297" y="983"/>
                  </a:lnTo>
                  <a:cubicBezTo>
                    <a:pt x="294" y="988"/>
                    <a:pt x="291" y="991"/>
                    <a:pt x="289" y="994"/>
                  </a:cubicBezTo>
                  <a:lnTo>
                    <a:pt x="289" y="994"/>
                  </a:lnTo>
                  <a:cubicBezTo>
                    <a:pt x="292" y="991"/>
                    <a:pt x="295" y="987"/>
                    <a:pt x="297" y="984"/>
                  </a:cubicBezTo>
                  <a:lnTo>
                    <a:pt x="297" y="984"/>
                  </a:lnTo>
                  <a:cubicBezTo>
                    <a:pt x="292" y="994"/>
                    <a:pt x="285" y="1007"/>
                    <a:pt x="274" y="1018"/>
                  </a:cubicBezTo>
                  <a:cubicBezTo>
                    <a:pt x="258" y="1034"/>
                    <a:pt x="245" y="1057"/>
                    <a:pt x="229" y="1075"/>
                  </a:cubicBezTo>
                  <a:cubicBezTo>
                    <a:pt x="189" y="1120"/>
                    <a:pt x="155" y="1166"/>
                    <a:pt x="114" y="1212"/>
                  </a:cubicBezTo>
                  <a:cubicBezTo>
                    <a:pt x="18" y="1320"/>
                    <a:pt x="0" y="1508"/>
                    <a:pt x="114" y="1616"/>
                  </a:cubicBezTo>
                  <a:cubicBezTo>
                    <a:pt x="171" y="1668"/>
                    <a:pt x="245" y="1697"/>
                    <a:pt x="319" y="1697"/>
                  </a:cubicBezTo>
                  <a:cubicBezTo>
                    <a:pt x="388" y="1697"/>
                    <a:pt x="456" y="1674"/>
                    <a:pt x="508" y="1616"/>
                  </a:cubicBezTo>
                  <a:cubicBezTo>
                    <a:pt x="840" y="1246"/>
                    <a:pt x="1091" y="823"/>
                    <a:pt x="1279" y="356"/>
                  </a:cubicBezTo>
                  <a:cubicBezTo>
                    <a:pt x="1302" y="298"/>
                    <a:pt x="1279" y="190"/>
                    <a:pt x="1251" y="138"/>
                  </a:cubicBezTo>
                  <a:cubicBezTo>
                    <a:pt x="1217" y="87"/>
                    <a:pt x="1176" y="47"/>
                    <a:pt x="1120" y="24"/>
                  </a:cubicBezTo>
                  <a:cubicBezTo>
                    <a:pt x="1085" y="6"/>
                    <a:pt x="1051" y="1"/>
                    <a:pt x="1011" y="1"/>
                  </a:cubicBezTo>
                  <a:close/>
                </a:path>
              </a:pathLst>
            </a:custGeom>
            <a:solidFill>
              <a:srgbClr val="E6710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1237;p41">
              <a:extLst>
                <a:ext uri="{FF2B5EF4-FFF2-40B4-BE49-F238E27FC236}">
                  <a16:creationId xmlns:a16="http://schemas.microsoft.com/office/drawing/2014/main" id="{A567D630-9650-DE30-238A-F21C6C723885}"/>
                </a:ext>
              </a:extLst>
            </p:cNvPr>
            <p:cNvSpPr/>
            <p:nvPr/>
          </p:nvSpPr>
          <p:spPr>
            <a:xfrm>
              <a:off x="6625398" y="2320609"/>
              <a:ext cx="167387" cy="280620"/>
            </a:xfrm>
            <a:custGeom>
              <a:avLst/>
              <a:gdLst/>
              <a:ahLst/>
              <a:cxnLst/>
              <a:rect l="l" t="t" r="r" b="b"/>
              <a:pathLst>
                <a:path w="4295" h="7200" extrusionOk="0">
                  <a:moveTo>
                    <a:pt x="429" y="0"/>
                  </a:moveTo>
                  <a:cubicBezTo>
                    <a:pt x="212" y="0"/>
                    <a:pt x="1" y="148"/>
                    <a:pt x="1" y="440"/>
                  </a:cubicBezTo>
                  <a:cubicBezTo>
                    <a:pt x="18" y="3089"/>
                    <a:pt x="1331" y="5647"/>
                    <a:pt x="3455" y="7120"/>
                  </a:cubicBezTo>
                  <a:cubicBezTo>
                    <a:pt x="3534" y="7176"/>
                    <a:pt x="3610" y="7200"/>
                    <a:pt x="3684" y="7200"/>
                  </a:cubicBezTo>
                  <a:cubicBezTo>
                    <a:pt x="4055" y="7200"/>
                    <a:pt x="4295" y="6601"/>
                    <a:pt x="3900" y="6320"/>
                  </a:cubicBezTo>
                  <a:cubicBezTo>
                    <a:pt x="2056" y="5002"/>
                    <a:pt x="897" y="2770"/>
                    <a:pt x="869" y="440"/>
                  </a:cubicBezTo>
                  <a:cubicBezTo>
                    <a:pt x="869" y="148"/>
                    <a:pt x="646" y="0"/>
                    <a:pt x="429" y="0"/>
                  </a:cubicBezTo>
                  <a:close/>
                </a:path>
              </a:pathLst>
            </a:custGeom>
            <a:solidFill>
              <a:srgbClr val="FFED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238;p41">
              <a:extLst>
                <a:ext uri="{FF2B5EF4-FFF2-40B4-BE49-F238E27FC236}">
                  <a16:creationId xmlns:a16="http://schemas.microsoft.com/office/drawing/2014/main" id="{AB303694-81D7-288F-85DD-53F468B3E7F0}"/>
                </a:ext>
              </a:extLst>
            </p:cNvPr>
            <p:cNvSpPr/>
            <p:nvPr/>
          </p:nvSpPr>
          <p:spPr>
            <a:xfrm>
              <a:off x="6810990" y="2601618"/>
              <a:ext cx="104875" cy="55500"/>
            </a:xfrm>
            <a:custGeom>
              <a:avLst/>
              <a:gdLst/>
              <a:ahLst/>
              <a:cxnLst/>
              <a:rect l="l" t="t" r="r" b="b"/>
              <a:pathLst>
                <a:path w="2691" h="1424" extrusionOk="0">
                  <a:moveTo>
                    <a:pt x="503" y="1"/>
                  </a:moveTo>
                  <a:cubicBezTo>
                    <a:pt x="348" y="1"/>
                    <a:pt x="189" y="87"/>
                    <a:pt x="121" y="224"/>
                  </a:cubicBezTo>
                  <a:cubicBezTo>
                    <a:pt x="0" y="458"/>
                    <a:pt x="81" y="693"/>
                    <a:pt x="274" y="841"/>
                  </a:cubicBezTo>
                  <a:cubicBezTo>
                    <a:pt x="766" y="1218"/>
                    <a:pt x="1388" y="1423"/>
                    <a:pt x="1999" y="1423"/>
                  </a:cubicBezTo>
                  <a:cubicBezTo>
                    <a:pt x="2079" y="1423"/>
                    <a:pt x="2153" y="1418"/>
                    <a:pt x="2232" y="1412"/>
                  </a:cubicBezTo>
                  <a:cubicBezTo>
                    <a:pt x="2461" y="1394"/>
                    <a:pt x="2690" y="1218"/>
                    <a:pt x="2678" y="949"/>
                  </a:cubicBezTo>
                  <a:cubicBezTo>
                    <a:pt x="2667" y="720"/>
                    <a:pt x="2490" y="487"/>
                    <a:pt x="2256" y="487"/>
                  </a:cubicBezTo>
                  <a:lnTo>
                    <a:pt x="2232" y="487"/>
                  </a:lnTo>
                  <a:cubicBezTo>
                    <a:pt x="2164" y="493"/>
                    <a:pt x="2102" y="493"/>
                    <a:pt x="2039" y="493"/>
                  </a:cubicBezTo>
                  <a:cubicBezTo>
                    <a:pt x="1958" y="493"/>
                    <a:pt x="1873" y="493"/>
                    <a:pt x="1794" y="480"/>
                  </a:cubicBezTo>
                  <a:lnTo>
                    <a:pt x="1765" y="480"/>
                  </a:lnTo>
                  <a:cubicBezTo>
                    <a:pt x="1742" y="464"/>
                    <a:pt x="1679" y="469"/>
                    <a:pt x="1650" y="464"/>
                  </a:cubicBezTo>
                  <a:cubicBezTo>
                    <a:pt x="1582" y="446"/>
                    <a:pt x="1508" y="430"/>
                    <a:pt x="1439" y="412"/>
                  </a:cubicBezTo>
                  <a:cubicBezTo>
                    <a:pt x="1370" y="390"/>
                    <a:pt x="1296" y="367"/>
                    <a:pt x="1228" y="343"/>
                  </a:cubicBezTo>
                  <a:cubicBezTo>
                    <a:pt x="1194" y="327"/>
                    <a:pt x="1159" y="309"/>
                    <a:pt x="1120" y="298"/>
                  </a:cubicBezTo>
                  <a:cubicBezTo>
                    <a:pt x="1120" y="293"/>
                    <a:pt x="1114" y="293"/>
                    <a:pt x="1109" y="293"/>
                  </a:cubicBezTo>
                  <a:cubicBezTo>
                    <a:pt x="972" y="224"/>
                    <a:pt x="840" y="150"/>
                    <a:pt x="709" y="64"/>
                  </a:cubicBezTo>
                  <a:cubicBezTo>
                    <a:pt x="651" y="24"/>
                    <a:pt x="577" y="1"/>
                    <a:pt x="503" y="1"/>
                  </a:cubicBezTo>
                  <a:close/>
                </a:path>
              </a:pathLst>
            </a:custGeom>
            <a:solidFill>
              <a:srgbClr val="FFED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 name="Google Shape;1012;p37">
            <a:extLst>
              <a:ext uri="{FF2B5EF4-FFF2-40B4-BE49-F238E27FC236}">
                <a16:creationId xmlns:a16="http://schemas.microsoft.com/office/drawing/2014/main" id="{1F74E5F1-0701-A33F-97CB-E0BA972B7761}"/>
              </a:ext>
            </a:extLst>
          </p:cNvPr>
          <p:cNvSpPr txBox="1">
            <a:spLocks/>
          </p:cNvSpPr>
          <p:nvPr/>
        </p:nvSpPr>
        <p:spPr>
          <a:xfrm>
            <a:off x="189826" y="2023310"/>
            <a:ext cx="5465023" cy="281138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7200" b="1" dirty="0">
                <a:latin typeface="+mj-lt"/>
              </a:rPr>
              <a:t>Suy ngẫm và phản hồi</a:t>
            </a:r>
            <a:endParaRPr lang="en-SG" sz="59500" dirty="0">
              <a:latin typeface="+mj-lt"/>
            </a:endParaRPr>
          </a:p>
        </p:txBody>
      </p:sp>
      <p:grpSp>
        <p:nvGrpSpPr>
          <p:cNvPr id="49" name="Google Shape;430;p9">
            <a:extLst>
              <a:ext uri="{FF2B5EF4-FFF2-40B4-BE49-F238E27FC236}">
                <a16:creationId xmlns:a16="http://schemas.microsoft.com/office/drawing/2014/main" id="{E77D7E4B-ABAE-A70A-94D3-D7AD87C386A4}"/>
              </a:ext>
            </a:extLst>
          </p:cNvPr>
          <p:cNvGrpSpPr/>
          <p:nvPr/>
        </p:nvGrpSpPr>
        <p:grpSpPr>
          <a:xfrm flipH="1">
            <a:off x="-79097" y="5442898"/>
            <a:ext cx="1375055" cy="1415068"/>
            <a:chOff x="7438974" y="1927900"/>
            <a:chExt cx="1084200" cy="1115750"/>
          </a:xfrm>
        </p:grpSpPr>
        <p:sp>
          <p:nvSpPr>
            <p:cNvPr id="50" name="Google Shape;431;p9">
              <a:extLst>
                <a:ext uri="{FF2B5EF4-FFF2-40B4-BE49-F238E27FC236}">
                  <a16:creationId xmlns:a16="http://schemas.microsoft.com/office/drawing/2014/main" id="{FCB02D9F-250C-4876-BD1F-0CC1DC454B33}"/>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 name="Google Shape;432;p9">
              <a:extLst>
                <a:ext uri="{FF2B5EF4-FFF2-40B4-BE49-F238E27FC236}">
                  <a16:creationId xmlns:a16="http://schemas.microsoft.com/office/drawing/2014/main" id="{ACC98BC8-BEF5-5AD8-2D21-394509DA585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3;p9">
              <a:extLst>
                <a:ext uri="{FF2B5EF4-FFF2-40B4-BE49-F238E27FC236}">
                  <a16:creationId xmlns:a16="http://schemas.microsoft.com/office/drawing/2014/main" id="{4CC69B54-7591-EDA7-8B83-2EFF1B3EBBC8}"/>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4;p9">
              <a:extLst>
                <a:ext uri="{FF2B5EF4-FFF2-40B4-BE49-F238E27FC236}">
                  <a16:creationId xmlns:a16="http://schemas.microsoft.com/office/drawing/2014/main" id="{9D772901-4CC8-D5E1-0F02-8D62A7AAC02A}"/>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5;p9">
              <a:extLst>
                <a:ext uri="{FF2B5EF4-FFF2-40B4-BE49-F238E27FC236}">
                  <a16:creationId xmlns:a16="http://schemas.microsoft.com/office/drawing/2014/main" id="{A06231D1-8B01-A545-5315-16EE6B0A648C}"/>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6;p9">
              <a:extLst>
                <a:ext uri="{FF2B5EF4-FFF2-40B4-BE49-F238E27FC236}">
                  <a16:creationId xmlns:a16="http://schemas.microsoft.com/office/drawing/2014/main" id="{1AB90C81-7A4C-E5F6-C71C-419069E64754}"/>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7;p9">
              <a:extLst>
                <a:ext uri="{FF2B5EF4-FFF2-40B4-BE49-F238E27FC236}">
                  <a16:creationId xmlns:a16="http://schemas.microsoft.com/office/drawing/2014/main" id="{6992F2DD-0893-74F7-46E3-53D34D7CE742}"/>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8;p9">
              <a:extLst>
                <a:ext uri="{FF2B5EF4-FFF2-40B4-BE49-F238E27FC236}">
                  <a16:creationId xmlns:a16="http://schemas.microsoft.com/office/drawing/2014/main" id="{42303771-199C-538D-2D1E-850455994E4B}"/>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68" name="Picture 67">
            <a:extLst>
              <a:ext uri="{FF2B5EF4-FFF2-40B4-BE49-F238E27FC236}">
                <a16:creationId xmlns:a16="http://schemas.microsoft.com/office/drawing/2014/main" id="{77CBAB14-037F-6996-CD0A-C2DBDD4603CA}"/>
              </a:ext>
            </a:extLst>
          </p:cNvPr>
          <p:cNvPicPr>
            <a:picLocks noChangeAspect="1"/>
          </p:cNvPicPr>
          <p:nvPr/>
        </p:nvPicPr>
        <p:blipFill rotWithShape="1">
          <a:blip r:embed="rId3">
            <a:extLst>
              <a:ext uri="{28A0092B-C50C-407E-A947-70E740481C1C}">
                <a14:useLocalDpi xmlns:a14="http://schemas.microsoft.com/office/drawing/2010/main" val="0"/>
              </a:ext>
            </a:extLst>
          </a:blip>
          <a:srcRect l="36414" t="916" r="34293" b="56519"/>
          <a:stretch/>
        </p:blipFill>
        <p:spPr>
          <a:xfrm>
            <a:off x="5888222" y="662894"/>
            <a:ext cx="2489200" cy="2411337"/>
          </a:xfrm>
          <a:prstGeom prst="ellipse">
            <a:avLst/>
          </a:prstGeom>
        </p:spPr>
      </p:pic>
    </p:spTree>
    <p:extLst>
      <p:ext uri="{BB962C8B-B14F-4D97-AF65-F5344CB8AC3E}">
        <p14:creationId xmlns:p14="http://schemas.microsoft.com/office/powerpoint/2010/main" val="116034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1</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473" name="Google Shape;1136;p23">
            <a:extLst>
              <a:ext uri="{FF2B5EF4-FFF2-40B4-BE49-F238E27FC236}">
                <a16:creationId xmlns:a16="http://schemas.microsoft.com/office/drawing/2014/main" id="{190CCA24-AE4C-E040-50A2-B3C3A1066FAF}"/>
              </a:ext>
            </a:extLst>
          </p:cNvPr>
          <p:cNvGrpSpPr/>
          <p:nvPr/>
        </p:nvGrpSpPr>
        <p:grpSpPr>
          <a:xfrm>
            <a:off x="2455467" y="1829887"/>
            <a:ext cx="1193973" cy="1199797"/>
            <a:chOff x="312766" y="80708"/>
            <a:chExt cx="1860932" cy="1869620"/>
          </a:xfrm>
        </p:grpSpPr>
        <p:sp>
          <p:nvSpPr>
            <p:cNvPr id="2474" name="Google Shape;1137;p23">
              <a:extLst>
                <a:ext uri="{FF2B5EF4-FFF2-40B4-BE49-F238E27FC236}">
                  <a16:creationId xmlns:a16="http://schemas.microsoft.com/office/drawing/2014/main" id="{CC4FE214-BE89-1F9E-450A-1B80C7AB44E2}"/>
                </a:ext>
              </a:extLst>
            </p:cNvPr>
            <p:cNvSpPr/>
            <p:nvPr/>
          </p:nvSpPr>
          <p:spPr>
            <a:xfrm>
              <a:off x="312770" y="80732"/>
              <a:ext cx="1860928" cy="1869566"/>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5" name="Google Shape;1138;p23">
              <a:extLst>
                <a:ext uri="{FF2B5EF4-FFF2-40B4-BE49-F238E27FC236}">
                  <a16:creationId xmlns:a16="http://schemas.microsoft.com/office/drawing/2014/main" id="{C7518A6C-7FF5-EBE0-6D12-468A2915CE81}"/>
                </a:ext>
              </a:extLst>
            </p:cNvPr>
            <p:cNvSpPr/>
            <p:nvPr/>
          </p:nvSpPr>
          <p:spPr>
            <a:xfrm>
              <a:off x="312766" y="80708"/>
              <a:ext cx="1860928" cy="1869620"/>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C38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76" name="Google Shape;1142;p23">
            <a:extLst>
              <a:ext uri="{FF2B5EF4-FFF2-40B4-BE49-F238E27FC236}">
                <a16:creationId xmlns:a16="http://schemas.microsoft.com/office/drawing/2014/main" id="{15B365AB-22C4-02B9-A226-62CC41988E12}"/>
              </a:ext>
            </a:extLst>
          </p:cNvPr>
          <p:cNvGrpSpPr/>
          <p:nvPr/>
        </p:nvGrpSpPr>
        <p:grpSpPr>
          <a:xfrm>
            <a:off x="3508860" y="4248759"/>
            <a:ext cx="1193973" cy="1199797"/>
            <a:chOff x="312766" y="80708"/>
            <a:chExt cx="1860932" cy="1869620"/>
          </a:xfrm>
        </p:grpSpPr>
        <p:sp>
          <p:nvSpPr>
            <p:cNvPr id="2477" name="Google Shape;1143;p23">
              <a:extLst>
                <a:ext uri="{FF2B5EF4-FFF2-40B4-BE49-F238E27FC236}">
                  <a16:creationId xmlns:a16="http://schemas.microsoft.com/office/drawing/2014/main" id="{F3CCEE06-289B-7C39-5151-4AB76672CC1F}"/>
                </a:ext>
              </a:extLst>
            </p:cNvPr>
            <p:cNvSpPr/>
            <p:nvPr/>
          </p:nvSpPr>
          <p:spPr>
            <a:xfrm>
              <a:off x="312770" y="80732"/>
              <a:ext cx="1860928" cy="1869566"/>
            </a:xfrm>
            <a:custGeom>
              <a:avLst/>
              <a:gdLst/>
              <a:ahLst/>
              <a:cxnLst/>
              <a:rect l="l" t="t" r="r" b="b"/>
              <a:pathLst>
                <a:path w="34363" h="34556" extrusionOk="0">
                  <a:moveTo>
                    <a:pt x="32924" y="17061"/>
                  </a:moveTo>
                  <a:cubicBezTo>
                    <a:pt x="34363" y="16082"/>
                    <a:pt x="34188" y="14835"/>
                    <a:pt x="32536" y="14288"/>
                  </a:cubicBezTo>
                  <a:lnTo>
                    <a:pt x="26302" y="12226"/>
                  </a:lnTo>
                  <a:cubicBezTo>
                    <a:pt x="24649" y="11680"/>
                    <a:pt x="22899" y="9867"/>
                    <a:pt x="22413" y="8196"/>
                  </a:cubicBezTo>
                  <a:lnTo>
                    <a:pt x="20578" y="1891"/>
                  </a:lnTo>
                  <a:cubicBezTo>
                    <a:pt x="20092" y="220"/>
                    <a:pt x="18850" y="0"/>
                    <a:pt x="17820" y="1403"/>
                  </a:cubicBezTo>
                  <a:lnTo>
                    <a:pt x="13933" y="6693"/>
                  </a:lnTo>
                  <a:cubicBezTo>
                    <a:pt x="12902" y="8095"/>
                    <a:pt x="10636" y="9199"/>
                    <a:pt x="8895" y="9144"/>
                  </a:cubicBezTo>
                  <a:lnTo>
                    <a:pt x="2332" y="8942"/>
                  </a:lnTo>
                  <a:cubicBezTo>
                    <a:pt x="592" y="8888"/>
                    <a:pt x="1" y="10000"/>
                    <a:pt x="1015" y="11413"/>
                  </a:cubicBezTo>
                  <a:lnTo>
                    <a:pt x="4846" y="16744"/>
                  </a:lnTo>
                  <a:cubicBezTo>
                    <a:pt x="5861" y="18157"/>
                    <a:pt x="6210" y="20654"/>
                    <a:pt x="5621" y="22291"/>
                  </a:cubicBezTo>
                  <a:lnTo>
                    <a:pt x="3399" y="28471"/>
                  </a:lnTo>
                  <a:cubicBezTo>
                    <a:pt x="2810" y="30110"/>
                    <a:pt x="3684" y="31017"/>
                    <a:pt x="5343" y="30487"/>
                  </a:cubicBezTo>
                  <a:lnTo>
                    <a:pt x="11599" y="28492"/>
                  </a:lnTo>
                  <a:cubicBezTo>
                    <a:pt x="13258" y="27963"/>
                    <a:pt x="15739" y="28402"/>
                    <a:pt x="17115" y="29469"/>
                  </a:cubicBezTo>
                  <a:lnTo>
                    <a:pt x="22304" y="33491"/>
                  </a:lnTo>
                  <a:cubicBezTo>
                    <a:pt x="23679" y="34556"/>
                    <a:pt x="24813" y="34005"/>
                    <a:pt x="24822" y="32264"/>
                  </a:cubicBezTo>
                  <a:lnTo>
                    <a:pt x="24857" y="25697"/>
                  </a:lnTo>
                  <a:cubicBezTo>
                    <a:pt x="24866" y="23958"/>
                    <a:pt x="26051" y="21732"/>
                    <a:pt x="27489" y="20754"/>
                  </a:cubicBezTo>
                  <a:close/>
                </a:path>
              </a:pathLst>
            </a:custGeom>
            <a:solidFill>
              <a:srgbClr val="FFFFFF"/>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8" name="Google Shape;1144;p23">
              <a:extLst>
                <a:ext uri="{FF2B5EF4-FFF2-40B4-BE49-F238E27FC236}">
                  <a16:creationId xmlns:a16="http://schemas.microsoft.com/office/drawing/2014/main" id="{1E67AAD2-B6B1-4FD0-AADA-CFDA09A505E3}"/>
                </a:ext>
              </a:extLst>
            </p:cNvPr>
            <p:cNvSpPr/>
            <p:nvPr/>
          </p:nvSpPr>
          <p:spPr>
            <a:xfrm>
              <a:off x="312766" y="80708"/>
              <a:ext cx="1860928" cy="1869620"/>
            </a:xfrm>
            <a:custGeom>
              <a:avLst/>
              <a:gdLst/>
              <a:ahLst/>
              <a:cxnLst/>
              <a:rect l="l" t="t" r="r" b="b"/>
              <a:pathLst>
                <a:path w="34363" h="34557" extrusionOk="0">
                  <a:moveTo>
                    <a:pt x="32923" y="17061"/>
                  </a:moveTo>
                  <a:cubicBezTo>
                    <a:pt x="34362" y="16083"/>
                    <a:pt x="34188" y="14835"/>
                    <a:pt x="32535" y="14289"/>
                  </a:cubicBezTo>
                  <a:lnTo>
                    <a:pt x="26301" y="12227"/>
                  </a:lnTo>
                  <a:cubicBezTo>
                    <a:pt x="24649" y="11680"/>
                    <a:pt x="22899" y="9867"/>
                    <a:pt x="22411" y="8196"/>
                  </a:cubicBezTo>
                  <a:lnTo>
                    <a:pt x="20576" y="1892"/>
                  </a:lnTo>
                  <a:cubicBezTo>
                    <a:pt x="20089" y="220"/>
                    <a:pt x="18849" y="1"/>
                    <a:pt x="17819" y="1404"/>
                  </a:cubicBezTo>
                  <a:lnTo>
                    <a:pt x="13932" y="6696"/>
                  </a:lnTo>
                  <a:cubicBezTo>
                    <a:pt x="12902" y="8098"/>
                    <a:pt x="10635" y="9202"/>
                    <a:pt x="8896" y="9147"/>
                  </a:cubicBezTo>
                  <a:lnTo>
                    <a:pt x="2332" y="8942"/>
                  </a:lnTo>
                  <a:cubicBezTo>
                    <a:pt x="592" y="8889"/>
                    <a:pt x="0" y="10001"/>
                    <a:pt x="1014" y="11413"/>
                  </a:cubicBezTo>
                  <a:lnTo>
                    <a:pt x="4845" y="16745"/>
                  </a:lnTo>
                  <a:cubicBezTo>
                    <a:pt x="5861" y="18158"/>
                    <a:pt x="6209" y="20655"/>
                    <a:pt x="5620" y="22292"/>
                  </a:cubicBezTo>
                  <a:lnTo>
                    <a:pt x="3400" y="28472"/>
                  </a:lnTo>
                  <a:cubicBezTo>
                    <a:pt x="2810" y="30110"/>
                    <a:pt x="3685" y="31017"/>
                    <a:pt x="5343" y="30488"/>
                  </a:cubicBezTo>
                  <a:lnTo>
                    <a:pt x="11600" y="28493"/>
                  </a:lnTo>
                  <a:cubicBezTo>
                    <a:pt x="13258" y="27964"/>
                    <a:pt x="15740" y="28404"/>
                    <a:pt x="17116" y="29470"/>
                  </a:cubicBezTo>
                  <a:lnTo>
                    <a:pt x="22305" y="33492"/>
                  </a:lnTo>
                  <a:cubicBezTo>
                    <a:pt x="23680" y="34557"/>
                    <a:pt x="24813" y="34007"/>
                    <a:pt x="24822" y="32265"/>
                  </a:cubicBezTo>
                  <a:lnTo>
                    <a:pt x="24859" y="25699"/>
                  </a:lnTo>
                  <a:cubicBezTo>
                    <a:pt x="24867" y="23959"/>
                    <a:pt x="26053" y="21734"/>
                    <a:pt x="27491" y="20755"/>
                  </a:cubicBezTo>
                  <a:close/>
                </a:path>
              </a:pathLst>
            </a:custGeom>
            <a:solidFill>
              <a:srgbClr val="FFC38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79" name="Google Shape;1145;p23">
            <a:extLst>
              <a:ext uri="{FF2B5EF4-FFF2-40B4-BE49-F238E27FC236}">
                <a16:creationId xmlns:a16="http://schemas.microsoft.com/office/drawing/2014/main" id="{FF63A8D8-5330-55C1-0CFE-5EB74A1B1C99}"/>
              </a:ext>
            </a:extLst>
          </p:cNvPr>
          <p:cNvGrpSpPr/>
          <p:nvPr/>
        </p:nvGrpSpPr>
        <p:grpSpPr>
          <a:xfrm>
            <a:off x="2760295" y="2251324"/>
            <a:ext cx="476100" cy="437267"/>
            <a:chOff x="3368725" y="3764425"/>
            <a:chExt cx="357075" cy="327950"/>
          </a:xfrm>
        </p:grpSpPr>
        <p:sp>
          <p:nvSpPr>
            <p:cNvPr id="2480" name="Google Shape;1146;p23">
              <a:extLst>
                <a:ext uri="{FF2B5EF4-FFF2-40B4-BE49-F238E27FC236}">
                  <a16:creationId xmlns:a16="http://schemas.microsoft.com/office/drawing/2014/main" id="{D9D3C146-5FE0-ABE3-4979-79C5FFCF11FF}"/>
                </a:ext>
              </a:extLst>
            </p:cNvPr>
            <p:cNvSpPr/>
            <p:nvPr/>
          </p:nvSpPr>
          <p:spPr>
            <a:xfrm>
              <a:off x="3373950" y="3769625"/>
              <a:ext cx="346625" cy="317475"/>
            </a:xfrm>
            <a:custGeom>
              <a:avLst/>
              <a:gdLst/>
              <a:ahLst/>
              <a:cxnLst/>
              <a:rect l="l" t="t" r="r" b="b"/>
              <a:pathLst>
                <a:path w="13865" h="12699" extrusionOk="0">
                  <a:moveTo>
                    <a:pt x="1071" y="1"/>
                  </a:moveTo>
                  <a:cubicBezTo>
                    <a:pt x="480" y="1"/>
                    <a:pt x="1" y="480"/>
                    <a:pt x="1" y="1071"/>
                  </a:cubicBezTo>
                  <a:lnTo>
                    <a:pt x="1" y="11628"/>
                  </a:lnTo>
                  <a:cubicBezTo>
                    <a:pt x="1" y="12218"/>
                    <a:pt x="480" y="12698"/>
                    <a:pt x="1071" y="12698"/>
                  </a:cubicBezTo>
                  <a:lnTo>
                    <a:pt x="12793" y="12698"/>
                  </a:lnTo>
                  <a:cubicBezTo>
                    <a:pt x="13384" y="12698"/>
                    <a:pt x="13863" y="12218"/>
                    <a:pt x="13863" y="11628"/>
                  </a:cubicBezTo>
                  <a:lnTo>
                    <a:pt x="13863" y="1071"/>
                  </a:lnTo>
                  <a:cubicBezTo>
                    <a:pt x="13864" y="480"/>
                    <a:pt x="13385" y="1"/>
                    <a:pt x="12793" y="1"/>
                  </a:cubicBezTo>
                  <a:close/>
                </a:path>
              </a:pathLst>
            </a:custGeom>
            <a:solidFill>
              <a:srgbClr val="EEEEE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1" name="Google Shape;1147;p23">
              <a:extLst>
                <a:ext uri="{FF2B5EF4-FFF2-40B4-BE49-F238E27FC236}">
                  <a16:creationId xmlns:a16="http://schemas.microsoft.com/office/drawing/2014/main" id="{55EFB8F1-D37C-AD18-C050-35E887BA8B96}"/>
                </a:ext>
              </a:extLst>
            </p:cNvPr>
            <p:cNvSpPr/>
            <p:nvPr/>
          </p:nvSpPr>
          <p:spPr>
            <a:xfrm>
              <a:off x="3373950" y="3769650"/>
              <a:ext cx="47700" cy="317475"/>
            </a:xfrm>
            <a:custGeom>
              <a:avLst/>
              <a:gdLst/>
              <a:ahLst/>
              <a:cxnLst/>
              <a:rect l="l" t="t" r="r" b="b"/>
              <a:pathLst>
                <a:path w="1908" h="12699" extrusionOk="0">
                  <a:moveTo>
                    <a:pt x="1071" y="1"/>
                  </a:moveTo>
                  <a:cubicBezTo>
                    <a:pt x="480" y="1"/>
                    <a:pt x="1" y="481"/>
                    <a:pt x="1" y="1071"/>
                  </a:cubicBezTo>
                  <a:lnTo>
                    <a:pt x="1" y="11628"/>
                  </a:lnTo>
                  <a:cubicBezTo>
                    <a:pt x="1" y="12219"/>
                    <a:pt x="480" y="12698"/>
                    <a:pt x="1071" y="12698"/>
                  </a:cubicBezTo>
                  <a:lnTo>
                    <a:pt x="1908" y="12698"/>
                  </a:lnTo>
                  <a:cubicBezTo>
                    <a:pt x="1316" y="12698"/>
                    <a:pt x="837" y="12219"/>
                    <a:pt x="837" y="11628"/>
                  </a:cubicBezTo>
                  <a:lnTo>
                    <a:pt x="837" y="1071"/>
                  </a:lnTo>
                  <a:cubicBezTo>
                    <a:pt x="837" y="481"/>
                    <a:pt x="1316" y="1"/>
                    <a:pt x="1908" y="1"/>
                  </a:cubicBezTo>
                  <a:close/>
                </a:path>
              </a:pathLst>
            </a:custGeom>
            <a:solidFill>
              <a:srgbClr val="595959">
                <a:alpha val="4000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2" name="Google Shape;1148;p23">
              <a:extLst>
                <a:ext uri="{FF2B5EF4-FFF2-40B4-BE49-F238E27FC236}">
                  <a16:creationId xmlns:a16="http://schemas.microsoft.com/office/drawing/2014/main" id="{D5F208E2-9FF9-9C1D-3127-B432482BC605}"/>
                </a:ext>
              </a:extLst>
            </p:cNvPr>
            <p:cNvSpPr/>
            <p:nvPr/>
          </p:nvSpPr>
          <p:spPr>
            <a:xfrm>
              <a:off x="3404350" y="3926625"/>
              <a:ext cx="285825" cy="24450"/>
            </a:xfrm>
            <a:custGeom>
              <a:avLst/>
              <a:gdLst/>
              <a:ahLst/>
              <a:cxnLst/>
              <a:rect l="l" t="t" r="r" b="b"/>
              <a:pathLst>
                <a:path w="11433" h="978" extrusionOk="0">
                  <a:moveTo>
                    <a:pt x="489" y="1"/>
                  </a:moveTo>
                  <a:cubicBezTo>
                    <a:pt x="219" y="1"/>
                    <a:pt x="1" y="219"/>
                    <a:pt x="1" y="489"/>
                  </a:cubicBezTo>
                  <a:cubicBezTo>
                    <a:pt x="1" y="759"/>
                    <a:pt x="219" y="978"/>
                    <a:pt x="489" y="978"/>
                  </a:cubicBezTo>
                  <a:lnTo>
                    <a:pt x="10944" y="978"/>
                  </a:lnTo>
                  <a:cubicBezTo>
                    <a:pt x="11214" y="978"/>
                    <a:pt x="11432" y="759"/>
                    <a:pt x="11432" y="489"/>
                  </a:cubicBezTo>
                  <a:cubicBezTo>
                    <a:pt x="11432" y="219"/>
                    <a:pt x="11214" y="1"/>
                    <a:pt x="10944" y="1"/>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3" name="Google Shape;1149;p23">
              <a:extLst>
                <a:ext uri="{FF2B5EF4-FFF2-40B4-BE49-F238E27FC236}">
                  <a16:creationId xmlns:a16="http://schemas.microsoft.com/office/drawing/2014/main" id="{1E316312-40AA-E0CB-A756-E9AF0FC08374}"/>
                </a:ext>
              </a:extLst>
            </p:cNvPr>
            <p:cNvSpPr/>
            <p:nvPr/>
          </p:nvSpPr>
          <p:spPr>
            <a:xfrm>
              <a:off x="3513900" y="3833725"/>
              <a:ext cx="66725" cy="66750"/>
            </a:xfrm>
            <a:custGeom>
              <a:avLst/>
              <a:gdLst/>
              <a:ahLst/>
              <a:cxnLst/>
              <a:rect l="l" t="t" r="r" b="b"/>
              <a:pathLst>
                <a:path w="2669" h="2670" extrusionOk="0">
                  <a:moveTo>
                    <a:pt x="1335" y="0"/>
                  </a:moveTo>
                  <a:cubicBezTo>
                    <a:pt x="598" y="0"/>
                    <a:pt x="0" y="598"/>
                    <a:pt x="0" y="1335"/>
                  </a:cubicBezTo>
                  <a:cubicBezTo>
                    <a:pt x="0" y="2072"/>
                    <a:pt x="598" y="2669"/>
                    <a:pt x="1335" y="2669"/>
                  </a:cubicBezTo>
                  <a:cubicBezTo>
                    <a:pt x="2071" y="2669"/>
                    <a:pt x="2669" y="2072"/>
                    <a:pt x="2669" y="1335"/>
                  </a:cubicBezTo>
                  <a:cubicBezTo>
                    <a:pt x="2669" y="598"/>
                    <a:pt x="2071" y="0"/>
                    <a:pt x="1335" y="0"/>
                  </a:cubicBezTo>
                  <a:close/>
                </a:path>
              </a:pathLst>
            </a:custGeom>
            <a:solidFill>
              <a:srgbClr val="FFC38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4" name="Google Shape;1150;p23">
              <a:extLst>
                <a:ext uri="{FF2B5EF4-FFF2-40B4-BE49-F238E27FC236}">
                  <a16:creationId xmlns:a16="http://schemas.microsoft.com/office/drawing/2014/main" id="{DC315382-DADC-2879-6A63-1305544B957C}"/>
                </a:ext>
              </a:extLst>
            </p:cNvPr>
            <p:cNvSpPr/>
            <p:nvPr/>
          </p:nvSpPr>
          <p:spPr>
            <a:xfrm>
              <a:off x="3412900" y="3833725"/>
              <a:ext cx="66725" cy="66750"/>
            </a:xfrm>
            <a:custGeom>
              <a:avLst/>
              <a:gdLst/>
              <a:ahLst/>
              <a:cxnLst/>
              <a:rect l="l" t="t" r="r" b="b"/>
              <a:pathLst>
                <a:path w="2669" h="2670" extrusionOk="0">
                  <a:moveTo>
                    <a:pt x="1335" y="0"/>
                  </a:moveTo>
                  <a:cubicBezTo>
                    <a:pt x="598" y="0"/>
                    <a:pt x="1" y="598"/>
                    <a:pt x="1" y="1335"/>
                  </a:cubicBezTo>
                  <a:cubicBezTo>
                    <a:pt x="1" y="2072"/>
                    <a:pt x="598" y="2669"/>
                    <a:pt x="1335" y="2669"/>
                  </a:cubicBezTo>
                  <a:cubicBezTo>
                    <a:pt x="2071" y="2669"/>
                    <a:pt x="2668" y="2072"/>
                    <a:pt x="2668" y="1335"/>
                  </a:cubicBezTo>
                  <a:cubicBezTo>
                    <a:pt x="2668" y="598"/>
                    <a:pt x="2071" y="0"/>
                    <a:pt x="1335" y="0"/>
                  </a:cubicBezTo>
                  <a:close/>
                </a:path>
              </a:pathLst>
            </a:custGeom>
            <a:solidFill>
              <a:srgbClr val="187E8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5" name="Google Shape;1151;p23">
              <a:extLst>
                <a:ext uri="{FF2B5EF4-FFF2-40B4-BE49-F238E27FC236}">
                  <a16:creationId xmlns:a16="http://schemas.microsoft.com/office/drawing/2014/main" id="{7ED87F36-6D6C-C255-1E12-38061A06EC30}"/>
                </a:ext>
              </a:extLst>
            </p:cNvPr>
            <p:cNvSpPr/>
            <p:nvPr/>
          </p:nvSpPr>
          <p:spPr>
            <a:xfrm>
              <a:off x="3614875" y="3833725"/>
              <a:ext cx="66725" cy="66750"/>
            </a:xfrm>
            <a:custGeom>
              <a:avLst/>
              <a:gdLst/>
              <a:ahLst/>
              <a:cxnLst/>
              <a:rect l="l" t="t" r="r" b="b"/>
              <a:pathLst>
                <a:path w="2669" h="2670" extrusionOk="0">
                  <a:moveTo>
                    <a:pt x="1334" y="0"/>
                  </a:moveTo>
                  <a:cubicBezTo>
                    <a:pt x="597" y="0"/>
                    <a:pt x="1" y="598"/>
                    <a:pt x="1" y="1335"/>
                  </a:cubicBezTo>
                  <a:cubicBezTo>
                    <a:pt x="1" y="2072"/>
                    <a:pt x="597" y="2669"/>
                    <a:pt x="1334" y="2669"/>
                  </a:cubicBezTo>
                  <a:cubicBezTo>
                    <a:pt x="2071" y="2669"/>
                    <a:pt x="2668" y="2072"/>
                    <a:pt x="2668" y="1335"/>
                  </a:cubicBezTo>
                  <a:cubicBezTo>
                    <a:pt x="2668" y="598"/>
                    <a:pt x="2071" y="0"/>
                    <a:pt x="1334" y="0"/>
                  </a:cubicBezTo>
                  <a:close/>
                </a:path>
              </a:pathLst>
            </a:custGeom>
            <a:solidFill>
              <a:srgbClr val="13A8B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6" name="Google Shape;1152;p23">
              <a:extLst>
                <a:ext uri="{FF2B5EF4-FFF2-40B4-BE49-F238E27FC236}">
                  <a16:creationId xmlns:a16="http://schemas.microsoft.com/office/drawing/2014/main" id="{AFD99326-691D-E288-874E-6A9A9B39F442}"/>
                </a:ext>
              </a:extLst>
            </p:cNvPr>
            <p:cNvSpPr/>
            <p:nvPr/>
          </p:nvSpPr>
          <p:spPr>
            <a:xfrm>
              <a:off x="3513900" y="3977225"/>
              <a:ext cx="66725" cy="66750"/>
            </a:xfrm>
            <a:custGeom>
              <a:avLst/>
              <a:gdLst/>
              <a:ahLst/>
              <a:cxnLst/>
              <a:rect l="l" t="t" r="r" b="b"/>
              <a:pathLst>
                <a:path w="2669" h="2670" extrusionOk="0">
                  <a:moveTo>
                    <a:pt x="1335" y="0"/>
                  </a:moveTo>
                  <a:cubicBezTo>
                    <a:pt x="598" y="0"/>
                    <a:pt x="0" y="598"/>
                    <a:pt x="0" y="1335"/>
                  </a:cubicBezTo>
                  <a:cubicBezTo>
                    <a:pt x="0" y="2071"/>
                    <a:pt x="598" y="2669"/>
                    <a:pt x="1335" y="2669"/>
                  </a:cubicBezTo>
                  <a:cubicBezTo>
                    <a:pt x="2071" y="2669"/>
                    <a:pt x="2669" y="2071"/>
                    <a:pt x="2669" y="1335"/>
                  </a:cubicBezTo>
                  <a:cubicBezTo>
                    <a:pt x="2669" y="598"/>
                    <a:pt x="2071" y="0"/>
                    <a:pt x="1335" y="0"/>
                  </a:cubicBezTo>
                  <a:close/>
                </a:path>
              </a:pathLst>
            </a:custGeom>
            <a:solidFill>
              <a:srgbClr val="13A8B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7" name="Google Shape;1153;p23">
              <a:extLst>
                <a:ext uri="{FF2B5EF4-FFF2-40B4-BE49-F238E27FC236}">
                  <a16:creationId xmlns:a16="http://schemas.microsoft.com/office/drawing/2014/main" id="{E5DC3875-A235-CFE1-1E1C-7B014D249431}"/>
                </a:ext>
              </a:extLst>
            </p:cNvPr>
            <p:cNvSpPr/>
            <p:nvPr/>
          </p:nvSpPr>
          <p:spPr>
            <a:xfrm>
              <a:off x="3412900" y="3977225"/>
              <a:ext cx="66725" cy="66750"/>
            </a:xfrm>
            <a:custGeom>
              <a:avLst/>
              <a:gdLst/>
              <a:ahLst/>
              <a:cxnLst/>
              <a:rect l="l" t="t" r="r" b="b"/>
              <a:pathLst>
                <a:path w="2669" h="2670" extrusionOk="0">
                  <a:moveTo>
                    <a:pt x="1335" y="0"/>
                  </a:moveTo>
                  <a:cubicBezTo>
                    <a:pt x="598" y="0"/>
                    <a:pt x="1" y="598"/>
                    <a:pt x="1" y="1335"/>
                  </a:cubicBezTo>
                  <a:cubicBezTo>
                    <a:pt x="1" y="2071"/>
                    <a:pt x="598" y="2669"/>
                    <a:pt x="1335" y="2669"/>
                  </a:cubicBezTo>
                  <a:cubicBezTo>
                    <a:pt x="2071" y="2669"/>
                    <a:pt x="2668" y="2071"/>
                    <a:pt x="2668" y="1335"/>
                  </a:cubicBezTo>
                  <a:cubicBezTo>
                    <a:pt x="2668" y="598"/>
                    <a:pt x="2071" y="0"/>
                    <a:pt x="1335" y="0"/>
                  </a:cubicBezTo>
                  <a:close/>
                </a:path>
              </a:pathLst>
            </a:custGeom>
            <a:solidFill>
              <a:srgbClr val="FF7C3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8" name="Google Shape;1154;p23">
              <a:extLst>
                <a:ext uri="{FF2B5EF4-FFF2-40B4-BE49-F238E27FC236}">
                  <a16:creationId xmlns:a16="http://schemas.microsoft.com/office/drawing/2014/main" id="{58E2A6CB-3C1A-2A42-19EA-C3C809B043C4}"/>
                </a:ext>
              </a:extLst>
            </p:cNvPr>
            <p:cNvSpPr/>
            <p:nvPr/>
          </p:nvSpPr>
          <p:spPr>
            <a:xfrm>
              <a:off x="3614875" y="3977225"/>
              <a:ext cx="66725" cy="66750"/>
            </a:xfrm>
            <a:custGeom>
              <a:avLst/>
              <a:gdLst/>
              <a:ahLst/>
              <a:cxnLst/>
              <a:rect l="l" t="t" r="r" b="b"/>
              <a:pathLst>
                <a:path w="2669" h="2670" extrusionOk="0">
                  <a:moveTo>
                    <a:pt x="1334" y="0"/>
                  </a:moveTo>
                  <a:cubicBezTo>
                    <a:pt x="597" y="0"/>
                    <a:pt x="1" y="598"/>
                    <a:pt x="1" y="1335"/>
                  </a:cubicBezTo>
                  <a:cubicBezTo>
                    <a:pt x="1" y="2071"/>
                    <a:pt x="597" y="2669"/>
                    <a:pt x="1334" y="2669"/>
                  </a:cubicBezTo>
                  <a:cubicBezTo>
                    <a:pt x="2071" y="2669"/>
                    <a:pt x="2668" y="2071"/>
                    <a:pt x="2668" y="1335"/>
                  </a:cubicBezTo>
                  <a:cubicBezTo>
                    <a:pt x="2668" y="598"/>
                    <a:pt x="2071" y="0"/>
                    <a:pt x="1334" y="0"/>
                  </a:cubicBezTo>
                  <a:close/>
                </a:path>
              </a:pathLst>
            </a:custGeom>
            <a:solidFill>
              <a:srgbClr val="D95E0A"/>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9" name="Google Shape;1155;p23">
              <a:extLst>
                <a:ext uri="{FF2B5EF4-FFF2-40B4-BE49-F238E27FC236}">
                  <a16:creationId xmlns:a16="http://schemas.microsoft.com/office/drawing/2014/main" id="{6369DB6A-40D2-16DA-304E-19F07B621DCB}"/>
                </a:ext>
              </a:extLst>
            </p:cNvPr>
            <p:cNvSpPr/>
            <p:nvPr/>
          </p:nvSpPr>
          <p:spPr>
            <a:xfrm>
              <a:off x="3412900" y="3837575"/>
              <a:ext cx="62875" cy="62875"/>
            </a:xfrm>
            <a:custGeom>
              <a:avLst/>
              <a:gdLst/>
              <a:ahLst/>
              <a:cxnLst/>
              <a:rect l="l" t="t" r="r" b="b"/>
              <a:pathLst>
                <a:path w="2515" h="2515" extrusionOk="0">
                  <a:moveTo>
                    <a:pt x="712" y="0"/>
                  </a:moveTo>
                  <a:lnTo>
                    <a:pt x="712" y="0"/>
                  </a:lnTo>
                  <a:cubicBezTo>
                    <a:pt x="288" y="224"/>
                    <a:pt x="1" y="667"/>
                    <a:pt x="1" y="1180"/>
                  </a:cubicBezTo>
                  <a:cubicBezTo>
                    <a:pt x="1" y="1917"/>
                    <a:pt x="598" y="2514"/>
                    <a:pt x="1335" y="2514"/>
                  </a:cubicBezTo>
                  <a:cubicBezTo>
                    <a:pt x="1846" y="2514"/>
                    <a:pt x="2291" y="2225"/>
                    <a:pt x="2515" y="1802"/>
                  </a:cubicBezTo>
                  <a:lnTo>
                    <a:pt x="2515" y="1802"/>
                  </a:lnTo>
                  <a:cubicBezTo>
                    <a:pt x="2330" y="1901"/>
                    <a:pt x="2118" y="1957"/>
                    <a:pt x="1893" y="1957"/>
                  </a:cubicBezTo>
                  <a:cubicBezTo>
                    <a:pt x="1156" y="1957"/>
                    <a:pt x="559" y="1360"/>
                    <a:pt x="559" y="623"/>
                  </a:cubicBezTo>
                  <a:cubicBezTo>
                    <a:pt x="559" y="398"/>
                    <a:pt x="615" y="186"/>
                    <a:pt x="712" y="0"/>
                  </a:cubicBezTo>
                  <a:close/>
                </a:path>
              </a:pathLst>
            </a:custGeom>
            <a:solidFill>
              <a:srgbClr val="191919">
                <a:alpha val="4093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0" name="Google Shape;1156;p23">
              <a:extLst>
                <a:ext uri="{FF2B5EF4-FFF2-40B4-BE49-F238E27FC236}">
                  <a16:creationId xmlns:a16="http://schemas.microsoft.com/office/drawing/2014/main" id="{B89070EA-69BB-38E9-6D3E-CD1FDC1FCF37}"/>
                </a:ext>
              </a:extLst>
            </p:cNvPr>
            <p:cNvSpPr/>
            <p:nvPr/>
          </p:nvSpPr>
          <p:spPr>
            <a:xfrm>
              <a:off x="3513875" y="3837575"/>
              <a:ext cx="62875" cy="62875"/>
            </a:xfrm>
            <a:custGeom>
              <a:avLst/>
              <a:gdLst/>
              <a:ahLst/>
              <a:cxnLst/>
              <a:rect l="l" t="t" r="r" b="b"/>
              <a:pathLst>
                <a:path w="2515" h="2515" extrusionOk="0">
                  <a:moveTo>
                    <a:pt x="712" y="0"/>
                  </a:moveTo>
                  <a:cubicBezTo>
                    <a:pt x="289" y="224"/>
                    <a:pt x="0" y="667"/>
                    <a:pt x="0" y="1180"/>
                  </a:cubicBezTo>
                  <a:cubicBezTo>
                    <a:pt x="0" y="1917"/>
                    <a:pt x="598" y="2514"/>
                    <a:pt x="1335" y="2514"/>
                  </a:cubicBezTo>
                  <a:cubicBezTo>
                    <a:pt x="1846" y="2514"/>
                    <a:pt x="2291" y="2225"/>
                    <a:pt x="2514" y="1802"/>
                  </a:cubicBezTo>
                  <a:lnTo>
                    <a:pt x="2514" y="1802"/>
                  </a:lnTo>
                  <a:cubicBezTo>
                    <a:pt x="2329" y="1901"/>
                    <a:pt x="2118" y="1957"/>
                    <a:pt x="1893" y="1957"/>
                  </a:cubicBezTo>
                  <a:cubicBezTo>
                    <a:pt x="1157" y="1957"/>
                    <a:pt x="559" y="1360"/>
                    <a:pt x="559" y="623"/>
                  </a:cubicBezTo>
                  <a:cubicBezTo>
                    <a:pt x="559" y="398"/>
                    <a:pt x="614" y="186"/>
                    <a:pt x="712" y="0"/>
                  </a:cubicBezTo>
                  <a:close/>
                </a:path>
              </a:pathLst>
            </a:custGeom>
            <a:solidFill>
              <a:srgbClr val="191919">
                <a:alpha val="4093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1" name="Google Shape;1157;p23">
              <a:extLst>
                <a:ext uri="{FF2B5EF4-FFF2-40B4-BE49-F238E27FC236}">
                  <a16:creationId xmlns:a16="http://schemas.microsoft.com/office/drawing/2014/main" id="{F2567DE9-6071-27DB-AFCC-20F7E7821806}"/>
                </a:ext>
              </a:extLst>
            </p:cNvPr>
            <p:cNvSpPr/>
            <p:nvPr/>
          </p:nvSpPr>
          <p:spPr>
            <a:xfrm>
              <a:off x="3614875" y="3837575"/>
              <a:ext cx="62850" cy="62875"/>
            </a:xfrm>
            <a:custGeom>
              <a:avLst/>
              <a:gdLst/>
              <a:ahLst/>
              <a:cxnLst/>
              <a:rect l="l" t="t" r="r" b="b"/>
              <a:pathLst>
                <a:path w="2514" h="2515" extrusionOk="0">
                  <a:moveTo>
                    <a:pt x="713" y="0"/>
                  </a:moveTo>
                  <a:cubicBezTo>
                    <a:pt x="289" y="224"/>
                    <a:pt x="1" y="667"/>
                    <a:pt x="1" y="1180"/>
                  </a:cubicBezTo>
                  <a:cubicBezTo>
                    <a:pt x="1" y="1917"/>
                    <a:pt x="598" y="2514"/>
                    <a:pt x="1334" y="2514"/>
                  </a:cubicBezTo>
                  <a:cubicBezTo>
                    <a:pt x="1846" y="2514"/>
                    <a:pt x="2290" y="2225"/>
                    <a:pt x="2514" y="1802"/>
                  </a:cubicBezTo>
                  <a:lnTo>
                    <a:pt x="2514" y="1802"/>
                  </a:lnTo>
                  <a:cubicBezTo>
                    <a:pt x="2329" y="1901"/>
                    <a:pt x="2118" y="1957"/>
                    <a:pt x="1893" y="1957"/>
                  </a:cubicBezTo>
                  <a:cubicBezTo>
                    <a:pt x="1156" y="1957"/>
                    <a:pt x="559" y="1360"/>
                    <a:pt x="559" y="623"/>
                  </a:cubicBezTo>
                  <a:cubicBezTo>
                    <a:pt x="559" y="398"/>
                    <a:pt x="615" y="186"/>
                    <a:pt x="713" y="0"/>
                  </a:cubicBezTo>
                  <a:close/>
                </a:path>
              </a:pathLst>
            </a:custGeom>
            <a:solidFill>
              <a:srgbClr val="191919">
                <a:alpha val="4093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1158;p23">
              <a:extLst>
                <a:ext uri="{FF2B5EF4-FFF2-40B4-BE49-F238E27FC236}">
                  <a16:creationId xmlns:a16="http://schemas.microsoft.com/office/drawing/2014/main" id="{D739872C-A4EE-6280-B7AC-67E9B55E1E99}"/>
                </a:ext>
              </a:extLst>
            </p:cNvPr>
            <p:cNvSpPr/>
            <p:nvPr/>
          </p:nvSpPr>
          <p:spPr>
            <a:xfrm>
              <a:off x="3412900" y="3981075"/>
              <a:ext cx="62875" cy="62825"/>
            </a:xfrm>
            <a:custGeom>
              <a:avLst/>
              <a:gdLst/>
              <a:ahLst/>
              <a:cxnLst/>
              <a:rect l="l" t="t" r="r" b="b"/>
              <a:pathLst>
                <a:path w="2515" h="2513" extrusionOk="0">
                  <a:moveTo>
                    <a:pt x="712" y="0"/>
                  </a:moveTo>
                  <a:lnTo>
                    <a:pt x="712" y="0"/>
                  </a:lnTo>
                  <a:cubicBezTo>
                    <a:pt x="288" y="224"/>
                    <a:pt x="1" y="667"/>
                    <a:pt x="1" y="1180"/>
                  </a:cubicBezTo>
                  <a:cubicBezTo>
                    <a:pt x="1" y="1915"/>
                    <a:pt x="598" y="2513"/>
                    <a:pt x="1335" y="2513"/>
                  </a:cubicBezTo>
                  <a:cubicBezTo>
                    <a:pt x="1846" y="2513"/>
                    <a:pt x="2291" y="2225"/>
                    <a:pt x="2515" y="1801"/>
                  </a:cubicBezTo>
                  <a:lnTo>
                    <a:pt x="2515" y="1801"/>
                  </a:lnTo>
                  <a:cubicBezTo>
                    <a:pt x="2330" y="1900"/>
                    <a:pt x="2118" y="1956"/>
                    <a:pt x="1893" y="1956"/>
                  </a:cubicBezTo>
                  <a:cubicBezTo>
                    <a:pt x="1156" y="1956"/>
                    <a:pt x="559" y="1358"/>
                    <a:pt x="559" y="622"/>
                  </a:cubicBezTo>
                  <a:cubicBezTo>
                    <a:pt x="559" y="397"/>
                    <a:pt x="615" y="185"/>
                    <a:pt x="712" y="0"/>
                  </a:cubicBezTo>
                  <a:close/>
                </a:path>
              </a:pathLst>
            </a:custGeom>
            <a:solidFill>
              <a:srgbClr val="191919">
                <a:alpha val="4093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1159;p23">
              <a:extLst>
                <a:ext uri="{FF2B5EF4-FFF2-40B4-BE49-F238E27FC236}">
                  <a16:creationId xmlns:a16="http://schemas.microsoft.com/office/drawing/2014/main" id="{925C6774-3E62-1FD6-4327-A5119BB4F05E}"/>
                </a:ext>
              </a:extLst>
            </p:cNvPr>
            <p:cNvSpPr/>
            <p:nvPr/>
          </p:nvSpPr>
          <p:spPr>
            <a:xfrm>
              <a:off x="3513875" y="3981075"/>
              <a:ext cx="62875" cy="62825"/>
            </a:xfrm>
            <a:custGeom>
              <a:avLst/>
              <a:gdLst/>
              <a:ahLst/>
              <a:cxnLst/>
              <a:rect l="l" t="t" r="r" b="b"/>
              <a:pathLst>
                <a:path w="2515" h="2513" extrusionOk="0">
                  <a:moveTo>
                    <a:pt x="712" y="0"/>
                  </a:moveTo>
                  <a:cubicBezTo>
                    <a:pt x="289" y="224"/>
                    <a:pt x="0" y="667"/>
                    <a:pt x="0" y="1180"/>
                  </a:cubicBezTo>
                  <a:cubicBezTo>
                    <a:pt x="0" y="1915"/>
                    <a:pt x="598" y="2513"/>
                    <a:pt x="1335" y="2513"/>
                  </a:cubicBezTo>
                  <a:cubicBezTo>
                    <a:pt x="1846" y="2513"/>
                    <a:pt x="2291" y="2225"/>
                    <a:pt x="2514" y="1801"/>
                  </a:cubicBezTo>
                  <a:lnTo>
                    <a:pt x="2514" y="1801"/>
                  </a:lnTo>
                  <a:cubicBezTo>
                    <a:pt x="2329" y="1900"/>
                    <a:pt x="2118" y="1956"/>
                    <a:pt x="1893" y="1956"/>
                  </a:cubicBezTo>
                  <a:cubicBezTo>
                    <a:pt x="1157" y="1956"/>
                    <a:pt x="559" y="1358"/>
                    <a:pt x="559" y="622"/>
                  </a:cubicBezTo>
                  <a:cubicBezTo>
                    <a:pt x="559" y="397"/>
                    <a:pt x="614" y="185"/>
                    <a:pt x="712" y="0"/>
                  </a:cubicBezTo>
                  <a:close/>
                </a:path>
              </a:pathLst>
            </a:custGeom>
            <a:solidFill>
              <a:srgbClr val="191919">
                <a:alpha val="4093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1160;p23">
              <a:extLst>
                <a:ext uri="{FF2B5EF4-FFF2-40B4-BE49-F238E27FC236}">
                  <a16:creationId xmlns:a16="http://schemas.microsoft.com/office/drawing/2014/main" id="{C268DB38-B690-7DA6-0343-1A0BB2F6AED6}"/>
                </a:ext>
              </a:extLst>
            </p:cNvPr>
            <p:cNvSpPr/>
            <p:nvPr/>
          </p:nvSpPr>
          <p:spPr>
            <a:xfrm>
              <a:off x="3614875" y="3981075"/>
              <a:ext cx="62850" cy="62825"/>
            </a:xfrm>
            <a:custGeom>
              <a:avLst/>
              <a:gdLst/>
              <a:ahLst/>
              <a:cxnLst/>
              <a:rect l="l" t="t" r="r" b="b"/>
              <a:pathLst>
                <a:path w="2514" h="2513" extrusionOk="0">
                  <a:moveTo>
                    <a:pt x="713" y="0"/>
                  </a:moveTo>
                  <a:cubicBezTo>
                    <a:pt x="289" y="224"/>
                    <a:pt x="1" y="667"/>
                    <a:pt x="1" y="1180"/>
                  </a:cubicBezTo>
                  <a:cubicBezTo>
                    <a:pt x="1" y="1915"/>
                    <a:pt x="598" y="2513"/>
                    <a:pt x="1334" y="2513"/>
                  </a:cubicBezTo>
                  <a:cubicBezTo>
                    <a:pt x="1846" y="2513"/>
                    <a:pt x="2290" y="2225"/>
                    <a:pt x="2514" y="1801"/>
                  </a:cubicBezTo>
                  <a:lnTo>
                    <a:pt x="2514" y="1801"/>
                  </a:lnTo>
                  <a:cubicBezTo>
                    <a:pt x="2329" y="1900"/>
                    <a:pt x="2118" y="1956"/>
                    <a:pt x="1893" y="1956"/>
                  </a:cubicBezTo>
                  <a:cubicBezTo>
                    <a:pt x="1156" y="1956"/>
                    <a:pt x="559" y="1358"/>
                    <a:pt x="559" y="622"/>
                  </a:cubicBezTo>
                  <a:cubicBezTo>
                    <a:pt x="559" y="397"/>
                    <a:pt x="615" y="185"/>
                    <a:pt x="713" y="0"/>
                  </a:cubicBezTo>
                  <a:close/>
                </a:path>
              </a:pathLst>
            </a:custGeom>
            <a:solidFill>
              <a:srgbClr val="191919">
                <a:alpha val="4093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1161;p23">
              <a:extLst>
                <a:ext uri="{FF2B5EF4-FFF2-40B4-BE49-F238E27FC236}">
                  <a16:creationId xmlns:a16="http://schemas.microsoft.com/office/drawing/2014/main" id="{DD1E8C4E-D6BA-8234-4F18-9CBD37154234}"/>
                </a:ext>
              </a:extLst>
            </p:cNvPr>
            <p:cNvSpPr/>
            <p:nvPr/>
          </p:nvSpPr>
          <p:spPr>
            <a:xfrm>
              <a:off x="3368750" y="3764425"/>
              <a:ext cx="357050" cy="241175"/>
            </a:xfrm>
            <a:custGeom>
              <a:avLst/>
              <a:gdLst/>
              <a:ahLst/>
              <a:cxnLst/>
              <a:rect l="l" t="t" r="r" b="b"/>
              <a:pathLst>
                <a:path w="14282" h="9647" extrusionOk="0">
                  <a:moveTo>
                    <a:pt x="1280" y="1"/>
                  </a:moveTo>
                  <a:cubicBezTo>
                    <a:pt x="576" y="1"/>
                    <a:pt x="1" y="575"/>
                    <a:pt x="1" y="1280"/>
                  </a:cubicBezTo>
                  <a:lnTo>
                    <a:pt x="1" y="9437"/>
                  </a:lnTo>
                  <a:cubicBezTo>
                    <a:pt x="1" y="9553"/>
                    <a:pt x="94" y="9646"/>
                    <a:pt x="210" y="9646"/>
                  </a:cubicBezTo>
                  <a:cubicBezTo>
                    <a:pt x="326" y="9646"/>
                    <a:pt x="420" y="9553"/>
                    <a:pt x="420" y="9437"/>
                  </a:cubicBezTo>
                  <a:lnTo>
                    <a:pt x="420" y="1280"/>
                  </a:lnTo>
                  <a:cubicBezTo>
                    <a:pt x="420" y="805"/>
                    <a:pt x="806" y="420"/>
                    <a:pt x="1280" y="420"/>
                  </a:cubicBezTo>
                  <a:lnTo>
                    <a:pt x="13002" y="420"/>
                  </a:lnTo>
                  <a:cubicBezTo>
                    <a:pt x="13478" y="420"/>
                    <a:pt x="13863" y="806"/>
                    <a:pt x="13863" y="1280"/>
                  </a:cubicBezTo>
                  <a:lnTo>
                    <a:pt x="13863" y="3756"/>
                  </a:lnTo>
                  <a:cubicBezTo>
                    <a:pt x="13863" y="3870"/>
                    <a:pt x="13957" y="3964"/>
                    <a:pt x="14072" y="3964"/>
                  </a:cubicBezTo>
                  <a:cubicBezTo>
                    <a:pt x="14188" y="3964"/>
                    <a:pt x="14281" y="3871"/>
                    <a:pt x="14281" y="3756"/>
                  </a:cubicBezTo>
                  <a:lnTo>
                    <a:pt x="14281" y="1280"/>
                  </a:lnTo>
                  <a:cubicBezTo>
                    <a:pt x="14281" y="575"/>
                    <a:pt x="13708" y="1"/>
                    <a:pt x="13002"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1162;p23">
              <a:extLst>
                <a:ext uri="{FF2B5EF4-FFF2-40B4-BE49-F238E27FC236}">
                  <a16:creationId xmlns:a16="http://schemas.microsoft.com/office/drawing/2014/main" id="{A8D57A90-BCBC-0A73-9323-3036E58EE873}"/>
                </a:ext>
              </a:extLst>
            </p:cNvPr>
            <p:cNvSpPr/>
            <p:nvPr/>
          </p:nvSpPr>
          <p:spPr>
            <a:xfrm>
              <a:off x="3368725" y="3874025"/>
              <a:ext cx="357050" cy="218350"/>
            </a:xfrm>
            <a:custGeom>
              <a:avLst/>
              <a:gdLst/>
              <a:ahLst/>
              <a:cxnLst/>
              <a:rect l="l" t="t" r="r" b="b"/>
              <a:pathLst>
                <a:path w="14282" h="8734" extrusionOk="0">
                  <a:moveTo>
                    <a:pt x="14072" y="0"/>
                  </a:moveTo>
                  <a:cubicBezTo>
                    <a:pt x="13956" y="0"/>
                    <a:pt x="13862" y="94"/>
                    <a:pt x="13862" y="209"/>
                  </a:cubicBezTo>
                  <a:lnTo>
                    <a:pt x="13862" y="7454"/>
                  </a:lnTo>
                  <a:cubicBezTo>
                    <a:pt x="13862" y="7930"/>
                    <a:pt x="13476" y="8315"/>
                    <a:pt x="13002" y="8315"/>
                  </a:cubicBezTo>
                  <a:lnTo>
                    <a:pt x="1280" y="8315"/>
                  </a:lnTo>
                  <a:cubicBezTo>
                    <a:pt x="804" y="8315"/>
                    <a:pt x="419" y="7928"/>
                    <a:pt x="419" y="7454"/>
                  </a:cubicBezTo>
                  <a:lnTo>
                    <a:pt x="419" y="5890"/>
                  </a:lnTo>
                  <a:cubicBezTo>
                    <a:pt x="419" y="5774"/>
                    <a:pt x="325" y="5681"/>
                    <a:pt x="210" y="5681"/>
                  </a:cubicBezTo>
                  <a:cubicBezTo>
                    <a:pt x="94" y="5681"/>
                    <a:pt x="1" y="5774"/>
                    <a:pt x="1" y="5890"/>
                  </a:cubicBezTo>
                  <a:lnTo>
                    <a:pt x="1" y="7454"/>
                  </a:lnTo>
                  <a:cubicBezTo>
                    <a:pt x="1" y="8160"/>
                    <a:pt x="575" y="8733"/>
                    <a:pt x="1280" y="8733"/>
                  </a:cubicBezTo>
                  <a:lnTo>
                    <a:pt x="13002" y="8733"/>
                  </a:lnTo>
                  <a:cubicBezTo>
                    <a:pt x="13708" y="8733"/>
                    <a:pt x="14281" y="8160"/>
                    <a:pt x="14281" y="7454"/>
                  </a:cubicBezTo>
                  <a:lnTo>
                    <a:pt x="14281" y="209"/>
                  </a:lnTo>
                  <a:cubicBezTo>
                    <a:pt x="14281" y="94"/>
                    <a:pt x="14188" y="0"/>
                    <a:pt x="14072" y="0"/>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1163;p23">
              <a:extLst>
                <a:ext uri="{FF2B5EF4-FFF2-40B4-BE49-F238E27FC236}">
                  <a16:creationId xmlns:a16="http://schemas.microsoft.com/office/drawing/2014/main" id="{5AFCEAA8-3266-0FB8-14BE-EC12B946B008}"/>
                </a:ext>
              </a:extLst>
            </p:cNvPr>
            <p:cNvSpPr/>
            <p:nvPr/>
          </p:nvSpPr>
          <p:spPr>
            <a:xfrm>
              <a:off x="3399125" y="3921375"/>
              <a:ext cx="296275" cy="34925"/>
            </a:xfrm>
            <a:custGeom>
              <a:avLst/>
              <a:gdLst/>
              <a:ahLst/>
              <a:cxnLst/>
              <a:rect l="l" t="t" r="r" b="b"/>
              <a:pathLst>
                <a:path w="11851" h="1397" extrusionOk="0">
                  <a:moveTo>
                    <a:pt x="11153" y="420"/>
                  </a:moveTo>
                  <a:cubicBezTo>
                    <a:pt x="11307" y="420"/>
                    <a:pt x="11433" y="544"/>
                    <a:pt x="11433" y="699"/>
                  </a:cubicBezTo>
                  <a:cubicBezTo>
                    <a:pt x="11433" y="853"/>
                    <a:pt x="11307" y="978"/>
                    <a:pt x="11153" y="978"/>
                  </a:cubicBezTo>
                  <a:lnTo>
                    <a:pt x="698" y="978"/>
                  </a:lnTo>
                  <a:cubicBezTo>
                    <a:pt x="545" y="978"/>
                    <a:pt x="419" y="853"/>
                    <a:pt x="419" y="699"/>
                  </a:cubicBezTo>
                  <a:cubicBezTo>
                    <a:pt x="419" y="544"/>
                    <a:pt x="543" y="420"/>
                    <a:pt x="698" y="420"/>
                  </a:cubicBezTo>
                  <a:close/>
                  <a:moveTo>
                    <a:pt x="698" y="1"/>
                  </a:moveTo>
                  <a:cubicBezTo>
                    <a:pt x="314" y="1"/>
                    <a:pt x="1" y="315"/>
                    <a:pt x="1" y="699"/>
                  </a:cubicBezTo>
                  <a:cubicBezTo>
                    <a:pt x="1" y="1084"/>
                    <a:pt x="314" y="1397"/>
                    <a:pt x="698" y="1397"/>
                  </a:cubicBezTo>
                  <a:lnTo>
                    <a:pt x="11153" y="1397"/>
                  </a:lnTo>
                  <a:cubicBezTo>
                    <a:pt x="11538" y="1397"/>
                    <a:pt x="11850" y="1084"/>
                    <a:pt x="11850" y="699"/>
                  </a:cubicBezTo>
                  <a:cubicBezTo>
                    <a:pt x="11850" y="315"/>
                    <a:pt x="11538" y="1"/>
                    <a:pt x="11153"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1164;p23">
              <a:extLst>
                <a:ext uri="{FF2B5EF4-FFF2-40B4-BE49-F238E27FC236}">
                  <a16:creationId xmlns:a16="http://schemas.microsoft.com/office/drawing/2014/main" id="{E7E7AAA3-A799-740B-8CDF-56944A331E72}"/>
                </a:ext>
              </a:extLst>
            </p:cNvPr>
            <p:cNvSpPr/>
            <p:nvPr/>
          </p:nvSpPr>
          <p:spPr>
            <a:xfrm>
              <a:off x="3508675" y="3828500"/>
              <a:ext cx="77175" cy="77200"/>
            </a:xfrm>
            <a:custGeom>
              <a:avLst/>
              <a:gdLst/>
              <a:ahLst/>
              <a:cxnLst/>
              <a:rect l="l" t="t" r="r" b="b"/>
              <a:pathLst>
                <a:path w="3087" h="3088" extrusionOk="0">
                  <a:moveTo>
                    <a:pt x="1544" y="419"/>
                  </a:moveTo>
                  <a:cubicBezTo>
                    <a:pt x="2163" y="419"/>
                    <a:pt x="2667" y="923"/>
                    <a:pt x="2667" y="1543"/>
                  </a:cubicBezTo>
                  <a:cubicBezTo>
                    <a:pt x="2667" y="2162"/>
                    <a:pt x="2163" y="2666"/>
                    <a:pt x="1544" y="2666"/>
                  </a:cubicBezTo>
                  <a:cubicBezTo>
                    <a:pt x="924" y="2666"/>
                    <a:pt x="420" y="2162"/>
                    <a:pt x="420" y="1543"/>
                  </a:cubicBezTo>
                  <a:cubicBezTo>
                    <a:pt x="420" y="923"/>
                    <a:pt x="924" y="419"/>
                    <a:pt x="1544" y="419"/>
                  </a:cubicBezTo>
                  <a:close/>
                  <a:moveTo>
                    <a:pt x="1544" y="1"/>
                  </a:moveTo>
                  <a:cubicBezTo>
                    <a:pt x="692" y="1"/>
                    <a:pt x="0" y="694"/>
                    <a:pt x="0" y="1544"/>
                  </a:cubicBezTo>
                  <a:cubicBezTo>
                    <a:pt x="0" y="2395"/>
                    <a:pt x="692" y="3087"/>
                    <a:pt x="1544" y="3087"/>
                  </a:cubicBezTo>
                  <a:cubicBezTo>
                    <a:pt x="2395" y="3087"/>
                    <a:pt x="3087" y="2395"/>
                    <a:pt x="3087" y="1544"/>
                  </a:cubicBezTo>
                  <a:cubicBezTo>
                    <a:pt x="3087" y="694"/>
                    <a:pt x="2395" y="1"/>
                    <a:pt x="1544"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1165;p23">
              <a:extLst>
                <a:ext uri="{FF2B5EF4-FFF2-40B4-BE49-F238E27FC236}">
                  <a16:creationId xmlns:a16="http://schemas.microsoft.com/office/drawing/2014/main" id="{3F40139B-DAD3-AA0D-17EB-8412EC0772D2}"/>
                </a:ext>
              </a:extLst>
            </p:cNvPr>
            <p:cNvSpPr/>
            <p:nvPr/>
          </p:nvSpPr>
          <p:spPr>
            <a:xfrm>
              <a:off x="3407700" y="3828500"/>
              <a:ext cx="77200" cy="77200"/>
            </a:xfrm>
            <a:custGeom>
              <a:avLst/>
              <a:gdLst/>
              <a:ahLst/>
              <a:cxnLst/>
              <a:rect l="l" t="t" r="r" b="b"/>
              <a:pathLst>
                <a:path w="3088" h="3088" extrusionOk="0">
                  <a:moveTo>
                    <a:pt x="1544" y="420"/>
                  </a:moveTo>
                  <a:cubicBezTo>
                    <a:pt x="2163" y="420"/>
                    <a:pt x="2667" y="924"/>
                    <a:pt x="2667" y="1544"/>
                  </a:cubicBezTo>
                  <a:cubicBezTo>
                    <a:pt x="2667" y="2164"/>
                    <a:pt x="2163" y="2668"/>
                    <a:pt x="1544" y="2668"/>
                  </a:cubicBezTo>
                  <a:cubicBezTo>
                    <a:pt x="925" y="2668"/>
                    <a:pt x="421" y="2164"/>
                    <a:pt x="421" y="1544"/>
                  </a:cubicBezTo>
                  <a:cubicBezTo>
                    <a:pt x="421" y="924"/>
                    <a:pt x="925" y="420"/>
                    <a:pt x="1544" y="420"/>
                  </a:cubicBezTo>
                  <a:close/>
                  <a:moveTo>
                    <a:pt x="1544" y="1"/>
                  </a:moveTo>
                  <a:cubicBezTo>
                    <a:pt x="693" y="1"/>
                    <a:pt x="1" y="694"/>
                    <a:pt x="1" y="1544"/>
                  </a:cubicBezTo>
                  <a:cubicBezTo>
                    <a:pt x="1" y="2395"/>
                    <a:pt x="693" y="3087"/>
                    <a:pt x="1544" y="3087"/>
                  </a:cubicBezTo>
                  <a:cubicBezTo>
                    <a:pt x="2395" y="3087"/>
                    <a:pt x="3087" y="2395"/>
                    <a:pt x="3087" y="1544"/>
                  </a:cubicBezTo>
                  <a:cubicBezTo>
                    <a:pt x="3087" y="694"/>
                    <a:pt x="2395" y="1"/>
                    <a:pt x="1544"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6" name="Google Shape;1166;p23">
              <a:extLst>
                <a:ext uri="{FF2B5EF4-FFF2-40B4-BE49-F238E27FC236}">
                  <a16:creationId xmlns:a16="http://schemas.microsoft.com/office/drawing/2014/main" id="{97DC72DD-7F67-0FB2-5D21-6D512A1BC5F9}"/>
                </a:ext>
              </a:extLst>
            </p:cNvPr>
            <p:cNvSpPr/>
            <p:nvPr/>
          </p:nvSpPr>
          <p:spPr>
            <a:xfrm>
              <a:off x="3609625" y="3828475"/>
              <a:ext cx="77200" cy="77200"/>
            </a:xfrm>
            <a:custGeom>
              <a:avLst/>
              <a:gdLst/>
              <a:ahLst/>
              <a:cxnLst/>
              <a:rect l="l" t="t" r="r" b="b"/>
              <a:pathLst>
                <a:path w="3088" h="3088" extrusionOk="0">
                  <a:moveTo>
                    <a:pt x="1544" y="420"/>
                  </a:moveTo>
                  <a:cubicBezTo>
                    <a:pt x="2165" y="420"/>
                    <a:pt x="2669" y="924"/>
                    <a:pt x="2669" y="1544"/>
                  </a:cubicBezTo>
                  <a:cubicBezTo>
                    <a:pt x="2669" y="2163"/>
                    <a:pt x="2165" y="2667"/>
                    <a:pt x="1544" y="2667"/>
                  </a:cubicBezTo>
                  <a:cubicBezTo>
                    <a:pt x="925" y="2667"/>
                    <a:pt x="421" y="2163"/>
                    <a:pt x="421" y="1544"/>
                  </a:cubicBezTo>
                  <a:cubicBezTo>
                    <a:pt x="421" y="925"/>
                    <a:pt x="925" y="420"/>
                    <a:pt x="1544" y="420"/>
                  </a:cubicBezTo>
                  <a:close/>
                  <a:moveTo>
                    <a:pt x="1544" y="1"/>
                  </a:moveTo>
                  <a:cubicBezTo>
                    <a:pt x="694" y="1"/>
                    <a:pt x="1" y="693"/>
                    <a:pt x="1" y="1544"/>
                  </a:cubicBezTo>
                  <a:cubicBezTo>
                    <a:pt x="1" y="2395"/>
                    <a:pt x="694" y="3087"/>
                    <a:pt x="1544" y="3087"/>
                  </a:cubicBezTo>
                  <a:cubicBezTo>
                    <a:pt x="2395" y="3087"/>
                    <a:pt x="3087" y="2395"/>
                    <a:pt x="3087" y="1544"/>
                  </a:cubicBezTo>
                  <a:cubicBezTo>
                    <a:pt x="3087" y="693"/>
                    <a:pt x="2395" y="1"/>
                    <a:pt x="1544"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1167;p23">
              <a:extLst>
                <a:ext uri="{FF2B5EF4-FFF2-40B4-BE49-F238E27FC236}">
                  <a16:creationId xmlns:a16="http://schemas.microsoft.com/office/drawing/2014/main" id="{6E9547AB-561F-E327-7747-93FEC460C71B}"/>
                </a:ext>
              </a:extLst>
            </p:cNvPr>
            <p:cNvSpPr/>
            <p:nvPr/>
          </p:nvSpPr>
          <p:spPr>
            <a:xfrm>
              <a:off x="3508675" y="3972000"/>
              <a:ext cx="77175" cy="77175"/>
            </a:xfrm>
            <a:custGeom>
              <a:avLst/>
              <a:gdLst/>
              <a:ahLst/>
              <a:cxnLst/>
              <a:rect l="l" t="t" r="r" b="b"/>
              <a:pathLst>
                <a:path w="3087" h="3087" extrusionOk="0">
                  <a:moveTo>
                    <a:pt x="1544" y="420"/>
                  </a:moveTo>
                  <a:cubicBezTo>
                    <a:pt x="2163" y="420"/>
                    <a:pt x="2667" y="924"/>
                    <a:pt x="2667" y="1544"/>
                  </a:cubicBezTo>
                  <a:cubicBezTo>
                    <a:pt x="2667" y="2163"/>
                    <a:pt x="2163" y="2667"/>
                    <a:pt x="1544" y="2667"/>
                  </a:cubicBezTo>
                  <a:cubicBezTo>
                    <a:pt x="924" y="2667"/>
                    <a:pt x="420" y="2163"/>
                    <a:pt x="420" y="1544"/>
                  </a:cubicBezTo>
                  <a:cubicBezTo>
                    <a:pt x="420" y="924"/>
                    <a:pt x="924" y="420"/>
                    <a:pt x="1544" y="420"/>
                  </a:cubicBezTo>
                  <a:close/>
                  <a:moveTo>
                    <a:pt x="1544" y="0"/>
                  </a:moveTo>
                  <a:cubicBezTo>
                    <a:pt x="692" y="1"/>
                    <a:pt x="0" y="693"/>
                    <a:pt x="0" y="1544"/>
                  </a:cubicBezTo>
                  <a:cubicBezTo>
                    <a:pt x="0" y="2395"/>
                    <a:pt x="692" y="3087"/>
                    <a:pt x="1544" y="3087"/>
                  </a:cubicBezTo>
                  <a:cubicBezTo>
                    <a:pt x="2395" y="3087"/>
                    <a:pt x="3087" y="2395"/>
                    <a:pt x="3087" y="1544"/>
                  </a:cubicBezTo>
                  <a:cubicBezTo>
                    <a:pt x="3087" y="693"/>
                    <a:pt x="2395" y="0"/>
                    <a:pt x="1544" y="0"/>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8" name="Google Shape;1168;p23">
              <a:extLst>
                <a:ext uri="{FF2B5EF4-FFF2-40B4-BE49-F238E27FC236}">
                  <a16:creationId xmlns:a16="http://schemas.microsoft.com/office/drawing/2014/main" id="{702428D4-49B7-B237-1A3C-3A98D190E10A}"/>
                </a:ext>
              </a:extLst>
            </p:cNvPr>
            <p:cNvSpPr/>
            <p:nvPr/>
          </p:nvSpPr>
          <p:spPr>
            <a:xfrm>
              <a:off x="3407700" y="3972000"/>
              <a:ext cx="77200" cy="77175"/>
            </a:xfrm>
            <a:custGeom>
              <a:avLst/>
              <a:gdLst/>
              <a:ahLst/>
              <a:cxnLst/>
              <a:rect l="l" t="t" r="r" b="b"/>
              <a:pathLst>
                <a:path w="3088" h="3087" extrusionOk="0">
                  <a:moveTo>
                    <a:pt x="1544" y="420"/>
                  </a:moveTo>
                  <a:cubicBezTo>
                    <a:pt x="2163" y="420"/>
                    <a:pt x="2667" y="924"/>
                    <a:pt x="2667" y="1544"/>
                  </a:cubicBezTo>
                  <a:cubicBezTo>
                    <a:pt x="2667" y="2163"/>
                    <a:pt x="2163" y="2667"/>
                    <a:pt x="1544" y="2667"/>
                  </a:cubicBezTo>
                  <a:cubicBezTo>
                    <a:pt x="925" y="2667"/>
                    <a:pt x="421" y="2163"/>
                    <a:pt x="421" y="1544"/>
                  </a:cubicBezTo>
                  <a:cubicBezTo>
                    <a:pt x="421" y="924"/>
                    <a:pt x="925" y="420"/>
                    <a:pt x="1544" y="420"/>
                  </a:cubicBezTo>
                  <a:close/>
                  <a:moveTo>
                    <a:pt x="1544" y="0"/>
                  </a:moveTo>
                  <a:cubicBezTo>
                    <a:pt x="693" y="1"/>
                    <a:pt x="1" y="693"/>
                    <a:pt x="1" y="1544"/>
                  </a:cubicBezTo>
                  <a:cubicBezTo>
                    <a:pt x="1" y="2395"/>
                    <a:pt x="693" y="3087"/>
                    <a:pt x="1544" y="3087"/>
                  </a:cubicBezTo>
                  <a:cubicBezTo>
                    <a:pt x="2395" y="3087"/>
                    <a:pt x="3087" y="2395"/>
                    <a:pt x="3087" y="1544"/>
                  </a:cubicBezTo>
                  <a:cubicBezTo>
                    <a:pt x="3087" y="693"/>
                    <a:pt x="2395" y="0"/>
                    <a:pt x="1544" y="0"/>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9" name="Google Shape;1169;p23">
              <a:extLst>
                <a:ext uri="{FF2B5EF4-FFF2-40B4-BE49-F238E27FC236}">
                  <a16:creationId xmlns:a16="http://schemas.microsoft.com/office/drawing/2014/main" id="{8D0B39F2-40EF-6628-AD6B-07934823DD66}"/>
                </a:ext>
              </a:extLst>
            </p:cNvPr>
            <p:cNvSpPr/>
            <p:nvPr/>
          </p:nvSpPr>
          <p:spPr>
            <a:xfrm>
              <a:off x="3609625" y="3972025"/>
              <a:ext cx="77200" cy="77175"/>
            </a:xfrm>
            <a:custGeom>
              <a:avLst/>
              <a:gdLst/>
              <a:ahLst/>
              <a:cxnLst/>
              <a:rect l="l" t="t" r="r" b="b"/>
              <a:pathLst>
                <a:path w="3088" h="3087" extrusionOk="0">
                  <a:moveTo>
                    <a:pt x="1544" y="420"/>
                  </a:moveTo>
                  <a:cubicBezTo>
                    <a:pt x="2165" y="420"/>
                    <a:pt x="2669" y="924"/>
                    <a:pt x="2669" y="1544"/>
                  </a:cubicBezTo>
                  <a:cubicBezTo>
                    <a:pt x="2670" y="2162"/>
                    <a:pt x="2165" y="2667"/>
                    <a:pt x="1544" y="2667"/>
                  </a:cubicBezTo>
                  <a:cubicBezTo>
                    <a:pt x="925" y="2667"/>
                    <a:pt x="421" y="2163"/>
                    <a:pt x="421" y="1544"/>
                  </a:cubicBezTo>
                  <a:cubicBezTo>
                    <a:pt x="421" y="924"/>
                    <a:pt x="925" y="420"/>
                    <a:pt x="1544" y="420"/>
                  </a:cubicBezTo>
                  <a:close/>
                  <a:moveTo>
                    <a:pt x="1544" y="0"/>
                  </a:moveTo>
                  <a:cubicBezTo>
                    <a:pt x="694" y="0"/>
                    <a:pt x="1" y="693"/>
                    <a:pt x="1" y="1544"/>
                  </a:cubicBezTo>
                  <a:cubicBezTo>
                    <a:pt x="1" y="2395"/>
                    <a:pt x="694" y="3087"/>
                    <a:pt x="1544" y="3087"/>
                  </a:cubicBezTo>
                  <a:cubicBezTo>
                    <a:pt x="2395" y="3087"/>
                    <a:pt x="3087" y="2395"/>
                    <a:pt x="3087" y="1544"/>
                  </a:cubicBezTo>
                  <a:cubicBezTo>
                    <a:pt x="3087" y="693"/>
                    <a:pt x="2395" y="0"/>
                    <a:pt x="1544" y="0"/>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0" name="Google Shape;1170;p23">
              <a:extLst>
                <a:ext uri="{FF2B5EF4-FFF2-40B4-BE49-F238E27FC236}">
                  <a16:creationId xmlns:a16="http://schemas.microsoft.com/office/drawing/2014/main" id="{F060EE2F-5A62-361C-5C9B-63DD7AEA7F92}"/>
                </a:ext>
              </a:extLst>
            </p:cNvPr>
            <p:cNvSpPr/>
            <p:nvPr/>
          </p:nvSpPr>
          <p:spPr>
            <a:xfrm>
              <a:off x="3473350" y="3787775"/>
              <a:ext cx="10500" cy="23650"/>
            </a:xfrm>
            <a:custGeom>
              <a:avLst/>
              <a:gdLst/>
              <a:ahLst/>
              <a:cxnLst/>
              <a:rect l="l" t="t" r="r" b="b"/>
              <a:pathLst>
                <a:path w="420" h="946" extrusionOk="0">
                  <a:moveTo>
                    <a:pt x="211" y="0"/>
                  </a:moveTo>
                  <a:cubicBezTo>
                    <a:pt x="94" y="0"/>
                    <a:pt x="1" y="94"/>
                    <a:pt x="1" y="209"/>
                  </a:cubicBezTo>
                  <a:lnTo>
                    <a:pt x="1" y="736"/>
                  </a:lnTo>
                  <a:cubicBezTo>
                    <a:pt x="1" y="852"/>
                    <a:pt x="97" y="946"/>
                    <a:pt x="211" y="946"/>
                  </a:cubicBezTo>
                  <a:cubicBezTo>
                    <a:pt x="326" y="946"/>
                    <a:pt x="420" y="852"/>
                    <a:pt x="420" y="736"/>
                  </a:cubicBezTo>
                  <a:lnTo>
                    <a:pt x="420" y="209"/>
                  </a:lnTo>
                  <a:cubicBezTo>
                    <a:pt x="420" y="94"/>
                    <a:pt x="326" y="0"/>
                    <a:pt x="211" y="0"/>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1" name="Google Shape;1171;p23">
              <a:extLst>
                <a:ext uri="{FF2B5EF4-FFF2-40B4-BE49-F238E27FC236}">
                  <a16:creationId xmlns:a16="http://schemas.microsoft.com/office/drawing/2014/main" id="{5A1BB03B-4737-C0CC-4BC8-C8736EE64039}"/>
                </a:ext>
              </a:extLst>
            </p:cNvPr>
            <p:cNvSpPr/>
            <p:nvPr/>
          </p:nvSpPr>
          <p:spPr>
            <a:xfrm>
              <a:off x="3610650" y="3787775"/>
              <a:ext cx="10500" cy="23650"/>
            </a:xfrm>
            <a:custGeom>
              <a:avLst/>
              <a:gdLst/>
              <a:ahLst/>
              <a:cxnLst/>
              <a:rect l="l" t="t" r="r" b="b"/>
              <a:pathLst>
                <a:path w="420" h="946" extrusionOk="0">
                  <a:moveTo>
                    <a:pt x="209" y="0"/>
                  </a:moveTo>
                  <a:cubicBezTo>
                    <a:pt x="94" y="0"/>
                    <a:pt x="0" y="94"/>
                    <a:pt x="0" y="209"/>
                  </a:cubicBezTo>
                  <a:lnTo>
                    <a:pt x="0" y="736"/>
                  </a:lnTo>
                  <a:cubicBezTo>
                    <a:pt x="0" y="852"/>
                    <a:pt x="94" y="946"/>
                    <a:pt x="209" y="946"/>
                  </a:cubicBezTo>
                  <a:cubicBezTo>
                    <a:pt x="326" y="946"/>
                    <a:pt x="419" y="852"/>
                    <a:pt x="419" y="736"/>
                  </a:cubicBezTo>
                  <a:lnTo>
                    <a:pt x="419" y="209"/>
                  </a:lnTo>
                  <a:cubicBezTo>
                    <a:pt x="419" y="94"/>
                    <a:pt x="326" y="0"/>
                    <a:pt x="209" y="0"/>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2" name="Google Shape;1172;p23">
              <a:extLst>
                <a:ext uri="{FF2B5EF4-FFF2-40B4-BE49-F238E27FC236}">
                  <a16:creationId xmlns:a16="http://schemas.microsoft.com/office/drawing/2014/main" id="{C62B9536-A519-8167-8DF2-7A84B92014A9}"/>
                </a:ext>
              </a:extLst>
            </p:cNvPr>
            <p:cNvSpPr/>
            <p:nvPr/>
          </p:nvSpPr>
          <p:spPr>
            <a:xfrm>
              <a:off x="3526675" y="3800625"/>
              <a:ext cx="41200" cy="17200"/>
            </a:xfrm>
            <a:custGeom>
              <a:avLst/>
              <a:gdLst/>
              <a:ahLst/>
              <a:cxnLst/>
              <a:rect l="l" t="t" r="r" b="b"/>
              <a:pathLst>
                <a:path w="1648" h="688" extrusionOk="0">
                  <a:moveTo>
                    <a:pt x="233" y="1"/>
                  </a:moveTo>
                  <a:cubicBezTo>
                    <a:pt x="184" y="1"/>
                    <a:pt x="136" y="17"/>
                    <a:pt x="96" y="51"/>
                  </a:cubicBezTo>
                  <a:cubicBezTo>
                    <a:pt x="9" y="127"/>
                    <a:pt x="0" y="259"/>
                    <a:pt x="75" y="347"/>
                  </a:cubicBezTo>
                  <a:cubicBezTo>
                    <a:pt x="263" y="563"/>
                    <a:pt x="537" y="687"/>
                    <a:pt x="824" y="687"/>
                  </a:cubicBezTo>
                  <a:cubicBezTo>
                    <a:pt x="1110" y="687"/>
                    <a:pt x="1384" y="563"/>
                    <a:pt x="1572" y="347"/>
                  </a:cubicBezTo>
                  <a:cubicBezTo>
                    <a:pt x="1648" y="259"/>
                    <a:pt x="1638" y="127"/>
                    <a:pt x="1551" y="51"/>
                  </a:cubicBezTo>
                  <a:cubicBezTo>
                    <a:pt x="1511" y="17"/>
                    <a:pt x="1463" y="1"/>
                    <a:pt x="1414" y="1"/>
                  </a:cubicBezTo>
                  <a:cubicBezTo>
                    <a:pt x="1356" y="1"/>
                    <a:pt x="1297" y="25"/>
                    <a:pt x="1256" y="72"/>
                  </a:cubicBezTo>
                  <a:cubicBezTo>
                    <a:pt x="1147" y="199"/>
                    <a:pt x="989" y="271"/>
                    <a:pt x="824" y="271"/>
                  </a:cubicBezTo>
                  <a:cubicBezTo>
                    <a:pt x="658" y="271"/>
                    <a:pt x="500" y="199"/>
                    <a:pt x="391" y="72"/>
                  </a:cubicBezTo>
                  <a:cubicBezTo>
                    <a:pt x="350" y="25"/>
                    <a:pt x="292" y="1"/>
                    <a:pt x="233"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13" name="Google Shape;1194;p23">
            <a:extLst>
              <a:ext uri="{FF2B5EF4-FFF2-40B4-BE49-F238E27FC236}">
                <a16:creationId xmlns:a16="http://schemas.microsoft.com/office/drawing/2014/main" id="{1B5BD72E-0153-BCB6-F2AC-F5A9F174AE9F}"/>
              </a:ext>
            </a:extLst>
          </p:cNvPr>
          <p:cNvGrpSpPr/>
          <p:nvPr/>
        </p:nvGrpSpPr>
        <p:grpSpPr>
          <a:xfrm>
            <a:off x="3821822" y="4637996"/>
            <a:ext cx="523567" cy="501667"/>
            <a:chOff x="4933000" y="3801025"/>
            <a:chExt cx="392675" cy="376250"/>
          </a:xfrm>
        </p:grpSpPr>
        <p:sp>
          <p:nvSpPr>
            <p:cNvPr id="2514" name="Google Shape;1195;p23">
              <a:extLst>
                <a:ext uri="{FF2B5EF4-FFF2-40B4-BE49-F238E27FC236}">
                  <a16:creationId xmlns:a16="http://schemas.microsoft.com/office/drawing/2014/main" id="{7B457932-DDBE-AFC8-E14E-8EABC7B7C153}"/>
                </a:ext>
              </a:extLst>
            </p:cNvPr>
            <p:cNvSpPr/>
            <p:nvPr/>
          </p:nvSpPr>
          <p:spPr>
            <a:xfrm>
              <a:off x="5035825" y="4003925"/>
              <a:ext cx="73725" cy="73725"/>
            </a:xfrm>
            <a:custGeom>
              <a:avLst/>
              <a:gdLst/>
              <a:ahLst/>
              <a:cxnLst/>
              <a:rect l="l" t="t" r="r" b="b"/>
              <a:pathLst>
                <a:path w="2949" h="2949" extrusionOk="0">
                  <a:moveTo>
                    <a:pt x="1944" y="1"/>
                  </a:moveTo>
                  <a:lnTo>
                    <a:pt x="1" y="1944"/>
                  </a:lnTo>
                  <a:lnTo>
                    <a:pt x="1005" y="2949"/>
                  </a:lnTo>
                  <a:lnTo>
                    <a:pt x="2949" y="1006"/>
                  </a:lnTo>
                  <a:lnTo>
                    <a:pt x="1944" y="1"/>
                  </a:lnTo>
                  <a:close/>
                </a:path>
              </a:pathLst>
            </a:custGeom>
            <a:solidFill>
              <a:srgbClr val="FFC38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5" name="Google Shape;1196;p23">
              <a:extLst>
                <a:ext uri="{FF2B5EF4-FFF2-40B4-BE49-F238E27FC236}">
                  <a16:creationId xmlns:a16="http://schemas.microsoft.com/office/drawing/2014/main" id="{5FDEDBBA-45AC-1120-9E77-5BA9EBE4747C}"/>
                </a:ext>
              </a:extLst>
            </p:cNvPr>
            <p:cNvSpPr/>
            <p:nvPr/>
          </p:nvSpPr>
          <p:spPr>
            <a:xfrm>
              <a:off x="5047500" y="4014350"/>
              <a:ext cx="63275" cy="63300"/>
            </a:xfrm>
            <a:custGeom>
              <a:avLst/>
              <a:gdLst/>
              <a:ahLst/>
              <a:cxnLst/>
              <a:rect l="l" t="t" r="r" b="b"/>
              <a:pathLst>
                <a:path w="2531" h="2532" extrusionOk="0">
                  <a:moveTo>
                    <a:pt x="1944" y="0"/>
                  </a:moveTo>
                  <a:lnTo>
                    <a:pt x="0" y="1944"/>
                  </a:lnTo>
                  <a:lnTo>
                    <a:pt x="587" y="2531"/>
                  </a:lnTo>
                  <a:lnTo>
                    <a:pt x="2531" y="588"/>
                  </a:lnTo>
                  <a:lnTo>
                    <a:pt x="1944" y="0"/>
                  </a:lnTo>
                  <a:close/>
                </a:path>
              </a:pathLst>
            </a:custGeom>
            <a:solidFill>
              <a:srgbClr val="191919">
                <a:alpha val="3814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6" name="Google Shape;1197;p23">
              <a:extLst>
                <a:ext uri="{FF2B5EF4-FFF2-40B4-BE49-F238E27FC236}">
                  <a16:creationId xmlns:a16="http://schemas.microsoft.com/office/drawing/2014/main" id="{FF324582-8C2C-C736-D7CB-A33508185D4C}"/>
                </a:ext>
              </a:extLst>
            </p:cNvPr>
            <p:cNvSpPr/>
            <p:nvPr/>
          </p:nvSpPr>
          <p:spPr>
            <a:xfrm>
              <a:off x="5047500" y="3806525"/>
              <a:ext cx="259500" cy="259500"/>
            </a:xfrm>
            <a:custGeom>
              <a:avLst/>
              <a:gdLst/>
              <a:ahLst/>
              <a:cxnLst/>
              <a:rect l="l" t="t" r="r" b="b"/>
              <a:pathLst>
                <a:path w="10380" h="10380" extrusionOk="0">
                  <a:moveTo>
                    <a:pt x="5189" y="0"/>
                  </a:moveTo>
                  <a:cubicBezTo>
                    <a:pt x="2323" y="0"/>
                    <a:pt x="0" y="2324"/>
                    <a:pt x="0" y="5190"/>
                  </a:cubicBezTo>
                  <a:cubicBezTo>
                    <a:pt x="0" y="6566"/>
                    <a:pt x="547" y="7886"/>
                    <a:pt x="1520" y="8860"/>
                  </a:cubicBezTo>
                  <a:cubicBezTo>
                    <a:pt x="2493" y="9833"/>
                    <a:pt x="3813" y="10379"/>
                    <a:pt x="5189" y="10379"/>
                  </a:cubicBezTo>
                  <a:cubicBezTo>
                    <a:pt x="6566" y="10379"/>
                    <a:pt x="7886" y="9833"/>
                    <a:pt x="8859" y="8860"/>
                  </a:cubicBezTo>
                  <a:cubicBezTo>
                    <a:pt x="9833" y="7886"/>
                    <a:pt x="10379" y="6566"/>
                    <a:pt x="10379" y="5190"/>
                  </a:cubicBezTo>
                  <a:cubicBezTo>
                    <a:pt x="10379" y="3813"/>
                    <a:pt x="9833" y="2494"/>
                    <a:pt x="8859" y="1521"/>
                  </a:cubicBezTo>
                  <a:cubicBezTo>
                    <a:pt x="7886" y="547"/>
                    <a:pt x="6566" y="0"/>
                    <a:pt x="5189" y="0"/>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7" name="Google Shape;1198;p23">
              <a:extLst>
                <a:ext uri="{FF2B5EF4-FFF2-40B4-BE49-F238E27FC236}">
                  <a16:creationId xmlns:a16="http://schemas.microsoft.com/office/drawing/2014/main" id="{A3F8DF78-86C7-C522-73E0-FC117651840E}"/>
                </a:ext>
              </a:extLst>
            </p:cNvPr>
            <p:cNvSpPr/>
            <p:nvPr/>
          </p:nvSpPr>
          <p:spPr>
            <a:xfrm>
              <a:off x="5080800" y="3839825"/>
              <a:ext cx="192850" cy="192900"/>
            </a:xfrm>
            <a:custGeom>
              <a:avLst/>
              <a:gdLst/>
              <a:ahLst/>
              <a:cxnLst/>
              <a:rect l="l" t="t" r="r" b="b"/>
              <a:pathLst>
                <a:path w="7714" h="7716" extrusionOk="0">
                  <a:moveTo>
                    <a:pt x="3857" y="1"/>
                  </a:moveTo>
                  <a:cubicBezTo>
                    <a:pt x="1728" y="1"/>
                    <a:pt x="0" y="1728"/>
                    <a:pt x="0" y="3858"/>
                  </a:cubicBezTo>
                  <a:cubicBezTo>
                    <a:pt x="0" y="5988"/>
                    <a:pt x="1728" y="7715"/>
                    <a:pt x="3857" y="7715"/>
                  </a:cubicBezTo>
                  <a:cubicBezTo>
                    <a:pt x="5988" y="7715"/>
                    <a:pt x="7714" y="5988"/>
                    <a:pt x="7714" y="3858"/>
                  </a:cubicBezTo>
                  <a:cubicBezTo>
                    <a:pt x="7714" y="1728"/>
                    <a:pt x="5988" y="1"/>
                    <a:pt x="3857" y="1"/>
                  </a:cubicBezTo>
                  <a:close/>
                </a:path>
              </a:pathLst>
            </a:custGeom>
            <a:solidFill>
              <a:srgbClr val="13A8B1"/>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8" name="Google Shape;1199;p23">
              <a:extLst>
                <a:ext uri="{FF2B5EF4-FFF2-40B4-BE49-F238E27FC236}">
                  <a16:creationId xmlns:a16="http://schemas.microsoft.com/office/drawing/2014/main" id="{1BB7C451-B088-838E-D9E3-8F1787C898E5}"/>
                </a:ext>
              </a:extLst>
            </p:cNvPr>
            <p:cNvSpPr/>
            <p:nvPr/>
          </p:nvSpPr>
          <p:spPr>
            <a:xfrm>
              <a:off x="5100425" y="3859500"/>
              <a:ext cx="182675" cy="173250"/>
            </a:xfrm>
            <a:custGeom>
              <a:avLst/>
              <a:gdLst/>
              <a:ahLst/>
              <a:cxnLst/>
              <a:rect l="l" t="t" r="r" b="b"/>
              <a:pathLst>
                <a:path w="7307" h="6930" extrusionOk="0">
                  <a:moveTo>
                    <a:pt x="5407" y="0"/>
                  </a:moveTo>
                  <a:lnTo>
                    <a:pt x="5407" y="0"/>
                  </a:lnTo>
                  <a:cubicBezTo>
                    <a:pt x="6560" y="1513"/>
                    <a:pt x="6447" y="3681"/>
                    <a:pt x="5064" y="5064"/>
                  </a:cubicBezTo>
                  <a:cubicBezTo>
                    <a:pt x="4311" y="5817"/>
                    <a:pt x="3324" y="6194"/>
                    <a:pt x="2336" y="6194"/>
                  </a:cubicBezTo>
                  <a:cubicBezTo>
                    <a:pt x="1512" y="6194"/>
                    <a:pt x="688" y="5931"/>
                    <a:pt x="0" y="5407"/>
                  </a:cubicBezTo>
                  <a:lnTo>
                    <a:pt x="0" y="5407"/>
                  </a:lnTo>
                  <a:cubicBezTo>
                    <a:pt x="104" y="5544"/>
                    <a:pt x="218" y="5675"/>
                    <a:pt x="343" y="5799"/>
                  </a:cubicBezTo>
                  <a:cubicBezTo>
                    <a:pt x="1097" y="6553"/>
                    <a:pt x="2084" y="6930"/>
                    <a:pt x="3071" y="6930"/>
                  </a:cubicBezTo>
                  <a:cubicBezTo>
                    <a:pt x="4058" y="6930"/>
                    <a:pt x="5045" y="6553"/>
                    <a:pt x="5798" y="5799"/>
                  </a:cubicBezTo>
                  <a:cubicBezTo>
                    <a:pt x="7304" y="4293"/>
                    <a:pt x="7306" y="1850"/>
                    <a:pt x="5799" y="343"/>
                  </a:cubicBezTo>
                  <a:cubicBezTo>
                    <a:pt x="5674" y="219"/>
                    <a:pt x="5543" y="104"/>
                    <a:pt x="5407" y="0"/>
                  </a:cubicBezTo>
                  <a:close/>
                </a:path>
              </a:pathLst>
            </a:custGeom>
            <a:solidFill>
              <a:srgbClr val="191919">
                <a:alpha val="3814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9" name="Google Shape;1200;p23">
              <a:extLst>
                <a:ext uri="{FF2B5EF4-FFF2-40B4-BE49-F238E27FC236}">
                  <a16:creationId xmlns:a16="http://schemas.microsoft.com/office/drawing/2014/main" id="{1714C774-2049-9A3F-72F7-168D0C14EE35}"/>
                </a:ext>
              </a:extLst>
            </p:cNvPr>
            <p:cNvSpPr/>
            <p:nvPr/>
          </p:nvSpPr>
          <p:spPr>
            <a:xfrm>
              <a:off x="5170000" y="3930525"/>
              <a:ext cx="27125" cy="24350"/>
            </a:xfrm>
            <a:custGeom>
              <a:avLst/>
              <a:gdLst/>
              <a:ahLst/>
              <a:cxnLst/>
              <a:rect l="l" t="t" r="r" b="b"/>
              <a:pathLst>
                <a:path w="1085" h="974" extrusionOk="0">
                  <a:moveTo>
                    <a:pt x="487" y="1"/>
                  </a:moveTo>
                  <a:cubicBezTo>
                    <a:pt x="372" y="1"/>
                    <a:pt x="262" y="41"/>
                    <a:pt x="179" y="124"/>
                  </a:cubicBezTo>
                  <a:cubicBezTo>
                    <a:pt x="0" y="303"/>
                    <a:pt x="17" y="611"/>
                    <a:pt x="217" y="811"/>
                  </a:cubicBezTo>
                  <a:cubicBezTo>
                    <a:pt x="325" y="919"/>
                    <a:pt x="464" y="974"/>
                    <a:pt x="597" y="974"/>
                  </a:cubicBezTo>
                  <a:cubicBezTo>
                    <a:pt x="711" y="974"/>
                    <a:pt x="822" y="933"/>
                    <a:pt x="904" y="850"/>
                  </a:cubicBezTo>
                  <a:cubicBezTo>
                    <a:pt x="1084" y="671"/>
                    <a:pt x="1067" y="363"/>
                    <a:pt x="866" y="163"/>
                  </a:cubicBezTo>
                  <a:cubicBezTo>
                    <a:pt x="758" y="55"/>
                    <a:pt x="620" y="1"/>
                    <a:pt x="487" y="1"/>
                  </a:cubicBezTo>
                  <a:close/>
                </a:path>
              </a:pathLst>
            </a:custGeom>
            <a:solidFill>
              <a:srgbClr val="59595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0" name="Google Shape;1201;p23">
              <a:extLst>
                <a:ext uri="{FF2B5EF4-FFF2-40B4-BE49-F238E27FC236}">
                  <a16:creationId xmlns:a16="http://schemas.microsoft.com/office/drawing/2014/main" id="{12BEC27D-1B93-C010-64D7-83E7F1367F29}"/>
                </a:ext>
              </a:extLst>
            </p:cNvPr>
            <p:cNvSpPr/>
            <p:nvPr/>
          </p:nvSpPr>
          <p:spPr>
            <a:xfrm>
              <a:off x="4939025" y="4038050"/>
              <a:ext cx="137475" cy="133675"/>
            </a:xfrm>
            <a:custGeom>
              <a:avLst/>
              <a:gdLst/>
              <a:ahLst/>
              <a:cxnLst/>
              <a:rect l="l" t="t" r="r" b="b"/>
              <a:pathLst>
                <a:path w="5499" h="5347" extrusionOk="0">
                  <a:moveTo>
                    <a:pt x="4018" y="1"/>
                  </a:moveTo>
                  <a:cubicBezTo>
                    <a:pt x="3907" y="1"/>
                    <a:pt x="3796" y="43"/>
                    <a:pt x="3711" y="128"/>
                  </a:cubicBezTo>
                  <a:lnTo>
                    <a:pt x="447" y="3392"/>
                  </a:lnTo>
                  <a:cubicBezTo>
                    <a:pt x="0" y="3839"/>
                    <a:pt x="0" y="4565"/>
                    <a:pt x="447" y="5011"/>
                  </a:cubicBezTo>
                  <a:cubicBezTo>
                    <a:pt x="671" y="5235"/>
                    <a:pt x="963" y="5347"/>
                    <a:pt x="1256" y="5347"/>
                  </a:cubicBezTo>
                  <a:cubicBezTo>
                    <a:pt x="1549" y="5347"/>
                    <a:pt x="1842" y="5235"/>
                    <a:pt x="2065" y="5011"/>
                  </a:cubicBezTo>
                  <a:lnTo>
                    <a:pt x="5330" y="1746"/>
                  </a:lnTo>
                  <a:cubicBezTo>
                    <a:pt x="5499" y="1578"/>
                    <a:pt x="5499" y="1303"/>
                    <a:pt x="5330" y="1133"/>
                  </a:cubicBezTo>
                  <a:lnTo>
                    <a:pt x="4325" y="128"/>
                  </a:lnTo>
                  <a:cubicBezTo>
                    <a:pt x="4240" y="43"/>
                    <a:pt x="4129" y="1"/>
                    <a:pt x="4018" y="1"/>
                  </a:cubicBezTo>
                  <a:close/>
                </a:path>
              </a:pathLst>
            </a:custGeom>
            <a:solidFill>
              <a:srgbClr val="FF7C3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1" name="Google Shape;1202;p23">
              <a:extLst>
                <a:ext uri="{FF2B5EF4-FFF2-40B4-BE49-F238E27FC236}">
                  <a16:creationId xmlns:a16="http://schemas.microsoft.com/office/drawing/2014/main" id="{F3CA3E69-92C3-3797-1590-68B38F2D4815}"/>
                </a:ext>
              </a:extLst>
            </p:cNvPr>
            <p:cNvSpPr/>
            <p:nvPr/>
          </p:nvSpPr>
          <p:spPr>
            <a:xfrm>
              <a:off x="4944225" y="4051675"/>
              <a:ext cx="132275" cy="120075"/>
            </a:xfrm>
            <a:custGeom>
              <a:avLst/>
              <a:gdLst/>
              <a:ahLst/>
              <a:cxnLst/>
              <a:rect l="l" t="t" r="r" b="b"/>
              <a:pathLst>
                <a:path w="5291" h="4803" extrusionOk="0">
                  <a:moveTo>
                    <a:pt x="4534" y="1"/>
                  </a:moveTo>
                  <a:cubicBezTo>
                    <a:pt x="4704" y="170"/>
                    <a:pt x="4704" y="446"/>
                    <a:pt x="4534" y="614"/>
                  </a:cubicBezTo>
                  <a:lnTo>
                    <a:pt x="1270" y="3879"/>
                  </a:lnTo>
                  <a:cubicBezTo>
                    <a:pt x="1047" y="4103"/>
                    <a:pt x="753" y="4214"/>
                    <a:pt x="460" y="4214"/>
                  </a:cubicBezTo>
                  <a:cubicBezTo>
                    <a:pt x="303" y="4214"/>
                    <a:pt x="146" y="4182"/>
                    <a:pt x="0" y="4118"/>
                  </a:cubicBezTo>
                  <a:lnTo>
                    <a:pt x="0" y="4118"/>
                  </a:lnTo>
                  <a:cubicBezTo>
                    <a:pt x="55" y="4245"/>
                    <a:pt x="135" y="4364"/>
                    <a:pt x="239" y="4467"/>
                  </a:cubicBezTo>
                  <a:cubicBezTo>
                    <a:pt x="463" y="4691"/>
                    <a:pt x="755" y="4803"/>
                    <a:pt x="1048" y="4803"/>
                  </a:cubicBezTo>
                  <a:cubicBezTo>
                    <a:pt x="1341" y="4803"/>
                    <a:pt x="1634" y="4691"/>
                    <a:pt x="1857" y="4467"/>
                  </a:cubicBezTo>
                  <a:lnTo>
                    <a:pt x="5122" y="1203"/>
                  </a:lnTo>
                  <a:cubicBezTo>
                    <a:pt x="5291" y="1033"/>
                    <a:pt x="5291" y="758"/>
                    <a:pt x="5122" y="588"/>
                  </a:cubicBezTo>
                  <a:lnTo>
                    <a:pt x="4534" y="1"/>
                  </a:lnTo>
                  <a:close/>
                </a:path>
              </a:pathLst>
            </a:custGeom>
            <a:solidFill>
              <a:srgbClr val="191919">
                <a:alpha val="38140"/>
              </a:srgbClr>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2" name="Google Shape;1203;p23">
              <a:extLst>
                <a:ext uri="{FF2B5EF4-FFF2-40B4-BE49-F238E27FC236}">
                  <a16:creationId xmlns:a16="http://schemas.microsoft.com/office/drawing/2014/main" id="{FFA7203D-5F2C-5628-AFCA-1D2E91EFEF35}"/>
                </a:ext>
              </a:extLst>
            </p:cNvPr>
            <p:cNvSpPr/>
            <p:nvPr/>
          </p:nvSpPr>
          <p:spPr>
            <a:xfrm>
              <a:off x="5065450" y="3834375"/>
              <a:ext cx="223700" cy="203850"/>
            </a:xfrm>
            <a:custGeom>
              <a:avLst/>
              <a:gdLst/>
              <a:ahLst/>
              <a:cxnLst/>
              <a:rect l="l" t="t" r="r" b="b"/>
              <a:pathLst>
                <a:path w="8948" h="8154" extrusionOk="0">
                  <a:moveTo>
                    <a:pt x="4474" y="1"/>
                  </a:moveTo>
                  <a:cubicBezTo>
                    <a:pt x="3430" y="1"/>
                    <a:pt x="2385" y="398"/>
                    <a:pt x="1590" y="1194"/>
                  </a:cubicBezTo>
                  <a:cubicBezTo>
                    <a:pt x="0" y="2784"/>
                    <a:pt x="0" y="5370"/>
                    <a:pt x="1590" y="6960"/>
                  </a:cubicBezTo>
                  <a:cubicBezTo>
                    <a:pt x="2360" y="7730"/>
                    <a:pt x="3383" y="8153"/>
                    <a:pt x="4473" y="8153"/>
                  </a:cubicBezTo>
                  <a:lnTo>
                    <a:pt x="4510" y="8153"/>
                  </a:lnTo>
                  <a:cubicBezTo>
                    <a:pt x="4631" y="8152"/>
                    <a:pt x="4729" y="8054"/>
                    <a:pt x="4728" y="7932"/>
                  </a:cubicBezTo>
                  <a:cubicBezTo>
                    <a:pt x="4726" y="7811"/>
                    <a:pt x="4629" y="7714"/>
                    <a:pt x="4511" y="7714"/>
                  </a:cubicBezTo>
                  <a:cubicBezTo>
                    <a:pt x="4509" y="7714"/>
                    <a:pt x="4507" y="7714"/>
                    <a:pt x="4505" y="7714"/>
                  </a:cubicBezTo>
                  <a:cubicBezTo>
                    <a:pt x="4496" y="7714"/>
                    <a:pt x="4487" y="7714"/>
                    <a:pt x="4478" y="7714"/>
                  </a:cubicBezTo>
                  <a:cubicBezTo>
                    <a:pt x="3504" y="7714"/>
                    <a:pt x="2591" y="7336"/>
                    <a:pt x="1902" y="6649"/>
                  </a:cubicBezTo>
                  <a:cubicBezTo>
                    <a:pt x="484" y="5230"/>
                    <a:pt x="484" y="2923"/>
                    <a:pt x="1902" y="1504"/>
                  </a:cubicBezTo>
                  <a:cubicBezTo>
                    <a:pt x="2611" y="795"/>
                    <a:pt x="3543" y="440"/>
                    <a:pt x="4474" y="440"/>
                  </a:cubicBezTo>
                  <a:cubicBezTo>
                    <a:pt x="5406" y="440"/>
                    <a:pt x="6337" y="795"/>
                    <a:pt x="7046" y="1504"/>
                  </a:cubicBezTo>
                  <a:cubicBezTo>
                    <a:pt x="8465" y="2923"/>
                    <a:pt x="8465" y="5230"/>
                    <a:pt x="7046" y="6649"/>
                  </a:cubicBezTo>
                  <a:cubicBezTo>
                    <a:pt x="6570" y="7123"/>
                    <a:pt x="5977" y="7456"/>
                    <a:pt x="5326" y="7612"/>
                  </a:cubicBezTo>
                  <a:cubicBezTo>
                    <a:pt x="5208" y="7641"/>
                    <a:pt x="5135" y="7758"/>
                    <a:pt x="5164" y="7879"/>
                  </a:cubicBezTo>
                  <a:cubicBezTo>
                    <a:pt x="5187" y="7979"/>
                    <a:pt x="5277" y="8047"/>
                    <a:pt x="5376" y="8047"/>
                  </a:cubicBezTo>
                  <a:cubicBezTo>
                    <a:pt x="5393" y="8047"/>
                    <a:pt x="5410" y="8045"/>
                    <a:pt x="5427" y="8041"/>
                  </a:cubicBezTo>
                  <a:cubicBezTo>
                    <a:pt x="6157" y="7866"/>
                    <a:pt x="6824" y="7491"/>
                    <a:pt x="7357" y="6960"/>
                  </a:cubicBezTo>
                  <a:cubicBezTo>
                    <a:pt x="8947" y="5370"/>
                    <a:pt x="8947" y="2784"/>
                    <a:pt x="7357" y="1194"/>
                  </a:cubicBezTo>
                  <a:cubicBezTo>
                    <a:pt x="6562" y="398"/>
                    <a:pt x="5518" y="1"/>
                    <a:pt x="4474"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3" name="Google Shape;1204;p23">
              <a:extLst>
                <a:ext uri="{FF2B5EF4-FFF2-40B4-BE49-F238E27FC236}">
                  <a16:creationId xmlns:a16="http://schemas.microsoft.com/office/drawing/2014/main" id="{EE52C3D4-EAD9-0072-2B76-ADBAE3EA22A1}"/>
                </a:ext>
              </a:extLst>
            </p:cNvPr>
            <p:cNvSpPr/>
            <p:nvPr/>
          </p:nvSpPr>
          <p:spPr>
            <a:xfrm>
              <a:off x="5126475" y="3963700"/>
              <a:ext cx="19075" cy="18025"/>
            </a:xfrm>
            <a:custGeom>
              <a:avLst/>
              <a:gdLst/>
              <a:ahLst/>
              <a:cxnLst/>
              <a:rect l="l" t="t" r="r" b="b"/>
              <a:pathLst>
                <a:path w="763" h="721" extrusionOk="0">
                  <a:moveTo>
                    <a:pt x="242" y="0"/>
                  </a:moveTo>
                  <a:cubicBezTo>
                    <a:pt x="185" y="0"/>
                    <a:pt x="129" y="22"/>
                    <a:pt x="86" y="64"/>
                  </a:cubicBezTo>
                  <a:cubicBezTo>
                    <a:pt x="0" y="151"/>
                    <a:pt x="0" y="291"/>
                    <a:pt x="86" y="376"/>
                  </a:cubicBezTo>
                  <a:lnTo>
                    <a:pt x="365" y="656"/>
                  </a:lnTo>
                  <a:cubicBezTo>
                    <a:pt x="408" y="699"/>
                    <a:pt x="464" y="720"/>
                    <a:pt x="521" y="720"/>
                  </a:cubicBezTo>
                  <a:cubicBezTo>
                    <a:pt x="577" y="720"/>
                    <a:pt x="634" y="699"/>
                    <a:pt x="677" y="656"/>
                  </a:cubicBezTo>
                  <a:cubicBezTo>
                    <a:pt x="762" y="570"/>
                    <a:pt x="762" y="430"/>
                    <a:pt x="677" y="344"/>
                  </a:cubicBezTo>
                  <a:lnTo>
                    <a:pt x="397" y="64"/>
                  </a:lnTo>
                  <a:cubicBezTo>
                    <a:pt x="355" y="22"/>
                    <a:pt x="298" y="0"/>
                    <a:pt x="242" y="0"/>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4" name="Google Shape;1205;p23">
              <a:extLst>
                <a:ext uri="{FF2B5EF4-FFF2-40B4-BE49-F238E27FC236}">
                  <a16:creationId xmlns:a16="http://schemas.microsoft.com/office/drawing/2014/main" id="{42EF6550-21E9-4D44-526E-E815FCF76B70}"/>
                </a:ext>
              </a:extLst>
            </p:cNvPr>
            <p:cNvSpPr/>
            <p:nvPr/>
          </p:nvSpPr>
          <p:spPr>
            <a:xfrm>
              <a:off x="5164075" y="3925025"/>
              <a:ext cx="39350" cy="35350"/>
            </a:xfrm>
            <a:custGeom>
              <a:avLst/>
              <a:gdLst/>
              <a:ahLst/>
              <a:cxnLst/>
              <a:rect l="l" t="t" r="r" b="b"/>
              <a:pathLst>
                <a:path w="1574" h="1414" extrusionOk="0">
                  <a:moveTo>
                    <a:pt x="727" y="440"/>
                  </a:moveTo>
                  <a:cubicBezTo>
                    <a:pt x="807" y="440"/>
                    <a:pt x="891" y="477"/>
                    <a:pt x="952" y="539"/>
                  </a:cubicBezTo>
                  <a:cubicBezTo>
                    <a:pt x="1077" y="662"/>
                    <a:pt x="1075" y="831"/>
                    <a:pt x="992" y="914"/>
                  </a:cubicBezTo>
                  <a:cubicBezTo>
                    <a:pt x="954" y="952"/>
                    <a:pt x="898" y="973"/>
                    <a:pt x="836" y="973"/>
                  </a:cubicBezTo>
                  <a:cubicBezTo>
                    <a:pt x="764" y="973"/>
                    <a:pt x="683" y="943"/>
                    <a:pt x="617" y="875"/>
                  </a:cubicBezTo>
                  <a:cubicBezTo>
                    <a:pt x="502" y="761"/>
                    <a:pt x="485" y="592"/>
                    <a:pt x="577" y="499"/>
                  </a:cubicBezTo>
                  <a:cubicBezTo>
                    <a:pt x="618" y="458"/>
                    <a:pt x="672" y="440"/>
                    <a:pt x="727" y="440"/>
                  </a:cubicBezTo>
                  <a:close/>
                  <a:moveTo>
                    <a:pt x="729" y="1"/>
                  </a:moveTo>
                  <a:cubicBezTo>
                    <a:pt x="558" y="1"/>
                    <a:pt x="391" y="63"/>
                    <a:pt x="265" y="187"/>
                  </a:cubicBezTo>
                  <a:cubicBezTo>
                    <a:pt x="0" y="452"/>
                    <a:pt x="19" y="901"/>
                    <a:pt x="305" y="1187"/>
                  </a:cubicBezTo>
                  <a:cubicBezTo>
                    <a:pt x="456" y="1338"/>
                    <a:pt x="650" y="1414"/>
                    <a:pt x="839" y="1414"/>
                  </a:cubicBezTo>
                  <a:cubicBezTo>
                    <a:pt x="1011" y="1414"/>
                    <a:pt x="1178" y="1351"/>
                    <a:pt x="1304" y="1226"/>
                  </a:cubicBezTo>
                  <a:cubicBezTo>
                    <a:pt x="1574" y="954"/>
                    <a:pt x="1545" y="508"/>
                    <a:pt x="1264" y="227"/>
                  </a:cubicBezTo>
                  <a:cubicBezTo>
                    <a:pt x="1114" y="77"/>
                    <a:pt x="919" y="1"/>
                    <a:pt x="729"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5" name="Google Shape;1206;p23">
              <a:extLst>
                <a:ext uri="{FF2B5EF4-FFF2-40B4-BE49-F238E27FC236}">
                  <a16:creationId xmlns:a16="http://schemas.microsoft.com/office/drawing/2014/main" id="{5812745C-0BFD-5239-5767-F990A12F2003}"/>
                </a:ext>
              </a:extLst>
            </p:cNvPr>
            <p:cNvSpPr/>
            <p:nvPr/>
          </p:nvSpPr>
          <p:spPr>
            <a:xfrm>
              <a:off x="5204150" y="3886000"/>
              <a:ext cx="19075" cy="18025"/>
            </a:xfrm>
            <a:custGeom>
              <a:avLst/>
              <a:gdLst/>
              <a:ahLst/>
              <a:cxnLst/>
              <a:rect l="l" t="t" r="r" b="b"/>
              <a:pathLst>
                <a:path w="763" h="721" extrusionOk="0">
                  <a:moveTo>
                    <a:pt x="242" y="1"/>
                  </a:moveTo>
                  <a:cubicBezTo>
                    <a:pt x="186" y="1"/>
                    <a:pt x="129" y="22"/>
                    <a:pt x="86" y="65"/>
                  </a:cubicBezTo>
                  <a:cubicBezTo>
                    <a:pt x="1" y="151"/>
                    <a:pt x="1" y="291"/>
                    <a:pt x="86" y="377"/>
                  </a:cubicBezTo>
                  <a:lnTo>
                    <a:pt x="366" y="656"/>
                  </a:lnTo>
                  <a:cubicBezTo>
                    <a:pt x="408" y="699"/>
                    <a:pt x="465" y="721"/>
                    <a:pt x="521" y="721"/>
                  </a:cubicBezTo>
                  <a:cubicBezTo>
                    <a:pt x="578" y="721"/>
                    <a:pt x="634" y="699"/>
                    <a:pt x="677" y="656"/>
                  </a:cubicBezTo>
                  <a:cubicBezTo>
                    <a:pt x="763" y="571"/>
                    <a:pt x="763" y="431"/>
                    <a:pt x="677" y="344"/>
                  </a:cubicBezTo>
                  <a:lnTo>
                    <a:pt x="398" y="65"/>
                  </a:lnTo>
                  <a:cubicBezTo>
                    <a:pt x="355" y="22"/>
                    <a:pt x="299" y="1"/>
                    <a:pt x="242" y="1"/>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6" name="Google Shape;1207;p23">
              <a:extLst>
                <a:ext uri="{FF2B5EF4-FFF2-40B4-BE49-F238E27FC236}">
                  <a16:creationId xmlns:a16="http://schemas.microsoft.com/office/drawing/2014/main" id="{C2B21832-1459-F1FE-10C4-60AC0D45883D}"/>
                </a:ext>
              </a:extLst>
            </p:cNvPr>
            <p:cNvSpPr/>
            <p:nvPr/>
          </p:nvSpPr>
          <p:spPr>
            <a:xfrm>
              <a:off x="4933000" y="3801025"/>
              <a:ext cx="392675" cy="376250"/>
            </a:xfrm>
            <a:custGeom>
              <a:avLst/>
              <a:gdLst/>
              <a:ahLst/>
              <a:cxnLst/>
              <a:rect l="l" t="t" r="r" b="b"/>
              <a:pathLst>
                <a:path w="15707" h="15050" extrusionOk="0">
                  <a:moveTo>
                    <a:pt x="5614" y="8873"/>
                  </a:moveTo>
                  <a:cubicBezTo>
                    <a:pt x="5825" y="9127"/>
                    <a:pt x="6058" y="9359"/>
                    <a:pt x="6307" y="9567"/>
                  </a:cubicBezTo>
                  <a:lnTo>
                    <a:pt x="5573" y="10302"/>
                  </a:lnTo>
                  <a:lnTo>
                    <a:pt x="4878" y="9609"/>
                  </a:lnTo>
                  <a:lnTo>
                    <a:pt x="5614" y="8873"/>
                  </a:lnTo>
                  <a:close/>
                  <a:moveTo>
                    <a:pt x="4260" y="9703"/>
                  </a:moveTo>
                  <a:cubicBezTo>
                    <a:pt x="4315" y="9703"/>
                    <a:pt x="4369" y="9723"/>
                    <a:pt x="4411" y="9765"/>
                  </a:cubicBezTo>
                  <a:lnTo>
                    <a:pt x="5417" y="10770"/>
                  </a:lnTo>
                  <a:cubicBezTo>
                    <a:pt x="5500" y="10853"/>
                    <a:pt x="5500" y="10988"/>
                    <a:pt x="5417" y="11071"/>
                  </a:cubicBezTo>
                  <a:lnTo>
                    <a:pt x="2151" y="14337"/>
                  </a:lnTo>
                  <a:cubicBezTo>
                    <a:pt x="1971" y="14517"/>
                    <a:pt x="1735" y="14607"/>
                    <a:pt x="1498" y="14607"/>
                  </a:cubicBezTo>
                  <a:cubicBezTo>
                    <a:pt x="1262" y="14607"/>
                    <a:pt x="1025" y="14517"/>
                    <a:pt x="845" y="14337"/>
                  </a:cubicBezTo>
                  <a:cubicBezTo>
                    <a:pt x="483" y="13975"/>
                    <a:pt x="483" y="13391"/>
                    <a:pt x="845" y="13029"/>
                  </a:cubicBezTo>
                  <a:lnTo>
                    <a:pt x="4109" y="9765"/>
                  </a:lnTo>
                  <a:cubicBezTo>
                    <a:pt x="4151" y="9723"/>
                    <a:pt x="4206" y="9703"/>
                    <a:pt x="4260" y="9703"/>
                  </a:cubicBezTo>
                  <a:close/>
                  <a:moveTo>
                    <a:pt x="9763" y="0"/>
                  </a:moveTo>
                  <a:cubicBezTo>
                    <a:pt x="9757" y="0"/>
                    <a:pt x="9750" y="0"/>
                    <a:pt x="9743" y="0"/>
                  </a:cubicBezTo>
                  <a:cubicBezTo>
                    <a:pt x="9622" y="0"/>
                    <a:pt x="9524" y="100"/>
                    <a:pt x="9524" y="221"/>
                  </a:cubicBezTo>
                  <a:cubicBezTo>
                    <a:pt x="9524" y="343"/>
                    <a:pt x="9623" y="442"/>
                    <a:pt x="9745" y="442"/>
                  </a:cubicBezTo>
                  <a:lnTo>
                    <a:pt x="9746" y="442"/>
                  </a:lnTo>
                  <a:cubicBezTo>
                    <a:pt x="9756" y="442"/>
                    <a:pt x="9765" y="442"/>
                    <a:pt x="9774" y="442"/>
                  </a:cubicBezTo>
                  <a:cubicBezTo>
                    <a:pt x="11101" y="442"/>
                    <a:pt x="12347" y="959"/>
                    <a:pt x="13286" y="1897"/>
                  </a:cubicBezTo>
                  <a:cubicBezTo>
                    <a:pt x="15224" y="3835"/>
                    <a:pt x="15224" y="6987"/>
                    <a:pt x="13286" y="8924"/>
                  </a:cubicBezTo>
                  <a:cubicBezTo>
                    <a:pt x="12317" y="9894"/>
                    <a:pt x="11045" y="10378"/>
                    <a:pt x="9772" y="10378"/>
                  </a:cubicBezTo>
                  <a:cubicBezTo>
                    <a:pt x="7036" y="10378"/>
                    <a:pt x="4804" y="8166"/>
                    <a:pt x="4804" y="5410"/>
                  </a:cubicBezTo>
                  <a:cubicBezTo>
                    <a:pt x="4804" y="4082"/>
                    <a:pt x="5320" y="2835"/>
                    <a:pt x="6259" y="1897"/>
                  </a:cubicBezTo>
                  <a:cubicBezTo>
                    <a:pt x="6984" y="1170"/>
                    <a:pt x="7903" y="692"/>
                    <a:pt x="8912" y="516"/>
                  </a:cubicBezTo>
                  <a:cubicBezTo>
                    <a:pt x="9031" y="495"/>
                    <a:pt x="9112" y="380"/>
                    <a:pt x="9092" y="261"/>
                  </a:cubicBezTo>
                  <a:cubicBezTo>
                    <a:pt x="9073" y="154"/>
                    <a:pt x="8980" y="78"/>
                    <a:pt x="8874" y="78"/>
                  </a:cubicBezTo>
                  <a:cubicBezTo>
                    <a:pt x="8862" y="78"/>
                    <a:pt x="8850" y="79"/>
                    <a:pt x="8837" y="81"/>
                  </a:cubicBezTo>
                  <a:cubicBezTo>
                    <a:pt x="7737" y="273"/>
                    <a:pt x="6739" y="793"/>
                    <a:pt x="5948" y="1585"/>
                  </a:cubicBezTo>
                  <a:cubicBezTo>
                    <a:pt x="4925" y="2606"/>
                    <a:pt x="4363" y="3966"/>
                    <a:pt x="4363" y="5410"/>
                  </a:cubicBezTo>
                  <a:cubicBezTo>
                    <a:pt x="4363" y="6540"/>
                    <a:pt x="4707" y="7616"/>
                    <a:pt x="5345" y="8522"/>
                  </a:cubicBezTo>
                  <a:lnTo>
                    <a:pt x="4541" y="9325"/>
                  </a:lnTo>
                  <a:cubicBezTo>
                    <a:pt x="4452" y="9284"/>
                    <a:pt x="4357" y="9263"/>
                    <a:pt x="4262" y="9263"/>
                  </a:cubicBezTo>
                  <a:cubicBezTo>
                    <a:pt x="4094" y="9263"/>
                    <a:pt x="3926" y="9327"/>
                    <a:pt x="3799" y="9454"/>
                  </a:cubicBezTo>
                  <a:lnTo>
                    <a:pt x="534" y="12718"/>
                  </a:lnTo>
                  <a:cubicBezTo>
                    <a:pt x="0" y="13253"/>
                    <a:pt x="0" y="14116"/>
                    <a:pt x="534" y="14649"/>
                  </a:cubicBezTo>
                  <a:cubicBezTo>
                    <a:pt x="801" y="14916"/>
                    <a:pt x="1151" y="15050"/>
                    <a:pt x="1500" y="15050"/>
                  </a:cubicBezTo>
                  <a:cubicBezTo>
                    <a:pt x="1850" y="15050"/>
                    <a:pt x="2199" y="14916"/>
                    <a:pt x="2465" y="14649"/>
                  </a:cubicBezTo>
                  <a:lnTo>
                    <a:pt x="5730" y="11385"/>
                  </a:lnTo>
                  <a:cubicBezTo>
                    <a:pt x="5929" y="11184"/>
                    <a:pt x="5973" y="10886"/>
                    <a:pt x="5858" y="10643"/>
                  </a:cubicBezTo>
                  <a:lnTo>
                    <a:pt x="6662" y="9839"/>
                  </a:lnTo>
                  <a:cubicBezTo>
                    <a:pt x="7591" y="10492"/>
                    <a:pt x="8682" y="10820"/>
                    <a:pt x="9772" y="10820"/>
                  </a:cubicBezTo>
                  <a:cubicBezTo>
                    <a:pt x="11159" y="10820"/>
                    <a:pt x="12543" y="10292"/>
                    <a:pt x="13598" y="9237"/>
                  </a:cubicBezTo>
                  <a:cubicBezTo>
                    <a:pt x="15706" y="7126"/>
                    <a:pt x="15706" y="3695"/>
                    <a:pt x="13597" y="1585"/>
                  </a:cubicBezTo>
                  <a:cubicBezTo>
                    <a:pt x="12573" y="561"/>
                    <a:pt x="11211" y="0"/>
                    <a:pt x="9763" y="0"/>
                  </a:cubicBezTo>
                  <a:close/>
                </a:path>
              </a:pathLst>
            </a:custGeom>
            <a:solidFill>
              <a:srgbClr val="191919"/>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27" name="TextBox 2526">
            <a:extLst>
              <a:ext uri="{FF2B5EF4-FFF2-40B4-BE49-F238E27FC236}">
                <a16:creationId xmlns:a16="http://schemas.microsoft.com/office/drawing/2014/main" id="{368F6E9C-3EDD-CCB6-49E9-B891DD357DA5}"/>
              </a:ext>
            </a:extLst>
          </p:cNvPr>
          <p:cNvSpPr txBox="1"/>
          <p:nvPr/>
        </p:nvSpPr>
        <p:spPr>
          <a:xfrm>
            <a:off x="3846266" y="1756276"/>
            <a:ext cx="7949140" cy="1569660"/>
          </a:xfrm>
          <a:prstGeom prst="rect">
            <a:avLst/>
          </a:prstGeom>
          <a:noFill/>
        </p:spPr>
        <p:txBody>
          <a:bodyPr wrap="square">
            <a:spAutoFit/>
          </a:bodyPr>
          <a:lstStyle/>
          <a:p>
            <a:pPr lvl="0" algn="just" defTabSz="914377"/>
            <a:r>
              <a:rPr lang="vi-VN" sz="4800" dirty="0">
                <a:solidFill>
                  <a:schemeClr val="accent6"/>
                </a:solidFill>
                <a:latin typeface="+mj-lt"/>
              </a:rPr>
              <a:t>Mục đích viết của văn bản trên là gì? </a:t>
            </a:r>
            <a:endParaRPr kumimoji="0" lang="en-SG" sz="137300" b="0" i="0" u="none" strike="noStrike" kern="1200" cap="none" spc="0" normalizeH="0" baseline="0" noProof="0" dirty="0">
              <a:ln>
                <a:noFill/>
              </a:ln>
              <a:solidFill>
                <a:schemeClr val="accent6"/>
              </a:solidFill>
              <a:effectLst/>
              <a:uLnTx/>
              <a:uFillTx/>
              <a:latin typeface="+mj-lt"/>
              <a:cs typeface="Times New Roman" panose="02020603050405020304" pitchFamily="18" charset="0"/>
              <a:sym typeface="Arial"/>
            </a:endParaRPr>
          </a:p>
        </p:txBody>
      </p:sp>
      <p:sp>
        <p:nvSpPr>
          <p:cNvPr id="2528" name="TextBox 2527">
            <a:extLst>
              <a:ext uri="{FF2B5EF4-FFF2-40B4-BE49-F238E27FC236}">
                <a16:creationId xmlns:a16="http://schemas.microsoft.com/office/drawing/2014/main" id="{25786C5B-4385-69C0-5699-85A4E4A35483}"/>
              </a:ext>
            </a:extLst>
          </p:cNvPr>
          <p:cNvSpPr txBox="1"/>
          <p:nvPr/>
        </p:nvSpPr>
        <p:spPr>
          <a:xfrm>
            <a:off x="4939715" y="4288664"/>
            <a:ext cx="6876013" cy="2308324"/>
          </a:xfrm>
          <a:prstGeom prst="rect">
            <a:avLst/>
          </a:prstGeom>
          <a:noFill/>
        </p:spPr>
        <p:txBody>
          <a:bodyPr wrap="square">
            <a:spAutoFit/>
          </a:bodyPr>
          <a:lstStyle/>
          <a:p>
            <a:pPr lvl="0" algn="just" defTabSz="914377"/>
            <a:r>
              <a:rPr lang="vi-VN" sz="4800" dirty="0">
                <a:solidFill>
                  <a:schemeClr val="accent6"/>
                </a:solidFill>
                <a:latin typeface="+mj-lt"/>
              </a:rPr>
              <a:t>Những đặc điểm nào của văn bản giúp em nhận ra mục đích ấy? </a:t>
            </a:r>
            <a:endParaRPr kumimoji="0" lang="en-SG" sz="137300" b="0" i="0" u="none" strike="noStrike" kern="1200" cap="none" spc="0" normalizeH="0" baseline="0" noProof="0" dirty="0">
              <a:ln>
                <a:noFill/>
              </a:ln>
              <a:solidFill>
                <a:schemeClr val="accent6"/>
              </a:solidFill>
              <a:effectLst/>
              <a:uLnTx/>
              <a:uFillTx/>
              <a:latin typeface="+mj-lt"/>
              <a:cs typeface="Times New Roman" panose="02020603050405020304" pitchFamily="18" charset="0"/>
              <a:sym typeface="Arial"/>
            </a:endParaRPr>
          </a:p>
        </p:txBody>
      </p:sp>
      <p:pic>
        <p:nvPicPr>
          <p:cNvPr id="2529" name="그림 29">
            <a:extLst>
              <a:ext uri="{FF2B5EF4-FFF2-40B4-BE49-F238E27FC236}">
                <a16:creationId xmlns:a16="http://schemas.microsoft.com/office/drawing/2014/main" id="{F5396EB5-41C5-2ABF-3029-6AC2532B1B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2" y="4248759"/>
            <a:ext cx="3433436" cy="2563719"/>
          </a:xfrm>
          <a:prstGeom prst="rect">
            <a:avLst/>
          </a:prstGeom>
          <a:effectLst>
            <a:outerShdw dist="38100" dir="5400000" algn="t" rotWithShape="0">
              <a:srgbClr val="3299F6">
                <a:alpha val="62000"/>
              </a:srgbClr>
            </a:outerShdw>
          </a:effectLst>
        </p:spPr>
      </p:pic>
    </p:spTree>
    <p:extLst>
      <p:ext uri="{BB962C8B-B14F-4D97-AF65-F5344CB8AC3E}">
        <p14:creationId xmlns:p14="http://schemas.microsoft.com/office/powerpoint/2010/main" val="234717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29"/>
                                        </p:tgtEl>
                                        <p:attrNameLst>
                                          <p:attrName>style.visibility</p:attrName>
                                        </p:attrNameLst>
                                      </p:cBhvr>
                                      <p:to>
                                        <p:strVal val="visible"/>
                                      </p:to>
                                    </p:set>
                                    <p:anim calcmode="lin" valueType="num">
                                      <p:cBhvr additive="base">
                                        <p:cTn id="7" dur="500" fill="hold"/>
                                        <p:tgtEl>
                                          <p:spTgt spid="2529"/>
                                        </p:tgtEl>
                                        <p:attrNameLst>
                                          <p:attrName>ppt_x</p:attrName>
                                        </p:attrNameLst>
                                      </p:cBhvr>
                                      <p:tavLst>
                                        <p:tav tm="0">
                                          <p:val>
                                            <p:strVal val="#ppt_x"/>
                                          </p:val>
                                        </p:tav>
                                        <p:tav tm="100000">
                                          <p:val>
                                            <p:strVal val="#ppt_x"/>
                                          </p:val>
                                        </p:tav>
                                      </p:tavLst>
                                    </p:anim>
                                    <p:anim calcmode="lin" valueType="num">
                                      <p:cBhvr additive="base">
                                        <p:cTn id="8" dur="500" fill="hold"/>
                                        <p:tgtEl>
                                          <p:spTgt spid="25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79"/>
                                        </p:tgtEl>
                                        <p:attrNameLst>
                                          <p:attrName>style.visibility</p:attrName>
                                        </p:attrNameLst>
                                      </p:cBhvr>
                                      <p:to>
                                        <p:strVal val="visible"/>
                                      </p:to>
                                    </p:set>
                                    <p:animEffect transition="in" filter="barn(inVertical)">
                                      <p:cBhvr>
                                        <p:cTn id="13" dur="500"/>
                                        <p:tgtEl>
                                          <p:spTgt spid="2479"/>
                                        </p:tgtEl>
                                      </p:cBhvr>
                                    </p:animEffect>
                                  </p:childTnLst>
                                </p:cTn>
                              </p:par>
                              <p:par>
                                <p:cTn id="14" presetID="16" presetClass="entr" presetSubtype="21" fill="hold" nodeType="withEffect">
                                  <p:stCondLst>
                                    <p:cond delay="0"/>
                                  </p:stCondLst>
                                  <p:childTnLst>
                                    <p:set>
                                      <p:cBhvr>
                                        <p:cTn id="15" dur="1" fill="hold">
                                          <p:stCondLst>
                                            <p:cond delay="0"/>
                                          </p:stCondLst>
                                        </p:cTn>
                                        <p:tgtEl>
                                          <p:spTgt spid="2473"/>
                                        </p:tgtEl>
                                        <p:attrNameLst>
                                          <p:attrName>style.visibility</p:attrName>
                                        </p:attrNameLst>
                                      </p:cBhvr>
                                      <p:to>
                                        <p:strVal val="visible"/>
                                      </p:to>
                                    </p:set>
                                    <p:animEffect transition="in" filter="barn(inVertical)">
                                      <p:cBhvr>
                                        <p:cTn id="16" dur="500"/>
                                        <p:tgtEl>
                                          <p:spTgt spid="247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527"/>
                                        </p:tgtEl>
                                        <p:attrNameLst>
                                          <p:attrName>style.visibility</p:attrName>
                                        </p:attrNameLst>
                                      </p:cBhvr>
                                      <p:to>
                                        <p:strVal val="visible"/>
                                      </p:to>
                                    </p:set>
                                    <p:animEffect transition="in" filter="barn(inVertical)">
                                      <p:cBhvr>
                                        <p:cTn id="19" dur="500"/>
                                        <p:tgtEl>
                                          <p:spTgt spid="252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76"/>
                                        </p:tgtEl>
                                        <p:attrNameLst>
                                          <p:attrName>style.visibility</p:attrName>
                                        </p:attrNameLst>
                                      </p:cBhvr>
                                      <p:to>
                                        <p:strVal val="visible"/>
                                      </p:to>
                                    </p:set>
                                    <p:animEffect transition="in" filter="barn(inVertical)">
                                      <p:cBhvr>
                                        <p:cTn id="24" dur="500"/>
                                        <p:tgtEl>
                                          <p:spTgt spid="2476"/>
                                        </p:tgtEl>
                                      </p:cBhvr>
                                    </p:animEffect>
                                  </p:childTnLst>
                                </p:cTn>
                              </p:par>
                              <p:par>
                                <p:cTn id="25" presetID="16" presetClass="entr" presetSubtype="21" fill="hold" nodeType="withEffect">
                                  <p:stCondLst>
                                    <p:cond delay="0"/>
                                  </p:stCondLst>
                                  <p:childTnLst>
                                    <p:set>
                                      <p:cBhvr>
                                        <p:cTn id="26" dur="1" fill="hold">
                                          <p:stCondLst>
                                            <p:cond delay="0"/>
                                          </p:stCondLst>
                                        </p:cTn>
                                        <p:tgtEl>
                                          <p:spTgt spid="2513"/>
                                        </p:tgtEl>
                                        <p:attrNameLst>
                                          <p:attrName>style.visibility</p:attrName>
                                        </p:attrNameLst>
                                      </p:cBhvr>
                                      <p:to>
                                        <p:strVal val="visible"/>
                                      </p:to>
                                    </p:set>
                                    <p:animEffect transition="in" filter="barn(inVertical)">
                                      <p:cBhvr>
                                        <p:cTn id="27" dur="500"/>
                                        <p:tgtEl>
                                          <p:spTgt spid="251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528"/>
                                        </p:tgtEl>
                                        <p:attrNameLst>
                                          <p:attrName>style.visibility</p:attrName>
                                        </p:attrNameLst>
                                      </p:cBhvr>
                                      <p:to>
                                        <p:strVal val="visible"/>
                                      </p:to>
                                    </p:set>
                                    <p:animEffect transition="in" filter="barn(inVertical)">
                                      <p:cBhvr>
                                        <p:cTn id="30" dur="500"/>
                                        <p:tgtEl>
                                          <p:spTgt spid="2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7" grpId="0"/>
      <p:bldP spid="25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7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77EC0033-F630-B609-5396-26A74301A538}"/>
              </a:ext>
            </a:extLst>
          </p:cNvPr>
          <p:cNvGraphicFramePr>
            <a:graphicFrameLocks noGrp="1"/>
          </p:cNvGraphicFramePr>
          <p:nvPr>
            <p:extLst>
              <p:ext uri="{D42A27DB-BD31-4B8C-83A1-F6EECF244321}">
                <p14:modId xmlns:p14="http://schemas.microsoft.com/office/powerpoint/2010/main" val="3231833264"/>
              </p:ext>
            </p:extLst>
          </p:nvPr>
        </p:nvGraphicFramePr>
        <p:xfrm>
          <a:off x="138000" y="946484"/>
          <a:ext cx="11909621" cy="5855366"/>
        </p:xfrm>
        <a:graphic>
          <a:graphicData uri="http://schemas.openxmlformats.org/drawingml/2006/table">
            <a:tbl>
              <a:tblPr firstRow="1" firstCol="1" bandRow="1">
                <a:tableStyleId>{1E171933-4619-4E11-9A3F-F7608DF75F80}</a:tableStyleId>
              </a:tblPr>
              <a:tblGrid>
                <a:gridCol w="3529738">
                  <a:extLst>
                    <a:ext uri="{9D8B030D-6E8A-4147-A177-3AD203B41FA5}">
                      <a16:colId xmlns:a16="http://schemas.microsoft.com/office/drawing/2014/main" val="3375452843"/>
                    </a:ext>
                  </a:extLst>
                </a:gridCol>
                <a:gridCol w="8379883">
                  <a:extLst>
                    <a:ext uri="{9D8B030D-6E8A-4147-A177-3AD203B41FA5}">
                      <a16:colId xmlns:a16="http://schemas.microsoft.com/office/drawing/2014/main" val="1645543211"/>
                    </a:ext>
                  </a:extLst>
                </a:gridCol>
              </a:tblGrid>
              <a:tr h="846390">
                <a:tc gridSpan="2">
                  <a:txBody>
                    <a:bodyPr/>
                    <a:lstStyle/>
                    <a:p>
                      <a:pPr algn="l">
                        <a:lnSpc>
                          <a:spcPct val="100000"/>
                        </a:lnSpc>
                        <a:spcAft>
                          <a:spcPts val="800"/>
                        </a:spcAft>
                      </a:pPr>
                      <a:r>
                        <a:rPr lang="vi-VN" sz="2400" dirty="0">
                          <a:solidFill>
                            <a:schemeClr val="tx1"/>
                          </a:solidFill>
                          <a:effectLst/>
                          <a:latin typeface="Times New Roman" panose="02020603050405020304" pitchFamily="18" charset="0"/>
                          <a:cs typeface="Times New Roman" panose="02020603050405020304" pitchFamily="18" charset="0"/>
                        </a:rPr>
                        <a:t>Mục đích viết của VB:</a:t>
                      </a:r>
                      <a:r>
                        <a:rPr lang="en-US" sz="2400" b="0" dirty="0">
                          <a:solidFill>
                            <a:schemeClr val="tx1"/>
                          </a:solidFill>
                          <a:effectLst/>
                          <a:latin typeface="Times New Roman" panose="02020603050405020304" pitchFamily="18" charset="0"/>
                          <a:cs typeface="Times New Roman" panose="02020603050405020304" pitchFamily="18" charset="0"/>
                        </a:rPr>
                        <a:t>…............................................................................................................... …………………………………………………………………………………………..…………</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SG"/>
                    </a:p>
                  </a:txBody>
                  <a:tcPr/>
                </a:tc>
                <a:extLst>
                  <a:ext uri="{0D108BD9-81ED-4DB2-BD59-A6C34878D82A}">
                    <a16:rowId xmlns:a16="http://schemas.microsoft.com/office/drawing/2014/main" val="3104283974"/>
                  </a:ext>
                </a:extLst>
              </a:tr>
              <a:tr h="1269585">
                <a:tc>
                  <a:txBody>
                    <a:bodyPr/>
                    <a:lstStyle/>
                    <a:p>
                      <a:pPr algn="ctr">
                        <a:lnSpc>
                          <a:spcPct val="100000"/>
                        </a:lnSpc>
                        <a:spcAft>
                          <a:spcPts val="800"/>
                        </a:spcAft>
                      </a:pPr>
                      <a:r>
                        <a:rPr lang="vi-VN" sz="2400" b="1" i="1" u="none" dirty="0">
                          <a:solidFill>
                            <a:schemeClr val="tx1"/>
                          </a:solidFill>
                          <a:effectLst/>
                          <a:latin typeface="Times New Roman" panose="02020603050405020304" pitchFamily="18" charset="0"/>
                          <a:cs typeface="Times New Roman" panose="02020603050405020304" pitchFamily="18" charset="0"/>
                        </a:rPr>
                        <a:t>Đặc điểm của văn bản giới thiệu một danh lam thắng cảnh hoặc di tích lịch sử</a:t>
                      </a:r>
                      <a:endParaRPr lang="en-SG" sz="20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400" b="1" i="1" u="none" spc="-30" dirty="0">
                          <a:solidFill>
                            <a:schemeClr val="tx1"/>
                          </a:solidFill>
                          <a:effectLst/>
                          <a:latin typeface="Times New Roman" panose="02020603050405020304" pitchFamily="18" charset="0"/>
                          <a:cs typeface="Times New Roman" panose="02020603050405020304" pitchFamily="18" charset="0"/>
                        </a:rPr>
                        <a:t>Đặc điểm củ</a:t>
                      </a:r>
                      <a:r>
                        <a:rPr lang="en-US" sz="2400" b="1" i="1" u="none" spc="-30" dirty="0">
                          <a:solidFill>
                            <a:schemeClr val="tx1"/>
                          </a:solidFill>
                          <a:effectLst/>
                          <a:latin typeface="Times New Roman" panose="02020603050405020304" pitchFamily="18" charset="0"/>
                          <a:cs typeface="Times New Roman" panose="02020603050405020304" pitchFamily="18" charset="0"/>
                        </a:rPr>
                        <a:t>a </a:t>
                      </a:r>
                      <a:r>
                        <a:rPr lang="vi-VN" sz="2400" b="1" i="1" u="none" spc="-30" dirty="0">
                          <a:solidFill>
                            <a:schemeClr val="tx1"/>
                          </a:solidFill>
                          <a:effectLst/>
                          <a:latin typeface="Times New Roman" panose="02020603050405020304" pitchFamily="18" charset="0"/>
                          <a:cs typeface="Times New Roman" panose="02020603050405020304" pitchFamily="18" charset="0"/>
                        </a:rPr>
                        <a:t>kiểu VB  giới thiệu một danh lam thắng cảnh hoặc di tích lịch sử thể hiển trong VB Cột cờ Thủ Ngữ - di tích cổ bên sông Sài Gòn</a:t>
                      </a:r>
                      <a:endParaRPr lang="en-SG" sz="20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45031067"/>
                  </a:ext>
                </a:extLst>
              </a:tr>
              <a:tr h="1907072">
                <a:tc>
                  <a:txBody>
                    <a:bodyPr/>
                    <a:lstStyle/>
                    <a:p>
                      <a:pPr algn="just">
                        <a:lnSpc>
                          <a:spcPct val="100000"/>
                        </a:lnSpc>
                        <a:spcAft>
                          <a:spcPts val="800"/>
                        </a:spcAft>
                      </a:pPr>
                      <a:r>
                        <a:rPr lang="vi-VN" sz="2400" dirty="0">
                          <a:solidFill>
                            <a:schemeClr val="tx1"/>
                          </a:solidFill>
                          <a:effectLst/>
                          <a:latin typeface="Times New Roman" panose="02020603050405020304" pitchFamily="18" charset="0"/>
                          <a:cs typeface="Times New Roman" panose="02020603050405020304" pitchFamily="18" charset="0"/>
                        </a:rPr>
                        <a:t>Cấu trúc của VB</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54537"/>
                  </a:ext>
                </a:extLst>
              </a:tr>
              <a:tr h="985929">
                <a:tc>
                  <a:txBody>
                    <a:bodyPr/>
                    <a:lstStyle/>
                    <a:p>
                      <a:pPr algn="just">
                        <a:lnSpc>
                          <a:spcPct val="100000"/>
                        </a:lnSpc>
                        <a:spcAft>
                          <a:spcPts val="800"/>
                        </a:spcAft>
                      </a:pPr>
                      <a:r>
                        <a:rPr lang="vi-VN" sz="2400">
                          <a:solidFill>
                            <a:schemeClr val="tx1"/>
                          </a:solidFill>
                          <a:effectLst/>
                          <a:latin typeface="Times New Roman" panose="02020603050405020304" pitchFamily="18" charset="0"/>
                          <a:cs typeface="Times New Roman" panose="02020603050405020304" pitchFamily="18" charset="0"/>
                        </a:rPr>
                        <a:t>Đặc điểm hình thức của VB</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421855"/>
                  </a:ext>
                </a:extLst>
              </a:tr>
              <a:tr h="846390">
                <a:tc>
                  <a:txBody>
                    <a:bodyPr/>
                    <a:lstStyle/>
                    <a:p>
                      <a:pPr algn="just">
                        <a:lnSpc>
                          <a:spcPct val="100000"/>
                        </a:lnSpc>
                        <a:spcAft>
                          <a:spcPts val="800"/>
                        </a:spcAft>
                      </a:pPr>
                      <a:r>
                        <a:rPr lang="vi-VN" sz="2400">
                          <a:solidFill>
                            <a:schemeClr val="tx1"/>
                          </a:solidFill>
                          <a:effectLst/>
                          <a:latin typeface="Times New Roman" panose="02020603050405020304" pitchFamily="18" charset="0"/>
                          <a:cs typeface="Times New Roman" panose="02020603050405020304" pitchFamily="18" charset="0"/>
                        </a:rPr>
                        <a:t>Cách trình bày thông tin của VB</a:t>
                      </a:r>
                      <a:endParaRPr lang="en-SG"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460086"/>
                  </a:ext>
                </a:extLst>
              </a:tr>
            </a:tbl>
          </a:graphicData>
        </a:graphic>
      </p:graphicFrame>
    </p:spTree>
    <p:extLst>
      <p:ext uri="{BB962C8B-B14F-4D97-AF65-F5344CB8AC3E}">
        <p14:creationId xmlns:p14="http://schemas.microsoft.com/office/powerpoint/2010/main" val="2227377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7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77EC0033-F630-B609-5396-26A74301A538}"/>
              </a:ext>
            </a:extLst>
          </p:cNvPr>
          <p:cNvGraphicFramePr>
            <a:graphicFrameLocks noGrp="1"/>
          </p:cNvGraphicFramePr>
          <p:nvPr>
            <p:extLst>
              <p:ext uri="{D42A27DB-BD31-4B8C-83A1-F6EECF244321}">
                <p14:modId xmlns:p14="http://schemas.microsoft.com/office/powerpoint/2010/main" val="358336771"/>
              </p:ext>
            </p:extLst>
          </p:nvPr>
        </p:nvGraphicFramePr>
        <p:xfrm>
          <a:off x="-1" y="0"/>
          <a:ext cx="12191999" cy="6858000"/>
        </p:xfrm>
        <a:graphic>
          <a:graphicData uri="http://schemas.openxmlformats.org/drawingml/2006/table">
            <a:tbl>
              <a:tblPr firstRow="1" firstCol="1" bandRow="1">
                <a:tableStyleId>{1E171933-4619-4E11-9A3F-F7608DF75F80}</a:tableStyleId>
              </a:tblPr>
              <a:tblGrid>
                <a:gridCol w="3193144">
                  <a:extLst>
                    <a:ext uri="{9D8B030D-6E8A-4147-A177-3AD203B41FA5}">
                      <a16:colId xmlns:a16="http://schemas.microsoft.com/office/drawing/2014/main" val="3375452843"/>
                    </a:ext>
                  </a:extLst>
                </a:gridCol>
                <a:gridCol w="8998855">
                  <a:extLst>
                    <a:ext uri="{9D8B030D-6E8A-4147-A177-3AD203B41FA5}">
                      <a16:colId xmlns:a16="http://schemas.microsoft.com/office/drawing/2014/main" val="1645543211"/>
                    </a:ext>
                  </a:extLst>
                </a:gridCol>
              </a:tblGrid>
              <a:tr h="1983545">
                <a:tc gridSpan="2">
                  <a:txBody>
                    <a:bodyPr/>
                    <a:lstStyle/>
                    <a:p>
                      <a:pPr lvl="1" algn="l">
                        <a:lnSpc>
                          <a:spcPct val="100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Mục đích viết của VB: </a:t>
                      </a:r>
                      <a:endParaRPr lang="en-US" sz="2800" dirty="0">
                        <a:solidFill>
                          <a:schemeClr val="tx1"/>
                        </a:solidFill>
                        <a:effectLst/>
                        <a:latin typeface="Times New Roman" panose="02020603050405020304" pitchFamily="18" charset="0"/>
                        <a:cs typeface="Times New Roman" panose="02020603050405020304" pitchFamily="18" charset="0"/>
                      </a:endParaRPr>
                    </a:p>
                  </a:txBody>
                  <a:tcPr marL="12893" marR="128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SG"/>
                    </a:p>
                  </a:txBody>
                  <a:tcPr/>
                </a:tc>
                <a:extLst>
                  <a:ext uri="{0D108BD9-81ED-4DB2-BD59-A6C34878D82A}">
                    <a16:rowId xmlns:a16="http://schemas.microsoft.com/office/drawing/2014/main" val="3104283974"/>
                  </a:ext>
                </a:extLst>
              </a:tr>
              <a:tr h="1772529">
                <a:tc>
                  <a:txBody>
                    <a:bodyPr/>
                    <a:lstStyle/>
                    <a:p>
                      <a:pPr algn="ctr">
                        <a:lnSpc>
                          <a:spcPct val="100000"/>
                        </a:lnSpc>
                        <a:spcAft>
                          <a:spcPts val="800"/>
                        </a:spcAft>
                      </a:pPr>
                      <a:r>
                        <a:rPr lang="vi-VN" sz="2800" b="1" i="1" u="none" dirty="0">
                          <a:solidFill>
                            <a:schemeClr val="tx1"/>
                          </a:solidFill>
                          <a:effectLst/>
                          <a:latin typeface="Times New Roman" panose="02020603050405020304" pitchFamily="18" charset="0"/>
                          <a:cs typeface="Times New Roman" panose="02020603050405020304" pitchFamily="18" charset="0"/>
                        </a:rPr>
                        <a:t>Đặc điểm của văn bản giới thiệu một danh lam thắng cảnh hoặc di tích lịch sử</a:t>
                      </a:r>
                      <a:endParaRPr lang="en-SG" sz="24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800" b="1" i="1" u="none" spc="-30" dirty="0">
                          <a:solidFill>
                            <a:schemeClr val="tx1"/>
                          </a:solidFill>
                          <a:effectLst/>
                          <a:latin typeface="Times New Roman" panose="02020603050405020304" pitchFamily="18" charset="0"/>
                          <a:cs typeface="Times New Roman" panose="02020603050405020304" pitchFamily="18" charset="0"/>
                        </a:rPr>
                        <a:t>Đặc điểm của kiểu VB  giới thiệu một danh lam thắng cảnh hoặc di tích lịch sử thể hiển trong VB Cột cờ Thủ Ngữ - di tích cổ bên sông Sài Gòn</a:t>
                      </a:r>
                      <a:endParaRPr lang="en-SG" sz="24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45031067"/>
                  </a:ext>
                </a:extLst>
              </a:tr>
              <a:tr h="3101926">
                <a:tc>
                  <a:txBody>
                    <a:bodyPr/>
                    <a:lstStyle/>
                    <a:p>
                      <a:pPr algn="just">
                        <a:lnSpc>
                          <a:spcPct val="100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Cấu trúc của VB</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solidFill>
                          <a:schemeClr val="tx1"/>
                        </a:solidFill>
                        <a:effectLst/>
                        <a:latin typeface="Times New Roman" panose="02020603050405020304" pitchFamily="18" charset="0"/>
                        <a:cs typeface="Times New Roman" panose="02020603050405020304" pitchFamily="18" charset="0"/>
                      </a:endParaRPr>
                    </a:p>
                  </a:txBody>
                  <a:tcPr marL="12893" marR="128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54537"/>
                  </a:ext>
                </a:extLst>
              </a:tr>
            </a:tbl>
          </a:graphicData>
        </a:graphic>
      </p:graphicFrame>
      <p:sp>
        <p:nvSpPr>
          <p:cNvPr id="4" name="TextBox 3">
            <a:extLst>
              <a:ext uri="{FF2B5EF4-FFF2-40B4-BE49-F238E27FC236}">
                <a16:creationId xmlns:a16="http://schemas.microsoft.com/office/drawing/2014/main" id="{CFAF3BE2-6247-584A-3B20-AC6E437E92C3}"/>
              </a:ext>
            </a:extLst>
          </p:cNvPr>
          <p:cNvSpPr txBox="1"/>
          <p:nvPr/>
        </p:nvSpPr>
        <p:spPr>
          <a:xfrm>
            <a:off x="3200400" y="3776206"/>
            <a:ext cx="8991598" cy="3108543"/>
          </a:xfrm>
          <a:prstGeom prst="rect">
            <a:avLst/>
          </a:prstGeom>
          <a:noFill/>
        </p:spPr>
        <p:txBody>
          <a:bodyPr wrap="square">
            <a:spAutoFit/>
          </a:bodyPr>
          <a:lstStyle/>
          <a:p>
            <a:pPr algn="just"/>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Sapo: “Cột cờ Thủ Ngữ nằm ở góc cong … trên nóc hầm Thủ Thiêm”: Giới thiệu trực tiếp, ngắn gọn về vị trí của Cột cờ Thủ Ngữ hiện nay, nội dung này của đoạn sapo có sự tiếp nối với các phần còn lại của VB. Tác dụng: xác định trực tiếp di tích lịch sử sẽ giới thiệu trong nội dung bài viết, cung cấp lượng thông tin “vừa đủ” về đối tượng và kết nối chặt chẽ với nội dung để thu hút sự chú ý, hứng thú của người đọc</a:t>
            </a:r>
            <a:endParaRPr lang="en-SG" dirty="0"/>
          </a:p>
        </p:txBody>
      </p:sp>
      <p:sp>
        <p:nvSpPr>
          <p:cNvPr id="6" name="TextBox 5">
            <a:extLst>
              <a:ext uri="{FF2B5EF4-FFF2-40B4-BE49-F238E27FC236}">
                <a16:creationId xmlns:a16="http://schemas.microsoft.com/office/drawing/2014/main" id="{A90467E3-C394-8297-C604-7650E7F79261}"/>
              </a:ext>
            </a:extLst>
          </p:cNvPr>
          <p:cNvSpPr txBox="1"/>
          <p:nvPr/>
        </p:nvSpPr>
        <p:spPr>
          <a:xfrm>
            <a:off x="-1" y="430268"/>
            <a:ext cx="12031579" cy="1487587"/>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ung cấp cho người đọc thông tin về di tích Cột cờ Thủ Ngữ.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Đây là mục đích của VB thông tin giới thiệu một danh lam thắng cảnh hoặc di tích lịch sử.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6904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7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77EC0033-F630-B609-5396-26A74301A538}"/>
              </a:ext>
            </a:extLst>
          </p:cNvPr>
          <p:cNvGraphicFramePr>
            <a:graphicFrameLocks noGrp="1"/>
          </p:cNvGraphicFramePr>
          <p:nvPr>
            <p:extLst>
              <p:ext uri="{D42A27DB-BD31-4B8C-83A1-F6EECF244321}">
                <p14:modId xmlns:p14="http://schemas.microsoft.com/office/powerpoint/2010/main" val="1056920079"/>
              </p:ext>
            </p:extLst>
          </p:nvPr>
        </p:nvGraphicFramePr>
        <p:xfrm>
          <a:off x="-1" y="0"/>
          <a:ext cx="12191999" cy="6858000"/>
        </p:xfrm>
        <a:graphic>
          <a:graphicData uri="http://schemas.openxmlformats.org/drawingml/2006/table">
            <a:tbl>
              <a:tblPr firstRow="1" firstCol="1" bandRow="1">
                <a:tableStyleId>{1E171933-4619-4E11-9A3F-F7608DF75F80}</a:tableStyleId>
              </a:tblPr>
              <a:tblGrid>
                <a:gridCol w="2294022">
                  <a:extLst>
                    <a:ext uri="{9D8B030D-6E8A-4147-A177-3AD203B41FA5}">
                      <a16:colId xmlns:a16="http://schemas.microsoft.com/office/drawing/2014/main" val="3375452843"/>
                    </a:ext>
                  </a:extLst>
                </a:gridCol>
                <a:gridCol w="9897977">
                  <a:extLst>
                    <a:ext uri="{9D8B030D-6E8A-4147-A177-3AD203B41FA5}">
                      <a16:colId xmlns:a16="http://schemas.microsoft.com/office/drawing/2014/main" val="1645543211"/>
                    </a:ext>
                  </a:extLst>
                </a:gridCol>
              </a:tblGrid>
              <a:tr h="1953228">
                <a:tc>
                  <a:txBody>
                    <a:bodyPr/>
                    <a:lstStyle/>
                    <a:p>
                      <a:pPr algn="ctr">
                        <a:lnSpc>
                          <a:spcPct val="100000"/>
                        </a:lnSpc>
                        <a:spcAft>
                          <a:spcPts val="800"/>
                        </a:spcAft>
                      </a:pPr>
                      <a:r>
                        <a:rPr lang="vi-VN" sz="2400" b="1" i="1" u="none" dirty="0">
                          <a:solidFill>
                            <a:schemeClr val="tx1"/>
                          </a:solidFill>
                          <a:effectLst/>
                          <a:latin typeface="Times New Roman" panose="02020603050405020304" pitchFamily="18" charset="0"/>
                          <a:cs typeface="Times New Roman" panose="02020603050405020304" pitchFamily="18" charset="0"/>
                        </a:rPr>
                        <a:t>Đặc điểm của văn bản giới thiệu một danh lam thắng cảnh hoặc di tích lịch sử</a:t>
                      </a:r>
                      <a:endParaRPr lang="en-SG" sz="20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400" b="1" i="1" u="none" spc="-30" dirty="0">
                          <a:solidFill>
                            <a:schemeClr val="tx1"/>
                          </a:solidFill>
                          <a:effectLst/>
                          <a:latin typeface="Times New Roman" panose="02020603050405020304" pitchFamily="18" charset="0"/>
                          <a:cs typeface="Times New Roman" panose="02020603050405020304" pitchFamily="18" charset="0"/>
                        </a:rPr>
                        <a:t>Đặc điểm của kiểu VB  giới thiệu một danh lam thắng cảnh hoặc di tích lịch sử thể hiển trong VB Cột cờ Thủ Ngữ - di tích cổ bên sông Sài Gòn</a:t>
                      </a:r>
                      <a:endParaRPr lang="en-SG" sz="20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45031067"/>
                  </a:ext>
                </a:extLst>
              </a:tr>
              <a:tr h="4904772">
                <a:tc>
                  <a:txBody>
                    <a:bodyPr/>
                    <a:lstStyle/>
                    <a:p>
                      <a:pPr algn="just">
                        <a:lnSpc>
                          <a:spcPct val="100000"/>
                        </a:lnSpc>
                        <a:spcAft>
                          <a:spcPts val="800"/>
                        </a:spcAft>
                      </a:pPr>
                      <a:r>
                        <a:rPr lang="vi-VN" sz="2400" dirty="0">
                          <a:solidFill>
                            <a:schemeClr val="tx1"/>
                          </a:solidFill>
                          <a:effectLst/>
                          <a:latin typeface="Times New Roman" panose="02020603050405020304" pitchFamily="18" charset="0"/>
                          <a:cs typeface="Times New Roman" panose="02020603050405020304" pitchFamily="18" charset="0"/>
                        </a:rPr>
                        <a:t>Cấu trúc của VB</a:t>
                      </a: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654537"/>
                  </a:ext>
                </a:extLst>
              </a:tr>
            </a:tbl>
          </a:graphicData>
        </a:graphic>
      </p:graphicFrame>
      <p:sp>
        <p:nvSpPr>
          <p:cNvPr id="4" name="TextBox 3">
            <a:extLst>
              <a:ext uri="{FF2B5EF4-FFF2-40B4-BE49-F238E27FC236}">
                <a16:creationId xmlns:a16="http://schemas.microsoft.com/office/drawing/2014/main" id="{72E77709-8CA3-B3B8-B4A6-29BB20293D6D}"/>
              </a:ext>
            </a:extLst>
          </p:cNvPr>
          <p:cNvSpPr txBox="1"/>
          <p:nvPr/>
        </p:nvSpPr>
        <p:spPr>
          <a:xfrm>
            <a:off x="2277979" y="2037353"/>
            <a:ext cx="9962145" cy="4729500"/>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Phần mở đầu</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không có: Trong trường hợp của VB thông tin này, phần mở đầu có thể đã được chuyển thành sapo</a:t>
            </a:r>
            <a:endParaRPr kumimoji="0" lang="en-SG"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Phần nội dung</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“Một trong những công trình cổ nhất của Sài Gòn … Cột cờ Thủ Ngữ mang trên mình một bề dày lịch sử, làm chứng nhân cho sự phát triển và lớn mạnh không ngừng của Sài Gòn xưa, Thành phố Hồ Chí Minh ngày nay.”: Giới thiệu một cách có hệ thống những phương diện khác nhau (quá trình hình thành và sự thay đổi về kết cấu, diện mạo, chức năng của di tích cũng như những khu vực lân cận; bề dày lịch sử) làm nên dấu ấn cổ xưa của Cột cờ Thủ Ngữ để nơi đây xứng đáng được xem là di tích cổ bên sông Sài Gòn</a:t>
            </a:r>
            <a:endParaRPr kumimoji="0" lang="en-SG"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Phần kết thúc:</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“Thành phố bên sông ngày nay … cùng với bến Nhà Rồng lịch sử”: Nhận xét khái quát về giá trị của di tích Cột cờ Thủ Ngữ; qua đó bày tỏ tình cảm, thái độ của người viết dành cho di tích lịch sử này </a:t>
            </a:r>
            <a:endParaRPr lang="en-SG" dirty="0"/>
          </a:p>
        </p:txBody>
      </p:sp>
    </p:spTree>
    <p:extLst>
      <p:ext uri="{BB962C8B-B14F-4D97-AF65-F5344CB8AC3E}">
        <p14:creationId xmlns:p14="http://schemas.microsoft.com/office/powerpoint/2010/main" val="3272920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7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77EC0033-F630-B609-5396-26A74301A538}"/>
              </a:ext>
            </a:extLst>
          </p:cNvPr>
          <p:cNvGraphicFramePr>
            <a:graphicFrameLocks noGrp="1"/>
          </p:cNvGraphicFramePr>
          <p:nvPr>
            <p:extLst>
              <p:ext uri="{D42A27DB-BD31-4B8C-83A1-F6EECF244321}">
                <p14:modId xmlns:p14="http://schemas.microsoft.com/office/powerpoint/2010/main" val="1869306597"/>
              </p:ext>
            </p:extLst>
          </p:nvPr>
        </p:nvGraphicFramePr>
        <p:xfrm>
          <a:off x="-1" y="0"/>
          <a:ext cx="12191999" cy="6858000"/>
        </p:xfrm>
        <a:graphic>
          <a:graphicData uri="http://schemas.openxmlformats.org/drawingml/2006/table">
            <a:tbl>
              <a:tblPr firstRow="1" firstCol="1" bandRow="1">
                <a:tableStyleId>{1E171933-4619-4E11-9A3F-F7608DF75F80}</a:tableStyleId>
              </a:tblPr>
              <a:tblGrid>
                <a:gridCol w="3320717">
                  <a:extLst>
                    <a:ext uri="{9D8B030D-6E8A-4147-A177-3AD203B41FA5}">
                      <a16:colId xmlns:a16="http://schemas.microsoft.com/office/drawing/2014/main" val="3375452843"/>
                    </a:ext>
                  </a:extLst>
                </a:gridCol>
                <a:gridCol w="8871282">
                  <a:extLst>
                    <a:ext uri="{9D8B030D-6E8A-4147-A177-3AD203B41FA5}">
                      <a16:colId xmlns:a16="http://schemas.microsoft.com/office/drawing/2014/main" val="1645543211"/>
                    </a:ext>
                  </a:extLst>
                </a:gridCol>
              </a:tblGrid>
              <a:tr h="1834624">
                <a:tc>
                  <a:txBody>
                    <a:bodyPr/>
                    <a:lstStyle/>
                    <a:p>
                      <a:pPr algn="ctr">
                        <a:lnSpc>
                          <a:spcPct val="100000"/>
                        </a:lnSpc>
                        <a:spcAft>
                          <a:spcPts val="800"/>
                        </a:spcAft>
                      </a:pPr>
                      <a:r>
                        <a:rPr lang="vi-VN" sz="2800" b="1" i="1" u="none" dirty="0">
                          <a:solidFill>
                            <a:schemeClr val="tx1"/>
                          </a:solidFill>
                          <a:effectLst/>
                          <a:latin typeface="Times New Roman" panose="02020603050405020304" pitchFamily="18" charset="0"/>
                          <a:cs typeface="Times New Roman" panose="02020603050405020304" pitchFamily="18" charset="0"/>
                        </a:rPr>
                        <a:t>Đặc điểm của văn bản giới thiệu một danh lam thắng cảnh hoặc di tích lịch sử</a:t>
                      </a:r>
                      <a:endParaRPr lang="en-SG" sz="24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800" b="1" i="1" u="none" spc="-30" dirty="0">
                          <a:solidFill>
                            <a:schemeClr val="tx1"/>
                          </a:solidFill>
                          <a:effectLst/>
                          <a:latin typeface="Times New Roman" panose="02020603050405020304" pitchFamily="18" charset="0"/>
                          <a:cs typeface="Times New Roman" panose="02020603050405020304" pitchFamily="18" charset="0"/>
                        </a:rPr>
                        <a:t>Đặc điểm của kiểu VB  giới thiệu một danh lam thắng cảnh hoặc di tích lịch sử thể hiển trong VB Cột cờ Thủ Ngữ - di tích cổ bên sông Sài Gòn</a:t>
                      </a:r>
                      <a:endParaRPr lang="en-SG" sz="24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45031067"/>
                  </a:ext>
                </a:extLst>
              </a:tr>
              <a:tr h="5023376">
                <a:tc>
                  <a:txBody>
                    <a:bodyPr/>
                    <a:lstStyle/>
                    <a:p>
                      <a:pPr algn="just">
                        <a:lnSpc>
                          <a:spcPct val="100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Đặc điểm hình thức của VB</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3421855"/>
                  </a:ext>
                </a:extLst>
              </a:tr>
            </a:tbl>
          </a:graphicData>
        </a:graphic>
      </p:graphicFrame>
      <p:sp>
        <p:nvSpPr>
          <p:cNvPr id="4" name="TextBox 3">
            <a:extLst>
              <a:ext uri="{FF2B5EF4-FFF2-40B4-BE49-F238E27FC236}">
                <a16:creationId xmlns:a16="http://schemas.microsoft.com/office/drawing/2014/main" id="{4341A91A-9CB7-18CE-F2CA-DC5350D740B2}"/>
              </a:ext>
            </a:extLst>
          </p:cNvPr>
          <p:cNvSpPr txBox="1"/>
          <p:nvPr/>
        </p:nvSpPr>
        <p:spPr>
          <a:xfrm>
            <a:off x="3328736" y="1848746"/>
            <a:ext cx="8863261" cy="4811574"/>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VB sử dụng:</a:t>
            </a:r>
            <a:endParaRPr kumimoji="0" lang="en-SG"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Hệ thống đề mục (Một trong những công trình cổ nhất của Sài Gòn, bề dày lịch sử) để làm nổi bật thông tin cơ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ngữ chuyên ngành kiến trúc (ví dụ: công trình, chân đế, sàn, khối nhà, mặt bằng, kết cấu, mái dốc,…), lịch sử (ví dụ: Cách mạng tháng Tám, Pháp, quân Anh, kháng chiến, cuộc xâm lược, lực lượng quân và dân Nam Bộ,..)</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ngữ giàu giá trị miêu tả, biểu cảm: nhộn nhịp, quyết liệt, ngoan cường,…</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Hình ảnh minh hoạ</a:t>
            </a:r>
            <a:endParaRPr lang="en-SG" dirty="0"/>
          </a:p>
        </p:txBody>
      </p:sp>
    </p:spTree>
    <p:extLst>
      <p:ext uri="{BB962C8B-B14F-4D97-AF65-F5344CB8AC3E}">
        <p14:creationId xmlns:p14="http://schemas.microsoft.com/office/powerpoint/2010/main" val="4188325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2"/>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70">
              <a:lnSpc>
                <a:spcPct val="150000"/>
              </a:lnSpc>
              <a:spcAft>
                <a:spcPts val="1067"/>
              </a:spcAft>
              <a:buClr>
                <a:srgbClr val="000000"/>
              </a:buClr>
              <a:defRPr/>
            </a:pPr>
            <a:r>
              <a:rPr lang="vi-VN"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PHT số </a:t>
            </a: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1</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77EC0033-F630-B609-5396-26A74301A538}"/>
              </a:ext>
            </a:extLst>
          </p:cNvPr>
          <p:cNvGraphicFramePr>
            <a:graphicFrameLocks noGrp="1"/>
          </p:cNvGraphicFramePr>
          <p:nvPr>
            <p:extLst>
              <p:ext uri="{D42A27DB-BD31-4B8C-83A1-F6EECF244321}">
                <p14:modId xmlns:p14="http://schemas.microsoft.com/office/powerpoint/2010/main" val="2561507259"/>
              </p:ext>
            </p:extLst>
          </p:nvPr>
        </p:nvGraphicFramePr>
        <p:xfrm>
          <a:off x="-1" y="0"/>
          <a:ext cx="12191999" cy="6858000"/>
        </p:xfrm>
        <a:graphic>
          <a:graphicData uri="http://schemas.openxmlformats.org/drawingml/2006/table">
            <a:tbl>
              <a:tblPr firstRow="1" firstCol="1" bandRow="1">
                <a:tableStyleId>{1E171933-4619-4E11-9A3F-F7608DF75F80}</a:tableStyleId>
              </a:tblPr>
              <a:tblGrid>
                <a:gridCol w="3320717">
                  <a:extLst>
                    <a:ext uri="{9D8B030D-6E8A-4147-A177-3AD203B41FA5}">
                      <a16:colId xmlns:a16="http://schemas.microsoft.com/office/drawing/2014/main" val="3375452843"/>
                    </a:ext>
                  </a:extLst>
                </a:gridCol>
                <a:gridCol w="8871282">
                  <a:extLst>
                    <a:ext uri="{9D8B030D-6E8A-4147-A177-3AD203B41FA5}">
                      <a16:colId xmlns:a16="http://schemas.microsoft.com/office/drawing/2014/main" val="1645543211"/>
                    </a:ext>
                  </a:extLst>
                </a:gridCol>
              </a:tblGrid>
              <a:tr h="3003504">
                <a:tc>
                  <a:txBody>
                    <a:bodyPr/>
                    <a:lstStyle/>
                    <a:p>
                      <a:pPr algn="ctr">
                        <a:lnSpc>
                          <a:spcPct val="100000"/>
                        </a:lnSpc>
                        <a:spcAft>
                          <a:spcPts val="800"/>
                        </a:spcAft>
                      </a:pPr>
                      <a:r>
                        <a:rPr lang="vi-VN" sz="3200" b="1" i="1" u="none" dirty="0">
                          <a:solidFill>
                            <a:schemeClr val="tx1"/>
                          </a:solidFill>
                          <a:effectLst/>
                          <a:latin typeface="Times New Roman" panose="02020603050405020304" pitchFamily="18" charset="0"/>
                          <a:cs typeface="Times New Roman" panose="02020603050405020304" pitchFamily="18" charset="0"/>
                        </a:rPr>
                        <a:t>Đặc điểm của văn bản giới thiệu một danh lam thắng cảnh hoặc di tích lịch sử</a:t>
                      </a:r>
                      <a:endParaRPr lang="en-SG" sz="28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b="1" i="1" u="none" spc="-30" dirty="0">
                          <a:solidFill>
                            <a:schemeClr val="tx1"/>
                          </a:solidFill>
                          <a:effectLst/>
                          <a:latin typeface="Times New Roman" panose="02020603050405020304" pitchFamily="18" charset="0"/>
                          <a:cs typeface="Times New Roman" panose="02020603050405020304" pitchFamily="18" charset="0"/>
                        </a:rPr>
                        <a:t>Đặc điểm của kiểu VB  giới thiệu một danh lam thắng cảnh hoặc di tích lịch sử thể hiển trong VB Cột cờ Thủ Ngữ - di tích cổ bên sông Sài Gòn</a:t>
                      </a:r>
                      <a:endParaRPr lang="en-SG" sz="2800" b="1" i="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45031067"/>
                  </a:ext>
                </a:extLst>
              </a:tr>
              <a:tr h="3854496">
                <a:tc>
                  <a:txBody>
                    <a:bodyPr/>
                    <a:lstStyle/>
                    <a:p>
                      <a:pPr algn="just">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Cách trình bày thông tin của VB</a:t>
                      </a: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2893" marR="128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460086"/>
                  </a:ext>
                </a:extLst>
              </a:tr>
            </a:tbl>
          </a:graphicData>
        </a:graphic>
      </p:graphicFrame>
      <p:sp>
        <p:nvSpPr>
          <p:cNvPr id="4" name="TextBox 3">
            <a:extLst>
              <a:ext uri="{FF2B5EF4-FFF2-40B4-BE49-F238E27FC236}">
                <a16:creationId xmlns:a16="http://schemas.microsoft.com/office/drawing/2014/main" id="{CF63EF33-1311-5A08-51C1-FEE70E6EAFA7}"/>
              </a:ext>
            </a:extLst>
          </p:cNvPr>
          <p:cNvSpPr txBox="1"/>
          <p:nvPr/>
        </p:nvSpPr>
        <p:spPr>
          <a:xfrm>
            <a:off x="3360821" y="3001333"/>
            <a:ext cx="8670758" cy="3744615"/>
          </a:xfrm>
          <a:prstGeom prst="rect">
            <a:avLst/>
          </a:prstGeom>
          <a:noFill/>
        </p:spPr>
        <p:txBody>
          <a:bodyPr wrap="square">
            <a:spAutoFit/>
          </a:bodyPr>
          <a:lstStyle/>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VB sử dụng phối hợp nhiều cách trình bày thông tin:</a:t>
            </a:r>
            <a:endParaRPr kumimoji="0" lang="en-SG"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Trình bày thông tin theo trật tự thời gian (trình bày thông tin về sự hình thành và phát triển của Cột cờ Thủ Ngữ,…)</a:t>
            </a:r>
            <a:endParaRPr kumimoji="0" lang="en-SG"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77" rtl="0" eaLnBrk="1" fontAlgn="auto" latinLnBrk="0" hangingPunct="1">
              <a:lnSpc>
                <a:spcPct val="100000"/>
              </a:lnSpc>
              <a:spcBef>
                <a:spcPts val="0"/>
              </a:spcBef>
              <a:spcAft>
                <a:spcPts val="80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Trình bày thông tin theo mối quan hệ nhân quả (thông tin lí giải về tên gọi của di tích)</a:t>
            </a:r>
            <a:endParaRPr lang="en-SG" dirty="0"/>
          </a:p>
        </p:txBody>
      </p:sp>
    </p:spTree>
    <p:extLst>
      <p:ext uri="{BB962C8B-B14F-4D97-AF65-F5344CB8AC3E}">
        <p14:creationId xmlns:p14="http://schemas.microsoft.com/office/powerpoint/2010/main" val="1435885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2</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2436" name="图片 11">
            <a:extLst>
              <a:ext uri="{FF2B5EF4-FFF2-40B4-BE49-F238E27FC236}">
                <a16:creationId xmlns:a16="http://schemas.microsoft.com/office/drawing/2014/main" id="{EA2CEA58-E36F-D95A-B3AB-F56DBF4884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3797" y="466617"/>
            <a:ext cx="7643119" cy="6123787"/>
          </a:xfrm>
          <a:prstGeom prst="rect">
            <a:avLst/>
          </a:prstGeom>
        </p:spPr>
      </p:pic>
      <p:sp>
        <p:nvSpPr>
          <p:cNvPr id="2437" name="TextBox 2436">
            <a:extLst>
              <a:ext uri="{FF2B5EF4-FFF2-40B4-BE49-F238E27FC236}">
                <a16:creationId xmlns:a16="http://schemas.microsoft.com/office/drawing/2014/main" id="{9630D89C-D191-127B-8386-7B0179DCB30F}"/>
              </a:ext>
            </a:extLst>
          </p:cNvPr>
          <p:cNvSpPr txBox="1"/>
          <p:nvPr/>
        </p:nvSpPr>
        <p:spPr>
          <a:xfrm>
            <a:off x="5052068" y="1616518"/>
            <a:ext cx="5869342" cy="3046988"/>
          </a:xfrm>
          <a:prstGeom prst="rect">
            <a:avLst/>
          </a:prstGeom>
          <a:noFill/>
        </p:spPr>
        <p:txBody>
          <a:bodyPr wrap="square">
            <a:spAutoFit/>
          </a:bodyPr>
          <a:lstStyle/>
          <a:p>
            <a:pPr lvl="0" algn="just"/>
            <a:r>
              <a:rPr lang="vi-VN" sz="3200" dirty="0">
                <a:latin typeface="Times New Roman" panose="02020603050405020304" pitchFamily="18" charset="0"/>
                <a:cs typeface="Times New Roman" panose="02020603050405020304" pitchFamily="18" charset="0"/>
              </a:rPr>
              <a:t>Chỉ ra cách trình bày thông tin của phần văn bản: “Cách mạng tháng Tám thành công… sự hi sinh anh dũng vì Tổ quốc của những người Việt Nam” và tác dụng của (các) cách trình bày thông tin này.</a:t>
            </a:r>
            <a:endParaRPr kumimoji="0" lang="en-SG" sz="16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2438" name="Group 2437">
            <a:extLst>
              <a:ext uri="{FF2B5EF4-FFF2-40B4-BE49-F238E27FC236}">
                <a16:creationId xmlns:a16="http://schemas.microsoft.com/office/drawing/2014/main" id="{FB6D58AD-3886-B7EE-2EAD-7C629272A0EC}"/>
              </a:ext>
            </a:extLst>
          </p:cNvPr>
          <p:cNvGrpSpPr/>
          <p:nvPr/>
        </p:nvGrpSpPr>
        <p:grpSpPr>
          <a:xfrm>
            <a:off x="461622" y="3144253"/>
            <a:ext cx="3739568" cy="3720877"/>
            <a:chOff x="862249" y="2523666"/>
            <a:chExt cx="3698176" cy="4048125"/>
          </a:xfrm>
        </p:grpSpPr>
        <p:sp>
          <p:nvSpPr>
            <p:cNvPr id="2439" name="Freeform 20">
              <a:extLst>
                <a:ext uri="{FF2B5EF4-FFF2-40B4-BE49-F238E27FC236}">
                  <a16:creationId xmlns:a16="http://schemas.microsoft.com/office/drawing/2014/main" id="{66DA472C-622F-AEBB-B302-DF0D24CAEC9C}"/>
                </a:ext>
              </a:extLst>
            </p:cNvPr>
            <p:cNvSpPr/>
            <p:nvPr/>
          </p:nvSpPr>
          <p:spPr>
            <a:xfrm>
              <a:off x="2375337" y="2523666"/>
              <a:ext cx="1962877"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SG" sz="1350"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2440" name="Freeform 21">
              <a:extLst>
                <a:ext uri="{FF2B5EF4-FFF2-40B4-BE49-F238E27FC236}">
                  <a16:creationId xmlns:a16="http://schemas.microsoft.com/office/drawing/2014/main" id="{B5D203EE-4F84-1DC3-BE98-AB5D3E0F6A53}"/>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9">
                <a:extLst>
                  <a:ext uri="{96DAC541-7B7A-43D3-8B79-37D633B846F1}">
                    <asvg:svgBlip xmlns:asvg="http://schemas.microsoft.com/office/drawing/2016/SVG/main" r:embed="rId10"/>
                  </a:ext>
                </a:extLst>
              </a:blip>
              <a:stretch>
                <a:fillRect r="-69273" b="-52568"/>
              </a:stretch>
            </a:blipFill>
            <a:ln cap="sq">
              <a:noFill/>
              <a:prstDash val="solid"/>
              <a:miter/>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SG" sz="1350" b="0" i="0" u="none" strike="noStrike" kern="1200" cap="none" spc="0" normalizeH="0" baseline="0" noProof="0">
                <a:ln>
                  <a:noFill/>
                </a:ln>
                <a:solidFill>
                  <a:prstClr val="black"/>
                </a:solidFill>
                <a:effectLst/>
                <a:uLnTx/>
                <a:uFillTx/>
                <a:latin typeface="Calibri" panose="020F0502020204030204"/>
                <a:ea typeface="+mn-ea"/>
                <a:cs typeface="Arial"/>
              </a:endParaRPr>
            </a:p>
          </p:txBody>
        </p:sp>
      </p:grpSp>
    </p:spTree>
    <p:extLst>
      <p:ext uri="{BB962C8B-B14F-4D97-AF65-F5344CB8AC3E}">
        <p14:creationId xmlns:p14="http://schemas.microsoft.com/office/powerpoint/2010/main" val="24992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38"/>
                                        </p:tgtEl>
                                        <p:attrNameLst>
                                          <p:attrName>style.visibility</p:attrName>
                                        </p:attrNameLst>
                                      </p:cBhvr>
                                      <p:to>
                                        <p:strVal val="visible"/>
                                      </p:to>
                                    </p:set>
                                    <p:anim calcmode="lin" valueType="num">
                                      <p:cBhvr additive="base">
                                        <p:cTn id="7" dur="500" fill="hold"/>
                                        <p:tgtEl>
                                          <p:spTgt spid="2438"/>
                                        </p:tgtEl>
                                        <p:attrNameLst>
                                          <p:attrName>ppt_x</p:attrName>
                                        </p:attrNameLst>
                                      </p:cBhvr>
                                      <p:tavLst>
                                        <p:tav tm="0">
                                          <p:val>
                                            <p:strVal val="#ppt_x"/>
                                          </p:val>
                                        </p:tav>
                                        <p:tav tm="100000">
                                          <p:val>
                                            <p:strVal val="#ppt_x"/>
                                          </p:val>
                                        </p:tav>
                                      </p:tavLst>
                                    </p:anim>
                                    <p:anim calcmode="lin" valueType="num">
                                      <p:cBhvr additive="base">
                                        <p:cTn id="8" dur="500" fill="hold"/>
                                        <p:tgtEl>
                                          <p:spTgt spid="2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436"/>
                                        </p:tgtEl>
                                        <p:attrNameLst>
                                          <p:attrName>style.visibility</p:attrName>
                                        </p:attrNameLst>
                                      </p:cBhvr>
                                      <p:to>
                                        <p:strVal val="visible"/>
                                      </p:to>
                                    </p:set>
                                    <p:animEffect transition="in" filter="barn(inVertical)">
                                      <p:cBhvr>
                                        <p:cTn id="13" dur="500"/>
                                        <p:tgtEl>
                                          <p:spTgt spid="24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437"/>
                                        </p:tgtEl>
                                        <p:attrNameLst>
                                          <p:attrName>style.visibility</p:attrName>
                                        </p:attrNameLst>
                                      </p:cBhvr>
                                      <p:to>
                                        <p:strVal val="visible"/>
                                      </p:to>
                                    </p:set>
                                    <p:animEffect transition="in" filter="barn(inVertical)">
                                      <p:cBhvr>
                                        <p:cTn id="16" dur="500"/>
                                        <p:tgtEl>
                                          <p:spTgt spid="2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lag on a pole&#10;&#10;Description automatically generated">
            <a:extLst>
              <a:ext uri="{FF2B5EF4-FFF2-40B4-BE49-F238E27FC236}">
                <a16:creationId xmlns:a16="http://schemas.microsoft.com/office/drawing/2014/main" id="{74CEF528-3A70-7C15-9509-21B1A5DC2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892" y="0"/>
            <a:ext cx="6446108" cy="6858000"/>
          </a:xfrm>
          <a:prstGeom prst="rect">
            <a:avLst/>
          </a:prstGeom>
        </p:spPr>
      </p:pic>
      <p:sp>
        <p:nvSpPr>
          <p:cNvPr id="4" name="Google Shape;331;p49">
            <a:extLst>
              <a:ext uri="{FF2B5EF4-FFF2-40B4-BE49-F238E27FC236}">
                <a16:creationId xmlns:a16="http://schemas.microsoft.com/office/drawing/2014/main" id="{FDA1360B-88A3-2656-1FEE-D0204686C959}"/>
              </a:ext>
            </a:extLst>
          </p:cNvPr>
          <p:cNvSpPr/>
          <p:nvPr/>
        </p:nvSpPr>
        <p:spPr>
          <a:xfrm rot="16200000" flipH="1">
            <a:off x="2667000" y="3042555"/>
            <a:ext cx="6858000" cy="772891"/>
          </a:xfrm>
          <a:custGeom>
            <a:avLst/>
            <a:gdLst/>
            <a:ahLst/>
            <a:cxnLst/>
            <a:rect l="l" t="t" r="r" b="b"/>
            <a:pathLst>
              <a:path w="100376" h="5334" extrusionOk="0">
                <a:moveTo>
                  <a:pt x="0" y="1"/>
                </a:moveTo>
                <a:lnTo>
                  <a:pt x="0" y="3374"/>
                </a:lnTo>
                <a:lnTo>
                  <a:pt x="1810" y="4474"/>
                </a:lnTo>
                <a:lnTo>
                  <a:pt x="6028" y="4474"/>
                </a:lnTo>
                <a:lnTo>
                  <a:pt x="7566" y="3594"/>
                </a:lnTo>
                <a:lnTo>
                  <a:pt x="12245" y="3921"/>
                </a:lnTo>
                <a:lnTo>
                  <a:pt x="27323" y="2970"/>
                </a:lnTo>
                <a:lnTo>
                  <a:pt x="35702" y="3719"/>
                </a:lnTo>
                <a:lnTo>
                  <a:pt x="34127" y="5118"/>
                </a:lnTo>
                <a:lnTo>
                  <a:pt x="38586" y="5333"/>
                </a:lnTo>
                <a:lnTo>
                  <a:pt x="41354" y="4630"/>
                </a:lnTo>
                <a:lnTo>
                  <a:pt x="46516" y="4149"/>
                </a:lnTo>
                <a:lnTo>
                  <a:pt x="52231" y="4363"/>
                </a:lnTo>
                <a:lnTo>
                  <a:pt x="54602" y="3738"/>
                </a:lnTo>
                <a:lnTo>
                  <a:pt x="67251" y="2970"/>
                </a:lnTo>
                <a:lnTo>
                  <a:pt x="84913" y="3374"/>
                </a:lnTo>
                <a:lnTo>
                  <a:pt x="96956" y="2873"/>
                </a:lnTo>
                <a:lnTo>
                  <a:pt x="100375" y="1902"/>
                </a:lnTo>
                <a:lnTo>
                  <a:pt x="100375" y="1"/>
                </a:lnTo>
                <a:close/>
              </a:path>
            </a:pathLst>
          </a:custGeom>
          <a:solidFill>
            <a:srgbClr val="FFF4E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9" name="Google Shape;2289;p42">
            <a:extLst>
              <a:ext uri="{FF2B5EF4-FFF2-40B4-BE49-F238E27FC236}">
                <a16:creationId xmlns:a16="http://schemas.microsoft.com/office/drawing/2014/main" id="{E7F776D3-A920-BEB0-7F41-4AEA26705231}"/>
              </a:ext>
            </a:extLst>
          </p:cNvPr>
          <p:cNvGrpSpPr/>
          <p:nvPr/>
        </p:nvGrpSpPr>
        <p:grpSpPr>
          <a:xfrm rot="1274044">
            <a:off x="88255" y="51213"/>
            <a:ext cx="1598097" cy="1794361"/>
            <a:chOff x="8034075" y="5308588"/>
            <a:chExt cx="862012" cy="985850"/>
          </a:xfrm>
        </p:grpSpPr>
        <p:sp>
          <p:nvSpPr>
            <p:cNvPr id="20" name="Google Shape;2290;p42">
              <a:extLst>
                <a:ext uri="{FF2B5EF4-FFF2-40B4-BE49-F238E27FC236}">
                  <a16:creationId xmlns:a16="http://schemas.microsoft.com/office/drawing/2014/main" id="{DC9FE849-C4C0-3D1B-334A-39856F6312FB}"/>
                </a:ext>
              </a:extLst>
            </p:cNvPr>
            <p:cNvSpPr/>
            <p:nvPr/>
          </p:nvSpPr>
          <p:spPr>
            <a:xfrm>
              <a:off x="8057888" y="5359388"/>
              <a:ext cx="838199" cy="554038"/>
            </a:xfrm>
            <a:custGeom>
              <a:avLst/>
              <a:gdLst/>
              <a:ahLst/>
              <a:cxnLst/>
              <a:rect l="l" t="t" r="r" b="b"/>
              <a:pathLst>
                <a:path w="604" h="399" extrusionOk="0">
                  <a:moveTo>
                    <a:pt x="541" y="160"/>
                  </a:moveTo>
                  <a:cubicBezTo>
                    <a:pt x="537" y="114"/>
                    <a:pt x="587" y="73"/>
                    <a:pt x="578" y="28"/>
                  </a:cubicBezTo>
                  <a:cubicBezTo>
                    <a:pt x="577" y="26"/>
                    <a:pt x="405" y="78"/>
                    <a:pt x="387" y="80"/>
                  </a:cubicBezTo>
                  <a:cubicBezTo>
                    <a:pt x="376" y="82"/>
                    <a:pt x="365" y="81"/>
                    <a:pt x="357" y="74"/>
                  </a:cubicBezTo>
                  <a:cubicBezTo>
                    <a:pt x="349" y="68"/>
                    <a:pt x="346" y="59"/>
                    <a:pt x="341" y="50"/>
                  </a:cubicBezTo>
                  <a:cubicBezTo>
                    <a:pt x="319" y="13"/>
                    <a:pt x="272" y="0"/>
                    <a:pt x="231" y="1"/>
                  </a:cubicBezTo>
                  <a:cubicBezTo>
                    <a:pt x="190" y="3"/>
                    <a:pt x="148" y="14"/>
                    <a:pt x="109" y="23"/>
                  </a:cubicBezTo>
                  <a:cubicBezTo>
                    <a:pt x="91" y="28"/>
                    <a:pt x="73" y="34"/>
                    <a:pt x="56" y="41"/>
                  </a:cubicBezTo>
                  <a:cubicBezTo>
                    <a:pt x="49" y="44"/>
                    <a:pt x="0" y="62"/>
                    <a:pt x="0" y="69"/>
                  </a:cubicBezTo>
                  <a:cubicBezTo>
                    <a:pt x="0" y="350"/>
                    <a:pt x="0" y="350"/>
                    <a:pt x="0" y="350"/>
                  </a:cubicBezTo>
                  <a:cubicBezTo>
                    <a:pt x="32" y="336"/>
                    <a:pt x="65" y="323"/>
                    <a:pt x="97" y="308"/>
                  </a:cubicBezTo>
                  <a:cubicBezTo>
                    <a:pt x="151" y="285"/>
                    <a:pt x="209" y="262"/>
                    <a:pt x="258" y="310"/>
                  </a:cubicBezTo>
                  <a:cubicBezTo>
                    <a:pt x="272" y="323"/>
                    <a:pt x="282" y="339"/>
                    <a:pt x="296" y="351"/>
                  </a:cubicBezTo>
                  <a:cubicBezTo>
                    <a:pt x="352" y="399"/>
                    <a:pt x="447" y="360"/>
                    <a:pt x="498" y="323"/>
                  </a:cubicBezTo>
                  <a:cubicBezTo>
                    <a:pt x="527" y="302"/>
                    <a:pt x="568" y="307"/>
                    <a:pt x="604" y="314"/>
                  </a:cubicBezTo>
                  <a:cubicBezTo>
                    <a:pt x="604" y="218"/>
                    <a:pt x="548" y="233"/>
                    <a:pt x="541" y="160"/>
                  </a:cubicBezTo>
                </a:path>
              </a:pathLst>
            </a:custGeom>
            <a:solidFill>
              <a:schemeClr val="dk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2291;p42">
              <a:extLst>
                <a:ext uri="{FF2B5EF4-FFF2-40B4-BE49-F238E27FC236}">
                  <a16:creationId xmlns:a16="http://schemas.microsoft.com/office/drawing/2014/main" id="{206957B0-F037-B4E7-0DF3-FEC1ACF1CF30}"/>
                </a:ext>
              </a:extLst>
            </p:cNvPr>
            <p:cNvSpPr/>
            <p:nvPr/>
          </p:nvSpPr>
          <p:spPr>
            <a:xfrm>
              <a:off x="8378563" y="5360975"/>
              <a:ext cx="482600" cy="111125"/>
            </a:xfrm>
            <a:custGeom>
              <a:avLst/>
              <a:gdLst/>
              <a:ahLst/>
              <a:cxnLst/>
              <a:rect l="l" t="t" r="r" b="b"/>
              <a:pathLst>
                <a:path w="347" h="80" extrusionOk="0">
                  <a:moveTo>
                    <a:pt x="347" y="29"/>
                  </a:moveTo>
                  <a:cubicBezTo>
                    <a:pt x="347" y="29"/>
                    <a:pt x="347" y="29"/>
                    <a:pt x="347" y="29"/>
                  </a:cubicBezTo>
                  <a:cubicBezTo>
                    <a:pt x="347" y="29"/>
                    <a:pt x="347" y="29"/>
                    <a:pt x="347" y="29"/>
                  </a:cubicBezTo>
                  <a:moveTo>
                    <a:pt x="347" y="28"/>
                  </a:moveTo>
                  <a:cubicBezTo>
                    <a:pt x="347" y="28"/>
                    <a:pt x="347" y="29"/>
                    <a:pt x="347" y="29"/>
                  </a:cubicBezTo>
                  <a:cubicBezTo>
                    <a:pt x="347" y="29"/>
                    <a:pt x="347" y="28"/>
                    <a:pt x="347" y="28"/>
                  </a:cubicBezTo>
                  <a:moveTo>
                    <a:pt x="347" y="28"/>
                  </a:moveTo>
                  <a:cubicBezTo>
                    <a:pt x="347" y="28"/>
                    <a:pt x="347" y="28"/>
                    <a:pt x="347" y="28"/>
                  </a:cubicBezTo>
                  <a:cubicBezTo>
                    <a:pt x="347" y="28"/>
                    <a:pt x="347" y="28"/>
                    <a:pt x="347" y="28"/>
                  </a:cubicBezTo>
                  <a:moveTo>
                    <a:pt x="347" y="27"/>
                  </a:moveTo>
                  <a:cubicBezTo>
                    <a:pt x="347" y="27"/>
                    <a:pt x="347" y="27"/>
                    <a:pt x="347" y="28"/>
                  </a:cubicBezTo>
                  <a:cubicBezTo>
                    <a:pt x="347" y="27"/>
                    <a:pt x="347" y="27"/>
                    <a:pt x="347" y="27"/>
                  </a:cubicBezTo>
                  <a:moveTo>
                    <a:pt x="8" y="0"/>
                  </a:moveTo>
                  <a:cubicBezTo>
                    <a:pt x="5" y="0"/>
                    <a:pt x="2" y="0"/>
                    <a:pt x="0" y="0"/>
                  </a:cubicBezTo>
                  <a:cubicBezTo>
                    <a:pt x="0" y="0"/>
                    <a:pt x="0" y="0"/>
                    <a:pt x="0" y="0"/>
                  </a:cubicBezTo>
                  <a:cubicBezTo>
                    <a:pt x="0" y="0"/>
                    <a:pt x="0" y="0"/>
                    <a:pt x="0" y="0"/>
                  </a:cubicBezTo>
                  <a:cubicBezTo>
                    <a:pt x="2" y="0"/>
                    <a:pt x="5" y="0"/>
                    <a:pt x="8" y="0"/>
                  </a:cubicBezTo>
                  <a:cubicBezTo>
                    <a:pt x="47" y="0"/>
                    <a:pt x="89" y="14"/>
                    <a:pt x="110" y="49"/>
                  </a:cubicBezTo>
                  <a:cubicBezTo>
                    <a:pt x="115" y="58"/>
                    <a:pt x="118" y="67"/>
                    <a:pt x="126" y="73"/>
                  </a:cubicBezTo>
                  <a:cubicBezTo>
                    <a:pt x="132" y="78"/>
                    <a:pt x="140" y="80"/>
                    <a:pt x="148" y="80"/>
                  </a:cubicBezTo>
                  <a:cubicBezTo>
                    <a:pt x="151" y="80"/>
                    <a:pt x="153" y="80"/>
                    <a:pt x="156" y="79"/>
                  </a:cubicBezTo>
                  <a:cubicBezTo>
                    <a:pt x="174" y="77"/>
                    <a:pt x="342" y="27"/>
                    <a:pt x="346" y="27"/>
                  </a:cubicBezTo>
                  <a:cubicBezTo>
                    <a:pt x="347" y="27"/>
                    <a:pt x="347" y="27"/>
                    <a:pt x="347" y="27"/>
                  </a:cubicBezTo>
                  <a:cubicBezTo>
                    <a:pt x="347" y="27"/>
                    <a:pt x="347" y="27"/>
                    <a:pt x="347" y="27"/>
                  </a:cubicBezTo>
                  <a:cubicBezTo>
                    <a:pt x="347" y="27"/>
                    <a:pt x="347" y="27"/>
                    <a:pt x="347" y="27"/>
                  </a:cubicBezTo>
                  <a:cubicBezTo>
                    <a:pt x="347" y="27"/>
                    <a:pt x="347" y="27"/>
                    <a:pt x="346" y="27"/>
                  </a:cubicBezTo>
                  <a:cubicBezTo>
                    <a:pt x="342" y="27"/>
                    <a:pt x="174" y="77"/>
                    <a:pt x="156" y="79"/>
                  </a:cubicBezTo>
                  <a:cubicBezTo>
                    <a:pt x="153" y="80"/>
                    <a:pt x="151" y="80"/>
                    <a:pt x="148" y="80"/>
                  </a:cubicBezTo>
                  <a:cubicBezTo>
                    <a:pt x="140" y="80"/>
                    <a:pt x="132" y="78"/>
                    <a:pt x="126" y="73"/>
                  </a:cubicBezTo>
                  <a:cubicBezTo>
                    <a:pt x="118" y="67"/>
                    <a:pt x="115" y="58"/>
                    <a:pt x="110" y="49"/>
                  </a:cubicBezTo>
                  <a:cubicBezTo>
                    <a:pt x="89" y="14"/>
                    <a:pt x="47" y="0"/>
                    <a:pt x="8"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92;p42">
              <a:extLst>
                <a:ext uri="{FF2B5EF4-FFF2-40B4-BE49-F238E27FC236}">
                  <a16:creationId xmlns:a16="http://schemas.microsoft.com/office/drawing/2014/main" id="{2339439A-C2F6-A004-A5CC-47856EFB8C89}"/>
                </a:ext>
              </a:extLst>
            </p:cNvPr>
            <p:cNvSpPr/>
            <p:nvPr/>
          </p:nvSpPr>
          <p:spPr>
            <a:xfrm>
              <a:off x="8354750" y="5360975"/>
              <a:ext cx="508000" cy="149225"/>
            </a:xfrm>
            <a:custGeom>
              <a:avLst/>
              <a:gdLst/>
              <a:ahLst/>
              <a:cxnLst/>
              <a:rect l="l" t="t" r="r" b="b"/>
              <a:pathLst>
                <a:path w="366" h="108" extrusionOk="0">
                  <a:moveTo>
                    <a:pt x="25" y="0"/>
                  </a:moveTo>
                  <a:cubicBezTo>
                    <a:pt x="22" y="0"/>
                    <a:pt x="19" y="0"/>
                    <a:pt x="17" y="0"/>
                  </a:cubicBezTo>
                  <a:cubicBezTo>
                    <a:pt x="17" y="0"/>
                    <a:pt x="17" y="0"/>
                    <a:pt x="17" y="0"/>
                  </a:cubicBezTo>
                  <a:cubicBezTo>
                    <a:pt x="11" y="1"/>
                    <a:pt x="6" y="1"/>
                    <a:pt x="0" y="2"/>
                  </a:cubicBezTo>
                  <a:cubicBezTo>
                    <a:pt x="15" y="3"/>
                    <a:pt x="29" y="7"/>
                    <a:pt x="42" y="12"/>
                  </a:cubicBezTo>
                  <a:cubicBezTo>
                    <a:pt x="88" y="32"/>
                    <a:pt x="92" y="92"/>
                    <a:pt x="142" y="103"/>
                  </a:cubicBezTo>
                  <a:cubicBezTo>
                    <a:pt x="153" y="105"/>
                    <a:pt x="165" y="108"/>
                    <a:pt x="177" y="108"/>
                  </a:cubicBezTo>
                  <a:cubicBezTo>
                    <a:pt x="188" y="108"/>
                    <a:pt x="199" y="105"/>
                    <a:pt x="210" y="100"/>
                  </a:cubicBezTo>
                  <a:cubicBezTo>
                    <a:pt x="219" y="94"/>
                    <a:pt x="229" y="87"/>
                    <a:pt x="239" y="83"/>
                  </a:cubicBezTo>
                  <a:cubicBezTo>
                    <a:pt x="250" y="79"/>
                    <a:pt x="260" y="78"/>
                    <a:pt x="270" y="78"/>
                  </a:cubicBezTo>
                  <a:cubicBezTo>
                    <a:pt x="282" y="78"/>
                    <a:pt x="293" y="80"/>
                    <a:pt x="306" y="83"/>
                  </a:cubicBezTo>
                  <a:cubicBezTo>
                    <a:pt x="312" y="84"/>
                    <a:pt x="316" y="85"/>
                    <a:pt x="321" y="85"/>
                  </a:cubicBezTo>
                  <a:cubicBezTo>
                    <a:pt x="334" y="85"/>
                    <a:pt x="345" y="81"/>
                    <a:pt x="356" y="74"/>
                  </a:cubicBezTo>
                  <a:cubicBezTo>
                    <a:pt x="362" y="59"/>
                    <a:pt x="366" y="44"/>
                    <a:pt x="364" y="29"/>
                  </a:cubicBezTo>
                  <a:cubicBezTo>
                    <a:pt x="364" y="29"/>
                    <a:pt x="364" y="29"/>
                    <a:pt x="364" y="29"/>
                  </a:cubicBezTo>
                  <a:cubicBezTo>
                    <a:pt x="364" y="29"/>
                    <a:pt x="364" y="29"/>
                    <a:pt x="364" y="29"/>
                  </a:cubicBezTo>
                  <a:cubicBezTo>
                    <a:pt x="364" y="29"/>
                    <a:pt x="364" y="28"/>
                    <a:pt x="364" y="28"/>
                  </a:cubicBezTo>
                  <a:cubicBezTo>
                    <a:pt x="364" y="28"/>
                    <a:pt x="364" y="28"/>
                    <a:pt x="364" y="28"/>
                  </a:cubicBezTo>
                  <a:cubicBezTo>
                    <a:pt x="364" y="28"/>
                    <a:pt x="364" y="28"/>
                    <a:pt x="364" y="28"/>
                  </a:cubicBezTo>
                  <a:cubicBezTo>
                    <a:pt x="364" y="28"/>
                    <a:pt x="364" y="28"/>
                    <a:pt x="364" y="28"/>
                  </a:cubicBezTo>
                  <a:cubicBezTo>
                    <a:pt x="364" y="27"/>
                    <a:pt x="364" y="27"/>
                    <a:pt x="364" y="27"/>
                  </a:cubicBezTo>
                  <a:cubicBezTo>
                    <a:pt x="364" y="27"/>
                    <a:pt x="364" y="27"/>
                    <a:pt x="364" y="27"/>
                  </a:cubicBezTo>
                  <a:cubicBezTo>
                    <a:pt x="364" y="27"/>
                    <a:pt x="364" y="27"/>
                    <a:pt x="364" y="27"/>
                  </a:cubicBezTo>
                  <a:cubicBezTo>
                    <a:pt x="364" y="27"/>
                    <a:pt x="364" y="27"/>
                    <a:pt x="363" y="27"/>
                  </a:cubicBezTo>
                  <a:cubicBezTo>
                    <a:pt x="359" y="27"/>
                    <a:pt x="191" y="77"/>
                    <a:pt x="173" y="79"/>
                  </a:cubicBezTo>
                  <a:cubicBezTo>
                    <a:pt x="170" y="80"/>
                    <a:pt x="168" y="80"/>
                    <a:pt x="165" y="80"/>
                  </a:cubicBezTo>
                  <a:cubicBezTo>
                    <a:pt x="157" y="80"/>
                    <a:pt x="149" y="78"/>
                    <a:pt x="143" y="73"/>
                  </a:cubicBezTo>
                  <a:cubicBezTo>
                    <a:pt x="135" y="67"/>
                    <a:pt x="132" y="58"/>
                    <a:pt x="127" y="49"/>
                  </a:cubicBezTo>
                  <a:cubicBezTo>
                    <a:pt x="106" y="14"/>
                    <a:pt x="64" y="0"/>
                    <a:pt x="25"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293;p42">
              <a:extLst>
                <a:ext uri="{FF2B5EF4-FFF2-40B4-BE49-F238E27FC236}">
                  <a16:creationId xmlns:a16="http://schemas.microsoft.com/office/drawing/2014/main" id="{3D69323F-A063-C8BA-0FB4-E7925B8A0088}"/>
                </a:ext>
              </a:extLst>
            </p:cNvPr>
            <p:cNvSpPr/>
            <p:nvPr/>
          </p:nvSpPr>
          <p:spPr>
            <a:xfrm>
              <a:off x="8057888" y="5449875"/>
              <a:ext cx="838199" cy="344488"/>
            </a:xfrm>
            <a:custGeom>
              <a:avLst/>
              <a:gdLst/>
              <a:ahLst/>
              <a:cxnLst/>
              <a:rect l="l" t="t" r="r" b="b"/>
              <a:pathLst>
                <a:path w="604" h="248" extrusionOk="0">
                  <a:moveTo>
                    <a:pt x="604" y="248"/>
                  </a:moveTo>
                  <a:cubicBezTo>
                    <a:pt x="604" y="248"/>
                    <a:pt x="604" y="248"/>
                    <a:pt x="604" y="248"/>
                  </a:cubicBezTo>
                  <a:cubicBezTo>
                    <a:pt x="604" y="248"/>
                    <a:pt x="604" y="248"/>
                    <a:pt x="604" y="248"/>
                  </a:cubicBezTo>
                  <a:moveTo>
                    <a:pt x="604" y="246"/>
                  </a:moveTo>
                  <a:cubicBezTo>
                    <a:pt x="604" y="246"/>
                    <a:pt x="604" y="246"/>
                    <a:pt x="604" y="246"/>
                  </a:cubicBezTo>
                  <a:cubicBezTo>
                    <a:pt x="604" y="246"/>
                    <a:pt x="604" y="246"/>
                    <a:pt x="604" y="246"/>
                  </a:cubicBezTo>
                  <a:moveTo>
                    <a:pt x="0" y="4"/>
                  </a:moveTo>
                  <a:cubicBezTo>
                    <a:pt x="0" y="4"/>
                    <a:pt x="0" y="4"/>
                    <a:pt x="0" y="4"/>
                  </a:cubicBez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2" y="1"/>
                  </a:moveTo>
                  <a:cubicBezTo>
                    <a:pt x="1" y="2"/>
                    <a:pt x="1" y="2"/>
                    <a:pt x="0" y="3"/>
                  </a:cubicBezTo>
                  <a:cubicBezTo>
                    <a:pt x="1" y="2"/>
                    <a:pt x="1" y="2"/>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3" y="0"/>
                  </a:moveTo>
                  <a:cubicBezTo>
                    <a:pt x="2" y="0"/>
                    <a:pt x="2" y="1"/>
                    <a:pt x="2" y="1"/>
                  </a:cubicBezTo>
                  <a:cubicBezTo>
                    <a:pt x="2" y="1"/>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294;p42">
              <a:extLst>
                <a:ext uri="{FF2B5EF4-FFF2-40B4-BE49-F238E27FC236}">
                  <a16:creationId xmlns:a16="http://schemas.microsoft.com/office/drawing/2014/main" id="{8F1D9AB4-18A0-A217-D5BE-79FADF2CED9E}"/>
                </a:ext>
              </a:extLst>
            </p:cNvPr>
            <p:cNvSpPr/>
            <p:nvPr/>
          </p:nvSpPr>
          <p:spPr>
            <a:xfrm>
              <a:off x="8057888" y="5435588"/>
              <a:ext cx="838199" cy="441325"/>
            </a:xfrm>
            <a:custGeom>
              <a:avLst/>
              <a:gdLst/>
              <a:ahLst/>
              <a:cxnLst/>
              <a:rect l="l" t="t" r="r" b="b"/>
              <a:pathLst>
                <a:path w="604" h="318" extrusionOk="0">
                  <a:moveTo>
                    <a:pt x="21" y="0"/>
                  </a:moveTo>
                  <a:cubicBezTo>
                    <a:pt x="14" y="4"/>
                    <a:pt x="7" y="7"/>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2" y="10"/>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1" y="12"/>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295"/>
                    <a:pt x="0" y="295"/>
                    <a:pt x="0" y="295"/>
                  </a:cubicBezTo>
                  <a:cubicBezTo>
                    <a:pt x="32" y="281"/>
                    <a:pt x="65" y="268"/>
                    <a:pt x="97" y="253"/>
                  </a:cubicBezTo>
                  <a:cubicBezTo>
                    <a:pt x="128" y="240"/>
                    <a:pt x="160" y="227"/>
                    <a:pt x="191" y="227"/>
                  </a:cubicBezTo>
                  <a:cubicBezTo>
                    <a:pt x="214" y="227"/>
                    <a:pt x="237" y="234"/>
                    <a:pt x="258" y="255"/>
                  </a:cubicBezTo>
                  <a:cubicBezTo>
                    <a:pt x="272" y="268"/>
                    <a:pt x="282" y="284"/>
                    <a:pt x="296" y="296"/>
                  </a:cubicBezTo>
                  <a:cubicBezTo>
                    <a:pt x="314" y="312"/>
                    <a:pt x="337" y="318"/>
                    <a:pt x="362" y="318"/>
                  </a:cubicBezTo>
                  <a:cubicBezTo>
                    <a:pt x="410" y="318"/>
                    <a:pt x="464" y="293"/>
                    <a:pt x="498" y="268"/>
                  </a:cubicBezTo>
                  <a:cubicBezTo>
                    <a:pt x="514" y="257"/>
                    <a:pt x="533" y="253"/>
                    <a:pt x="553" y="253"/>
                  </a:cubicBezTo>
                  <a:cubicBezTo>
                    <a:pt x="570" y="253"/>
                    <a:pt x="587" y="256"/>
                    <a:pt x="604" y="259"/>
                  </a:cubicBezTo>
                  <a:cubicBezTo>
                    <a:pt x="604" y="259"/>
                    <a:pt x="604" y="259"/>
                    <a:pt x="604" y="259"/>
                  </a:cubicBezTo>
                  <a:cubicBezTo>
                    <a:pt x="604" y="258"/>
                    <a:pt x="604" y="258"/>
                    <a:pt x="604" y="258"/>
                  </a:cubicBezTo>
                  <a:cubicBezTo>
                    <a:pt x="604" y="258"/>
                    <a:pt x="604" y="258"/>
                    <a:pt x="604" y="258"/>
                  </a:cubicBezTo>
                  <a:cubicBezTo>
                    <a:pt x="604" y="257"/>
                    <a:pt x="604" y="257"/>
                    <a:pt x="604" y="256"/>
                  </a:cubicBezTo>
                  <a:cubicBezTo>
                    <a:pt x="604" y="256"/>
                    <a:pt x="604" y="256"/>
                    <a:pt x="604" y="256"/>
                  </a:cubicBezTo>
                  <a:cubicBezTo>
                    <a:pt x="604" y="239"/>
                    <a:pt x="602" y="226"/>
                    <a:pt x="598" y="215"/>
                  </a:cubicBezTo>
                  <a:cubicBezTo>
                    <a:pt x="596" y="216"/>
                    <a:pt x="594" y="217"/>
                    <a:pt x="592" y="217"/>
                  </a:cubicBezTo>
                  <a:cubicBezTo>
                    <a:pt x="585" y="219"/>
                    <a:pt x="580" y="219"/>
                    <a:pt x="574" y="219"/>
                  </a:cubicBezTo>
                  <a:cubicBezTo>
                    <a:pt x="565" y="219"/>
                    <a:pt x="556" y="218"/>
                    <a:pt x="547" y="215"/>
                  </a:cubicBezTo>
                  <a:cubicBezTo>
                    <a:pt x="538" y="213"/>
                    <a:pt x="530" y="212"/>
                    <a:pt x="523" y="212"/>
                  </a:cubicBezTo>
                  <a:cubicBezTo>
                    <a:pt x="510" y="212"/>
                    <a:pt x="498" y="216"/>
                    <a:pt x="485" y="225"/>
                  </a:cubicBezTo>
                  <a:cubicBezTo>
                    <a:pt x="473" y="233"/>
                    <a:pt x="460" y="237"/>
                    <a:pt x="447" y="237"/>
                  </a:cubicBezTo>
                  <a:cubicBezTo>
                    <a:pt x="443" y="237"/>
                    <a:pt x="440" y="237"/>
                    <a:pt x="436" y="237"/>
                  </a:cubicBezTo>
                  <a:cubicBezTo>
                    <a:pt x="417" y="233"/>
                    <a:pt x="402" y="230"/>
                    <a:pt x="386" y="230"/>
                  </a:cubicBezTo>
                  <a:cubicBezTo>
                    <a:pt x="378" y="230"/>
                    <a:pt x="369" y="231"/>
                    <a:pt x="360" y="233"/>
                  </a:cubicBezTo>
                  <a:cubicBezTo>
                    <a:pt x="348" y="235"/>
                    <a:pt x="336" y="237"/>
                    <a:pt x="325" y="237"/>
                  </a:cubicBezTo>
                  <a:cubicBezTo>
                    <a:pt x="308" y="237"/>
                    <a:pt x="292" y="232"/>
                    <a:pt x="280" y="217"/>
                  </a:cubicBezTo>
                  <a:cubicBezTo>
                    <a:pt x="257" y="188"/>
                    <a:pt x="252" y="153"/>
                    <a:pt x="207" y="153"/>
                  </a:cubicBezTo>
                  <a:cubicBezTo>
                    <a:pt x="206" y="153"/>
                    <a:pt x="204" y="153"/>
                    <a:pt x="203" y="153"/>
                  </a:cubicBezTo>
                  <a:cubicBezTo>
                    <a:pt x="175" y="154"/>
                    <a:pt x="139" y="170"/>
                    <a:pt x="108" y="170"/>
                  </a:cubicBezTo>
                  <a:cubicBezTo>
                    <a:pt x="102" y="170"/>
                    <a:pt x="96" y="170"/>
                    <a:pt x="91" y="168"/>
                  </a:cubicBezTo>
                  <a:cubicBezTo>
                    <a:pt x="64" y="161"/>
                    <a:pt x="43" y="133"/>
                    <a:pt x="40" y="102"/>
                  </a:cubicBezTo>
                  <a:cubicBezTo>
                    <a:pt x="37" y="80"/>
                    <a:pt x="46" y="59"/>
                    <a:pt x="44" y="37"/>
                  </a:cubicBezTo>
                  <a:cubicBezTo>
                    <a:pt x="42" y="19"/>
                    <a:pt x="34" y="9"/>
                    <a:pt x="21"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295;p42">
              <a:extLst>
                <a:ext uri="{FF2B5EF4-FFF2-40B4-BE49-F238E27FC236}">
                  <a16:creationId xmlns:a16="http://schemas.microsoft.com/office/drawing/2014/main" id="{E49DD405-A5AF-134E-33C4-83A05A9FF5EC}"/>
                </a:ext>
              </a:extLst>
            </p:cNvPr>
            <p:cNvSpPr/>
            <p:nvPr/>
          </p:nvSpPr>
          <p:spPr>
            <a:xfrm>
              <a:off x="8342050" y="5484800"/>
              <a:ext cx="227013" cy="215900"/>
            </a:xfrm>
            <a:custGeom>
              <a:avLst/>
              <a:gdLst/>
              <a:ahLst/>
              <a:cxnLst/>
              <a:rect l="l" t="t" r="r" b="b"/>
              <a:pathLst>
                <a:path w="143" h="136" extrusionOk="0">
                  <a:moveTo>
                    <a:pt x="71" y="0"/>
                  </a:moveTo>
                  <a:lnTo>
                    <a:pt x="88" y="52"/>
                  </a:lnTo>
                  <a:lnTo>
                    <a:pt x="143" y="52"/>
                  </a:lnTo>
                  <a:lnTo>
                    <a:pt x="98" y="84"/>
                  </a:lnTo>
                  <a:lnTo>
                    <a:pt x="116" y="136"/>
                  </a:lnTo>
                  <a:lnTo>
                    <a:pt x="71" y="104"/>
                  </a:lnTo>
                  <a:lnTo>
                    <a:pt x="27" y="136"/>
                  </a:lnTo>
                  <a:lnTo>
                    <a:pt x="44" y="84"/>
                  </a:lnTo>
                  <a:lnTo>
                    <a:pt x="0" y="52"/>
                  </a:lnTo>
                  <a:lnTo>
                    <a:pt x="54" y="52"/>
                  </a:lnTo>
                  <a:lnTo>
                    <a:pt x="71" y="0"/>
                  </a:lnTo>
                  <a:close/>
                </a:path>
              </a:pathLst>
            </a:custGeom>
            <a:solidFill>
              <a:srgbClr val="FFFF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296;p42">
              <a:extLst>
                <a:ext uri="{FF2B5EF4-FFF2-40B4-BE49-F238E27FC236}">
                  <a16:creationId xmlns:a16="http://schemas.microsoft.com/office/drawing/2014/main" id="{5E7E9FB3-6392-6E2A-0926-36548592521F}"/>
                </a:ext>
              </a:extLst>
            </p:cNvPr>
            <p:cNvSpPr/>
            <p:nvPr/>
          </p:nvSpPr>
          <p:spPr>
            <a:xfrm>
              <a:off x="8043600" y="5353038"/>
              <a:ext cx="17400" cy="941400"/>
            </a:xfrm>
            <a:prstGeom prst="rect">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297;p42">
              <a:extLst>
                <a:ext uri="{FF2B5EF4-FFF2-40B4-BE49-F238E27FC236}">
                  <a16:creationId xmlns:a16="http://schemas.microsoft.com/office/drawing/2014/main" id="{2BA0C5A7-4A63-432A-951F-393B85EE9843}"/>
                </a:ext>
              </a:extLst>
            </p:cNvPr>
            <p:cNvSpPr/>
            <p:nvPr/>
          </p:nvSpPr>
          <p:spPr>
            <a:xfrm>
              <a:off x="8034075" y="5326050"/>
              <a:ext cx="34925" cy="33338"/>
            </a:xfrm>
            <a:custGeom>
              <a:avLst/>
              <a:gdLst/>
              <a:ahLst/>
              <a:cxnLst/>
              <a:rect l="l" t="t" r="r" b="b"/>
              <a:pathLst>
                <a:path w="22" h="21" extrusionOk="0">
                  <a:moveTo>
                    <a:pt x="12" y="0"/>
                  </a:moveTo>
                  <a:lnTo>
                    <a:pt x="0" y="21"/>
                  </a:lnTo>
                  <a:lnTo>
                    <a:pt x="22" y="21"/>
                  </a:lnTo>
                  <a:lnTo>
                    <a:pt x="12" y="0"/>
                  </a:lnTo>
                  <a:close/>
                </a:path>
              </a:pathLst>
            </a:cu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298;p42">
              <a:extLst>
                <a:ext uri="{FF2B5EF4-FFF2-40B4-BE49-F238E27FC236}">
                  <a16:creationId xmlns:a16="http://schemas.microsoft.com/office/drawing/2014/main" id="{4056FEC7-1B77-3B7C-FBFE-C4D77694E5BD}"/>
                </a:ext>
              </a:extLst>
            </p:cNvPr>
            <p:cNvSpPr/>
            <p:nvPr/>
          </p:nvSpPr>
          <p:spPr>
            <a:xfrm>
              <a:off x="8038838" y="5308588"/>
              <a:ext cx="25500" cy="33300"/>
            </a:xfrm>
            <a:prstGeom prst="ellipse">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 name="Google Shape;430;p9">
            <a:extLst>
              <a:ext uri="{FF2B5EF4-FFF2-40B4-BE49-F238E27FC236}">
                <a16:creationId xmlns:a16="http://schemas.microsoft.com/office/drawing/2014/main" id="{98F917A4-AF63-63F8-3350-01AAF71C2D8D}"/>
              </a:ext>
            </a:extLst>
          </p:cNvPr>
          <p:cNvGrpSpPr/>
          <p:nvPr/>
        </p:nvGrpSpPr>
        <p:grpSpPr>
          <a:xfrm flipH="1">
            <a:off x="-79097" y="5442898"/>
            <a:ext cx="1375055" cy="1415068"/>
            <a:chOff x="7438974" y="1927900"/>
            <a:chExt cx="1084200" cy="1115750"/>
          </a:xfrm>
        </p:grpSpPr>
        <p:sp>
          <p:nvSpPr>
            <p:cNvPr id="30" name="Google Shape;431;p9">
              <a:extLst>
                <a:ext uri="{FF2B5EF4-FFF2-40B4-BE49-F238E27FC236}">
                  <a16:creationId xmlns:a16="http://schemas.microsoft.com/office/drawing/2014/main" id="{9304A85C-2938-C41B-6958-29FAB5D7007F}"/>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 name="Google Shape;432;p9">
              <a:extLst>
                <a:ext uri="{FF2B5EF4-FFF2-40B4-BE49-F238E27FC236}">
                  <a16:creationId xmlns:a16="http://schemas.microsoft.com/office/drawing/2014/main" id="{8FC226B1-3300-7539-C407-CE737573831A}"/>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433;p9">
              <a:extLst>
                <a:ext uri="{FF2B5EF4-FFF2-40B4-BE49-F238E27FC236}">
                  <a16:creationId xmlns:a16="http://schemas.microsoft.com/office/drawing/2014/main" id="{732BD189-0EAC-9377-30C8-468B4627FE0C}"/>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434;p9">
              <a:extLst>
                <a:ext uri="{FF2B5EF4-FFF2-40B4-BE49-F238E27FC236}">
                  <a16:creationId xmlns:a16="http://schemas.microsoft.com/office/drawing/2014/main" id="{9FDA449E-A91D-F5A6-0842-98AF5BBF70CF}"/>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435;p9">
              <a:extLst>
                <a:ext uri="{FF2B5EF4-FFF2-40B4-BE49-F238E27FC236}">
                  <a16:creationId xmlns:a16="http://schemas.microsoft.com/office/drawing/2014/main" id="{B2AC5D28-BAA2-B55A-8AC9-D188E88ADD8E}"/>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436;p9">
              <a:extLst>
                <a:ext uri="{FF2B5EF4-FFF2-40B4-BE49-F238E27FC236}">
                  <a16:creationId xmlns:a16="http://schemas.microsoft.com/office/drawing/2014/main" id="{006859F7-DF82-5377-FB68-70014067E96D}"/>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437;p9">
              <a:extLst>
                <a:ext uri="{FF2B5EF4-FFF2-40B4-BE49-F238E27FC236}">
                  <a16:creationId xmlns:a16="http://schemas.microsoft.com/office/drawing/2014/main" id="{EF6D78AF-DA55-F3E9-BEBB-8025B3FFBDC6}"/>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 name="Google Shape;438;p9">
              <a:extLst>
                <a:ext uri="{FF2B5EF4-FFF2-40B4-BE49-F238E27FC236}">
                  <a16:creationId xmlns:a16="http://schemas.microsoft.com/office/drawing/2014/main" id="{B731C3AA-EB7A-8C53-96F4-DAD25A479E65}"/>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38" name="Picture 37">
            <a:extLst>
              <a:ext uri="{FF2B5EF4-FFF2-40B4-BE49-F238E27FC236}">
                <a16:creationId xmlns:a16="http://schemas.microsoft.com/office/drawing/2014/main" id="{5B2041D5-55AF-D0D9-6BEF-785B781DCEAA}"/>
              </a:ext>
            </a:extLst>
          </p:cNvPr>
          <p:cNvPicPr>
            <a:picLocks noChangeAspect="1"/>
          </p:cNvPicPr>
          <p:nvPr/>
        </p:nvPicPr>
        <p:blipFill rotWithShape="1">
          <a:blip r:embed="rId3">
            <a:clrChange>
              <a:clrFrom>
                <a:srgbClr val="FFFFFF"/>
              </a:clrFrom>
              <a:clrTo>
                <a:srgbClr val="FFFFFF">
                  <a:alpha val="0"/>
                </a:srgbClr>
              </a:clrTo>
            </a:clrChange>
          </a:blip>
          <a:srcRect t="44609" r="8125"/>
          <a:stretch/>
        </p:blipFill>
        <p:spPr>
          <a:xfrm>
            <a:off x="-1926429" y="2000498"/>
            <a:ext cx="9639130" cy="3944261"/>
          </a:xfrm>
          <a:prstGeom prst="rect">
            <a:avLst/>
          </a:prstGeom>
        </p:spPr>
      </p:pic>
    </p:spTree>
    <p:extLst>
      <p:ext uri="{BB962C8B-B14F-4D97-AF65-F5344CB8AC3E}">
        <p14:creationId xmlns:p14="http://schemas.microsoft.com/office/powerpoint/2010/main" val="201438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2</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41" name="矩形 96">
            <a:extLst>
              <a:ext uri="{FF2B5EF4-FFF2-40B4-BE49-F238E27FC236}">
                <a16:creationId xmlns:a16="http://schemas.microsoft.com/office/drawing/2014/main" id="{CDD1685C-3BF7-22A6-266D-F7C8C4A76BC3}"/>
              </a:ext>
            </a:extLst>
          </p:cNvPr>
          <p:cNvSpPr/>
          <p:nvPr/>
        </p:nvSpPr>
        <p:spPr>
          <a:xfrm>
            <a:off x="1362711" y="4070653"/>
            <a:ext cx="24384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42" name="矩形 97">
            <a:extLst>
              <a:ext uri="{FF2B5EF4-FFF2-40B4-BE49-F238E27FC236}">
                <a16:creationId xmlns:a16="http://schemas.microsoft.com/office/drawing/2014/main" id="{C4BED5EA-9359-C7C7-44F7-35E70640A82D}"/>
              </a:ext>
            </a:extLst>
          </p:cNvPr>
          <p:cNvSpPr/>
          <p:nvPr/>
        </p:nvSpPr>
        <p:spPr>
          <a:xfrm>
            <a:off x="3884930" y="4070653"/>
            <a:ext cx="2495551"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43" name="矩形 98">
            <a:extLst>
              <a:ext uri="{FF2B5EF4-FFF2-40B4-BE49-F238E27FC236}">
                <a16:creationId xmlns:a16="http://schemas.microsoft.com/office/drawing/2014/main" id="{331EAC4D-1FEC-D552-6B7E-2FC1A46BE34B}"/>
              </a:ext>
            </a:extLst>
          </p:cNvPr>
          <p:cNvSpPr/>
          <p:nvPr/>
        </p:nvSpPr>
        <p:spPr>
          <a:xfrm>
            <a:off x="6024881" y="4070653"/>
            <a:ext cx="2755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44" name="矩形 99">
            <a:extLst>
              <a:ext uri="{FF2B5EF4-FFF2-40B4-BE49-F238E27FC236}">
                <a16:creationId xmlns:a16="http://schemas.microsoft.com/office/drawing/2014/main" id="{DD0AA279-EBEB-6216-1985-FB8A99CF0F9A}"/>
              </a:ext>
            </a:extLst>
          </p:cNvPr>
          <p:cNvSpPr/>
          <p:nvPr/>
        </p:nvSpPr>
        <p:spPr>
          <a:xfrm>
            <a:off x="8148321" y="4083353"/>
            <a:ext cx="3009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45" name="文本框 101">
            <a:extLst>
              <a:ext uri="{FF2B5EF4-FFF2-40B4-BE49-F238E27FC236}">
                <a16:creationId xmlns:a16="http://schemas.microsoft.com/office/drawing/2014/main" id="{5C88F46C-F591-D88A-62DD-A76C564C2B8B}"/>
              </a:ext>
            </a:extLst>
          </p:cNvPr>
          <p:cNvSpPr txBox="1"/>
          <p:nvPr/>
        </p:nvSpPr>
        <p:spPr>
          <a:xfrm>
            <a:off x="1756411"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46" name="文本框 102">
            <a:extLst>
              <a:ext uri="{FF2B5EF4-FFF2-40B4-BE49-F238E27FC236}">
                <a16:creationId xmlns:a16="http://schemas.microsoft.com/office/drawing/2014/main" id="{60A28F89-8257-9EDF-2263-2375CF393DC7}"/>
              </a:ext>
            </a:extLst>
          </p:cNvPr>
          <p:cNvSpPr txBox="1"/>
          <p:nvPr/>
        </p:nvSpPr>
        <p:spPr>
          <a:xfrm>
            <a:off x="4180206"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47" name="文本框 103">
            <a:extLst>
              <a:ext uri="{FF2B5EF4-FFF2-40B4-BE49-F238E27FC236}">
                <a16:creationId xmlns:a16="http://schemas.microsoft.com/office/drawing/2014/main" id="{24BF25FA-8ACA-8623-0255-02BAB191AFCA}"/>
              </a:ext>
            </a:extLst>
          </p:cNvPr>
          <p:cNvSpPr txBox="1"/>
          <p:nvPr/>
        </p:nvSpPr>
        <p:spPr>
          <a:xfrm>
            <a:off x="6464300"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48" name="文本框 104">
            <a:extLst>
              <a:ext uri="{FF2B5EF4-FFF2-40B4-BE49-F238E27FC236}">
                <a16:creationId xmlns:a16="http://schemas.microsoft.com/office/drawing/2014/main" id="{6C47978C-5957-BEE2-50B4-BDF31B45AD15}"/>
              </a:ext>
            </a:extLst>
          </p:cNvPr>
          <p:cNvSpPr txBox="1"/>
          <p:nvPr/>
        </p:nvSpPr>
        <p:spPr>
          <a:xfrm>
            <a:off x="8821420"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49" name="矩形 96">
            <a:extLst>
              <a:ext uri="{FF2B5EF4-FFF2-40B4-BE49-F238E27FC236}">
                <a16:creationId xmlns:a16="http://schemas.microsoft.com/office/drawing/2014/main" id="{EA1AA15A-B8E4-521F-E29A-F15B37991B5E}"/>
              </a:ext>
            </a:extLst>
          </p:cNvPr>
          <p:cNvSpPr/>
          <p:nvPr/>
        </p:nvSpPr>
        <p:spPr>
          <a:xfrm>
            <a:off x="1362711" y="4070653"/>
            <a:ext cx="24384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50" name="矩形 97">
            <a:extLst>
              <a:ext uri="{FF2B5EF4-FFF2-40B4-BE49-F238E27FC236}">
                <a16:creationId xmlns:a16="http://schemas.microsoft.com/office/drawing/2014/main" id="{4EC52A4E-BA59-1648-3DEF-BF592270FFF7}"/>
              </a:ext>
            </a:extLst>
          </p:cNvPr>
          <p:cNvSpPr/>
          <p:nvPr/>
        </p:nvSpPr>
        <p:spPr>
          <a:xfrm>
            <a:off x="3884930" y="4070653"/>
            <a:ext cx="2495551"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51" name="矩形 98">
            <a:extLst>
              <a:ext uri="{FF2B5EF4-FFF2-40B4-BE49-F238E27FC236}">
                <a16:creationId xmlns:a16="http://schemas.microsoft.com/office/drawing/2014/main" id="{70891212-A0BC-2D37-CF1F-9CB89DE8B391}"/>
              </a:ext>
            </a:extLst>
          </p:cNvPr>
          <p:cNvSpPr/>
          <p:nvPr/>
        </p:nvSpPr>
        <p:spPr>
          <a:xfrm>
            <a:off x="6024881" y="4070653"/>
            <a:ext cx="2755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52" name="矩形 99">
            <a:extLst>
              <a:ext uri="{FF2B5EF4-FFF2-40B4-BE49-F238E27FC236}">
                <a16:creationId xmlns:a16="http://schemas.microsoft.com/office/drawing/2014/main" id="{91F25EF8-BAD0-F644-227F-AE5AD0F0F369}"/>
              </a:ext>
            </a:extLst>
          </p:cNvPr>
          <p:cNvSpPr/>
          <p:nvPr/>
        </p:nvSpPr>
        <p:spPr>
          <a:xfrm>
            <a:off x="8148321" y="4083353"/>
            <a:ext cx="3009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53" name="文本框 101">
            <a:extLst>
              <a:ext uri="{FF2B5EF4-FFF2-40B4-BE49-F238E27FC236}">
                <a16:creationId xmlns:a16="http://schemas.microsoft.com/office/drawing/2014/main" id="{B05B8C3F-B5FD-CE1B-2575-E322E4FC05D0}"/>
              </a:ext>
            </a:extLst>
          </p:cNvPr>
          <p:cNvSpPr txBox="1"/>
          <p:nvPr/>
        </p:nvSpPr>
        <p:spPr>
          <a:xfrm>
            <a:off x="1756411"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54" name="文本框 102">
            <a:extLst>
              <a:ext uri="{FF2B5EF4-FFF2-40B4-BE49-F238E27FC236}">
                <a16:creationId xmlns:a16="http://schemas.microsoft.com/office/drawing/2014/main" id="{0E16BB6C-DE3B-0D0B-7E8F-AF7CE4F94E24}"/>
              </a:ext>
            </a:extLst>
          </p:cNvPr>
          <p:cNvSpPr txBox="1"/>
          <p:nvPr/>
        </p:nvSpPr>
        <p:spPr>
          <a:xfrm>
            <a:off x="4180206"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55" name="文本框 103">
            <a:extLst>
              <a:ext uri="{FF2B5EF4-FFF2-40B4-BE49-F238E27FC236}">
                <a16:creationId xmlns:a16="http://schemas.microsoft.com/office/drawing/2014/main" id="{DE2EB53E-B099-ECDE-F3CA-839975336D73}"/>
              </a:ext>
            </a:extLst>
          </p:cNvPr>
          <p:cNvSpPr txBox="1"/>
          <p:nvPr/>
        </p:nvSpPr>
        <p:spPr>
          <a:xfrm>
            <a:off x="6464300"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56" name="文本框 104">
            <a:extLst>
              <a:ext uri="{FF2B5EF4-FFF2-40B4-BE49-F238E27FC236}">
                <a16:creationId xmlns:a16="http://schemas.microsoft.com/office/drawing/2014/main" id="{54B1B9F1-4454-6E89-FF96-BD004BBC75FC}"/>
              </a:ext>
            </a:extLst>
          </p:cNvPr>
          <p:cNvSpPr txBox="1"/>
          <p:nvPr/>
        </p:nvSpPr>
        <p:spPr>
          <a:xfrm>
            <a:off x="8821420"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57" name="矩形 96">
            <a:extLst>
              <a:ext uri="{FF2B5EF4-FFF2-40B4-BE49-F238E27FC236}">
                <a16:creationId xmlns:a16="http://schemas.microsoft.com/office/drawing/2014/main" id="{87174298-CB48-525E-CAF5-A2EE961F429B}"/>
              </a:ext>
            </a:extLst>
          </p:cNvPr>
          <p:cNvSpPr/>
          <p:nvPr/>
        </p:nvSpPr>
        <p:spPr>
          <a:xfrm>
            <a:off x="1362711" y="4070653"/>
            <a:ext cx="24384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58" name="矩形 97">
            <a:extLst>
              <a:ext uri="{FF2B5EF4-FFF2-40B4-BE49-F238E27FC236}">
                <a16:creationId xmlns:a16="http://schemas.microsoft.com/office/drawing/2014/main" id="{000DB61C-8713-3633-2B54-7DDD067954AA}"/>
              </a:ext>
            </a:extLst>
          </p:cNvPr>
          <p:cNvSpPr/>
          <p:nvPr/>
        </p:nvSpPr>
        <p:spPr>
          <a:xfrm>
            <a:off x="3884930" y="4070653"/>
            <a:ext cx="2495551"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59" name="矩形 98">
            <a:extLst>
              <a:ext uri="{FF2B5EF4-FFF2-40B4-BE49-F238E27FC236}">
                <a16:creationId xmlns:a16="http://schemas.microsoft.com/office/drawing/2014/main" id="{C1787F10-F6A5-33D0-7AF4-54DE63EB944D}"/>
              </a:ext>
            </a:extLst>
          </p:cNvPr>
          <p:cNvSpPr/>
          <p:nvPr/>
        </p:nvSpPr>
        <p:spPr>
          <a:xfrm>
            <a:off x="6024881" y="4070653"/>
            <a:ext cx="2755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60" name="矩形 99">
            <a:extLst>
              <a:ext uri="{FF2B5EF4-FFF2-40B4-BE49-F238E27FC236}">
                <a16:creationId xmlns:a16="http://schemas.microsoft.com/office/drawing/2014/main" id="{889EAA78-8354-F44E-FE51-14E92EE35CC3}"/>
              </a:ext>
            </a:extLst>
          </p:cNvPr>
          <p:cNvSpPr/>
          <p:nvPr/>
        </p:nvSpPr>
        <p:spPr>
          <a:xfrm>
            <a:off x="8148321" y="4083353"/>
            <a:ext cx="3009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61" name="文本框 101">
            <a:extLst>
              <a:ext uri="{FF2B5EF4-FFF2-40B4-BE49-F238E27FC236}">
                <a16:creationId xmlns:a16="http://schemas.microsoft.com/office/drawing/2014/main" id="{D71D50D8-57F2-D9DA-8541-BCA61C36E324}"/>
              </a:ext>
            </a:extLst>
          </p:cNvPr>
          <p:cNvSpPr txBox="1"/>
          <p:nvPr/>
        </p:nvSpPr>
        <p:spPr>
          <a:xfrm>
            <a:off x="1756411"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62" name="文本框 102">
            <a:extLst>
              <a:ext uri="{FF2B5EF4-FFF2-40B4-BE49-F238E27FC236}">
                <a16:creationId xmlns:a16="http://schemas.microsoft.com/office/drawing/2014/main" id="{41269E16-2146-41F9-37DF-838CC18BB7C2}"/>
              </a:ext>
            </a:extLst>
          </p:cNvPr>
          <p:cNvSpPr txBox="1"/>
          <p:nvPr/>
        </p:nvSpPr>
        <p:spPr>
          <a:xfrm>
            <a:off x="4180206"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63" name="文本框 103">
            <a:extLst>
              <a:ext uri="{FF2B5EF4-FFF2-40B4-BE49-F238E27FC236}">
                <a16:creationId xmlns:a16="http://schemas.microsoft.com/office/drawing/2014/main" id="{4A64FF6C-244C-D4F4-8301-64EC0C10384E}"/>
              </a:ext>
            </a:extLst>
          </p:cNvPr>
          <p:cNvSpPr txBox="1"/>
          <p:nvPr/>
        </p:nvSpPr>
        <p:spPr>
          <a:xfrm>
            <a:off x="6464300"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64" name="文本框 104">
            <a:extLst>
              <a:ext uri="{FF2B5EF4-FFF2-40B4-BE49-F238E27FC236}">
                <a16:creationId xmlns:a16="http://schemas.microsoft.com/office/drawing/2014/main" id="{6DCD4C81-B067-293A-ABD5-B9D0061F6C1F}"/>
              </a:ext>
            </a:extLst>
          </p:cNvPr>
          <p:cNvSpPr txBox="1"/>
          <p:nvPr/>
        </p:nvSpPr>
        <p:spPr>
          <a:xfrm>
            <a:off x="8821420" y="4531027"/>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grpSp>
        <p:nvGrpSpPr>
          <p:cNvPr id="2465" name="组合 3">
            <a:extLst>
              <a:ext uri="{FF2B5EF4-FFF2-40B4-BE49-F238E27FC236}">
                <a16:creationId xmlns:a16="http://schemas.microsoft.com/office/drawing/2014/main" id="{D6E39953-E556-9A2D-E6DA-32EF360EF47F}"/>
              </a:ext>
            </a:extLst>
          </p:cNvPr>
          <p:cNvGrpSpPr/>
          <p:nvPr/>
        </p:nvGrpSpPr>
        <p:grpSpPr>
          <a:xfrm>
            <a:off x="1181866" y="1393195"/>
            <a:ext cx="2131060" cy="2128520"/>
            <a:chOff x="2364" y="2442"/>
            <a:chExt cx="3356" cy="3874"/>
          </a:xfrm>
        </p:grpSpPr>
        <p:sp>
          <p:nvSpPr>
            <p:cNvPr id="2466" name="椭圆 1">
              <a:extLst>
                <a:ext uri="{FF2B5EF4-FFF2-40B4-BE49-F238E27FC236}">
                  <a16:creationId xmlns:a16="http://schemas.microsoft.com/office/drawing/2014/main" id="{51E20E80-E7E1-4510-086F-81D77E9C710E}"/>
                </a:ext>
              </a:extLst>
            </p:cNvPr>
            <p:cNvSpPr/>
            <p:nvPr/>
          </p:nvSpPr>
          <p:spPr>
            <a:xfrm>
              <a:off x="2568" y="2678"/>
              <a:ext cx="2948" cy="3402"/>
            </a:xfrm>
            <a:prstGeom prst="ellipse">
              <a:avLst/>
            </a:prstGeom>
            <a:solidFill>
              <a:srgbClr val="8D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377"/>
              <a:endParaRPr lang="en-US" altLang="en-US" sz="3200" b="1" dirty="0">
                <a:solidFill>
                  <a:prstClr val="white"/>
                </a:solidFill>
                <a:latin typeface="Times New Roman" panose="02020603050405020304" pitchFamily="18" charset="0"/>
                <a:ea typeface="思源宋体 CN Heavy" panose="02020900000000000000" charset="-122"/>
                <a:cs typeface="Times New Roman" panose="02020603050405020304" pitchFamily="18" charset="0"/>
                <a:sym typeface="Arial"/>
              </a:endParaRPr>
            </a:p>
          </p:txBody>
        </p:sp>
        <p:sp>
          <p:nvSpPr>
            <p:cNvPr id="2467" name="椭圆 2">
              <a:extLst>
                <a:ext uri="{FF2B5EF4-FFF2-40B4-BE49-F238E27FC236}">
                  <a16:creationId xmlns:a16="http://schemas.microsoft.com/office/drawing/2014/main" id="{756BA45C-2FC9-ABAE-EEE8-DAD365761F11}"/>
                </a:ext>
              </a:extLst>
            </p:cNvPr>
            <p:cNvSpPr/>
            <p:nvPr/>
          </p:nvSpPr>
          <p:spPr>
            <a:xfrm>
              <a:off x="2364" y="2442"/>
              <a:ext cx="3357" cy="3875"/>
            </a:xfrm>
            <a:prstGeom prst="ellipse">
              <a:avLst/>
            </a:prstGeom>
            <a:noFill/>
            <a:ln>
              <a:solidFill>
                <a:srgbClr val="8D7545"/>
              </a:solidFill>
            </a:ln>
            <a:extLst>
              <a:ext uri="{909E8E84-426E-40DD-AFC4-6F175D3DCCD1}">
                <a14:hiddenFill xmlns:a14="http://schemas.microsoft.com/office/drawing/2010/main">
                  <a:solidFill>
                    <a:srgbClr val="5F231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200" b="1">
                <a:solidFill>
                  <a:prstClr val="black"/>
                </a:solidFill>
                <a:latin typeface="Times New Roman" panose="02020603050405020304" pitchFamily="18" charset="0"/>
                <a:ea typeface="黑体" panose="02010609060101010101" pitchFamily="49" charset="-122"/>
                <a:cs typeface="Times New Roman" panose="02020603050405020304" pitchFamily="18" charset="0"/>
                <a:sym typeface="Arial"/>
              </a:endParaRPr>
            </a:p>
          </p:txBody>
        </p:sp>
      </p:grpSp>
      <p:grpSp>
        <p:nvGrpSpPr>
          <p:cNvPr id="2468" name="组合 12">
            <a:extLst>
              <a:ext uri="{FF2B5EF4-FFF2-40B4-BE49-F238E27FC236}">
                <a16:creationId xmlns:a16="http://schemas.microsoft.com/office/drawing/2014/main" id="{E63996C1-5DE2-F28D-CCA3-A56656C21FF9}"/>
              </a:ext>
            </a:extLst>
          </p:cNvPr>
          <p:cNvGrpSpPr/>
          <p:nvPr/>
        </p:nvGrpSpPr>
        <p:grpSpPr>
          <a:xfrm>
            <a:off x="4552923" y="992155"/>
            <a:ext cx="3139175" cy="2840440"/>
            <a:chOff x="2364" y="2442"/>
            <a:chExt cx="3357" cy="3875"/>
          </a:xfrm>
        </p:grpSpPr>
        <p:sp>
          <p:nvSpPr>
            <p:cNvPr id="2469" name="椭圆 13">
              <a:extLst>
                <a:ext uri="{FF2B5EF4-FFF2-40B4-BE49-F238E27FC236}">
                  <a16:creationId xmlns:a16="http://schemas.microsoft.com/office/drawing/2014/main" id="{D35E0A83-E419-2118-B2EB-366AAA05AE0B}"/>
                </a:ext>
              </a:extLst>
            </p:cNvPr>
            <p:cNvSpPr/>
            <p:nvPr/>
          </p:nvSpPr>
          <p:spPr>
            <a:xfrm>
              <a:off x="2568" y="2678"/>
              <a:ext cx="2948" cy="3402"/>
            </a:xfrm>
            <a:prstGeom prst="ellipse">
              <a:avLst/>
            </a:prstGeom>
            <a:solidFill>
              <a:srgbClr val="F7E6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black"/>
                </a:solidFill>
                <a:latin typeface="思源宋体 CN Light"/>
                <a:ea typeface="黑体" panose="02010609060101010101" pitchFamily="49" charset="-122"/>
                <a:cs typeface="Arial"/>
                <a:sym typeface="Arial"/>
              </a:endParaRPr>
            </a:p>
          </p:txBody>
        </p:sp>
        <p:sp>
          <p:nvSpPr>
            <p:cNvPr id="2470" name="椭圆 14">
              <a:extLst>
                <a:ext uri="{FF2B5EF4-FFF2-40B4-BE49-F238E27FC236}">
                  <a16:creationId xmlns:a16="http://schemas.microsoft.com/office/drawing/2014/main" id="{5AA2DEDD-1E71-E7AA-CFCD-07453E57B871}"/>
                </a:ext>
              </a:extLst>
            </p:cNvPr>
            <p:cNvSpPr/>
            <p:nvPr/>
          </p:nvSpPr>
          <p:spPr>
            <a:xfrm>
              <a:off x="2364" y="2442"/>
              <a:ext cx="3357" cy="3875"/>
            </a:xfrm>
            <a:prstGeom prst="ellipse">
              <a:avLst/>
            </a:prstGeom>
            <a:noFill/>
            <a:ln>
              <a:solidFill>
                <a:srgbClr val="8D7545"/>
              </a:solidFill>
            </a:ln>
            <a:extLst>
              <a:ext uri="{909E8E84-426E-40DD-AFC4-6F175D3DCCD1}">
                <a14:hiddenFill xmlns:a14="http://schemas.microsoft.com/office/drawing/2010/main">
                  <a:solidFill>
                    <a:srgbClr val="5F231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a:solidFill>
                  <a:prstClr val="black"/>
                </a:solidFill>
                <a:latin typeface="思源宋体 CN Light"/>
                <a:ea typeface="黑体" panose="02010609060101010101" pitchFamily="49" charset="-122"/>
                <a:cs typeface="Arial"/>
                <a:sym typeface="Arial"/>
              </a:endParaRPr>
            </a:p>
          </p:txBody>
        </p:sp>
      </p:grpSp>
      <p:grpSp>
        <p:nvGrpSpPr>
          <p:cNvPr id="2471" name="组合 21">
            <a:extLst>
              <a:ext uri="{FF2B5EF4-FFF2-40B4-BE49-F238E27FC236}">
                <a16:creationId xmlns:a16="http://schemas.microsoft.com/office/drawing/2014/main" id="{CFDAAAFB-69C6-3689-C2DD-192BD11E6692}"/>
              </a:ext>
            </a:extLst>
          </p:cNvPr>
          <p:cNvGrpSpPr/>
          <p:nvPr/>
        </p:nvGrpSpPr>
        <p:grpSpPr>
          <a:xfrm>
            <a:off x="8938649" y="1324197"/>
            <a:ext cx="2131060" cy="2128520"/>
            <a:chOff x="2364" y="2442"/>
            <a:chExt cx="3356" cy="3874"/>
          </a:xfrm>
        </p:grpSpPr>
        <p:sp>
          <p:nvSpPr>
            <p:cNvPr id="2472" name="椭圆 22">
              <a:extLst>
                <a:ext uri="{FF2B5EF4-FFF2-40B4-BE49-F238E27FC236}">
                  <a16:creationId xmlns:a16="http://schemas.microsoft.com/office/drawing/2014/main" id="{D3029CC9-88D4-10BE-CF12-4874CAC22758}"/>
                </a:ext>
              </a:extLst>
            </p:cNvPr>
            <p:cNvSpPr/>
            <p:nvPr/>
          </p:nvSpPr>
          <p:spPr>
            <a:xfrm>
              <a:off x="2568" y="2678"/>
              <a:ext cx="2948" cy="3402"/>
            </a:xfrm>
            <a:prstGeom prst="ellipse">
              <a:avLst/>
            </a:prstGeom>
            <a:solidFill>
              <a:srgbClr val="8D7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914377"/>
              <a:r>
                <a:rPr lang="en-US" altLang="en-US" sz="3000" b="1" dirty="0" err="1">
                  <a:solidFill>
                    <a:prstClr val="white"/>
                  </a:solidFill>
                  <a:latin typeface="Times New Roman" panose="02020603050405020304" pitchFamily="18" charset="0"/>
                  <a:ea typeface="思源宋体 CN Heavy" panose="02020900000000000000" charset="-122"/>
                  <a:cs typeface="Times New Roman" panose="02020603050405020304" pitchFamily="18" charset="0"/>
                  <a:sym typeface="+mn-ea"/>
                </a:rPr>
                <a:t>Tác</a:t>
              </a:r>
              <a:r>
                <a:rPr lang="en-US" altLang="en-US" sz="3000" b="1" dirty="0">
                  <a:solidFill>
                    <a:prstClr val="white"/>
                  </a:solidFill>
                  <a:latin typeface="Times New Roman" panose="02020603050405020304" pitchFamily="18" charset="0"/>
                  <a:ea typeface="思源宋体 CN Heavy" panose="02020900000000000000" charset="-122"/>
                  <a:cs typeface="Times New Roman" panose="02020603050405020304" pitchFamily="18" charset="0"/>
                  <a:sym typeface="+mn-ea"/>
                </a:rPr>
                <a:t> </a:t>
              </a:r>
              <a:r>
                <a:rPr lang="en-US" altLang="en-US" sz="3000" b="1" dirty="0" err="1">
                  <a:solidFill>
                    <a:prstClr val="white"/>
                  </a:solidFill>
                  <a:latin typeface="Times New Roman" panose="02020603050405020304" pitchFamily="18" charset="0"/>
                  <a:ea typeface="思源宋体 CN Heavy" panose="02020900000000000000" charset="-122"/>
                  <a:cs typeface="Times New Roman" panose="02020603050405020304" pitchFamily="18" charset="0"/>
                  <a:sym typeface="+mn-ea"/>
                </a:rPr>
                <a:t>dụng</a:t>
              </a:r>
              <a:endParaRPr lang="en-US" altLang="en-US" sz="3000" b="1" dirty="0">
                <a:solidFill>
                  <a:prstClr val="white"/>
                </a:solidFill>
                <a:latin typeface="Times New Roman" panose="02020603050405020304" pitchFamily="18" charset="0"/>
                <a:ea typeface="思源宋体 CN Heavy" panose="02020900000000000000" charset="-122"/>
                <a:cs typeface="Times New Roman" panose="02020603050405020304" pitchFamily="18" charset="0"/>
                <a:sym typeface="+mn-ea"/>
              </a:endParaRPr>
            </a:p>
          </p:txBody>
        </p:sp>
        <p:sp>
          <p:nvSpPr>
            <p:cNvPr id="2473" name="椭圆 23">
              <a:extLst>
                <a:ext uri="{FF2B5EF4-FFF2-40B4-BE49-F238E27FC236}">
                  <a16:creationId xmlns:a16="http://schemas.microsoft.com/office/drawing/2014/main" id="{4322B3AF-9B12-204C-AFA8-6526F718DCE9}"/>
                </a:ext>
              </a:extLst>
            </p:cNvPr>
            <p:cNvSpPr/>
            <p:nvPr/>
          </p:nvSpPr>
          <p:spPr>
            <a:xfrm>
              <a:off x="2364" y="2442"/>
              <a:ext cx="3357" cy="3875"/>
            </a:xfrm>
            <a:prstGeom prst="ellipse">
              <a:avLst/>
            </a:prstGeom>
            <a:noFill/>
            <a:ln>
              <a:solidFill>
                <a:srgbClr val="8D7545"/>
              </a:solidFill>
            </a:ln>
            <a:extLst>
              <a:ext uri="{909E8E84-426E-40DD-AFC4-6F175D3DCCD1}">
                <a14:hiddenFill xmlns:a14="http://schemas.microsoft.com/office/drawing/2010/main">
                  <a:solidFill>
                    <a:srgbClr val="5F231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zh-CN" altLang="en-US" sz="3000" b="1">
                <a:solidFill>
                  <a:prstClr val="black"/>
                </a:solidFill>
                <a:latin typeface="Times New Roman" panose="02020603050405020304" pitchFamily="18" charset="0"/>
                <a:ea typeface="黑体" panose="02010609060101010101" pitchFamily="49" charset="-122"/>
                <a:cs typeface="Times New Roman" panose="02020603050405020304" pitchFamily="18" charset="0"/>
                <a:sym typeface="Arial"/>
              </a:endParaRPr>
            </a:p>
          </p:txBody>
        </p:sp>
      </p:grpSp>
      <p:sp>
        <p:nvSpPr>
          <p:cNvPr id="2475" name="Google Shape;869;p32">
            <a:extLst>
              <a:ext uri="{FF2B5EF4-FFF2-40B4-BE49-F238E27FC236}">
                <a16:creationId xmlns:a16="http://schemas.microsoft.com/office/drawing/2014/main" id="{5F7F26BD-2491-6047-FF7B-0BFF2433E2B8}"/>
              </a:ext>
            </a:extLst>
          </p:cNvPr>
          <p:cNvSpPr/>
          <p:nvPr/>
        </p:nvSpPr>
        <p:spPr>
          <a:xfrm>
            <a:off x="5978811" y="3865512"/>
            <a:ext cx="365287" cy="381249"/>
          </a:xfrm>
          <a:prstGeom prst="rect">
            <a:avLst/>
          </a:prstGeom>
          <a:solidFill>
            <a:srgbClr val="7B767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cxnSp>
        <p:nvCxnSpPr>
          <p:cNvPr id="2476" name="Google Shape;870;p32">
            <a:extLst>
              <a:ext uri="{FF2B5EF4-FFF2-40B4-BE49-F238E27FC236}">
                <a16:creationId xmlns:a16="http://schemas.microsoft.com/office/drawing/2014/main" id="{B1A0912E-598D-E2DF-5E8E-882B25C81370}"/>
              </a:ext>
            </a:extLst>
          </p:cNvPr>
          <p:cNvCxnSpPr>
            <a:cxnSpLocks/>
            <a:stCxn id="2475" idx="2"/>
            <a:endCxn id="2477" idx="0"/>
          </p:cNvCxnSpPr>
          <p:nvPr/>
        </p:nvCxnSpPr>
        <p:spPr>
          <a:xfrm>
            <a:off x="6161455" y="4246761"/>
            <a:ext cx="2808" cy="789712"/>
          </a:xfrm>
          <a:prstGeom prst="straightConnector1">
            <a:avLst/>
          </a:prstGeom>
          <a:noFill/>
          <a:ln w="19050" cap="flat" cmpd="sng">
            <a:solidFill>
              <a:srgbClr val="211F20"/>
            </a:solidFill>
            <a:prstDash val="lgDash"/>
            <a:round/>
            <a:headEnd type="none" w="med" len="med"/>
            <a:tailEnd type="oval" w="med" len="med"/>
          </a:ln>
        </p:spPr>
      </p:cxnSp>
      <p:sp>
        <p:nvSpPr>
          <p:cNvPr id="2477" name="Google Shape;871;p32">
            <a:extLst>
              <a:ext uri="{FF2B5EF4-FFF2-40B4-BE49-F238E27FC236}">
                <a16:creationId xmlns:a16="http://schemas.microsoft.com/office/drawing/2014/main" id="{C906FB1A-7DFD-59D8-4554-07D7B9EEEF34}"/>
              </a:ext>
            </a:extLst>
          </p:cNvPr>
          <p:cNvSpPr txBox="1"/>
          <p:nvPr/>
        </p:nvSpPr>
        <p:spPr>
          <a:xfrm>
            <a:off x="4180205" y="5036473"/>
            <a:ext cx="3968115" cy="1696896"/>
          </a:xfrm>
          <a:prstGeom prst="rect">
            <a:avLst/>
          </a:prstGeom>
          <a:solidFill>
            <a:schemeClr val="accent3">
              <a:lumMod val="40000"/>
              <a:lumOff val="60000"/>
            </a:schemeClr>
          </a:solidFill>
          <a:ln>
            <a:noFill/>
          </a:ln>
        </p:spPr>
        <p:txBody>
          <a:bodyPr spcFirstLastPara="1" wrap="square" lIns="121900" tIns="60933" rIns="121900" bIns="60933" anchor="ctr" anchorCtr="0">
            <a:noAutofit/>
          </a:bodyPr>
          <a:lstStyle/>
          <a:p>
            <a:pPr algn="ctr" defTabSz="1219170">
              <a:defRPr/>
            </a:pPr>
            <a:r>
              <a:rPr lang="en-US" sz="2800" dirty="0">
                <a:solidFill>
                  <a:schemeClr val="accent6"/>
                </a:solidFill>
                <a:latin typeface="Times New Roman" panose="02020603050405020304" pitchFamily="18" charset="0"/>
                <a:cs typeface="Times New Roman" panose="02020603050405020304" pitchFamily="18" charset="0"/>
              </a:rPr>
              <a:t>“</a:t>
            </a:r>
            <a:r>
              <a:rPr lang="en-US" sz="2800" dirty="0" err="1">
                <a:solidFill>
                  <a:schemeClr val="accent6"/>
                </a:solidFill>
                <a:latin typeface="Times New Roman" panose="02020603050405020304" pitchFamily="18" charset="0"/>
                <a:cs typeface="Times New Roman" panose="02020603050405020304" pitchFamily="18" charset="0"/>
              </a:rPr>
              <a:t>Cách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mạng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tháng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Tám</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thành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công</a:t>
            </a:r>
            <a:r>
              <a:rPr lang="en-US" sz="2800" dirty="0">
                <a:solidFill>
                  <a:schemeClr val="accent6"/>
                </a:solidFill>
                <a:latin typeface="Times New Roman" panose="02020603050405020304" pitchFamily="18" charset="0"/>
                <a:cs typeface="Times New Roman" panose="02020603050405020304" pitchFamily="18" charset="0"/>
              </a:rPr>
              <a:t> … </a:t>
            </a:r>
            <a:r>
              <a:rPr lang="en-US" sz="2800" dirty="0" err="1">
                <a:solidFill>
                  <a:schemeClr val="accent6"/>
                </a:solidFill>
                <a:latin typeface="Times New Roman" panose="02020603050405020304" pitchFamily="18" charset="0"/>
                <a:cs typeface="Times New Roman" panose="02020603050405020304" pitchFamily="18" charset="0"/>
              </a:rPr>
              <a:t>sự</a:t>
            </a:r>
            <a:r>
              <a:rPr lang="en-US" sz="2800" dirty="0">
                <a:solidFill>
                  <a:schemeClr val="accent6"/>
                </a:solidFill>
                <a:latin typeface="Times New Roman" panose="02020603050405020304" pitchFamily="18" charset="0"/>
                <a:cs typeface="Times New Roman" panose="02020603050405020304" pitchFamily="18" charset="0"/>
              </a:rPr>
              <a:t> hi </a:t>
            </a:r>
            <a:r>
              <a:rPr lang="en-US" sz="2800" dirty="0" err="1">
                <a:solidFill>
                  <a:schemeClr val="accent6"/>
                </a:solidFill>
                <a:latin typeface="Times New Roman" panose="02020603050405020304" pitchFamily="18" charset="0"/>
                <a:cs typeface="Times New Roman" panose="02020603050405020304" pitchFamily="18" charset="0"/>
              </a:rPr>
              <a:t>sinh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anh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dũng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vì</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Tổ</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quốc</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của</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những</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người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Việt</a:t>
            </a:r>
            <a:r>
              <a:rPr lang="en-US" sz="2800" dirty="0">
                <a:solidFill>
                  <a:schemeClr val="accent6"/>
                </a:solidFill>
                <a:latin typeface="Times New Roman" panose="02020603050405020304" pitchFamily="18" charset="0"/>
                <a:cs typeface="Times New Roman" panose="02020603050405020304" pitchFamily="18" charset="0"/>
              </a:rPr>
              <a:t> Nam” </a:t>
            </a:r>
            <a:endParaRPr sz="6600" b="1" kern="0" dirty="0">
              <a:solidFill>
                <a:schemeClr val="accent6"/>
              </a:solidFill>
              <a:latin typeface="Times New Roman" panose="02020603050405020304" pitchFamily="18" charset="0"/>
              <a:ea typeface="Epilogue"/>
              <a:cs typeface="Times New Roman" panose="02020603050405020304" pitchFamily="18" charset="0"/>
              <a:sym typeface="Epilogue"/>
            </a:endParaRPr>
          </a:p>
        </p:txBody>
      </p:sp>
      <p:sp>
        <p:nvSpPr>
          <p:cNvPr id="2478" name="TextBox 2477">
            <a:extLst>
              <a:ext uri="{FF2B5EF4-FFF2-40B4-BE49-F238E27FC236}">
                <a16:creationId xmlns:a16="http://schemas.microsoft.com/office/drawing/2014/main" id="{ABFAF5C4-31F2-2777-8323-A495F2CED684}"/>
              </a:ext>
            </a:extLst>
          </p:cNvPr>
          <p:cNvSpPr txBox="1"/>
          <p:nvPr/>
        </p:nvSpPr>
        <p:spPr>
          <a:xfrm>
            <a:off x="356507" y="3575069"/>
            <a:ext cx="3607481" cy="954107"/>
          </a:xfrm>
          <a:prstGeom prst="rect">
            <a:avLst/>
          </a:prstGeom>
          <a:noFill/>
        </p:spPr>
        <p:txBody>
          <a:bodyPr wrap="square">
            <a:spAutoFit/>
          </a:bodyPr>
          <a:lstStyle/>
          <a:p>
            <a:pPr algn="ctr" defTabSz="1219170">
              <a:buClr>
                <a:srgbClr val="000000"/>
              </a:buClr>
            </a:pPr>
            <a:r>
              <a:rPr lang="en-US" sz="2800" dirty="0" err="1">
                <a:solidFill>
                  <a:schemeClr val="accent6"/>
                </a:solidFill>
                <a:latin typeface="Times New Roman" panose="02020603050405020304" pitchFamily="18" charset="0"/>
                <a:cs typeface="Times New Roman" panose="02020603050405020304" pitchFamily="18" charset="0"/>
              </a:rPr>
              <a:t>trình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bày</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thông</a:t>
            </a:r>
            <a:r>
              <a:rPr lang="en-US" sz="2800" dirty="0">
                <a:solidFill>
                  <a:schemeClr val="accent6"/>
                </a:solidFill>
                <a:latin typeface="Times New Roman" panose="02020603050405020304" pitchFamily="18" charset="0"/>
                <a:cs typeface="Times New Roman" panose="02020603050405020304" pitchFamily="18" charset="0"/>
              </a:rPr>
              <a:t> tin </a:t>
            </a:r>
            <a:r>
              <a:rPr lang="en-US" sz="2800" dirty="0" err="1">
                <a:solidFill>
                  <a:schemeClr val="accent6"/>
                </a:solidFill>
                <a:latin typeface="Times New Roman" panose="02020603050405020304" pitchFamily="18" charset="0"/>
                <a:cs typeface="Times New Roman" panose="02020603050405020304" pitchFamily="18" charset="0"/>
              </a:rPr>
              <a:t>theo</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trật</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tự</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thời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gian</a:t>
            </a:r>
            <a:endParaRPr lang="en-SG" sz="8000" kern="0" dirty="0">
              <a:solidFill>
                <a:schemeClr val="accent6"/>
              </a:solidFill>
              <a:latin typeface="Times New Roman" panose="02020603050405020304" pitchFamily="18" charset="0"/>
              <a:cs typeface="Times New Roman" panose="02020603050405020304" pitchFamily="18" charset="0"/>
              <a:sym typeface="Arial"/>
            </a:endParaRPr>
          </a:p>
        </p:txBody>
      </p:sp>
      <p:sp>
        <p:nvSpPr>
          <p:cNvPr id="2479" name="TextBox 2478">
            <a:extLst>
              <a:ext uri="{FF2B5EF4-FFF2-40B4-BE49-F238E27FC236}">
                <a16:creationId xmlns:a16="http://schemas.microsoft.com/office/drawing/2014/main" id="{09D7EE62-D03B-14B6-9827-F70673C5AF61}"/>
              </a:ext>
            </a:extLst>
          </p:cNvPr>
          <p:cNvSpPr txBox="1"/>
          <p:nvPr/>
        </p:nvSpPr>
        <p:spPr>
          <a:xfrm>
            <a:off x="8309719" y="3415254"/>
            <a:ext cx="3706848" cy="3539430"/>
          </a:xfrm>
          <a:prstGeom prst="rect">
            <a:avLst/>
          </a:prstGeom>
          <a:noFill/>
        </p:spPr>
        <p:txBody>
          <a:bodyPr wrap="square">
            <a:spAutoFit/>
          </a:bodyPr>
          <a:lstStyle/>
          <a:p>
            <a:pPr algn="ctr" defTabSz="1219170">
              <a:buClr>
                <a:srgbClr val="000000"/>
              </a:buClr>
            </a:pPr>
            <a:r>
              <a:rPr lang="en-US" sz="2800" dirty="0" err="1">
                <a:solidFill>
                  <a:schemeClr val="accent6"/>
                </a:solidFill>
                <a:latin typeface="Times New Roman" panose="02020603050405020304" pitchFamily="18" charset="0"/>
                <a:cs typeface="Times New Roman" panose="02020603050405020304" pitchFamily="18" charset="0"/>
              </a:rPr>
              <a:t>giúp</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người</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đọc</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có</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thêm</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thông</a:t>
            </a:r>
            <a:r>
              <a:rPr lang="en-US" sz="2800" dirty="0">
                <a:solidFill>
                  <a:schemeClr val="accent6"/>
                </a:solidFill>
                <a:latin typeface="Times New Roman" panose="02020603050405020304" pitchFamily="18" charset="0"/>
                <a:cs typeface="Times New Roman" panose="02020603050405020304" pitchFamily="18" charset="0"/>
              </a:rPr>
              <a:t> tin </a:t>
            </a:r>
            <a:r>
              <a:rPr lang="en-US" sz="2800" dirty="0" err="1">
                <a:solidFill>
                  <a:schemeClr val="accent6"/>
                </a:solidFill>
                <a:latin typeface="Times New Roman" panose="02020603050405020304" pitchFamily="18" charset="0"/>
                <a:cs typeface="Times New Roman" panose="02020603050405020304" pitchFamily="18" charset="0"/>
              </a:rPr>
              <a:t>cụ</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thể</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về</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diễn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biến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các</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sự</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kiện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lịch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sử</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xảy</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ra</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gắn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liền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với</a:t>
            </a:r>
            <a:r>
              <a:rPr lang="en-US" sz="2800" dirty="0">
                <a:solidFill>
                  <a:schemeClr val="accent6"/>
                </a:solidFill>
                <a:latin typeface="Times New Roman" panose="02020603050405020304" pitchFamily="18" charset="0"/>
                <a:cs typeface="Times New Roman" panose="02020603050405020304" pitchFamily="18" charset="0"/>
              </a:rPr>
              <a:t> di </a:t>
            </a:r>
            <a:r>
              <a:rPr lang="en-US" sz="2800" dirty="0" err="1">
                <a:solidFill>
                  <a:schemeClr val="accent6"/>
                </a:solidFill>
                <a:latin typeface="Times New Roman" panose="02020603050405020304" pitchFamily="18" charset="0"/>
                <a:cs typeface="Times New Roman" panose="02020603050405020304" pitchFamily="18" charset="0"/>
              </a:rPr>
              <a:t>tích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Cột</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cờ</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Thủ</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Ngữ</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trên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cơ</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sở</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đó</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hiểu</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rõ</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hơn</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về</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bề</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dày</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lịch</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sử</a:t>
            </a:r>
            <a:r>
              <a:rPr lang="en-US" sz="2800" dirty="0">
                <a:solidFill>
                  <a:schemeClr val="accent6"/>
                </a:solidFill>
                <a:latin typeface="Times New Roman" panose="02020603050405020304" pitchFamily="18" charset="0"/>
                <a:cs typeface="Times New Roman" panose="02020603050405020304" pitchFamily="18" charset="0"/>
              </a:rPr>
              <a:t> </a:t>
            </a:r>
            <a:r>
              <a:rPr lang="en-US" sz="2800" dirty="0" err="1">
                <a:solidFill>
                  <a:schemeClr val="accent6"/>
                </a:solidFill>
                <a:latin typeface="Times New Roman" panose="02020603050405020304" pitchFamily="18" charset="0"/>
                <a:cs typeface="Times New Roman" panose="02020603050405020304" pitchFamily="18" charset="0"/>
              </a:rPr>
              <a:t>của</a:t>
            </a:r>
            <a:r>
              <a:rPr lang="en-US" sz="2800" dirty="0">
                <a:solidFill>
                  <a:schemeClr val="accent6"/>
                </a:solidFill>
                <a:latin typeface="Times New Roman" panose="02020603050405020304" pitchFamily="18" charset="0"/>
                <a:cs typeface="Times New Roman" panose="02020603050405020304" pitchFamily="18" charset="0"/>
              </a:rPr>
              <a:t> di </a:t>
            </a:r>
            <a:r>
              <a:rPr lang="en-US" sz="2800" dirty="0" err="1">
                <a:solidFill>
                  <a:schemeClr val="accent6"/>
                </a:solidFill>
                <a:latin typeface="Times New Roman" panose="02020603050405020304" pitchFamily="18" charset="0"/>
                <a:cs typeface="Times New Roman" panose="02020603050405020304" pitchFamily="18" charset="0"/>
              </a:rPr>
              <a:t>tích</a:t>
            </a:r>
            <a:endParaRPr lang="en-SG" sz="8000" kern="0" dirty="0">
              <a:solidFill>
                <a:schemeClr val="accent6"/>
              </a:solidFill>
              <a:latin typeface="Times New Roman" panose="02020603050405020304" pitchFamily="18" charset="0"/>
              <a:cs typeface="Times New Roman" panose="02020603050405020304" pitchFamily="18" charset="0"/>
              <a:sym typeface="Arial"/>
            </a:endParaRPr>
          </a:p>
        </p:txBody>
      </p:sp>
      <p:sp>
        <p:nvSpPr>
          <p:cNvPr id="2482" name="TextBox 2481">
            <a:extLst>
              <a:ext uri="{FF2B5EF4-FFF2-40B4-BE49-F238E27FC236}">
                <a16:creationId xmlns:a16="http://schemas.microsoft.com/office/drawing/2014/main" id="{94302820-D327-D480-75B8-4AA14F63833D}"/>
              </a:ext>
            </a:extLst>
          </p:cNvPr>
          <p:cNvSpPr txBox="1"/>
          <p:nvPr/>
        </p:nvSpPr>
        <p:spPr>
          <a:xfrm>
            <a:off x="1334099" y="1672625"/>
            <a:ext cx="1919266" cy="1477328"/>
          </a:xfrm>
          <a:prstGeom prst="rect">
            <a:avLst/>
          </a:prstGeom>
          <a:noFill/>
        </p:spPr>
        <p:txBody>
          <a:bodyPr wrap="square">
            <a:spAutoFit/>
          </a:bodyPr>
          <a:lstStyle/>
          <a:p>
            <a:pPr algn="ctr"/>
            <a:r>
              <a:rPr kumimoji="0" lang="en-US" alt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思源宋体 CN Heavy" panose="02020900000000000000" charset="-122"/>
                <a:cs typeface="Times New Roman" panose="02020603050405020304" pitchFamily="18" charset="0"/>
                <a:sym typeface="Arial"/>
              </a:rPr>
              <a:t>Cách</a:t>
            </a:r>
            <a:r>
              <a:rPr kumimoji="0" lang="en-US" altLang="en-US" sz="3000" b="1" i="0" u="none" strike="noStrike" kern="1200" cap="none" spc="0" normalizeH="0" baseline="0" noProof="0" dirty="0">
                <a:ln>
                  <a:noFill/>
                </a:ln>
                <a:solidFill>
                  <a:prstClr val="white"/>
                </a:solidFill>
                <a:effectLst/>
                <a:uLnTx/>
                <a:uFillTx/>
                <a:latin typeface="Times New Roman" panose="02020603050405020304" pitchFamily="18" charset="0"/>
                <a:ea typeface="思源宋体 CN Heavy" panose="02020900000000000000" charset="-122"/>
                <a:cs typeface="Times New Roman" panose="02020603050405020304" pitchFamily="18" charset="0"/>
                <a:sym typeface="Arial"/>
              </a:rPr>
              <a:t> </a:t>
            </a:r>
            <a:r>
              <a:rPr kumimoji="0" lang="en-US" alt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思源宋体 CN Heavy" panose="02020900000000000000" charset="-122"/>
                <a:cs typeface="Times New Roman" panose="02020603050405020304" pitchFamily="18" charset="0"/>
                <a:sym typeface="Arial"/>
              </a:rPr>
              <a:t>trình</a:t>
            </a:r>
            <a:r>
              <a:rPr kumimoji="0" lang="en-US" altLang="en-US" sz="3000" b="1" i="0" u="none" strike="noStrike" kern="1200" cap="none" spc="0" normalizeH="0" baseline="0" noProof="0" dirty="0">
                <a:ln>
                  <a:noFill/>
                </a:ln>
                <a:solidFill>
                  <a:prstClr val="white"/>
                </a:solidFill>
                <a:effectLst/>
                <a:uLnTx/>
                <a:uFillTx/>
                <a:latin typeface="Times New Roman" panose="02020603050405020304" pitchFamily="18" charset="0"/>
                <a:ea typeface="思源宋体 CN Heavy" panose="02020900000000000000" charset="-122"/>
                <a:cs typeface="Times New Roman" panose="02020603050405020304" pitchFamily="18" charset="0"/>
                <a:sym typeface="Arial"/>
              </a:rPr>
              <a:t> </a:t>
            </a:r>
            <a:r>
              <a:rPr kumimoji="0" lang="en-US" alt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思源宋体 CN Heavy" panose="02020900000000000000" charset="-122"/>
                <a:cs typeface="Times New Roman" panose="02020603050405020304" pitchFamily="18" charset="0"/>
                <a:sym typeface="Arial"/>
              </a:rPr>
              <a:t>bày</a:t>
            </a:r>
            <a:r>
              <a:rPr kumimoji="0" lang="en-US" altLang="en-US" sz="3000" b="1" i="0" u="none" strike="noStrike" kern="1200" cap="none" spc="0" normalizeH="0" baseline="0" noProof="0" dirty="0">
                <a:ln>
                  <a:noFill/>
                </a:ln>
                <a:solidFill>
                  <a:prstClr val="white"/>
                </a:solidFill>
                <a:effectLst/>
                <a:uLnTx/>
                <a:uFillTx/>
                <a:latin typeface="Times New Roman" panose="02020603050405020304" pitchFamily="18" charset="0"/>
                <a:ea typeface="思源宋体 CN Heavy" panose="02020900000000000000" charset="-122"/>
                <a:cs typeface="Times New Roman" panose="02020603050405020304" pitchFamily="18" charset="0"/>
                <a:sym typeface="Arial"/>
              </a:rPr>
              <a:t> </a:t>
            </a:r>
            <a:r>
              <a:rPr kumimoji="0" lang="en-US" altLang="en-US" sz="3000" b="1" i="0" u="none" strike="noStrike" kern="1200" cap="none" spc="0" normalizeH="0" baseline="0" noProof="0" dirty="0" err="1">
                <a:ln>
                  <a:noFill/>
                </a:ln>
                <a:solidFill>
                  <a:prstClr val="white"/>
                </a:solidFill>
                <a:effectLst/>
                <a:uLnTx/>
                <a:uFillTx/>
                <a:latin typeface="Times New Roman" panose="02020603050405020304" pitchFamily="18" charset="0"/>
                <a:ea typeface="思源宋体 CN Heavy" panose="02020900000000000000" charset="-122"/>
                <a:cs typeface="Times New Roman" panose="02020603050405020304" pitchFamily="18" charset="0"/>
                <a:sym typeface="Arial"/>
              </a:rPr>
              <a:t>thông</a:t>
            </a:r>
            <a:r>
              <a:rPr kumimoji="0" lang="en-US" altLang="en-US" sz="3000" b="1" i="0" u="none" strike="noStrike" kern="1200" cap="none" spc="0" normalizeH="0" baseline="0" noProof="0" dirty="0">
                <a:ln>
                  <a:noFill/>
                </a:ln>
                <a:solidFill>
                  <a:prstClr val="white"/>
                </a:solidFill>
                <a:effectLst/>
                <a:uLnTx/>
                <a:uFillTx/>
                <a:latin typeface="Times New Roman" panose="02020603050405020304" pitchFamily="18" charset="0"/>
                <a:ea typeface="思源宋体 CN Heavy" panose="02020900000000000000" charset="-122"/>
                <a:cs typeface="Times New Roman" panose="02020603050405020304" pitchFamily="18" charset="0"/>
                <a:sym typeface="Arial"/>
              </a:rPr>
              <a:t> tin</a:t>
            </a:r>
            <a:endParaRPr lang="en-SG" sz="3000" dirty="0"/>
          </a:p>
        </p:txBody>
      </p:sp>
      <p:pic>
        <p:nvPicPr>
          <p:cNvPr id="2484" name="Picture 2483" descr="A tower with a flag on top&#10;&#10;Description automatically generated">
            <a:extLst>
              <a:ext uri="{FF2B5EF4-FFF2-40B4-BE49-F238E27FC236}">
                <a16:creationId xmlns:a16="http://schemas.microsoft.com/office/drawing/2014/main" id="{52902C49-3DC1-53CB-1A26-19663C22E306}"/>
              </a:ext>
            </a:extLst>
          </p:cNvPr>
          <p:cNvPicPr>
            <a:picLocks noChangeAspect="1"/>
          </p:cNvPicPr>
          <p:nvPr/>
        </p:nvPicPr>
        <p:blipFill rotWithShape="1">
          <a:blip r:embed="rId6">
            <a:extLst>
              <a:ext uri="{28A0092B-C50C-407E-A947-70E740481C1C}">
                <a14:useLocalDpi xmlns:a14="http://schemas.microsoft.com/office/drawing/2010/main" val="0"/>
              </a:ext>
            </a:extLst>
          </a:blip>
          <a:srcRect l="1028" r="-1028"/>
          <a:stretch/>
        </p:blipFill>
        <p:spPr>
          <a:xfrm>
            <a:off x="4633019" y="1070047"/>
            <a:ext cx="2960560" cy="2707411"/>
          </a:xfrm>
          <a:prstGeom prst="ellipse">
            <a:avLst/>
          </a:prstGeom>
        </p:spPr>
      </p:pic>
    </p:spTree>
    <p:extLst>
      <p:ext uri="{BB962C8B-B14F-4D97-AF65-F5344CB8AC3E}">
        <p14:creationId xmlns:p14="http://schemas.microsoft.com/office/powerpoint/2010/main" val="147649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68"/>
                                        </p:tgtEl>
                                        <p:attrNameLst>
                                          <p:attrName>style.visibility</p:attrName>
                                        </p:attrNameLst>
                                      </p:cBhvr>
                                      <p:to>
                                        <p:strVal val="visible"/>
                                      </p:to>
                                    </p:set>
                                    <p:animEffect transition="in" filter="fade">
                                      <p:cBhvr>
                                        <p:cTn id="7" dur="1000"/>
                                        <p:tgtEl>
                                          <p:spTgt spid="2468"/>
                                        </p:tgtEl>
                                      </p:cBhvr>
                                    </p:animEffect>
                                    <p:anim calcmode="lin" valueType="num">
                                      <p:cBhvr>
                                        <p:cTn id="8" dur="1000" fill="hold"/>
                                        <p:tgtEl>
                                          <p:spTgt spid="2468"/>
                                        </p:tgtEl>
                                        <p:attrNameLst>
                                          <p:attrName>ppt_x</p:attrName>
                                        </p:attrNameLst>
                                      </p:cBhvr>
                                      <p:tavLst>
                                        <p:tav tm="0">
                                          <p:val>
                                            <p:strVal val="#ppt_x"/>
                                          </p:val>
                                        </p:tav>
                                        <p:tav tm="100000">
                                          <p:val>
                                            <p:strVal val="#ppt_x"/>
                                          </p:val>
                                        </p:tav>
                                      </p:tavLst>
                                    </p:anim>
                                    <p:anim calcmode="lin" valueType="num">
                                      <p:cBhvr>
                                        <p:cTn id="9" dur="1000" fill="hold"/>
                                        <p:tgtEl>
                                          <p:spTgt spid="246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84"/>
                                        </p:tgtEl>
                                        <p:attrNameLst>
                                          <p:attrName>style.visibility</p:attrName>
                                        </p:attrNameLst>
                                      </p:cBhvr>
                                      <p:to>
                                        <p:strVal val="visible"/>
                                      </p:to>
                                    </p:set>
                                    <p:animEffect transition="in" filter="fade">
                                      <p:cBhvr>
                                        <p:cTn id="12" dur="1000"/>
                                        <p:tgtEl>
                                          <p:spTgt spid="2484"/>
                                        </p:tgtEl>
                                      </p:cBhvr>
                                    </p:animEffect>
                                    <p:anim calcmode="lin" valueType="num">
                                      <p:cBhvr>
                                        <p:cTn id="13" dur="1000" fill="hold"/>
                                        <p:tgtEl>
                                          <p:spTgt spid="2484"/>
                                        </p:tgtEl>
                                        <p:attrNameLst>
                                          <p:attrName>ppt_x</p:attrName>
                                        </p:attrNameLst>
                                      </p:cBhvr>
                                      <p:tavLst>
                                        <p:tav tm="0">
                                          <p:val>
                                            <p:strVal val="#ppt_x"/>
                                          </p:val>
                                        </p:tav>
                                        <p:tav tm="100000">
                                          <p:val>
                                            <p:strVal val="#ppt_x"/>
                                          </p:val>
                                        </p:tav>
                                      </p:tavLst>
                                    </p:anim>
                                    <p:anim calcmode="lin" valueType="num">
                                      <p:cBhvr>
                                        <p:cTn id="14" dur="1000" fill="hold"/>
                                        <p:tgtEl>
                                          <p:spTgt spid="248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75"/>
                                        </p:tgtEl>
                                        <p:attrNameLst>
                                          <p:attrName>style.visibility</p:attrName>
                                        </p:attrNameLst>
                                      </p:cBhvr>
                                      <p:to>
                                        <p:strVal val="visible"/>
                                      </p:to>
                                    </p:set>
                                    <p:animEffect transition="in" filter="fade">
                                      <p:cBhvr>
                                        <p:cTn id="17" dur="1000"/>
                                        <p:tgtEl>
                                          <p:spTgt spid="2475"/>
                                        </p:tgtEl>
                                      </p:cBhvr>
                                    </p:animEffect>
                                    <p:anim calcmode="lin" valueType="num">
                                      <p:cBhvr>
                                        <p:cTn id="18" dur="1000" fill="hold"/>
                                        <p:tgtEl>
                                          <p:spTgt spid="2475"/>
                                        </p:tgtEl>
                                        <p:attrNameLst>
                                          <p:attrName>ppt_x</p:attrName>
                                        </p:attrNameLst>
                                      </p:cBhvr>
                                      <p:tavLst>
                                        <p:tav tm="0">
                                          <p:val>
                                            <p:strVal val="#ppt_x"/>
                                          </p:val>
                                        </p:tav>
                                        <p:tav tm="100000">
                                          <p:val>
                                            <p:strVal val="#ppt_x"/>
                                          </p:val>
                                        </p:tav>
                                      </p:tavLst>
                                    </p:anim>
                                    <p:anim calcmode="lin" valueType="num">
                                      <p:cBhvr>
                                        <p:cTn id="19" dur="1000" fill="hold"/>
                                        <p:tgtEl>
                                          <p:spTgt spid="247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76"/>
                                        </p:tgtEl>
                                        <p:attrNameLst>
                                          <p:attrName>style.visibility</p:attrName>
                                        </p:attrNameLst>
                                      </p:cBhvr>
                                      <p:to>
                                        <p:strVal val="visible"/>
                                      </p:to>
                                    </p:set>
                                    <p:animEffect transition="in" filter="fade">
                                      <p:cBhvr>
                                        <p:cTn id="22" dur="1000"/>
                                        <p:tgtEl>
                                          <p:spTgt spid="2476"/>
                                        </p:tgtEl>
                                      </p:cBhvr>
                                    </p:animEffect>
                                    <p:anim calcmode="lin" valueType="num">
                                      <p:cBhvr>
                                        <p:cTn id="23" dur="1000" fill="hold"/>
                                        <p:tgtEl>
                                          <p:spTgt spid="2476"/>
                                        </p:tgtEl>
                                        <p:attrNameLst>
                                          <p:attrName>ppt_x</p:attrName>
                                        </p:attrNameLst>
                                      </p:cBhvr>
                                      <p:tavLst>
                                        <p:tav tm="0">
                                          <p:val>
                                            <p:strVal val="#ppt_x"/>
                                          </p:val>
                                        </p:tav>
                                        <p:tav tm="100000">
                                          <p:val>
                                            <p:strVal val="#ppt_x"/>
                                          </p:val>
                                        </p:tav>
                                      </p:tavLst>
                                    </p:anim>
                                    <p:anim calcmode="lin" valueType="num">
                                      <p:cBhvr>
                                        <p:cTn id="24" dur="1000" fill="hold"/>
                                        <p:tgtEl>
                                          <p:spTgt spid="247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77"/>
                                        </p:tgtEl>
                                        <p:attrNameLst>
                                          <p:attrName>style.visibility</p:attrName>
                                        </p:attrNameLst>
                                      </p:cBhvr>
                                      <p:to>
                                        <p:strVal val="visible"/>
                                      </p:to>
                                    </p:set>
                                    <p:animEffect transition="in" filter="fade">
                                      <p:cBhvr>
                                        <p:cTn id="27" dur="1000"/>
                                        <p:tgtEl>
                                          <p:spTgt spid="2477"/>
                                        </p:tgtEl>
                                      </p:cBhvr>
                                    </p:animEffect>
                                    <p:anim calcmode="lin" valueType="num">
                                      <p:cBhvr>
                                        <p:cTn id="28" dur="1000" fill="hold"/>
                                        <p:tgtEl>
                                          <p:spTgt spid="2477"/>
                                        </p:tgtEl>
                                        <p:attrNameLst>
                                          <p:attrName>ppt_x</p:attrName>
                                        </p:attrNameLst>
                                      </p:cBhvr>
                                      <p:tavLst>
                                        <p:tav tm="0">
                                          <p:val>
                                            <p:strVal val="#ppt_x"/>
                                          </p:val>
                                        </p:tav>
                                        <p:tav tm="100000">
                                          <p:val>
                                            <p:strVal val="#ppt_x"/>
                                          </p:val>
                                        </p:tav>
                                      </p:tavLst>
                                    </p:anim>
                                    <p:anim calcmode="lin" valueType="num">
                                      <p:cBhvr>
                                        <p:cTn id="29" dur="1000" fill="hold"/>
                                        <p:tgtEl>
                                          <p:spTgt spid="247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465"/>
                                        </p:tgtEl>
                                        <p:attrNameLst>
                                          <p:attrName>style.visibility</p:attrName>
                                        </p:attrNameLst>
                                      </p:cBhvr>
                                      <p:to>
                                        <p:strVal val="visible"/>
                                      </p:to>
                                    </p:set>
                                    <p:animEffect transition="in" filter="barn(inVertical)">
                                      <p:cBhvr>
                                        <p:cTn id="34" dur="500"/>
                                        <p:tgtEl>
                                          <p:spTgt spid="246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482"/>
                                        </p:tgtEl>
                                        <p:attrNameLst>
                                          <p:attrName>style.visibility</p:attrName>
                                        </p:attrNameLst>
                                      </p:cBhvr>
                                      <p:to>
                                        <p:strVal val="visible"/>
                                      </p:to>
                                    </p:set>
                                    <p:animEffect transition="in" filter="barn(inVertical)">
                                      <p:cBhvr>
                                        <p:cTn id="37" dur="500"/>
                                        <p:tgtEl>
                                          <p:spTgt spid="248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478"/>
                                        </p:tgtEl>
                                        <p:attrNameLst>
                                          <p:attrName>style.visibility</p:attrName>
                                        </p:attrNameLst>
                                      </p:cBhvr>
                                      <p:to>
                                        <p:strVal val="visible"/>
                                      </p:to>
                                    </p:set>
                                    <p:animEffect transition="in" filter="fade">
                                      <p:cBhvr>
                                        <p:cTn id="42" dur="1000"/>
                                        <p:tgtEl>
                                          <p:spTgt spid="2478"/>
                                        </p:tgtEl>
                                      </p:cBhvr>
                                    </p:animEffect>
                                    <p:anim calcmode="lin" valueType="num">
                                      <p:cBhvr>
                                        <p:cTn id="43" dur="1000" fill="hold"/>
                                        <p:tgtEl>
                                          <p:spTgt spid="2478"/>
                                        </p:tgtEl>
                                        <p:attrNameLst>
                                          <p:attrName>ppt_x</p:attrName>
                                        </p:attrNameLst>
                                      </p:cBhvr>
                                      <p:tavLst>
                                        <p:tav tm="0">
                                          <p:val>
                                            <p:strVal val="#ppt_x"/>
                                          </p:val>
                                        </p:tav>
                                        <p:tav tm="100000">
                                          <p:val>
                                            <p:strVal val="#ppt_x"/>
                                          </p:val>
                                        </p:tav>
                                      </p:tavLst>
                                    </p:anim>
                                    <p:anim calcmode="lin" valueType="num">
                                      <p:cBhvr>
                                        <p:cTn id="44" dur="1000" fill="hold"/>
                                        <p:tgtEl>
                                          <p:spTgt spid="247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471"/>
                                        </p:tgtEl>
                                        <p:attrNameLst>
                                          <p:attrName>style.visibility</p:attrName>
                                        </p:attrNameLst>
                                      </p:cBhvr>
                                      <p:to>
                                        <p:strVal val="visible"/>
                                      </p:to>
                                    </p:set>
                                    <p:animEffect transition="in" filter="fade">
                                      <p:cBhvr>
                                        <p:cTn id="49" dur="1000"/>
                                        <p:tgtEl>
                                          <p:spTgt spid="2471"/>
                                        </p:tgtEl>
                                      </p:cBhvr>
                                    </p:animEffect>
                                    <p:anim calcmode="lin" valueType="num">
                                      <p:cBhvr>
                                        <p:cTn id="50" dur="1000" fill="hold"/>
                                        <p:tgtEl>
                                          <p:spTgt spid="2471"/>
                                        </p:tgtEl>
                                        <p:attrNameLst>
                                          <p:attrName>ppt_x</p:attrName>
                                        </p:attrNameLst>
                                      </p:cBhvr>
                                      <p:tavLst>
                                        <p:tav tm="0">
                                          <p:val>
                                            <p:strVal val="#ppt_x"/>
                                          </p:val>
                                        </p:tav>
                                        <p:tav tm="100000">
                                          <p:val>
                                            <p:strVal val="#ppt_x"/>
                                          </p:val>
                                        </p:tav>
                                      </p:tavLst>
                                    </p:anim>
                                    <p:anim calcmode="lin" valueType="num">
                                      <p:cBhvr>
                                        <p:cTn id="51" dur="1000" fill="hold"/>
                                        <p:tgtEl>
                                          <p:spTgt spid="247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479"/>
                                        </p:tgtEl>
                                        <p:attrNameLst>
                                          <p:attrName>style.visibility</p:attrName>
                                        </p:attrNameLst>
                                      </p:cBhvr>
                                      <p:to>
                                        <p:strVal val="visible"/>
                                      </p:to>
                                    </p:set>
                                    <p:animEffect transition="in" filter="barn(inVertical)">
                                      <p:cBhvr>
                                        <p:cTn id="56" dur="5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5" grpId="0" animBg="1"/>
      <p:bldP spid="2477" grpId="0" animBg="1"/>
      <p:bldP spid="2478" grpId="0"/>
      <p:bldP spid="2479" grpId="0"/>
      <p:bldP spid="24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3</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2436" name="Picture 2435">
            <a:extLst>
              <a:ext uri="{FF2B5EF4-FFF2-40B4-BE49-F238E27FC236}">
                <a16:creationId xmlns:a16="http://schemas.microsoft.com/office/drawing/2014/main" id="{5A0612C1-6E08-663D-8AAC-A392C1D81AD1}"/>
              </a:ext>
            </a:extLst>
          </p:cNvPr>
          <p:cNvPicPr>
            <a:picLocks noChangeAspect="1"/>
          </p:cNvPicPr>
          <p:nvPr/>
        </p:nvPicPr>
        <p:blipFill>
          <a:blip r:embed="rId6"/>
          <a:stretch>
            <a:fillRect/>
          </a:stretch>
        </p:blipFill>
        <p:spPr>
          <a:xfrm>
            <a:off x="638417" y="2733154"/>
            <a:ext cx="3301503" cy="4147908"/>
          </a:xfrm>
          <a:prstGeom prst="rect">
            <a:avLst/>
          </a:prstGeom>
        </p:spPr>
      </p:pic>
      <p:sp>
        <p:nvSpPr>
          <p:cNvPr id="2456" name="矩形 98">
            <a:extLst>
              <a:ext uri="{FF2B5EF4-FFF2-40B4-BE49-F238E27FC236}">
                <a16:creationId xmlns:a16="http://schemas.microsoft.com/office/drawing/2014/main" id="{28F40F8B-C079-7C67-787B-22E3B1710432}"/>
              </a:ext>
            </a:extLst>
          </p:cNvPr>
          <p:cNvSpPr/>
          <p:nvPr/>
        </p:nvSpPr>
        <p:spPr>
          <a:xfrm>
            <a:off x="6024881" y="4407535"/>
            <a:ext cx="2755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57" name="矩形 99">
            <a:extLst>
              <a:ext uri="{FF2B5EF4-FFF2-40B4-BE49-F238E27FC236}">
                <a16:creationId xmlns:a16="http://schemas.microsoft.com/office/drawing/2014/main" id="{4756ADBE-142D-8E36-20EA-A526E17774FF}"/>
              </a:ext>
            </a:extLst>
          </p:cNvPr>
          <p:cNvSpPr/>
          <p:nvPr/>
        </p:nvSpPr>
        <p:spPr>
          <a:xfrm>
            <a:off x="8148321" y="4420235"/>
            <a:ext cx="3009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58" name="文本框 103">
            <a:extLst>
              <a:ext uri="{FF2B5EF4-FFF2-40B4-BE49-F238E27FC236}">
                <a16:creationId xmlns:a16="http://schemas.microsoft.com/office/drawing/2014/main" id="{5ABD96F0-BF6D-2508-2520-355FD28FD887}"/>
              </a:ext>
            </a:extLst>
          </p:cNvPr>
          <p:cNvSpPr txBox="1"/>
          <p:nvPr/>
        </p:nvSpPr>
        <p:spPr>
          <a:xfrm>
            <a:off x="6464300"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59" name="文本框 104">
            <a:extLst>
              <a:ext uri="{FF2B5EF4-FFF2-40B4-BE49-F238E27FC236}">
                <a16:creationId xmlns:a16="http://schemas.microsoft.com/office/drawing/2014/main" id="{BB87627F-2238-C9B2-D2B8-EBB586F732AC}"/>
              </a:ext>
            </a:extLst>
          </p:cNvPr>
          <p:cNvSpPr txBox="1"/>
          <p:nvPr/>
        </p:nvSpPr>
        <p:spPr>
          <a:xfrm>
            <a:off x="8821420"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grpSp>
        <p:nvGrpSpPr>
          <p:cNvPr id="2460" name="组合 39">
            <a:extLst>
              <a:ext uri="{FF2B5EF4-FFF2-40B4-BE49-F238E27FC236}">
                <a16:creationId xmlns:a16="http://schemas.microsoft.com/office/drawing/2014/main" id="{30D4C8A7-14E2-8D31-85A2-9C83F0FB61E8}"/>
              </a:ext>
            </a:extLst>
          </p:cNvPr>
          <p:cNvGrpSpPr/>
          <p:nvPr/>
        </p:nvGrpSpPr>
        <p:grpSpPr>
          <a:xfrm>
            <a:off x="5532358" y="5346253"/>
            <a:ext cx="5672132" cy="1105991"/>
            <a:chOff x="73349" y="1614466"/>
            <a:chExt cx="5749785" cy="1960373"/>
          </a:xfrm>
        </p:grpSpPr>
        <p:grpSp>
          <p:nvGrpSpPr>
            <p:cNvPr id="2461" name="组合 34">
              <a:extLst>
                <a:ext uri="{FF2B5EF4-FFF2-40B4-BE49-F238E27FC236}">
                  <a16:creationId xmlns:a16="http://schemas.microsoft.com/office/drawing/2014/main" id="{9507DAA2-CE1E-2BDF-3709-78C7FB7F1E87}"/>
                </a:ext>
              </a:extLst>
            </p:cNvPr>
            <p:cNvGrpSpPr/>
            <p:nvPr/>
          </p:nvGrpSpPr>
          <p:grpSpPr>
            <a:xfrm>
              <a:off x="73349" y="1614467"/>
              <a:ext cx="5749785" cy="1960372"/>
              <a:chOff x="569774" y="1614467"/>
              <a:chExt cx="4732684" cy="1960372"/>
            </a:xfrm>
          </p:grpSpPr>
          <p:sp>
            <p:nvSpPr>
              <p:cNvPr id="2463" name="圆角矩形 30">
                <a:extLst>
                  <a:ext uri="{FF2B5EF4-FFF2-40B4-BE49-F238E27FC236}">
                    <a16:creationId xmlns:a16="http://schemas.microsoft.com/office/drawing/2014/main" id="{7D1F7803-28DF-DAD7-6A12-FBB7B63722FF}"/>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zh-CN" altLang="en-US" sz="4400" i="0" u="none" strike="noStrike" kern="0" cap="none" spc="0" normalizeH="0" baseline="0" noProof="0">
                  <a:ln>
                    <a:noFill/>
                  </a:ln>
                  <a:solidFill>
                    <a:schemeClr val="accent6"/>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2464" name="圆角矩形 31">
                <a:extLst>
                  <a:ext uri="{FF2B5EF4-FFF2-40B4-BE49-F238E27FC236}">
                    <a16:creationId xmlns:a16="http://schemas.microsoft.com/office/drawing/2014/main" id="{0A89F914-4767-799F-DDB3-CAE19911B36B}"/>
                  </a:ext>
                </a:extLst>
              </p:cNvPr>
              <p:cNvSpPr/>
              <p:nvPr/>
            </p:nvSpPr>
            <p:spPr>
              <a:xfrm>
                <a:off x="694221" y="1820039"/>
                <a:ext cx="4561871" cy="1550312"/>
              </a:xfrm>
              <a:prstGeom prst="roundRect">
                <a:avLst>
                  <a:gd name="adj" fmla="val 10006"/>
                </a:avLst>
              </a:prstGeom>
              <a:solidFill>
                <a:srgbClr val="ED7D31">
                  <a:lumMod val="20000"/>
                  <a:lumOff val="80000"/>
                </a:srgbClr>
              </a:solidFill>
              <a:ln w="25400" cap="rnd" cmpd="sng" algn="ctr">
                <a:noFill/>
                <a:prstDash val="lgDash"/>
                <a:round/>
              </a:ln>
              <a:effectLst/>
            </p:spPr>
            <p:txBody>
              <a:bodyPr rtlCol="0" anchor="ctr"/>
              <a:lstStyle/>
              <a:p>
                <a:pPr marL="0" marR="0" lvl="0" indent="0" algn="ctr" defTabSz="914377" eaLnBrk="1" fontAlgn="auto" latinLnBrk="0" hangingPunct="1">
                  <a:lnSpc>
                    <a:spcPct val="100000"/>
                  </a:lnSpc>
                  <a:spcBef>
                    <a:spcPts val="0"/>
                  </a:spcBef>
                  <a:spcAft>
                    <a:spcPts val="800"/>
                  </a:spcAft>
                  <a:buClrTx/>
                  <a:buSzTx/>
                  <a:buFontTx/>
                  <a:buNone/>
                  <a:tabLst/>
                  <a:defRPr/>
                </a:pPr>
                <a:r>
                  <a:rPr lang="vi-VN" sz="28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Xác định (những) thông tin cơ bản và chi tiết của phần văn bản</a:t>
                </a:r>
                <a:endParaRPr kumimoji="0" lang="en-SG" sz="9600" b="1" i="0" u="none" strike="noStrike" kern="0" cap="none" spc="0" normalizeH="0" baseline="0" noProof="0" dirty="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2462" name="矩形 33">
              <a:extLst>
                <a:ext uri="{FF2B5EF4-FFF2-40B4-BE49-F238E27FC236}">
                  <a16:creationId xmlns:a16="http://schemas.microsoft.com/office/drawing/2014/main" id="{91A6F8E3-6A23-A298-657E-13A49477EE3C}"/>
                </a:ext>
              </a:extLst>
            </p:cNvPr>
            <p:cNvSpPr/>
            <p:nvPr/>
          </p:nvSpPr>
          <p:spPr>
            <a:xfrm>
              <a:off x="627264" y="1614466"/>
              <a:ext cx="4572002" cy="1748327"/>
            </a:xfrm>
            <a:prstGeom prst="rect">
              <a:avLst/>
            </a:prstGeom>
          </p:spPr>
          <p:txBody>
            <a:bodyPr>
              <a:spAutoFit/>
            </a:bodyPr>
            <a:lstStyle/>
            <a:p>
              <a:pPr marL="0" marR="0" lvl="0" indent="0" algn="ctr" defTabSz="685783" eaLnBrk="1" fontAlgn="auto" latinLnBrk="0" hangingPunct="1">
                <a:lnSpc>
                  <a:spcPct val="150000"/>
                </a:lnSpc>
                <a:spcBef>
                  <a:spcPts val="0"/>
                </a:spcBef>
                <a:spcAft>
                  <a:spcPts val="0"/>
                </a:spcAft>
                <a:buClrTx/>
                <a:buSzTx/>
                <a:buFontTx/>
                <a:buNone/>
                <a:tabLst/>
                <a:defRPr/>
              </a:pPr>
              <a:endParaRPr kumimoji="0" sz="4400" i="0" u="none" strike="noStrike" kern="0" cap="none" spc="0" normalizeH="0" baseline="0" noProof="0">
                <a:ln>
                  <a:noFill/>
                </a:ln>
                <a:solidFill>
                  <a:schemeClr val="accent6"/>
                </a:solidFill>
                <a:effectLst/>
                <a:uLnTx/>
                <a:uFillTx/>
                <a:latin typeface="Times New Roman" panose="02020603050405020304" pitchFamily="18" charset="0"/>
                <a:ea typeface="微软雅黑"/>
                <a:cs typeface="Times New Roman" panose="02020603050405020304" pitchFamily="18" charset="0"/>
                <a:sym typeface="Arial"/>
              </a:endParaRPr>
            </a:p>
          </p:txBody>
        </p:sp>
      </p:grpSp>
      <p:grpSp>
        <p:nvGrpSpPr>
          <p:cNvPr id="2465" name="组合 38">
            <a:extLst>
              <a:ext uri="{FF2B5EF4-FFF2-40B4-BE49-F238E27FC236}">
                <a16:creationId xmlns:a16="http://schemas.microsoft.com/office/drawing/2014/main" id="{EF441DDA-9EE2-5638-188B-7C99C3B76915}"/>
              </a:ext>
            </a:extLst>
          </p:cNvPr>
          <p:cNvGrpSpPr/>
          <p:nvPr/>
        </p:nvGrpSpPr>
        <p:grpSpPr>
          <a:xfrm>
            <a:off x="4584521" y="1277075"/>
            <a:ext cx="7129057" cy="3484003"/>
            <a:chOff x="440180" y="3419486"/>
            <a:chExt cx="4946168" cy="2127299"/>
          </a:xfrm>
        </p:grpSpPr>
        <p:grpSp>
          <p:nvGrpSpPr>
            <p:cNvPr id="2466" name="组合 35">
              <a:extLst>
                <a:ext uri="{FF2B5EF4-FFF2-40B4-BE49-F238E27FC236}">
                  <a16:creationId xmlns:a16="http://schemas.microsoft.com/office/drawing/2014/main" id="{BA810BA7-2AB0-0D88-C218-2E0A02B77FDF}"/>
                </a:ext>
              </a:extLst>
            </p:cNvPr>
            <p:cNvGrpSpPr/>
            <p:nvPr/>
          </p:nvGrpSpPr>
          <p:grpSpPr>
            <a:xfrm>
              <a:off x="440180" y="3419486"/>
              <a:ext cx="4946168" cy="2127299"/>
              <a:chOff x="871714" y="1500142"/>
              <a:chExt cx="4071222" cy="1553976"/>
            </a:xfrm>
          </p:grpSpPr>
          <p:sp>
            <p:nvSpPr>
              <p:cNvPr id="2468" name="圆角矩形 36">
                <a:extLst>
                  <a:ext uri="{FF2B5EF4-FFF2-40B4-BE49-F238E27FC236}">
                    <a16:creationId xmlns:a16="http://schemas.microsoft.com/office/drawing/2014/main" id="{E46353F7-E245-12F2-3CA5-D00007F10DB9}"/>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algn="ctr" defTabSz="685783">
                  <a:defRPr/>
                </a:pPr>
                <a:endParaRPr lang="zh-CN" altLang="en-US" sz="1351" kern="0">
                  <a:solidFill>
                    <a:prstClr val="white"/>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69" name="圆角矩形 37">
                <a:extLst>
                  <a:ext uri="{FF2B5EF4-FFF2-40B4-BE49-F238E27FC236}">
                    <a16:creationId xmlns:a16="http://schemas.microsoft.com/office/drawing/2014/main" id="{0B570A6A-54B1-6417-B18C-35D2D2C460B8}"/>
                  </a:ext>
                </a:extLst>
              </p:cNvPr>
              <p:cNvSpPr/>
              <p:nvPr/>
            </p:nvSpPr>
            <p:spPr>
              <a:xfrm>
                <a:off x="988736" y="1569155"/>
                <a:ext cx="3837179" cy="1366976"/>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algn="ctr" defTabSz="685783">
                  <a:lnSpc>
                    <a:spcPct val="150000"/>
                  </a:lnSpc>
                  <a:defRPr/>
                </a:pPr>
                <a:endParaRPr lang="zh-CN" altLang="en-US" sz="1351" kern="0" dirty="0">
                  <a:solidFill>
                    <a:prstClr val="white"/>
                  </a:solidFill>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2467" name="矩形 1">
              <a:extLst>
                <a:ext uri="{FF2B5EF4-FFF2-40B4-BE49-F238E27FC236}">
                  <a16:creationId xmlns:a16="http://schemas.microsoft.com/office/drawing/2014/main" id="{526383FB-62AE-E18E-5A00-016AF5F8C730}"/>
                </a:ext>
              </a:extLst>
            </p:cNvPr>
            <p:cNvSpPr/>
            <p:nvPr/>
          </p:nvSpPr>
          <p:spPr>
            <a:xfrm>
              <a:off x="627264" y="3712591"/>
              <a:ext cx="4463927" cy="251845"/>
            </a:xfrm>
            <a:prstGeom prst="rect">
              <a:avLst/>
            </a:prstGeom>
          </p:spPr>
          <p:txBody>
            <a:bodyPr wrap="square">
              <a:spAutoFit/>
            </a:bodyPr>
            <a:lstStyle/>
            <a:p>
              <a:pPr algn="ctr" defTabSz="685783">
                <a:lnSpc>
                  <a:spcPct val="150000"/>
                </a:lnSpc>
                <a:defRPr/>
              </a:pPr>
              <a:endParaRPr lang="zh-CN" altLang="en-US" sz="1351" kern="0" dirty="0">
                <a:solidFill>
                  <a:prstClr val="white"/>
                </a:solidFill>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2470" name="组合 11">
            <a:extLst>
              <a:ext uri="{FF2B5EF4-FFF2-40B4-BE49-F238E27FC236}">
                <a16:creationId xmlns:a16="http://schemas.microsoft.com/office/drawing/2014/main" id="{2938BFCE-51D7-1D2D-72B2-8E0594808159}"/>
              </a:ext>
            </a:extLst>
          </p:cNvPr>
          <p:cNvGrpSpPr/>
          <p:nvPr/>
        </p:nvGrpSpPr>
        <p:grpSpPr>
          <a:xfrm>
            <a:off x="7126222" y="4852120"/>
            <a:ext cx="2356231" cy="296980"/>
            <a:chOff x="1500706" y="3155738"/>
            <a:chExt cx="2697446" cy="362310"/>
          </a:xfrm>
        </p:grpSpPr>
        <p:sp>
          <p:nvSpPr>
            <p:cNvPr id="2471" name="燕尾形 40">
              <a:extLst>
                <a:ext uri="{FF2B5EF4-FFF2-40B4-BE49-F238E27FC236}">
                  <a16:creationId xmlns:a16="http://schemas.microsoft.com/office/drawing/2014/main" id="{574F514D-9433-1740-60A8-C318F76FC891}"/>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72" name="燕尾形 41">
              <a:extLst>
                <a:ext uri="{FF2B5EF4-FFF2-40B4-BE49-F238E27FC236}">
                  <a16:creationId xmlns:a16="http://schemas.microsoft.com/office/drawing/2014/main" id="{BEB9E0B3-45DD-249A-83BF-2F83267CB223}"/>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dirty="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73" name="燕尾形 42">
              <a:extLst>
                <a:ext uri="{FF2B5EF4-FFF2-40B4-BE49-F238E27FC236}">
                  <a16:creationId xmlns:a16="http://schemas.microsoft.com/office/drawing/2014/main" id="{3C4ADE57-1419-EE5B-416C-92AE42C0539E}"/>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2474" name="TextBox 2473">
            <a:extLst>
              <a:ext uri="{FF2B5EF4-FFF2-40B4-BE49-F238E27FC236}">
                <a16:creationId xmlns:a16="http://schemas.microsoft.com/office/drawing/2014/main" id="{3FD26CD9-9BDA-3D1A-CAC8-AA2CF0D1A086}"/>
              </a:ext>
            </a:extLst>
          </p:cNvPr>
          <p:cNvSpPr txBox="1"/>
          <p:nvPr/>
        </p:nvSpPr>
        <p:spPr>
          <a:xfrm>
            <a:off x="4749500" y="1469446"/>
            <a:ext cx="6759165" cy="3108543"/>
          </a:xfrm>
          <a:prstGeom prst="rect">
            <a:avLst/>
          </a:prstGeom>
          <a:noFill/>
        </p:spPr>
        <p:txBody>
          <a:bodyPr wrap="square">
            <a:spAutoFit/>
          </a:bodyPr>
          <a:lstStyle/>
          <a:p>
            <a:pPr algn="just" defTabSz="914377">
              <a:buClr>
                <a:srgbClr val="000000"/>
              </a:buClr>
            </a:pPr>
            <a:r>
              <a:rPr lang="vi-VN" sz="2800" dirty="0">
                <a:solidFill>
                  <a:schemeClr val="accent6"/>
                </a:solidFill>
                <a:latin typeface="+mj-lt"/>
              </a:rPr>
              <a:t>Xác định (những) thông tin cơ bản và chi tiết của phần văn bản: </a:t>
            </a:r>
            <a:r>
              <a:rPr lang="vi-VN" sz="2800" b="1" dirty="0">
                <a:solidFill>
                  <a:schemeClr val="accent6"/>
                </a:solidFill>
                <a:latin typeface="+mj-lt"/>
              </a:rPr>
              <a:t>“Sau khi chiếm được Nam Kỳ, vào năm 1862, người Pháp tiến hành xây dựng khu thương cảng Sài Gòn… và đến năm 2011 thì được trùng tu với hình dáng kiến trúc như chúng ta đang thấy hiện nay”.</a:t>
            </a:r>
            <a:endParaRPr lang="en-SG" sz="333300" b="1" kern="0" dirty="0">
              <a:solidFill>
                <a:schemeClr val="accent6"/>
              </a:solidFill>
              <a:latin typeface="+mj-lt"/>
              <a:ea typeface="微软雅黑"/>
              <a:cs typeface="Times New Roman" panose="02020603050405020304" pitchFamily="18" charset="0"/>
              <a:sym typeface="Arial"/>
            </a:endParaRPr>
          </a:p>
        </p:txBody>
      </p:sp>
    </p:spTree>
    <p:extLst>
      <p:ext uri="{BB962C8B-B14F-4D97-AF65-F5344CB8AC3E}">
        <p14:creationId xmlns:p14="http://schemas.microsoft.com/office/powerpoint/2010/main" val="393088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36"/>
                                        </p:tgtEl>
                                        <p:attrNameLst>
                                          <p:attrName>style.visibility</p:attrName>
                                        </p:attrNameLst>
                                      </p:cBhvr>
                                      <p:to>
                                        <p:strVal val="visible"/>
                                      </p:to>
                                    </p:set>
                                    <p:anim calcmode="lin" valueType="num">
                                      <p:cBhvr additive="base">
                                        <p:cTn id="7" dur="500" fill="hold"/>
                                        <p:tgtEl>
                                          <p:spTgt spid="2436"/>
                                        </p:tgtEl>
                                        <p:attrNameLst>
                                          <p:attrName>ppt_x</p:attrName>
                                        </p:attrNameLst>
                                      </p:cBhvr>
                                      <p:tavLst>
                                        <p:tav tm="0">
                                          <p:val>
                                            <p:strVal val="#ppt_x"/>
                                          </p:val>
                                        </p:tav>
                                        <p:tav tm="100000">
                                          <p:val>
                                            <p:strVal val="#ppt_x"/>
                                          </p:val>
                                        </p:tav>
                                      </p:tavLst>
                                    </p:anim>
                                    <p:anim calcmode="lin" valueType="num">
                                      <p:cBhvr additive="base">
                                        <p:cTn id="8" dur="500" fill="hold"/>
                                        <p:tgtEl>
                                          <p:spTgt spid="24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65"/>
                                        </p:tgtEl>
                                        <p:attrNameLst>
                                          <p:attrName>style.visibility</p:attrName>
                                        </p:attrNameLst>
                                      </p:cBhvr>
                                      <p:to>
                                        <p:strVal val="visible"/>
                                      </p:to>
                                    </p:set>
                                    <p:animEffect transition="in" filter="randombar(horizontal)">
                                      <p:cBhvr>
                                        <p:cTn id="12" dur="500"/>
                                        <p:tgtEl>
                                          <p:spTgt spid="246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74"/>
                                        </p:tgtEl>
                                        <p:attrNameLst>
                                          <p:attrName>style.visibility</p:attrName>
                                        </p:attrNameLst>
                                      </p:cBhvr>
                                      <p:to>
                                        <p:strVal val="visible"/>
                                      </p:to>
                                    </p:set>
                                    <p:animEffect transition="in" filter="barn(inVertical)">
                                      <p:cBhvr>
                                        <p:cTn id="17" dur="500"/>
                                        <p:tgtEl>
                                          <p:spTgt spid="24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470"/>
                                        </p:tgtEl>
                                        <p:attrNameLst>
                                          <p:attrName>style.visibility</p:attrName>
                                        </p:attrNameLst>
                                      </p:cBhvr>
                                      <p:to>
                                        <p:strVal val="visible"/>
                                      </p:to>
                                    </p:set>
                                    <p:animEffect transition="in" filter="wipe(up)">
                                      <p:cBhvr>
                                        <p:cTn id="22" dur="500"/>
                                        <p:tgtEl>
                                          <p:spTgt spid="247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60"/>
                                        </p:tgtEl>
                                        <p:attrNameLst>
                                          <p:attrName>style.visibility</p:attrName>
                                        </p:attrNameLst>
                                      </p:cBhvr>
                                      <p:to>
                                        <p:strVal val="visible"/>
                                      </p:to>
                                    </p:set>
                                    <p:animEffect transition="in" filter="randombar(horizontal)">
                                      <p:cBhvr>
                                        <p:cTn id="27" dur="500"/>
                                        <p:tgtEl>
                                          <p:spTgt spid="2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3</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56" name="矩形 98">
            <a:extLst>
              <a:ext uri="{FF2B5EF4-FFF2-40B4-BE49-F238E27FC236}">
                <a16:creationId xmlns:a16="http://schemas.microsoft.com/office/drawing/2014/main" id="{28F40F8B-C079-7C67-787B-22E3B1710432}"/>
              </a:ext>
            </a:extLst>
          </p:cNvPr>
          <p:cNvSpPr/>
          <p:nvPr/>
        </p:nvSpPr>
        <p:spPr>
          <a:xfrm>
            <a:off x="6024881" y="4407535"/>
            <a:ext cx="2755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57" name="矩形 99">
            <a:extLst>
              <a:ext uri="{FF2B5EF4-FFF2-40B4-BE49-F238E27FC236}">
                <a16:creationId xmlns:a16="http://schemas.microsoft.com/office/drawing/2014/main" id="{4756ADBE-142D-8E36-20EA-A526E17774FF}"/>
              </a:ext>
            </a:extLst>
          </p:cNvPr>
          <p:cNvSpPr/>
          <p:nvPr/>
        </p:nvSpPr>
        <p:spPr>
          <a:xfrm>
            <a:off x="8148321" y="4420235"/>
            <a:ext cx="3009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58" name="文本框 103">
            <a:extLst>
              <a:ext uri="{FF2B5EF4-FFF2-40B4-BE49-F238E27FC236}">
                <a16:creationId xmlns:a16="http://schemas.microsoft.com/office/drawing/2014/main" id="{5ABD96F0-BF6D-2508-2520-355FD28FD887}"/>
              </a:ext>
            </a:extLst>
          </p:cNvPr>
          <p:cNvSpPr txBox="1"/>
          <p:nvPr/>
        </p:nvSpPr>
        <p:spPr>
          <a:xfrm>
            <a:off x="6464300"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59" name="文本框 104">
            <a:extLst>
              <a:ext uri="{FF2B5EF4-FFF2-40B4-BE49-F238E27FC236}">
                <a16:creationId xmlns:a16="http://schemas.microsoft.com/office/drawing/2014/main" id="{BB87627F-2238-C9B2-D2B8-EBB586F732AC}"/>
              </a:ext>
            </a:extLst>
          </p:cNvPr>
          <p:cNvSpPr txBox="1"/>
          <p:nvPr/>
        </p:nvSpPr>
        <p:spPr>
          <a:xfrm>
            <a:off x="8821420"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grpSp>
        <p:nvGrpSpPr>
          <p:cNvPr id="2460" name="组合 39">
            <a:extLst>
              <a:ext uri="{FF2B5EF4-FFF2-40B4-BE49-F238E27FC236}">
                <a16:creationId xmlns:a16="http://schemas.microsoft.com/office/drawing/2014/main" id="{30D4C8A7-14E2-8D31-85A2-9C83F0FB61E8}"/>
              </a:ext>
            </a:extLst>
          </p:cNvPr>
          <p:cNvGrpSpPr/>
          <p:nvPr/>
        </p:nvGrpSpPr>
        <p:grpSpPr>
          <a:xfrm>
            <a:off x="5532358" y="5346253"/>
            <a:ext cx="5672132" cy="1105991"/>
            <a:chOff x="73349" y="1614466"/>
            <a:chExt cx="5749785" cy="1960373"/>
          </a:xfrm>
        </p:grpSpPr>
        <p:grpSp>
          <p:nvGrpSpPr>
            <p:cNvPr id="2461" name="组合 34">
              <a:extLst>
                <a:ext uri="{FF2B5EF4-FFF2-40B4-BE49-F238E27FC236}">
                  <a16:creationId xmlns:a16="http://schemas.microsoft.com/office/drawing/2014/main" id="{9507DAA2-CE1E-2BDF-3709-78C7FB7F1E87}"/>
                </a:ext>
              </a:extLst>
            </p:cNvPr>
            <p:cNvGrpSpPr/>
            <p:nvPr/>
          </p:nvGrpSpPr>
          <p:grpSpPr>
            <a:xfrm>
              <a:off x="73349" y="1614467"/>
              <a:ext cx="5749785" cy="1960372"/>
              <a:chOff x="569774" y="1614467"/>
              <a:chExt cx="4732684" cy="1960372"/>
            </a:xfrm>
          </p:grpSpPr>
          <p:sp>
            <p:nvSpPr>
              <p:cNvPr id="2463" name="圆角矩形 30">
                <a:extLst>
                  <a:ext uri="{FF2B5EF4-FFF2-40B4-BE49-F238E27FC236}">
                    <a16:creationId xmlns:a16="http://schemas.microsoft.com/office/drawing/2014/main" id="{7D1F7803-28DF-DAD7-6A12-FBB7B63722FF}"/>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zh-CN" altLang="en-US" sz="4400" i="0" u="none" strike="noStrike" kern="0" cap="none" spc="0" normalizeH="0" baseline="0" noProof="0">
                  <a:ln>
                    <a:noFill/>
                  </a:ln>
                  <a:solidFill>
                    <a:schemeClr val="accent6"/>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2464" name="圆角矩形 31">
                <a:extLst>
                  <a:ext uri="{FF2B5EF4-FFF2-40B4-BE49-F238E27FC236}">
                    <a16:creationId xmlns:a16="http://schemas.microsoft.com/office/drawing/2014/main" id="{0A89F914-4767-799F-DDB3-CAE19911B36B}"/>
                  </a:ext>
                </a:extLst>
              </p:cNvPr>
              <p:cNvSpPr/>
              <p:nvPr/>
            </p:nvSpPr>
            <p:spPr>
              <a:xfrm>
                <a:off x="694221" y="1820039"/>
                <a:ext cx="4561871" cy="1550312"/>
              </a:xfrm>
              <a:prstGeom prst="roundRect">
                <a:avLst>
                  <a:gd name="adj" fmla="val 10006"/>
                </a:avLst>
              </a:prstGeom>
              <a:solidFill>
                <a:srgbClr val="ED7D31">
                  <a:lumMod val="20000"/>
                  <a:lumOff val="80000"/>
                </a:srgbClr>
              </a:solidFill>
              <a:ln w="25400" cap="rnd" cmpd="sng" algn="ctr">
                <a:noFill/>
                <a:prstDash val="lgDash"/>
                <a:round/>
              </a:ln>
              <a:effectLst/>
            </p:spPr>
            <p:txBody>
              <a:bodyPr rtlCol="0" anchor="ctr"/>
              <a:lstStyle/>
              <a:p>
                <a:pPr marL="0" marR="0" lvl="0" indent="0" algn="ctr" defTabSz="914377" eaLnBrk="1" fontAlgn="auto" latinLnBrk="0" hangingPunct="1">
                  <a:lnSpc>
                    <a:spcPct val="100000"/>
                  </a:lnSpc>
                  <a:spcBef>
                    <a:spcPts val="0"/>
                  </a:spcBef>
                  <a:spcAft>
                    <a:spcPts val="800"/>
                  </a:spcAft>
                  <a:buClrTx/>
                  <a:buSzTx/>
                  <a:buFontTx/>
                  <a:buNone/>
                  <a:tabLst/>
                  <a:defRPr/>
                </a:pPr>
                <a:r>
                  <a:rPr lang="en-US" sz="3200" b="1" dirty="0" err="1">
                    <a:solidFill>
                      <a:srgbClr val="000000"/>
                    </a:solidFill>
                    <a:effectLst/>
                    <a:latin typeface="Times New Roman" panose="02020603050405020304" pitchFamily="18" charset="0"/>
                    <a:ea typeface="TimesNewRomanPSMT"/>
                  </a:rPr>
                  <a:t>quá</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trình</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hình</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thành</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và</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xây</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dựng</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sửa</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chữa</a:t>
                </a:r>
                <a:r>
                  <a:rPr lang="en-US" sz="3200" b="1" dirty="0">
                    <a:solidFill>
                      <a:srgbClr val="000000"/>
                    </a:solidFill>
                    <a:effectLst/>
                    <a:latin typeface="Times New Roman" panose="02020603050405020304" pitchFamily="18" charset="0"/>
                    <a:ea typeface="TimesNewRomanPSMT"/>
                  </a:rPr>
                  <a:t> </a:t>
                </a:r>
                <a:r>
                  <a:rPr lang="en-US" sz="3200" b="1" dirty="0" err="1">
                    <a:solidFill>
                      <a:srgbClr val="000000"/>
                    </a:solidFill>
                    <a:effectLst/>
                    <a:latin typeface="Times New Roman" panose="02020603050405020304" pitchFamily="18" charset="0"/>
                    <a:ea typeface="TimesNewRomanPSMT"/>
                  </a:rPr>
                  <a:t>của</a:t>
                </a:r>
                <a:r>
                  <a:rPr lang="en-US" sz="3200" b="1" dirty="0">
                    <a:solidFill>
                      <a:srgbClr val="000000"/>
                    </a:solidFill>
                    <a:effectLst/>
                    <a:latin typeface="Times New Roman" panose="02020603050405020304" pitchFamily="18" charset="0"/>
                    <a:ea typeface="TimesNewRomanPSMT"/>
                  </a:rPr>
                  <a:t> di </a:t>
                </a:r>
                <a:r>
                  <a:rPr lang="en-US" sz="3200" b="1" dirty="0" err="1">
                    <a:solidFill>
                      <a:srgbClr val="000000"/>
                    </a:solidFill>
                    <a:effectLst/>
                    <a:latin typeface="Times New Roman" panose="02020603050405020304" pitchFamily="18" charset="0"/>
                    <a:ea typeface="TimesNewRomanPSMT"/>
                  </a:rPr>
                  <a:t>tích</a:t>
                </a:r>
                <a:r>
                  <a:rPr lang="en-US" sz="3200" b="1" dirty="0">
                    <a:solidFill>
                      <a:srgbClr val="000000"/>
                    </a:solidFill>
                    <a:effectLst/>
                    <a:latin typeface="Times New Roman" panose="02020603050405020304" pitchFamily="18" charset="0"/>
                    <a:ea typeface="TimesNewRomanPSMT"/>
                  </a:rPr>
                  <a:t>.</a:t>
                </a:r>
                <a:endParaRPr kumimoji="0" lang="en-SG" sz="19900" b="1" i="0" u="none" strike="noStrike" kern="0" cap="none" spc="0" normalizeH="0" baseline="0" noProof="0" dirty="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2462" name="矩形 33">
              <a:extLst>
                <a:ext uri="{FF2B5EF4-FFF2-40B4-BE49-F238E27FC236}">
                  <a16:creationId xmlns:a16="http://schemas.microsoft.com/office/drawing/2014/main" id="{91A6F8E3-6A23-A298-657E-13A49477EE3C}"/>
                </a:ext>
              </a:extLst>
            </p:cNvPr>
            <p:cNvSpPr/>
            <p:nvPr/>
          </p:nvSpPr>
          <p:spPr>
            <a:xfrm>
              <a:off x="627264" y="1614466"/>
              <a:ext cx="4572002" cy="1748327"/>
            </a:xfrm>
            <a:prstGeom prst="rect">
              <a:avLst/>
            </a:prstGeom>
          </p:spPr>
          <p:txBody>
            <a:bodyPr>
              <a:spAutoFit/>
            </a:bodyPr>
            <a:lstStyle/>
            <a:p>
              <a:pPr marL="0" marR="0" lvl="0" indent="0" algn="ctr" defTabSz="685783" eaLnBrk="1" fontAlgn="auto" latinLnBrk="0" hangingPunct="1">
                <a:lnSpc>
                  <a:spcPct val="150000"/>
                </a:lnSpc>
                <a:spcBef>
                  <a:spcPts val="0"/>
                </a:spcBef>
                <a:spcAft>
                  <a:spcPts val="0"/>
                </a:spcAft>
                <a:buClrTx/>
                <a:buSzTx/>
                <a:buFontTx/>
                <a:buNone/>
                <a:tabLst/>
                <a:defRPr/>
              </a:pPr>
              <a:endParaRPr kumimoji="0" sz="4400" i="0" u="none" strike="noStrike" kern="0" cap="none" spc="0" normalizeH="0" baseline="0" noProof="0">
                <a:ln>
                  <a:noFill/>
                </a:ln>
                <a:solidFill>
                  <a:schemeClr val="accent6"/>
                </a:solidFill>
                <a:effectLst/>
                <a:uLnTx/>
                <a:uFillTx/>
                <a:latin typeface="Times New Roman" panose="02020603050405020304" pitchFamily="18" charset="0"/>
                <a:ea typeface="微软雅黑"/>
                <a:cs typeface="Times New Roman" panose="02020603050405020304" pitchFamily="18" charset="0"/>
                <a:sym typeface="Arial"/>
              </a:endParaRPr>
            </a:p>
          </p:txBody>
        </p:sp>
      </p:grpSp>
      <p:grpSp>
        <p:nvGrpSpPr>
          <p:cNvPr id="2465" name="组合 38">
            <a:extLst>
              <a:ext uri="{FF2B5EF4-FFF2-40B4-BE49-F238E27FC236}">
                <a16:creationId xmlns:a16="http://schemas.microsoft.com/office/drawing/2014/main" id="{EF441DDA-9EE2-5638-188B-7C99C3B76915}"/>
              </a:ext>
            </a:extLst>
          </p:cNvPr>
          <p:cNvGrpSpPr/>
          <p:nvPr/>
        </p:nvGrpSpPr>
        <p:grpSpPr>
          <a:xfrm>
            <a:off x="4584521" y="1277075"/>
            <a:ext cx="7129057" cy="3484003"/>
            <a:chOff x="440180" y="3419486"/>
            <a:chExt cx="4946168" cy="2127299"/>
          </a:xfrm>
        </p:grpSpPr>
        <p:grpSp>
          <p:nvGrpSpPr>
            <p:cNvPr id="2466" name="组合 35">
              <a:extLst>
                <a:ext uri="{FF2B5EF4-FFF2-40B4-BE49-F238E27FC236}">
                  <a16:creationId xmlns:a16="http://schemas.microsoft.com/office/drawing/2014/main" id="{BA810BA7-2AB0-0D88-C218-2E0A02B77FDF}"/>
                </a:ext>
              </a:extLst>
            </p:cNvPr>
            <p:cNvGrpSpPr/>
            <p:nvPr/>
          </p:nvGrpSpPr>
          <p:grpSpPr>
            <a:xfrm>
              <a:off x="440180" y="3419486"/>
              <a:ext cx="4946168" cy="2127299"/>
              <a:chOff x="871714" y="1500142"/>
              <a:chExt cx="4071222" cy="1553976"/>
            </a:xfrm>
          </p:grpSpPr>
          <p:sp>
            <p:nvSpPr>
              <p:cNvPr id="2468" name="圆角矩形 36">
                <a:extLst>
                  <a:ext uri="{FF2B5EF4-FFF2-40B4-BE49-F238E27FC236}">
                    <a16:creationId xmlns:a16="http://schemas.microsoft.com/office/drawing/2014/main" id="{E46353F7-E245-12F2-3CA5-D00007F10DB9}"/>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algn="ctr" defTabSz="685783">
                  <a:defRPr/>
                </a:pPr>
                <a:endParaRPr lang="zh-CN" altLang="en-US" sz="1351" kern="0">
                  <a:solidFill>
                    <a:prstClr val="white"/>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69" name="圆角矩形 37">
                <a:extLst>
                  <a:ext uri="{FF2B5EF4-FFF2-40B4-BE49-F238E27FC236}">
                    <a16:creationId xmlns:a16="http://schemas.microsoft.com/office/drawing/2014/main" id="{0B570A6A-54B1-6417-B18C-35D2D2C460B8}"/>
                  </a:ext>
                </a:extLst>
              </p:cNvPr>
              <p:cNvSpPr/>
              <p:nvPr/>
            </p:nvSpPr>
            <p:spPr>
              <a:xfrm>
                <a:off x="988736" y="1569155"/>
                <a:ext cx="3837179" cy="1366976"/>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algn="ctr" defTabSz="685783">
                  <a:lnSpc>
                    <a:spcPct val="150000"/>
                  </a:lnSpc>
                  <a:defRPr/>
                </a:pPr>
                <a:endParaRPr lang="zh-CN" altLang="en-US" sz="1351" kern="0" dirty="0">
                  <a:solidFill>
                    <a:prstClr val="white"/>
                  </a:solidFill>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2467" name="矩形 1">
              <a:extLst>
                <a:ext uri="{FF2B5EF4-FFF2-40B4-BE49-F238E27FC236}">
                  <a16:creationId xmlns:a16="http://schemas.microsoft.com/office/drawing/2014/main" id="{526383FB-62AE-E18E-5A00-016AF5F8C730}"/>
                </a:ext>
              </a:extLst>
            </p:cNvPr>
            <p:cNvSpPr/>
            <p:nvPr/>
          </p:nvSpPr>
          <p:spPr>
            <a:xfrm>
              <a:off x="627264" y="3712591"/>
              <a:ext cx="4463927" cy="251845"/>
            </a:xfrm>
            <a:prstGeom prst="rect">
              <a:avLst/>
            </a:prstGeom>
          </p:spPr>
          <p:txBody>
            <a:bodyPr wrap="square">
              <a:spAutoFit/>
            </a:bodyPr>
            <a:lstStyle/>
            <a:p>
              <a:pPr algn="ctr" defTabSz="685783">
                <a:lnSpc>
                  <a:spcPct val="150000"/>
                </a:lnSpc>
                <a:defRPr/>
              </a:pPr>
              <a:endParaRPr lang="zh-CN" altLang="en-US" sz="1351" kern="0" dirty="0">
                <a:solidFill>
                  <a:prstClr val="white"/>
                </a:solidFill>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2470" name="组合 11">
            <a:extLst>
              <a:ext uri="{FF2B5EF4-FFF2-40B4-BE49-F238E27FC236}">
                <a16:creationId xmlns:a16="http://schemas.microsoft.com/office/drawing/2014/main" id="{2938BFCE-51D7-1D2D-72B2-8E0594808159}"/>
              </a:ext>
            </a:extLst>
          </p:cNvPr>
          <p:cNvGrpSpPr/>
          <p:nvPr/>
        </p:nvGrpSpPr>
        <p:grpSpPr>
          <a:xfrm>
            <a:off x="7126222" y="4852120"/>
            <a:ext cx="2356231" cy="296980"/>
            <a:chOff x="1500706" y="3155738"/>
            <a:chExt cx="2697446" cy="362310"/>
          </a:xfrm>
        </p:grpSpPr>
        <p:sp>
          <p:nvSpPr>
            <p:cNvPr id="2471" name="燕尾形 40">
              <a:extLst>
                <a:ext uri="{FF2B5EF4-FFF2-40B4-BE49-F238E27FC236}">
                  <a16:creationId xmlns:a16="http://schemas.microsoft.com/office/drawing/2014/main" id="{574F514D-9433-1740-60A8-C318F76FC891}"/>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72" name="燕尾形 41">
              <a:extLst>
                <a:ext uri="{FF2B5EF4-FFF2-40B4-BE49-F238E27FC236}">
                  <a16:creationId xmlns:a16="http://schemas.microsoft.com/office/drawing/2014/main" id="{BEB9E0B3-45DD-249A-83BF-2F83267CB223}"/>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dirty="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73" name="燕尾形 42">
              <a:extLst>
                <a:ext uri="{FF2B5EF4-FFF2-40B4-BE49-F238E27FC236}">
                  <a16:creationId xmlns:a16="http://schemas.microsoft.com/office/drawing/2014/main" id="{3C4ADE57-1419-EE5B-416C-92AE42C0539E}"/>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2474" name="TextBox 2473">
            <a:extLst>
              <a:ext uri="{FF2B5EF4-FFF2-40B4-BE49-F238E27FC236}">
                <a16:creationId xmlns:a16="http://schemas.microsoft.com/office/drawing/2014/main" id="{3FD26CD9-9BDA-3D1A-CAC8-AA2CF0D1A086}"/>
              </a:ext>
            </a:extLst>
          </p:cNvPr>
          <p:cNvSpPr txBox="1"/>
          <p:nvPr/>
        </p:nvSpPr>
        <p:spPr>
          <a:xfrm>
            <a:off x="4749500" y="1469446"/>
            <a:ext cx="6759165" cy="2677656"/>
          </a:xfrm>
          <a:prstGeom prst="rect">
            <a:avLst/>
          </a:prstGeom>
          <a:noFill/>
        </p:spPr>
        <p:txBody>
          <a:bodyPr wrap="square">
            <a:spAutoFit/>
          </a:bodyPr>
          <a:lstStyle/>
          <a:p>
            <a:pPr algn="just" defTabSz="914377">
              <a:buClr>
                <a:srgbClr val="000000"/>
              </a:buClr>
            </a:pPr>
            <a:r>
              <a:rPr lang="en-US" sz="2800" dirty="0">
                <a:solidFill>
                  <a:schemeClr val="accent6"/>
                </a:solidFill>
                <a:latin typeface="Times New Roman" panose="02020603050405020304" pitchFamily="18" charset="0"/>
                <a:cs typeface="Times New Roman" panose="02020603050405020304" pitchFamily="18" charset="0"/>
              </a:rPr>
              <a:t>T</a:t>
            </a:r>
            <a:r>
              <a:rPr lang="vi-VN" sz="2800" dirty="0">
                <a:solidFill>
                  <a:schemeClr val="accent6"/>
                </a:solidFill>
                <a:latin typeface="Times New Roman" panose="02020603050405020304" pitchFamily="18" charset="0"/>
                <a:cs typeface="Times New Roman" panose="02020603050405020304" pitchFamily="18" charset="0"/>
              </a:rPr>
              <a:t>hông tin cơ bản và chi tiết của phần văn bản: </a:t>
            </a:r>
            <a:r>
              <a:rPr lang="vi-VN" sz="2800" b="1" dirty="0">
                <a:solidFill>
                  <a:schemeClr val="accent6"/>
                </a:solidFill>
                <a:latin typeface="Times New Roman" panose="02020603050405020304" pitchFamily="18" charset="0"/>
                <a:cs typeface="Times New Roman" panose="02020603050405020304" pitchFamily="18" charset="0"/>
              </a:rPr>
              <a:t>“Sau khi chiếm được Nam Kỳ, vào năm 1862, người Pháp tiến hành xây dựng khu thương cảng Sài Gòn… và đến năm 2011 thì được trùng tu với hình dáng kiến trúc như chúng ta đang thấy hiện nay”.</a:t>
            </a:r>
            <a:endParaRPr lang="en-SG" sz="333300" b="1" kern="0" dirty="0">
              <a:solidFill>
                <a:schemeClr val="accent6"/>
              </a:solidFill>
              <a:latin typeface="Times New Roman" panose="02020603050405020304" pitchFamily="18" charset="0"/>
              <a:ea typeface="微软雅黑"/>
              <a:cs typeface="Times New Roman" panose="02020603050405020304" pitchFamily="18" charset="0"/>
              <a:sym typeface="Arial"/>
            </a:endParaRPr>
          </a:p>
        </p:txBody>
      </p:sp>
      <p:pic>
        <p:nvPicPr>
          <p:cNvPr id="2437" name="Picture 2436">
            <a:extLst>
              <a:ext uri="{FF2B5EF4-FFF2-40B4-BE49-F238E27FC236}">
                <a16:creationId xmlns:a16="http://schemas.microsoft.com/office/drawing/2014/main" id="{CDE68023-9422-1151-85BC-4622797EADEB}"/>
              </a:ext>
            </a:extLst>
          </p:cNvPr>
          <p:cNvPicPr>
            <a:picLocks noChangeAspect="1"/>
          </p:cNvPicPr>
          <p:nvPr/>
        </p:nvPicPr>
        <p:blipFill>
          <a:blip r:embed="rId6">
            <a:extLst>
              <a:ext uri="{28A0092B-C50C-407E-A947-70E740481C1C}">
                <a14:useLocalDpi xmlns:a14="http://schemas.microsoft.com/office/drawing/2010/main" val="0"/>
              </a:ext>
            </a:extLst>
          </a:blip>
          <a:srcRect l="2940" r="2940"/>
          <a:stretch/>
        </p:blipFill>
        <p:spPr>
          <a:xfrm>
            <a:off x="163257" y="2092763"/>
            <a:ext cx="3318006" cy="4773864"/>
          </a:xfrm>
          <a:prstGeom prst="round2SameRect">
            <a:avLst>
              <a:gd name="adj1" fmla="val 37195"/>
              <a:gd name="adj2" fmla="val 0"/>
            </a:avLst>
          </a:prstGeom>
        </p:spPr>
      </p:pic>
      <p:pic>
        <p:nvPicPr>
          <p:cNvPr id="2438" name="Picture 2437">
            <a:extLst>
              <a:ext uri="{FF2B5EF4-FFF2-40B4-BE49-F238E27FC236}">
                <a16:creationId xmlns:a16="http://schemas.microsoft.com/office/drawing/2014/main" id="{B16BA889-121A-5CFB-5099-BBB38C2CFD75}"/>
              </a:ext>
            </a:extLst>
          </p:cNvPr>
          <p:cNvPicPr>
            <a:picLocks noChangeAspect="1"/>
          </p:cNvPicPr>
          <p:nvPr/>
        </p:nvPicPr>
        <p:blipFill>
          <a:blip r:embed="rId7">
            <a:extLst>
              <a:ext uri="{28A0092B-C50C-407E-A947-70E740481C1C}">
                <a14:useLocalDpi xmlns:a14="http://schemas.microsoft.com/office/drawing/2010/main" val="0"/>
              </a:ext>
            </a:extLst>
          </a:blip>
          <a:srcRect l="31975" r="31975"/>
          <a:stretch/>
        </p:blipFill>
        <p:spPr>
          <a:xfrm>
            <a:off x="2187375" y="3801979"/>
            <a:ext cx="2150931" cy="3094706"/>
          </a:xfrm>
          <a:prstGeom prst="round2SameRect">
            <a:avLst>
              <a:gd name="adj1" fmla="val 37195"/>
              <a:gd name="adj2" fmla="val 0"/>
            </a:avLst>
          </a:prstGeom>
        </p:spPr>
      </p:pic>
    </p:spTree>
    <p:extLst>
      <p:ext uri="{BB962C8B-B14F-4D97-AF65-F5344CB8AC3E}">
        <p14:creationId xmlns:p14="http://schemas.microsoft.com/office/powerpoint/2010/main" val="2642362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465"/>
                                        </p:tgtEl>
                                        <p:attrNameLst>
                                          <p:attrName>style.visibility</p:attrName>
                                        </p:attrNameLst>
                                      </p:cBhvr>
                                      <p:to>
                                        <p:strVal val="visible"/>
                                      </p:to>
                                    </p:set>
                                    <p:animEffect transition="in" filter="randombar(horizontal)">
                                      <p:cBhvr>
                                        <p:cTn id="7" dur="500"/>
                                        <p:tgtEl>
                                          <p:spTgt spid="24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74"/>
                                        </p:tgtEl>
                                        <p:attrNameLst>
                                          <p:attrName>style.visibility</p:attrName>
                                        </p:attrNameLst>
                                      </p:cBhvr>
                                      <p:to>
                                        <p:strVal val="visible"/>
                                      </p:to>
                                    </p:set>
                                    <p:animEffect transition="in" filter="barn(inVertical)">
                                      <p:cBhvr>
                                        <p:cTn id="12" dur="500"/>
                                        <p:tgtEl>
                                          <p:spTgt spid="247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470"/>
                                        </p:tgtEl>
                                        <p:attrNameLst>
                                          <p:attrName>style.visibility</p:attrName>
                                        </p:attrNameLst>
                                      </p:cBhvr>
                                      <p:to>
                                        <p:strVal val="visible"/>
                                      </p:to>
                                    </p:set>
                                    <p:animEffect transition="in" filter="wipe(up)">
                                      <p:cBhvr>
                                        <p:cTn id="17" dur="500"/>
                                        <p:tgtEl>
                                          <p:spTgt spid="247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460"/>
                                        </p:tgtEl>
                                        <p:attrNameLst>
                                          <p:attrName>style.visibility</p:attrName>
                                        </p:attrNameLst>
                                      </p:cBhvr>
                                      <p:to>
                                        <p:strVal val="visible"/>
                                      </p:to>
                                    </p:set>
                                    <p:animEffect transition="in" filter="randombar(horizontal)">
                                      <p:cBhvr>
                                        <p:cTn id="22" dur="500"/>
                                        <p:tgtEl>
                                          <p:spTgt spid="2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3</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581" name="矩形 96">
            <a:extLst>
              <a:ext uri="{FF2B5EF4-FFF2-40B4-BE49-F238E27FC236}">
                <a16:creationId xmlns:a16="http://schemas.microsoft.com/office/drawing/2014/main" id="{9B2C0E90-7228-5E45-B474-64264007DA23}"/>
              </a:ext>
            </a:extLst>
          </p:cNvPr>
          <p:cNvSpPr/>
          <p:nvPr/>
        </p:nvSpPr>
        <p:spPr>
          <a:xfrm>
            <a:off x="1362711" y="4295241"/>
            <a:ext cx="24384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582" name="矩形 97">
            <a:extLst>
              <a:ext uri="{FF2B5EF4-FFF2-40B4-BE49-F238E27FC236}">
                <a16:creationId xmlns:a16="http://schemas.microsoft.com/office/drawing/2014/main" id="{8FEE9E46-1428-DF71-7D3D-1B5B00B83B17}"/>
              </a:ext>
            </a:extLst>
          </p:cNvPr>
          <p:cNvSpPr/>
          <p:nvPr/>
        </p:nvSpPr>
        <p:spPr>
          <a:xfrm>
            <a:off x="3884930" y="4295241"/>
            <a:ext cx="2495551"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583" name="矩形 98">
            <a:extLst>
              <a:ext uri="{FF2B5EF4-FFF2-40B4-BE49-F238E27FC236}">
                <a16:creationId xmlns:a16="http://schemas.microsoft.com/office/drawing/2014/main" id="{C7D18B50-0B7A-9B52-9297-1FD691D1878B}"/>
              </a:ext>
            </a:extLst>
          </p:cNvPr>
          <p:cNvSpPr/>
          <p:nvPr/>
        </p:nvSpPr>
        <p:spPr>
          <a:xfrm>
            <a:off x="6024881" y="4295241"/>
            <a:ext cx="2755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584" name="矩形 99">
            <a:extLst>
              <a:ext uri="{FF2B5EF4-FFF2-40B4-BE49-F238E27FC236}">
                <a16:creationId xmlns:a16="http://schemas.microsoft.com/office/drawing/2014/main" id="{4D908AD0-B9FA-B994-5656-41A2CCE2AEE3}"/>
              </a:ext>
            </a:extLst>
          </p:cNvPr>
          <p:cNvSpPr/>
          <p:nvPr/>
        </p:nvSpPr>
        <p:spPr>
          <a:xfrm>
            <a:off x="8148321" y="4307941"/>
            <a:ext cx="3009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585" name="文本框 101">
            <a:extLst>
              <a:ext uri="{FF2B5EF4-FFF2-40B4-BE49-F238E27FC236}">
                <a16:creationId xmlns:a16="http://schemas.microsoft.com/office/drawing/2014/main" id="{1C1E2B3B-CB7D-3829-2145-10EAED6FBA19}"/>
              </a:ext>
            </a:extLst>
          </p:cNvPr>
          <p:cNvSpPr txBox="1"/>
          <p:nvPr/>
        </p:nvSpPr>
        <p:spPr>
          <a:xfrm>
            <a:off x="1756411" y="4755615"/>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586" name="文本框 102">
            <a:extLst>
              <a:ext uri="{FF2B5EF4-FFF2-40B4-BE49-F238E27FC236}">
                <a16:creationId xmlns:a16="http://schemas.microsoft.com/office/drawing/2014/main" id="{5CB3A9BA-1A8A-1569-607D-18B17C85AE83}"/>
              </a:ext>
            </a:extLst>
          </p:cNvPr>
          <p:cNvSpPr txBox="1"/>
          <p:nvPr/>
        </p:nvSpPr>
        <p:spPr>
          <a:xfrm>
            <a:off x="4180206" y="4755615"/>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587" name="文本框 103">
            <a:extLst>
              <a:ext uri="{FF2B5EF4-FFF2-40B4-BE49-F238E27FC236}">
                <a16:creationId xmlns:a16="http://schemas.microsoft.com/office/drawing/2014/main" id="{33110DC1-5818-385C-B7BD-76815951DEF0}"/>
              </a:ext>
            </a:extLst>
          </p:cNvPr>
          <p:cNvSpPr txBox="1"/>
          <p:nvPr/>
        </p:nvSpPr>
        <p:spPr>
          <a:xfrm>
            <a:off x="6464300" y="4755615"/>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588" name="文本框 104">
            <a:extLst>
              <a:ext uri="{FF2B5EF4-FFF2-40B4-BE49-F238E27FC236}">
                <a16:creationId xmlns:a16="http://schemas.microsoft.com/office/drawing/2014/main" id="{3D98E231-B698-06B5-24EB-5815F7594F2B}"/>
              </a:ext>
            </a:extLst>
          </p:cNvPr>
          <p:cNvSpPr txBox="1"/>
          <p:nvPr/>
        </p:nvSpPr>
        <p:spPr>
          <a:xfrm>
            <a:off x="8821420" y="4755615"/>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grpSp>
        <p:nvGrpSpPr>
          <p:cNvPr id="2589" name="Google Shape;3607;p43">
            <a:extLst>
              <a:ext uri="{FF2B5EF4-FFF2-40B4-BE49-F238E27FC236}">
                <a16:creationId xmlns:a16="http://schemas.microsoft.com/office/drawing/2014/main" id="{B66FB6C0-AD24-1B9E-8079-F6D3AE0571DC}"/>
              </a:ext>
            </a:extLst>
          </p:cNvPr>
          <p:cNvGrpSpPr/>
          <p:nvPr/>
        </p:nvGrpSpPr>
        <p:grpSpPr>
          <a:xfrm>
            <a:off x="14674" y="1448084"/>
            <a:ext cx="3219505" cy="4514965"/>
            <a:chOff x="9933811" y="2171394"/>
            <a:chExt cx="2082599" cy="2952243"/>
          </a:xfrm>
        </p:grpSpPr>
        <p:sp>
          <p:nvSpPr>
            <p:cNvPr id="2590" name="Google Shape;3608;p43">
              <a:extLst>
                <a:ext uri="{FF2B5EF4-FFF2-40B4-BE49-F238E27FC236}">
                  <a16:creationId xmlns:a16="http://schemas.microsoft.com/office/drawing/2014/main" id="{6AA2EFBB-E5DB-1D2F-3C11-04C7B19FBE5F}"/>
                </a:ext>
              </a:extLst>
            </p:cNvPr>
            <p:cNvSpPr/>
            <p:nvPr/>
          </p:nvSpPr>
          <p:spPr>
            <a:xfrm>
              <a:off x="10064953" y="2171394"/>
              <a:ext cx="1951457" cy="1811227"/>
            </a:xfrm>
            <a:custGeom>
              <a:avLst/>
              <a:gdLst/>
              <a:ahLst/>
              <a:cxnLst/>
              <a:rect l="l" t="t" r="r" b="b"/>
              <a:pathLst>
                <a:path w="43519" h="38582" extrusionOk="0">
                  <a:moveTo>
                    <a:pt x="20499" y="1"/>
                  </a:moveTo>
                  <a:cubicBezTo>
                    <a:pt x="10744" y="1"/>
                    <a:pt x="2835" y="4758"/>
                    <a:pt x="1350" y="11994"/>
                  </a:cubicBezTo>
                  <a:cubicBezTo>
                    <a:pt x="0" y="18604"/>
                    <a:pt x="2434" y="22616"/>
                    <a:pt x="4250" y="28375"/>
                  </a:cubicBezTo>
                  <a:cubicBezTo>
                    <a:pt x="6065" y="34134"/>
                    <a:pt x="3041" y="38582"/>
                    <a:pt x="3041" y="38582"/>
                  </a:cubicBezTo>
                  <a:cubicBezTo>
                    <a:pt x="3041" y="38582"/>
                    <a:pt x="14230" y="38582"/>
                    <a:pt x="26185" y="35524"/>
                  </a:cubicBezTo>
                  <a:cubicBezTo>
                    <a:pt x="31915" y="34060"/>
                    <a:pt x="41192" y="30207"/>
                    <a:pt x="42355" y="19506"/>
                  </a:cubicBezTo>
                  <a:cubicBezTo>
                    <a:pt x="43518" y="8800"/>
                    <a:pt x="36267" y="1844"/>
                    <a:pt x="24670" y="284"/>
                  </a:cubicBezTo>
                  <a:cubicBezTo>
                    <a:pt x="23252" y="93"/>
                    <a:pt x="21858" y="1"/>
                    <a:pt x="20499" y="1"/>
                  </a:cubicBezTo>
                  <a:close/>
                </a:path>
              </a:pathLst>
            </a:custGeom>
            <a:solidFill>
              <a:schemeClr val="tx2">
                <a:lumMod val="20000"/>
                <a:lumOff val="8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cs typeface="Arial"/>
                <a:sym typeface="Arial"/>
              </a:endParaRPr>
            </a:p>
          </p:txBody>
        </p:sp>
        <p:sp>
          <p:nvSpPr>
            <p:cNvPr id="2591" name="Google Shape;3609;p43">
              <a:extLst>
                <a:ext uri="{FF2B5EF4-FFF2-40B4-BE49-F238E27FC236}">
                  <a16:creationId xmlns:a16="http://schemas.microsoft.com/office/drawing/2014/main" id="{5E67E602-DC2C-4A64-60DD-2E57EF0C32AB}"/>
                </a:ext>
              </a:extLst>
            </p:cNvPr>
            <p:cNvSpPr/>
            <p:nvPr/>
          </p:nvSpPr>
          <p:spPr>
            <a:xfrm>
              <a:off x="9980489" y="3485306"/>
              <a:ext cx="1606891" cy="515071"/>
            </a:xfrm>
            <a:custGeom>
              <a:avLst/>
              <a:gdLst/>
              <a:ahLst/>
              <a:cxnLst/>
              <a:rect l="l" t="t" r="r" b="b"/>
              <a:pathLst>
                <a:path w="41034" h="13153" extrusionOk="0">
                  <a:moveTo>
                    <a:pt x="7053" y="1"/>
                  </a:moveTo>
                  <a:lnTo>
                    <a:pt x="0" y="1402"/>
                  </a:lnTo>
                  <a:lnTo>
                    <a:pt x="2661" y="4449"/>
                  </a:lnTo>
                  <a:lnTo>
                    <a:pt x="4987" y="7995"/>
                  </a:lnTo>
                  <a:cubicBezTo>
                    <a:pt x="4987" y="7995"/>
                    <a:pt x="7461" y="11774"/>
                    <a:pt x="7558" y="11910"/>
                  </a:cubicBezTo>
                  <a:cubicBezTo>
                    <a:pt x="7648" y="12052"/>
                    <a:pt x="12119" y="13153"/>
                    <a:pt x="12119" y="13153"/>
                  </a:cubicBezTo>
                  <a:lnTo>
                    <a:pt x="12431" y="11836"/>
                  </a:lnTo>
                  <a:lnTo>
                    <a:pt x="14145" y="12143"/>
                  </a:lnTo>
                  <a:lnTo>
                    <a:pt x="15518" y="11910"/>
                  </a:lnTo>
                  <a:lnTo>
                    <a:pt x="41033" y="7445"/>
                  </a:lnTo>
                  <a:lnTo>
                    <a:pt x="34798" y="1402"/>
                  </a:lnTo>
                  <a:cubicBezTo>
                    <a:pt x="34798" y="1402"/>
                    <a:pt x="28761" y="2151"/>
                    <a:pt x="20443" y="6004"/>
                  </a:cubicBezTo>
                  <a:cubicBezTo>
                    <a:pt x="15478" y="8296"/>
                    <a:pt x="13623" y="9340"/>
                    <a:pt x="12817" y="10265"/>
                  </a:cubicBezTo>
                  <a:lnTo>
                    <a:pt x="12732" y="9538"/>
                  </a:lnTo>
                  <a:cubicBezTo>
                    <a:pt x="12715" y="9357"/>
                    <a:pt x="12687" y="9170"/>
                    <a:pt x="12653" y="8988"/>
                  </a:cubicBezTo>
                  <a:cubicBezTo>
                    <a:pt x="11518" y="2980"/>
                    <a:pt x="7053" y="1"/>
                    <a:pt x="7053" y="1"/>
                  </a:cubicBezTo>
                  <a:close/>
                </a:path>
              </a:pathLst>
            </a:custGeom>
            <a:solidFill>
              <a:srgbClr val="D5B48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92" name="Google Shape;3610;p43">
              <a:extLst>
                <a:ext uri="{FF2B5EF4-FFF2-40B4-BE49-F238E27FC236}">
                  <a16:creationId xmlns:a16="http://schemas.microsoft.com/office/drawing/2014/main" id="{0CE13076-3C9D-DC92-2196-43534B3304E8}"/>
                </a:ext>
              </a:extLst>
            </p:cNvPr>
            <p:cNvSpPr/>
            <p:nvPr/>
          </p:nvSpPr>
          <p:spPr>
            <a:xfrm>
              <a:off x="10289298" y="3620836"/>
              <a:ext cx="447990" cy="316452"/>
            </a:xfrm>
            <a:custGeom>
              <a:avLst/>
              <a:gdLst/>
              <a:ahLst/>
              <a:cxnLst/>
              <a:rect l="l" t="t" r="r" b="b"/>
              <a:pathLst>
                <a:path w="11440" h="8081" extrusionOk="0">
                  <a:moveTo>
                    <a:pt x="1045" y="1"/>
                  </a:moveTo>
                  <a:cubicBezTo>
                    <a:pt x="1045" y="1"/>
                    <a:pt x="2469" y="2191"/>
                    <a:pt x="2991" y="3865"/>
                  </a:cubicBezTo>
                  <a:cubicBezTo>
                    <a:pt x="3360" y="5056"/>
                    <a:pt x="3660" y="6134"/>
                    <a:pt x="3808" y="6656"/>
                  </a:cubicBezTo>
                  <a:lnTo>
                    <a:pt x="3740" y="6651"/>
                  </a:lnTo>
                  <a:lnTo>
                    <a:pt x="2389" y="3672"/>
                  </a:lnTo>
                  <a:lnTo>
                    <a:pt x="3490" y="6634"/>
                  </a:lnTo>
                  <a:lnTo>
                    <a:pt x="3394" y="6628"/>
                  </a:lnTo>
                  <a:lnTo>
                    <a:pt x="1" y="1340"/>
                  </a:lnTo>
                  <a:lnTo>
                    <a:pt x="1" y="1340"/>
                  </a:lnTo>
                  <a:lnTo>
                    <a:pt x="2900" y="6622"/>
                  </a:lnTo>
                  <a:cubicBezTo>
                    <a:pt x="2866" y="6622"/>
                    <a:pt x="2832" y="6622"/>
                    <a:pt x="2798" y="6622"/>
                  </a:cubicBezTo>
                  <a:cubicBezTo>
                    <a:pt x="2287" y="6622"/>
                    <a:pt x="1777" y="6662"/>
                    <a:pt x="1272" y="6741"/>
                  </a:cubicBezTo>
                  <a:cubicBezTo>
                    <a:pt x="1272" y="7031"/>
                    <a:pt x="3501" y="8080"/>
                    <a:pt x="3501" y="8080"/>
                  </a:cubicBezTo>
                  <a:lnTo>
                    <a:pt x="6219" y="7893"/>
                  </a:lnTo>
                  <a:lnTo>
                    <a:pt x="6231" y="7899"/>
                  </a:lnTo>
                  <a:lnTo>
                    <a:pt x="8177" y="7865"/>
                  </a:lnTo>
                  <a:lnTo>
                    <a:pt x="8387" y="7746"/>
                  </a:lnTo>
                  <a:lnTo>
                    <a:pt x="8398" y="7746"/>
                  </a:lnTo>
                  <a:lnTo>
                    <a:pt x="9975" y="6821"/>
                  </a:lnTo>
                  <a:lnTo>
                    <a:pt x="6923" y="7286"/>
                  </a:lnTo>
                  <a:lnTo>
                    <a:pt x="6719" y="7229"/>
                  </a:lnTo>
                  <a:lnTo>
                    <a:pt x="11144" y="4744"/>
                  </a:lnTo>
                  <a:lnTo>
                    <a:pt x="6179" y="7087"/>
                  </a:lnTo>
                  <a:lnTo>
                    <a:pt x="6094" y="7065"/>
                  </a:lnTo>
                  <a:lnTo>
                    <a:pt x="11439" y="3865"/>
                  </a:lnTo>
                  <a:lnTo>
                    <a:pt x="5606" y="6951"/>
                  </a:lnTo>
                  <a:cubicBezTo>
                    <a:pt x="5385" y="6900"/>
                    <a:pt x="5158" y="6855"/>
                    <a:pt x="4926" y="6809"/>
                  </a:cubicBezTo>
                  <a:cubicBezTo>
                    <a:pt x="4699" y="6764"/>
                    <a:pt x="4460" y="6724"/>
                    <a:pt x="4228" y="6696"/>
                  </a:cubicBezTo>
                  <a:cubicBezTo>
                    <a:pt x="4120" y="6089"/>
                    <a:pt x="3814" y="4631"/>
                    <a:pt x="3263" y="3428"/>
                  </a:cubicBezTo>
                  <a:cubicBezTo>
                    <a:pt x="2554" y="1862"/>
                    <a:pt x="1045" y="1"/>
                    <a:pt x="1045" y="1"/>
                  </a:cubicBez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93" name="Google Shape;3611;p43">
              <a:extLst>
                <a:ext uri="{FF2B5EF4-FFF2-40B4-BE49-F238E27FC236}">
                  <a16:creationId xmlns:a16="http://schemas.microsoft.com/office/drawing/2014/main" id="{CF77D285-DB17-1F50-0D3F-054EC345F96D}"/>
                </a:ext>
              </a:extLst>
            </p:cNvPr>
            <p:cNvSpPr/>
            <p:nvPr/>
          </p:nvSpPr>
          <p:spPr>
            <a:xfrm>
              <a:off x="10044475" y="3519962"/>
              <a:ext cx="169093" cy="174262"/>
            </a:xfrm>
            <a:custGeom>
              <a:avLst/>
              <a:gdLst/>
              <a:ahLst/>
              <a:cxnLst/>
              <a:rect l="l" t="t" r="r" b="b"/>
              <a:pathLst>
                <a:path w="4318" h="4450" extrusionOk="0">
                  <a:moveTo>
                    <a:pt x="970" y="1"/>
                  </a:moveTo>
                  <a:lnTo>
                    <a:pt x="0" y="194"/>
                  </a:lnTo>
                  <a:lnTo>
                    <a:pt x="4318" y="4449"/>
                  </a:lnTo>
                  <a:lnTo>
                    <a:pt x="777" y="438"/>
                  </a:lnTo>
                  <a:lnTo>
                    <a:pt x="2406" y="1800"/>
                  </a:lnTo>
                  <a:lnTo>
                    <a:pt x="970" y="1"/>
                  </a:ln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94" name="Google Shape;3612;p43">
              <a:extLst>
                <a:ext uri="{FF2B5EF4-FFF2-40B4-BE49-F238E27FC236}">
                  <a16:creationId xmlns:a16="http://schemas.microsoft.com/office/drawing/2014/main" id="{420464EE-E843-2255-096B-CB81F3D07299}"/>
                </a:ext>
              </a:extLst>
            </p:cNvPr>
            <p:cNvSpPr/>
            <p:nvPr/>
          </p:nvSpPr>
          <p:spPr>
            <a:xfrm>
              <a:off x="10149539" y="3544201"/>
              <a:ext cx="167801" cy="252660"/>
            </a:xfrm>
            <a:custGeom>
              <a:avLst/>
              <a:gdLst/>
              <a:ahLst/>
              <a:cxnLst/>
              <a:rect l="l" t="t" r="r" b="b"/>
              <a:pathLst>
                <a:path w="4285" h="6452" extrusionOk="0">
                  <a:moveTo>
                    <a:pt x="1" y="0"/>
                  </a:moveTo>
                  <a:lnTo>
                    <a:pt x="4285" y="6452"/>
                  </a:lnTo>
                  <a:lnTo>
                    <a:pt x="2140" y="2264"/>
                  </a:lnTo>
                  <a:lnTo>
                    <a:pt x="1" y="0"/>
                  </a:ln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95" name="Google Shape;3613;p43">
              <a:extLst>
                <a:ext uri="{FF2B5EF4-FFF2-40B4-BE49-F238E27FC236}">
                  <a16:creationId xmlns:a16="http://schemas.microsoft.com/office/drawing/2014/main" id="{9E807E51-EFF7-CB42-8442-BB9CBAB86D64}"/>
                </a:ext>
              </a:extLst>
            </p:cNvPr>
            <p:cNvSpPr/>
            <p:nvPr/>
          </p:nvSpPr>
          <p:spPr>
            <a:xfrm>
              <a:off x="10189755" y="3495331"/>
              <a:ext cx="134710" cy="175124"/>
            </a:xfrm>
            <a:custGeom>
              <a:avLst/>
              <a:gdLst/>
              <a:ahLst/>
              <a:cxnLst/>
              <a:rect l="l" t="t" r="r" b="b"/>
              <a:pathLst>
                <a:path w="3440" h="4472" extrusionOk="0">
                  <a:moveTo>
                    <a:pt x="438" y="0"/>
                  </a:moveTo>
                  <a:lnTo>
                    <a:pt x="1" y="85"/>
                  </a:lnTo>
                  <a:lnTo>
                    <a:pt x="3439" y="4471"/>
                  </a:lnTo>
                  <a:lnTo>
                    <a:pt x="438" y="0"/>
                  </a:ln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96" name="Google Shape;3614;p43">
              <a:extLst>
                <a:ext uri="{FF2B5EF4-FFF2-40B4-BE49-F238E27FC236}">
                  <a16:creationId xmlns:a16="http://schemas.microsoft.com/office/drawing/2014/main" id="{AE467FCC-96FF-BD52-FC67-AE80C9D6D66A}"/>
                </a:ext>
              </a:extLst>
            </p:cNvPr>
            <p:cNvSpPr/>
            <p:nvPr/>
          </p:nvSpPr>
          <p:spPr>
            <a:xfrm>
              <a:off x="10952067" y="3709962"/>
              <a:ext cx="586382" cy="112898"/>
            </a:xfrm>
            <a:custGeom>
              <a:avLst/>
              <a:gdLst/>
              <a:ahLst/>
              <a:cxnLst/>
              <a:rect l="l" t="t" r="r" b="b"/>
              <a:pathLst>
                <a:path w="14974" h="2883" extrusionOk="0">
                  <a:moveTo>
                    <a:pt x="14463" y="0"/>
                  </a:moveTo>
                  <a:lnTo>
                    <a:pt x="1" y="2882"/>
                  </a:lnTo>
                  <a:lnTo>
                    <a:pt x="1" y="2882"/>
                  </a:lnTo>
                  <a:lnTo>
                    <a:pt x="14974" y="494"/>
                  </a:lnTo>
                  <a:lnTo>
                    <a:pt x="14463" y="0"/>
                  </a:ln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97" name="Google Shape;3615;p43">
              <a:extLst>
                <a:ext uri="{FF2B5EF4-FFF2-40B4-BE49-F238E27FC236}">
                  <a16:creationId xmlns:a16="http://schemas.microsoft.com/office/drawing/2014/main" id="{1C4F9605-152F-5FD8-ADE1-084FDDBF8ED6}"/>
                </a:ext>
              </a:extLst>
            </p:cNvPr>
            <p:cNvSpPr/>
            <p:nvPr/>
          </p:nvSpPr>
          <p:spPr>
            <a:xfrm>
              <a:off x="10690327" y="3749043"/>
              <a:ext cx="499956" cy="113799"/>
            </a:xfrm>
            <a:custGeom>
              <a:avLst/>
              <a:gdLst/>
              <a:ahLst/>
              <a:cxnLst/>
              <a:rect l="l" t="t" r="r" b="b"/>
              <a:pathLst>
                <a:path w="12767" h="2906" extrusionOk="0">
                  <a:moveTo>
                    <a:pt x="12767" y="1"/>
                  </a:moveTo>
                  <a:lnTo>
                    <a:pt x="5374" y="1221"/>
                  </a:lnTo>
                  <a:lnTo>
                    <a:pt x="1" y="2906"/>
                  </a:lnTo>
                  <a:lnTo>
                    <a:pt x="1" y="2906"/>
                  </a:lnTo>
                  <a:lnTo>
                    <a:pt x="12767" y="1"/>
                  </a:ln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98" name="Google Shape;3616;p43">
              <a:extLst>
                <a:ext uri="{FF2B5EF4-FFF2-40B4-BE49-F238E27FC236}">
                  <a16:creationId xmlns:a16="http://schemas.microsoft.com/office/drawing/2014/main" id="{209842CF-BB68-2D62-B891-8953FF16E3AA}"/>
                </a:ext>
              </a:extLst>
            </p:cNvPr>
            <p:cNvSpPr/>
            <p:nvPr/>
          </p:nvSpPr>
          <p:spPr>
            <a:xfrm>
              <a:off x="10783879" y="3689051"/>
              <a:ext cx="421087" cy="107807"/>
            </a:xfrm>
            <a:custGeom>
              <a:avLst/>
              <a:gdLst/>
              <a:ahLst/>
              <a:cxnLst/>
              <a:rect l="l" t="t" r="r" b="b"/>
              <a:pathLst>
                <a:path w="10753" h="2753" extrusionOk="0">
                  <a:moveTo>
                    <a:pt x="10752" y="1"/>
                  </a:moveTo>
                  <a:cubicBezTo>
                    <a:pt x="10752" y="1"/>
                    <a:pt x="3240" y="1011"/>
                    <a:pt x="1" y="2753"/>
                  </a:cubicBezTo>
                  <a:lnTo>
                    <a:pt x="10752" y="1"/>
                  </a:ln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599" name="Google Shape;3617;p43">
              <a:extLst>
                <a:ext uri="{FF2B5EF4-FFF2-40B4-BE49-F238E27FC236}">
                  <a16:creationId xmlns:a16="http://schemas.microsoft.com/office/drawing/2014/main" id="{9019B4B6-B975-4EA2-A5EB-8F46BF5C64E9}"/>
                </a:ext>
              </a:extLst>
            </p:cNvPr>
            <p:cNvSpPr/>
            <p:nvPr/>
          </p:nvSpPr>
          <p:spPr>
            <a:xfrm>
              <a:off x="11190273" y="3660857"/>
              <a:ext cx="294209" cy="66689"/>
            </a:xfrm>
            <a:custGeom>
              <a:avLst/>
              <a:gdLst/>
              <a:ahLst/>
              <a:cxnLst/>
              <a:rect l="l" t="t" r="r" b="b"/>
              <a:pathLst>
                <a:path w="7513" h="1703" extrusionOk="0">
                  <a:moveTo>
                    <a:pt x="7087" y="0"/>
                  </a:moveTo>
                  <a:lnTo>
                    <a:pt x="0" y="1702"/>
                  </a:lnTo>
                  <a:lnTo>
                    <a:pt x="7512" y="409"/>
                  </a:lnTo>
                  <a:lnTo>
                    <a:pt x="7087" y="0"/>
                  </a:ln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0" name="Google Shape;3618;p43">
              <a:extLst>
                <a:ext uri="{FF2B5EF4-FFF2-40B4-BE49-F238E27FC236}">
                  <a16:creationId xmlns:a16="http://schemas.microsoft.com/office/drawing/2014/main" id="{FE2B3A38-31D9-48CD-1E4F-F30FBB7B3DDB}"/>
                </a:ext>
              </a:extLst>
            </p:cNvPr>
            <p:cNvSpPr/>
            <p:nvPr/>
          </p:nvSpPr>
          <p:spPr>
            <a:xfrm>
              <a:off x="10898967" y="3606621"/>
              <a:ext cx="461736" cy="120926"/>
            </a:xfrm>
            <a:custGeom>
              <a:avLst/>
              <a:gdLst/>
              <a:ahLst/>
              <a:cxnLst/>
              <a:rect l="l" t="t" r="r" b="b"/>
              <a:pathLst>
                <a:path w="11791" h="3088" extrusionOk="0">
                  <a:moveTo>
                    <a:pt x="11791" y="1"/>
                  </a:moveTo>
                  <a:cubicBezTo>
                    <a:pt x="11790" y="1"/>
                    <a:pt x="7910" y="557"/>
                    <a:pt x="6741" y="744"/>
                  </a:cubicBezTo>
                  <a:cubicBezTo>
                    <a:pt x="5567" y="937"/>
                    <a:pt x="1" y="3087"/>
                    <a:pt x="1" y="3087"/>
                  </a:cubicBezTo>
                  <a:lnTo>
                    <a:pt x="11791" y="1"/>
                  </a:lnTo>
                  <a:close/>
                </a:path>
              </a:pathLst>
            </a:custGeom>
            <a:solidFill>
              <a:srgbClr val="EBCFA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1" name="Google Shape;3619;p43">
              <a:extLst>
                <a:ext uri="{FF2B5EF4-FFF2-40B4-BE49-F238E27FC236}">
                  <a16:creationId xmlns:a16="http://schemas.microsoft.com/office/drawing/2014/main" id="{E8C62845-4328-FB4B-5CC4-8C430B45CC4C}"/>
                </a:ext>
              </a:extLst>
            </p:cNvPr>
            <p:cNvSpPr/>
            <p:nvPr/>
          </p:nvSpPr>
          <p:spPr>
            <a:xfrm>
              <a:off x="9933811" y="3512874"/>
              <a:ext cx="756571" cy="1522893"/>
            </a:xfrm>
            <a:custGeom>
              <a:avLst/>
              <a:gdLst/>
              <a:ahLst/>
              <a:cxnLst/>
              <a:rect l="l" t="t" r="r" b="b"/>
              <a:pathLst>
                <a:path w="19320" h="38889" extrusionOk="0">
                  <a:moveTo>
                    <a:pt x="977" y="0"/>
                  </a:moveTo>
                  <a:lnTo>
                    <a:pt x="1" y="392"/>
                  </a:lnTo>
                  <a:lnTo>
                    <a:pt x="9090" y="29759"/>
                  </a:lnTo>
                  <a:cubicBezTo>
                    <a:pt x="9232" y="30202"/>
                    <a:pt x="9487" y="30593"/>
                    <a:pt x="9845" y="30894"/>
                  </a:cubicBezTo>
                  <a:lnTo>
                    <a:pt x="19320" y="38889"/>
                  </a:lnTo>
                  <a:lnTo>
                    <a:pt x="11581" y="12494"/>
                  </a:lnTo>
                  <a:lnTo>
                    <a:pt x="10917" y="8937"/>
                  </a:lnTo>
                  <a:lnTo>
                    <a:pt x="977" y="0"/>
                  </a:lnTo>
                  <a:close/>
                </a:path>
              </a:pathLst>
            </a:custGeom>
            <a:solidFill>
              <a:srgbClr val="886F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2" name="Google Shape;3620;p43">
              <a:extLst>
                <a:ext uri="{FF2B5EF4-FFF2-40B4-BE49-F238E27FC236}">
                  <a16:creationId xmlns:a16="http://schemas.microsoft.com/office/drawing/2014/main" id="{D854743C-3383-D3B7-C557-BA387752B9F5}"/>
                </a:ext>
              </a:extLst>
            </p:cNvPr>
            <p:cNvSpPr/>
            <p:nvPr/>
          </p:nvSpPr>
          <p:spPr>
            <a:xfrm>
              <a:off x="9933811" y="3513109"/>
              <a:ext cx="431308" cy="381497"/>
            </a:xfrm>
            <a:custGeom>
              <a:avLst/>
              <a:gdLst/>
              <a:ahLst/>
              <a:cxnLst/>
              <a:rect l="l" t="t" r="r" b="b"/>
              <a:pathLst>
                <a:path w="11014" h="9742" extrusionOk="0">
                  <a:moveTo>
                    <a:pt x="977" y="0"/>
                  </a:moveTo>
                  <a:lnTo>
                    <a:pt x="1" y="392"/>
                  </a:lnTo>
                  <a:lnTo>
                    <a:pt x="10543" y="9742"/>
                  </a:lnTo>
                  <a:lnTo>
                    <a:pt x="11013" y="9458"/>
                  </a:lnTo>
                  <a:lnTo>
                    <a:pt x="10917" y="8931"/>
                  </a:lnTo>
                  <a:lnTo>
                    <a:pt x="977" y="0"/>
                  </a:lnTo>
                  <a:close/>
                </a:path>
              </a:pathLst>
            </a:custGeom>
            <a:solidFill>
              <a:srgbClr val="886F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3" name="Google Shape;3621;p43">
              <a:extLst>
                <a:ext uri="{FF2B5EF4-FFF2-40B4-BE49-F238E27FC236}">
                  <a16:creationId xmlns:a16="http://schemas.microsoft.com/office/drawing/2014/main" id="{90A552A9-0A78-2109-5D1D-31C977D3E8F8}"/>
                </a:ext>
              </a:extLst>
            </p:cNvPr>
            <p:cNvSpPr/>
            <p:nvPr/>
          </p:nvSpPr>
          <p:spPr>
            <a:xfrm>
              <a:off x="10312206" y="3862800"/>
              <a:ext cx="119125" cy="239346"/>
            </a:xfrm>
            <a:custGeom>
              <a:avLst/>
              <a:gdLst/>
              <a:ahLst/>
              <a:cxnLst/>
              <a:rect l="l" t="t" r="r" b="b"/>
              <a:pathLst>
                <a:path w="3042" h="6112" extrusionOk="0">
                  <a:moveTo>
                    <a:pt x="1254" y="1"/>
                  </a:moveTo>
                  <a:lnTo>
                    <a:pt x="0" y="994"/>
                  </a:lnTo>
                  <a:lnTo>
                    <a:pt x="3041" y="6111"/>
                  </a:lnTo>
                  <a:lnTo>
                    <a:pt x="1254" y="1"/>
                  </a:lnTo>
                  <a:close/>
                </a:path>
              </a:pathLst>
            </a:custGeom>
            <a:solidFill>
              <a:srgbClr val="2C505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4" name="Google Shape;3622;p43">
              <a:extLst>
                <a:ext uri="{FF2B5EF4-FFF2-40B4-BE49-F238E27FC236}">
                  <a16:creationId xmlns:a16="http://schemas.microsoft.com/office/drawing/2014/main" id="{88F28F45-1157-643D-78DA-09FF8B2AEC32}"/>
                </a:ext>
              </a:extLst>
            </p:cNvPr>
            <p:cNvSpPr/>
            <p:nvPr/>
          </p:nvSpPr>
          <p:spPr>
            <a:xfrm>
              <a:off x="10312206" y="3749043"/>
              <a:ext cx="1631523" cy="1374594"/>
            </a:xfrm>
            <a:custGeom>
              <a:avLst/>
              <a:gdLst/>
              <a:ahLst/>
              <a:cxnLst/>
              <a:rect l="l" t="t" r="r" b="b"/>
              <a:pathLst>
                <a:path w="41663" h="35102" extrusionOk="0">
                  <a:moveTo>
                    <a:pt x="32913" y="0"/>
                  </a:moveTo>
                  <a:cubicBezTo>
                    <a:pt x="32836" y="0"/>
                    <a:pt x="32759" y="6"/>
                    <a:pt x="32681" y="18"/>
                  </a:cubicBezTo>
                  <a:lnTo>
                    <a:pt x="8040" y="3751"/>
                  </a:lnTo>
                  <a:lnTo>
                    <a:pt x="7677" y="4369"/>
                  </a:lnTo>
                  <a:cubicBezTo>
                    <a:pt x="7356" y="4381"/>
                    <a:pt x="7030" y="4387"/>
                    <a:pt x="6700" y="4387"/>
                  </a:cubicBezTo>
                  <a:cubicBezTo>
                    <a:pt x="4504" y="4387"/>
                    <a:pt x="2161" y="4115"/>
                    <a:pt x="573" y="3445"/>
                  </a:cubicBezTo>
                  <a:lnTo>
                    <a:pt x="0" y="3899"/>
                  </a:lnTo>
                  <a:lnTo>
                    <a:pt x="8488" y="32319"/>
                  </a:lnTo>
                  <a:cubicBezTo>
                    <a:pt x="8698" y="33028"/>
                    <a:pt x="9265" y="33578"/>
                    <a:pt x="9980" y="33771"/>
                  </a:cubicBezTo>
                  <a:cubicBezTo>
                    <a:pt x="11762" y="34249"/>
                    <a:pt x="15071" y="35102"/>
                    <a:pt x="15885" y="35102"/>
                  </a:cubicBezTo>
                  <a:cubicBezTo>
                    <a:pt x="15932" y="35102"/>
                    <a:pt x="15971" y="35099"/>
                    <a:pt x="16000" y="35093"/>
                  </a:cubicBezTo>
                  <a:cubicBezTo>
                    <a:pt x="16744" y="34940"/>
                    <a:pt x="17487" y="34270"/>
                    <a:pt x="17487" y="34270"/>
                  </a:cubicBezTo>
                  <a:lnTo>
                    <a:pt x="40880" y="32188"/>
                  </a:lnTo>
                  <a:cubicBezTo>
                    <a:pt x="41339" y="32148"/>
                    <a:pt x="41663" y="31706"/>
                    <a:pt x="41555" y="31252"/>
                  </a:cubicBezTo>
                  <a:lnTo>
                    <a:pt x="34423" y="1192"/>
                  </a:lnTo>
                  <a:cubicBezTo>
                    <a:pt x="34254" y="485"/>
                    <a:pt x="33623" y="0"/>
                    <a:pt x="32913" y="0"/>
                  </a:cubicBezTo>
                  <a:close/>
                </a:path>
              </a:pathLst>
            </a:custGeom>
            <a:solidFill>
              <a:srgbClr val="A588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5" name="Google Shape;3623;p43">
              <a:extLst>
                <a:ext uri="{FF2B5EF4-FFF2-40B4-BE49-F238E27FC236}">
                  <a16:creationId xmlns:a16="http://schemas.microsoft.com/office/drawing/2014/main" id="{828F8445-706C-2056-3897-77F9B62181FE}"/>
                </a:ext>
              </a:extLst>
            </p:cNvPr>
            <p:cNvSpPr/>
            <p:nvPr/>
          </p:nvSpPr>
          <p:spPr>
            <a:xfrm>
              <a:off x="10576570" y="3973895"/>
              <a:ext cx="349542" cy="1110969"/>
            </a:xfrm>
            <a:custGeom>
              <a:avLst/>
              <a:gdLst/>
              <a:ahLst/>
              <a:cxnLst/>
              <a:rect l="l" t="t" r="r" b="b"/>
              <a:pathLst>
                <a:path w="8926" h="28370" extrusionOk="0">
                  <a:moveTo>
                    <a:pt x="1" y="1"/>
                  </a:moveTo>
                  <a:lnTo>
                    <a:pt x="2583" y="10650"/>
                  </a:lnTo>
                  <a:cubicBezTo>
                    <a:pt x="2963" y="12211"/>
                    <a:pt x="3434" y="13748"/>
                    <a:pt x="4001" y="15257"/>
                  </a:cubicBezTo>
                  <a:lnTo>
                    <a:pt x="8926" y="28369"/>
                  </a:lnTo>
                  <a:lnTo>
                    <a:pt x="1" y="1"/>
                  </a:ln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6" name="Google Shape;3624;p43">
              <a:extLst>
                <a:ext uri="{FF2B5EF4-FFF2-40B4-BE49-F238E27FC236}">
                  <a16:creationId xmlns:a16="http://schemas.microsoft.com/office/drawing/2014/main" id="{6F9C56B5-9F2D-CEC3-D388-E98E7FCD74E8}"/>
                </a:ext>
              </a:extLst>
            </p:cNvPr>
            <p:cNvSpPr/>
            <p:nvPr/>
          </p:nvSpPr>
          <p:spPr>
            <a:xfrm>
              <a:off x="10649014" y="3785265"/>
              <a:ext cx="965451" cy="143561"/>
            </a:xfrm>
            <a:custGeom>
              <a:avLst/>
              <a:gdLst/>
              <a:ahLst/>
              <a:cxnLst/>
              <a:rect l="l" t="t" r="r" b="b"/>
              <a:pathLst>
                <a:path w="24654" h="3666" extrusionOk="0">
                  <a:moveTo>
                    <a:pt x="24653" y="0"/>
                  </a:moveTo>
                  <a:lnTo>
                    <a:pt x="1" y="3666"/>
                  </a:lnTo>
                  <a:lnTo>
                    <a:pt x="12086" y="2559"/>
                  </a:lnTo>
                  <a:cubicBezTo>
                    <a:pt x="12545" y="2514"/>
                    <a:pt x="12999" y="2446"/>
                    <a:pt x="13453" y="2349"/>
                  </a:cubicBezTo>
                  <a:lnTo>
                    <a:pt x="24653" y="0"/>
                  </a:ln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7" name="Google Shape;3625;p43">
              <a:extLst>
                <a:ext uri="{FF2B5EF4-FFF2-40B4-BE49-F238E27FC236}">
                  <a16:creationId xmlns:a16="http://schemas.microsoft.com/office/drawing/2014/main" id="{E11F26BB-FF29-8301-6277-2C2B6F3E6676}"/>
                </a:ext>
              </a:extLst>
            </p:cNvPr>
            <p:cNvSpPr/>
            <p:nvPr/>
          </p:nvSpPr>
          <p:spPr>
            <a:xfrm>
              <a:off x="10659235" y="4000131"/>
              <a:ext cx="274237" cy="885212"/>
            </a:xfrm>
            <a:custGeom>
              <a:avLst/>
              <a:gdLst/>
              <a:ahLst/>
              <a:cxnLst/>
              <a:rect l="l" t="t" r="r" b="b"/>
              <a:pathLst>
                <a:path w="7003" h="22605" extrusionOk="0">
                  <a:moveTo>
                    <a:pt x="1" y="0"/>
                  </a:moveTo>
                  <a:lnTo>
                    <a:pt x="7002" y="22604"/>
                  </a:lnTo>
                  <a:cubicBezTo>
                    <a:pt x="7002" y="22604"/>
                    <a:pt x="2338" y="3342"/>
                    <a:pt x="1" y="0"/>
                  </a:cubicBez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8" name="Google Shape;3626;p43">
              <a:extLst>
                <a:ext uri="{FF2B5EF4-FFF2-40B4-BE49-F238E27FC236}">
                  <a16:creationId xmlns:a16="http://schemas.microsoft.com/office/drawing/2014/main" id="{1E9741AA-99D9-50B2-574B-81D2037D2036}"/>
                </a:ext>
              </a:extLst>
            </p:cNvPr>
            <p:cNvSpPr/>
            <p:nvPr/>
          </p:nvSpPr>
          <p:spPr>
            <a:xfrm>
              <a:off x="9966274" y="3557085"/>
              <a:ext cx="344647" cy="305761"/>
            </a:xfrm>
            <a:custGeom>
              <a:avLst/>
              <a:gdLst/>
              <a:ahLst/>
              <a:cxnLst/>
              <a:rect l="l" t="t" r="r" b="b"/>
              <a:pathLst>
                <a:path w="8801" h="7808" extrusionOk="0">
                  <a:moveTo>
                    <a:pt x="0" y="0"/>
                  </a:moveTo>
                  <a:lnTo>
                    <a:pt x="4091" y="4488"/>
                  </a:lnTo>
                  <a:lnTo>
                    <a:pt x="8800" y="7808"/>
                  </a:lnTo>
                  <a:lnTo>
                    <a:pt x="0" y="0"/>
                  </a:ln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09" name="Google Shape;3627;p43">
              <a:extLst>
                <a:ext uri="{FF2B5EF4-FFF2-40B4-BE49-F238E27FC236}">
                  <a16:creationId xmlns:a16="http://schemas.microsoft.com/office/drawing/2014/main" id="{CAD4320A-29D3-5188-9B47-278FB8247D0F}"/>
                </a:ext>
              </a:extLst>
            </p:cNvPr>
            <p:cNvSpPr/>
            <p:nvPr/>
          </p:nvSpPr>
          <p:spPr>
            <a:xfrm>
              <a:off x="10750985" y="3894363"/>
              <a:ext cx="1052347" cy="924333"/>
            </a:xfrm>
            <a:custGeom>
              <a:avLst/>
              <a:gdLst/>
              <a:ahLst/>
              <a:cxnLst/>
              <a:rect l="l" t="t" r="r" b="b"/>
              <a:pathLst>
                <a:path w="26873" h="23604" extrusionOk="0">
                  <a:moveTo>
                    <a:pt x="21403" y="914"/>
                  </a:moveTo>
                  <a:lnTo>
                    <a:pt x="21408" y="919"/>
                  </a:lnTo>
                  <a:lnTo>
                    <a:pt x="25856" y="20528"/>
                  </a:lnTo>
                  <a:lnTo>
                    <a:pt x="6526" y="22695"/>
                  </a:lnTo>
                  <a:lnTo>
                    <a:pt x="1062" y="3405"/>
                  </a:lnTo>
                  <a:lnTo>
                    <a:pt x="21403" y="914"/>
                  </a:lnTo>
                  <a:close/>
                  <a:moveTo>
                    <a:pt x="22044" y="0"/>
                  </a:moveTo>
                  <a:lnTo>
                    <a:pt x="1" y="2701"/>
                  </a:lnTo>
                  <a:lnTo>
                    <a:pt x="5919" y="23603"/>
                  </a:lnTo>
                  <a:lnTo>
                    <a:pt x="26872" y="21254"/>
                  </a:lnTo>
                  <a:lnTo>
                    <a:pt x="22049" y="6"/>
                  </a:lnTo>
                  <a:lnTo>
                    <a:pt x="22044" y="0"/>
                  </a:lnTo>
                  <a:close/>
                </a:path>
              </a:pathLst>
            </a:custGeom>
            <a:solidFill>
              <a:srgbClr val="FCF2E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10" name="Google Shape;3628;p43">
              <a:extLst>
                <a:ext uri="{FF2B5EF4-FFF2-40B4-BE49-F238E27FC236}">
                  <a16:creationId xmlns:a16="http://schemas.microsoft.com/office/drawing/2014/main" id="{67929560-733D-CD11-A640-E67BB0891B2C}"/>
                </a:ext>
              </a:extLst>
            </p:cNvPr>
            <p:cNvSpPr/>
            <p:nvPr/>
          </p:nvSpPr>
          <p:spPr>
            <a:xfrm>
              <a:off x="10312206" y="3749004"/>
              <a:ext cx="1341152" cy="1374085"/>
            </a:xfrm>
            <a:custGeom>
              <a:avLst/>
              <a:gdLst/>
              <a:ahLst/>
              <a:cxnLst/>
              <a:rect l="l" t="t" r="r" b="b"/>
              <a:pathLst>
                <a:path w="34248" h="35089" extrusionOk="0">
                  <a:moveTo>
                    <a:pt x="32915" y="1"/>
                  </a:moveTo>
                  <a:cubicBezTo>
                    <a:pt x="32838" y="1"/>
                    <a:pt x="32759" y="7"/>
                    <a:pt x="32681" y="19"/>
                  </a:cubicBezTo>
                  <a:lnTo>
                    <a:pt x="8040" y="3752"/>
                  </a:lnTo>
                  <a:lnTo>
                    <a:pt x="8034" y="3763"/>
                  </a:lnTo>
                  <a:lnTo>
                    <a:pt x="8017" y="3803"/>
                  </a:lnTo>
                  <a:cubicBezTo>
                    <a:pt x="8017" y="3803"/>
                    <a:pt x="8017" y="3809"/>
                    <a:pt x="8017" y="3814"/>
                  </a:cubicBezTo>
                  <a:lnTo>
                    <a:pt x="7995" y="3865"/>
                  </a:lnTo>
                  <a:lnTo>
                    <a:pt x="7989" y="3877"/>
                  </a:lnTo>
                  <a:cubicBezTo>
                    <a:pt x="7977" y="3900"/>
                    <a:pt x="7966" y="3922"/>
                    <a:pt x="7955" y="3951"/>
                  </a:cubicBezTo>
                  <a:lnTo>
                    <a:pt x="7949" y="3962"/>
                  </a:lnTo>
                  <a:cubicBezTo>
                    <a:pt x="7932" y="3990"/>
                    <a:pt x="7915" y="4019"/>
                    <a:pt x="7898" y="4053"/>
                  </a:cubicBezTo>
                  <a:lnTo>
                    <a:pt x="7887" y="4064"/>
                  </a:lnTo>
                  <a:cubicBezTo>
                    <a:pt x="7864" y="4109"/>
                    <a:pt x="7836" y="4155"/>
                    <a:pt x="7807" y="4200"/>
                  </a:cubicBezTo>
                  <a:cubicBezTo>
                    <a:pt x="7796" y="4217"/>
                    <a:pt x="7785" y="4229"/>
                    <a:pt x="7779" y="4240"/>
                  </a:cubicBezTo>
                  <a:cubicBezTo>
                    <a:pt x="7751" y="4280"/>
                    <a:pt x="7717" y="4325"/>
                    <a:pt x="7682" y="4365"/>
                  </a:cubicBezTo>
                  <a:cubicBezTo>
                    <a:pt x="7682" y="4365"/>
                    <a:pt x="7269" y="4389"/>
                    <a:pt x="6629" y="4389"/>
                  </a:cubicBezTo>
                  <a:cubicBezTo>
                    <a:pt x="5836" y="4389"/>
                    <a:pt x="4696" y="4352"/>
                    <a:pt x="3563" y="4189"/>
                  </a:cubicBezTo>
                  <a:cubicBezTo>
                    <a:pt x="1606" y="3905"/>
                    <a:pt x="579" y="3440"/>
                    <a:pt x="579" y="3440"/>
                  </a:cubicBezTo>
                  <a:lnTo>
                    <a:pt x="0" y="3894"/>
                  </a:lnTo>
                  <a:cubicBezTo>
                    <a:pt x="1096" y="4637"/>
                    <a:pt x="3164" y="5154"/>
                    <a:pt x="5133" y="5154"/>
                  </a:cubicBezTo>
                  <a:cubicBezTo>
                    <a:pt x="5600" y="5154"/>
                    <a:pt x="6061" y="5125"/>
                    <a:pt x="6502" y="5063"/>
                  </a:cubicBezTo>
                  <a:lnTo>
                    <a:pt x="15989" y="35088"/>
                  </a:lnTo>
                  <a:cubicBezTo>
                    <a:pt x="16738" y="34947"/>
                    <a:pt x="17492" y="34266"/>
                    <a:pt x="17492" y="34266"/>
                  </a:cubicBezTo>
                  <a:lnTo>
                    <a:pt x="8414" y="4949"/>
                  </a:lnTo>
                  <a:cubicBezTo>
                    <a:pt x="8363" y="4779"/>
                    <a:pt x="8471" y="4609"/>
                    <a:pt x="8647" y="4580"/>
                  </a:cubicBezTo>
                  <a:lnTo>
                    <a:pt x="34247" y="779"/>
                  </a:lnTo>
                  <a:cubicBezTo>
                    <a:pt x="33974" y="292"/>
                    <a:pt x="33461" y="1"/>
                    <a:pt x="32915" y="1"/>
                  </a:cubicBezTo>
                  <a:close/>
                </a:path>
              </a:pathLst>
            </a:custGeom>
            <a:solidFill>
              <a:srgbClr val="886F5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sp>
          <p:nvSpPr>
            <p:cNvPr id="2611" name="Google Shape;3629;p43">
              <a:extLst>
                <a:ext uri="{FF2B5EF4-FFF2-40B4-BE49-F238E27FC236}">
                  <a16:creationId xmlns:a16="http://schemas.microsoft.com/office/drawing/2014/main" id="{20FD6F9B-D8CD-2996-8C7F-3C05BB70F981}"/>
                </a:ext>
              </a:extLst>
            </p:cNvPr>
            <p:cNvSpPr/>
            <p:nvPr/>
          </p:nvSpPr>
          <p:spPr>
            <a:xfrm>
              <a:off x="10334644" y="3883907"/>
              <a:ext cx="273533" cy="45543"/>
            </a:xfrm>
            <a:custGeom>
              <a:avLst/>
              <a:gdLst/>
              <a:ahLst/>
              <a:cxnLst/>
              <a:rect l="l" t="t" r="r" b="b"/>
              <a:pathLst>
                <a:path w="6985" h="1163" extrusionOk="0">
                  <a:moveTo>
                    <a:pt x="0" y="1"/>
                  </a:moveTo>
                  <a:cubicBezTo>
                    <a:pt x="0" y="1"/>
                    <a:pt x="153" y="511"/>
                    <a:pt x="2395" y="971"/>
                  </a:cubicBezTo>
                  <a:cubicBezTo>
                    <a:pt x="3099" y="1114"/>
                    <a:pt x="3815" y="1163"/>
                    <a:pt x="4465" y="1163"/>
                  </a:cubicBezTo>
                  <a:cubicBezTo>
                    <a:pt x="5880" y="1163"/>
                    <a:pt x="6985" y="931"/>
                    <a:pt x="6985" y="931"/>
                  </a:cubicBezTo>
                  <a:lnTo>
                    <a:pt x="6985" y="931"/>
                  </a:lnTo>
                  <a:cubicBezTo>
                    <a:pt x="6795" y="935"/>
                    <a:pt x="6608" y="938"/>
                    <a:pt x="6424" y="938"/>
                  </a:cubicBezTo>
                  <a:cubicBezTo>
                    <a:pt x="2511" y="938"/>
                    <a:pt x="0" y="1"/>
                    <a:pt x="0" y="1"/>
                  </a:cubicBezTo>
                  <a:close/>
                </a:path>
              </a:pathLst>
            </a:custGeom>
            <a:solidFill>
              <a:srgbClr val="3C3C3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cs typeface="Arial"/>
                <a:sym typeface="Arial"/>
              </a:endParaRPr>
            </a:p>
          </p:txBody>
        </p:sp>
      </p:grpSp>
      <p:sp>
        <p:nvSpPr>
          <p:cNvPr id="2612" name="Google Shape;3630;p43">
            <a:extLst>
              <a:ext uri="{FF2B5EF4-FFF2-40B4-BE49-F238E27FC236}">
                <a16:creationId xmlns:a16="http://schemas.microsoft.com/office/drawing/2014/main" id="{687DEEF1-E5A0-2B4E-424B-E4DB6910EAA0}"/>
              </a:ext>
            </a:extLst>
          </p:cNvPr>
          <p:cNvSpPr txBox="1"/>
          <p:nvPr/>
        </p:nvSpPr>
        <p:spPr>
          <a:xfrm>
            <a:off x="1079845" y="2019605"/>
            <a:ext cx="1702400" cy="980000"/>
          </a:xfrm>
          <a:prstGeom prst="rect">
            <a:avLst/>
          </a:prstGeom>
          <a:noFill/>
          <a:ln>
            <a:noFill/>
          </a:ln>
        </p:spPr>
        <p:txBody>
          <a:bodyPr spcFirstLastPara="1" wrap="square" lIns="121900" tIns="121900" rIns="121900" bIns="121900" anchor="ctr" anchorCtr="0">
            <a:noAutofit/>
          </a:bodyPr>
          <a:lstStyle/>
          <a:p>
            <a:pPr algn="ctr" defTabSz="1219170">
              <a:buClr>
                <a:srgbClr val="000000"/>
              </a:buClr>
              <a:defRPr/>
            </a:pPr>
            <a:endParaRPr sz="3200" b="1" kern="0" dirty="0">
              <a:solidFill>
                <a:srgbClr val="85200C"/>
              </a:solidFill>
              <a:latin typeface="Times New Roman" panose="02020603050405020304" pitchFamily="18" charset="0"/>
              <a:ea typeface="Viga"/>
              <a:cs typeface="Times New Roman" panose="02020603050405020304" pitchFamily="18" charset="0"/>
              <a:sym typeface="Viga"/>
            </a:endParaRPr>
          </a:p>
        </p:txBody>
      </p:sp>
      <p:cxnSp>
        <p:nvCxnSpPr>
          <p:cNvPr id="2613" name="Google Shape;3631;p43">
            <a:extLst>
              <a:ext uri="{FF2B5EF4-FFF2-40B4-BE49-F238E27FC236}">
                <a16:creationId xmlns:a16="http://schemas.microsoft.com/office/drawing/2014/main" id="{AFBD5E26-47D2-61D8-3E0D-1640E45661C4}"/>
              </a:ext>
            </a:extLst>
          </p:cNvPr>
          <p:cNvCxnSpPr/>
          <p:nvPr/>
        </p:nvCxnSpPr>
        <p:spPr>
          <a:xfrm>
            <a:off x="4814443" y="2632066"/>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2614" name="Google Shape;3632;p43">
            <a:extLst>
              <a:ext uri="{FF2B5EF4-FFF2-40B4-BE49-F238E27FC236}">
                <a16:creationId xmlns:a16="http://schemas.microsoft.com/office/drawing/2014/main" id="{A9F5E53B-5A2A-1588-6B28-2535EF4521DE}"/>
              </a:ext>
            </a:extLst>
          </p:cNvPr>
          <p:cNvCxnSpPr/>
          <p:nvPr/>
        </p:nvCxnSpPr>
        <p:spPr>
          <a:xfrm>
            <a:off x="4814443" y="4117450"/>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2615" name="Google Shape;3634;p43">
            <a:extLst>
              <a:ext uri="{FF2B5EF4-FFF2-40B4-BE49-F238E27FC236}">
                <a16:creationId xmlns:a16="http://schemas.microsoft.com/office/drawing/2014/main" id="{66838D86-5FCC-0E88-34AE-F06EC4C25A7F}"/>
              </a:ext>
            </a:extLst>
          </p:cNvPr>
          <p:cNvCxnSpPr/>
          <p:nvPr/>
        </p:nvCxnSpPr>
        <p:spPr>
          <a:xfrm rot="10800000">
            <a:off x="5360420" y="2089639"/>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2616" name="Google Shape;3635;p43">
            <a:extLst>
              <a:ext uri="{FF2B5EF4-FFF2-40B4-BE49-F238E27FC236}">
                <a16:creationId xmlns:a16="http://schemas.microsoft.com/office/drawing/2014/main" id="{431FC93B-B608-A4A3-6B03-D8AB2C5B6B02}"/>
              </a:ext>
            </a:extLst>
          </p:cNvPr>
          <p:cNvCxnSpPr/>
          <p:nvPr/>
        </p:nvCxnSpPr>
        <p:spPr>
          <a:xfrm rot="10800000">
            <a:off x="5360420" y="3575006"/>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2617" name="Google Shape;3638;p43">
            <a:extLst>
              <a:ext uri="{FF2B5EF4-FFF2-40B4-BE49-F238E27FC236}">
                <a16:creationId xmlns:a16="http://schemas.microsoft.com/office/drawing/2014/main" id="{B5DAA349-F0EC-0E3E-8BFE-692A952A9D16}"/>
              </a:ext>
            </a:extLst>
          </p:cNvPr>
          <p:cNvCxnSpPr/>
          <p:nvPr/>
        </p:nvCxnSpPr>
        <p:spPr>
          <a:xfrm rot="10800000">
            <a:off x="5360420" y="5060373"/>
            <a:ext cx="364400" cy="0"/>
          </a:xfrm>
          <a:prstGeom prst="straightConnector1">
            <a:avLst/>
          </a:prstGeom>
          <a:noFill/>
          <a:ln w="19050" cap="flat" cmpd="sng">
            <a:solidFill>
              <a:srgbClr val="3C3C3C"/>
            </a:solidFill>
            <a:prstDash val="solid"/>
            <a:round/>
            <a:headEnd type="none" w="med" len="med"/>
            <a:tailEnd type="diamond" w="med" len="med"/>
          </a:ln>
        </p:spPr>
      </p:cxnSp>
      <p:grpSp>
        <p:nvGrpSpPr>
          <p:cNvPr id="2618" name="Google Shape;3639;p43">
            <a:extLst>
              <a:ext uri="{FF2B5EF4-FFF2-40B4-BE49-F238E27FC236}">
                <a16:creationId xmlns:a16="http://schemas.microsoft.com/office/drawing/2014/main" id="{CCE35FEF-6EA0-3BA1-E8DE-6AD7573432FE}"/>
              </a:ext>
            </a:extLst>
          </p:cNvPr>
          <p:cNvGrpSpPr/>
          <p:nvPr/>
        </p:nvGrpSpPr>
        <p:grpSpPr>
          <a:xfrm>
            <a:off x="4594497" y="4833855"/>
            <a:ext cx="439864" cy="452952"/>
            <a:chOff x="5484825" y="2154975"/>
            <a:chExt cx="409150" cy="421325"/>
          </a:xfrm>
          <a:solidFill>
            <a:srgbClr val="44546A">
              <a:lumMod val="10000"/>
            </a:srgbClr>
          </a:solidFill>
        </p:grpSpPr>
        <p:sp>
          <p:nvSpPr>
            <p:cNvPr id="2619" name="Google Shape;3640;p43">
              <a:extLst>
                <a:ext uri="{FF2B5EF4-FFF2-40B4-BE49-F238E27FC236}">
                  <a16:creationId xmlns:a16="http://schemas.microsoft.com/office/drawing/2014/main" id="{8C158013-FFC1-539B-377F-16B4AE95C156}"/>
                </a:ext>
              </a:extLst>
            </p:cNvPr>
            <p:cNvSpPr/>
            <p:nvPr/>
          </p:nvSpPr>
          <p:spPr>
            <a:xfrm>
              <a:off x="5484825" y="2224775"/>
              <a:ext cx="274475" cy="351525"/>
            </a:xfrm>
            <a:custGeom>
              <a:avLst/>
              <a:gdLst/>
              <a:ahLst/>
              <a:cxnLst/>
              <a:rect l="l" t="t" r="r" b="b"/>
              <a:pathLst>
                <a:path w="10979" h="14061" extrusionOk="0">
                  <a:moveTo>
                    <a:pt x="1496" y="1"/>
                  </a:moveTo>
                  <a:cubicBezTo>
                    <a:pt x="671" y="1"/>
                    <a:pt x="0" y="668"/>
                    <a:pt x="0" y="1494"/>
                  </a:cubicBezTo>
                  <a:lnTo>
                    <a:pt x="0" y="12567"/>
                  </a:lnTo>
                  <a:cubicBezTo>
                    <a:pt x="0" y="12791"/>
                    <a:pt x="53" y="13015"/>
                    <a:pt x="151" y="13215"/>
                  </a:cubicBezTo>
                  <a:cubicBezTo>
                    <a:pt x="401" y="13732"/>
                    <a:pt x="924" y="14057"/>
                    <a:pt x="1496" y="14061"/>
                  </a:cubicBezTo>
                  <a:lnTo>
                    <a:pt x="9663" y="14061"/>
                  </a:lnTo>
                  <a:cubicBezTo>
                    <a:pt x="10390" y="14061"/>
                    <a:pt x="10978" y="13472"/>
                    <a:pt x="10978" y="12745"/>
                  </a:cubicBezTo>
                  <a:lnTo>
                    <a:pt x="10978" y="11693"/>
                  </a:lnTo>
                  <a:cubicBezTo>
                    <a:pt x="10978" y="11693"/>
                    <a:pt x="10853" y="11443"/>
                    <a:pt x="10715" y="11443"/>
                  </a:cubicBezTo>
                  <a:lnTo>
                    <a:pt x="10712" y="11443"/>
                  </a:lnTo>
                  <a:cubicBezTo>
                    <a:pt x="10708" y="11442"/>
                    <a:pt x="10705" y="11442"/>
                    <a:pt x="10701" y="11442"/>
                  </a:cubicBezTo>
                  <a:cubicBezTo>
                    <a:pt x="10568" y="11442"/>
                    <a:pt x="10466" y="11558"/>
                    <a:pt x="10482" y="11693"/>
                  </a:cubicBezTo>
                  <a:lnTo>
                    <a:pt x="10482" y="12742"/>
                  </a:lnTo>
                  <a:cubicBezTo>
                    <a:pt x="10462" y="13192"/>
                    <a:pt x="10097" y="13551"/>
                    <a:pt x="9646" y="13567"/>
                  </a:cubicBezTo>
                  <a:lnTo>
                    <a:pt x="1496" y="13567"/>
                  </a:lnTo>
                  <a:cubicBezTo>
                    <a:pt x="1112" y="13557"/>
                    <a:pt x="766" y="13337"/>
                    <a:pt x="599" y="12995"/>
                  </a:cubicBezTo>
                  <a:cubicBezTo>
                    <a:pt x="414" y="12613"/>
                    <a:pt x="493" y="12156"/>
                    <a:pt x="793" y="11860"/>
                  </a:cubicBezTo>
                  <a:cubicBezTo>
                    <a:pt x="980" y="11673"/>
                    <a:pt x="1493" y="11594"/>
                    <a:pt x="1493" y="11594"/>
                  </a:cubicBezTo>
                  <a:lnTo>
                    <a:pt x="9643" y="11594"/>
                  </a:lnTo>
                  <a:cubicBezTo>
                    <a:pt x="9811" y="11594"/>
                    <a:pt x="9975" y="11558"/>
                    <a:pt x="10127" y="11495"/>
                  </a:cubicBezTo>
                  <a:cubicBezTo>
                    <a:pt x="10501" y="11331"/>
                    <a:pt x="10781" y="11008"/>
                    <a:pt x="10896" y="10617"/>
                  </a:cubicBezTo>
                  <a:cubicBezTo>
                    <a:pt x="10942" y="10469"/>
                    <a:pt x="10853" y="10308"/>
                    <a:pt x="10699" y="10272"/>
                  </a:cubicBezTo>
                  <a:cubicBezTo>
                    <a:pt x="10686" y="10270"/>
                    <a:pt x="10672" y="10269"/>
                    <a:pt x="10659" y="10269"/>
                  </a:cubicBezTo>
                  <a:cubicBezTo>
                    <a:pt x="10549" y="10269"/>
                    <a:pt x="10449" y="10341"/>
                    <a:pt x="10419" y="10449"/>
                  </a:cubicBezTo>
                  <a:cubicBezTo>
                    <a:pt x="10350" y="10696"/>
                    <a:pt x="10176" y="10897"/>
                    <a:pt x="9942" y="10999"/>
                  </a:cubicBezTo>
                  <a:cubicBezTo>
                    <a:pt x="9847" y="11038"/>
                    <a:pt x="9745" y="11061"/>
                    <a:pt x="9643" y="11061"/>
                  </a:cubicBezTo>
                  <a:lnTo>
                    <a:pt x="1490" y="11061"/>
                  </a:lnTo>
                  <a:cubicBezTo>
                    <a:pt x="1118" y="11061"/>
                    <a:pt x="760" y="11206"/>
                    <a:pt x="493" y="11466"/>
                  </a:cubicBezTo>
                  <a:lnTo>
                    <a:pt x="493" y="754"/>
                  </a:lnTo>
                  <a:cubicBezTo>
                    <a:pt x="493" y="609"/>
                    <a:pt x="612" y="494"/>
                    <a:pt x="753" y="494"/>
                  </a:cubicBezTo>
                  <a:lnTo>
                    <a:pt x="5785" y="494"/>
                  </a:lnTo>
                  <a:cubicBezTo>
                    <a:pt x="5805" y="494"/>
                    <a:pt x="5821" y="487"/>
                    <a:pt x="5835" y="477"/>
                  </a:cubicBezTo>
                  <a:cubicBezTo>
                    <a:pt x="6052" y="260"/>
                    <a:pt x="5904" y="1"/>
                    <a:pt x="5696"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20" name="Google Shape;3641;p43">
              <a:extLst>
                <a:ext uri="{FF2B5EF4-FFF2-40B4-BE49-F238E27FC236}">
                  <a16:creationId xmlns:a16="http://schemas.microsoft.com/office/drawing/2014/main" id="{2DDECF75-E566-F7F9-C72D-808C61CEA18B}"/>
                </a:ext>
              </a:extLst>
            </p:cNvPr>
            <p:cNvSpPr/>
            <p:nvPr/>
          </p:nvSpPr>
          <p:spPr>
            <a:xfrm>
              <a:off x="5509650" y="2519125"/>
              <a:ext cx="232375" cy="39750"/>
            </a:xfrm>
            <a:custGeom>
              <a:avLst/>
              <a:gdLst/>
              <a:ahLst/>
              <a:cxnLst/>
              <a:rect l="l" t="t" r="r" b="b"/>
              <a:pathLst>
                <a:path w="9295" h="1590" extrusionOk="0">
                  <a:moveTo>
                    <a:pt x="9054" y="1"/>
                  </a:moveTo>
                  <a:cubicBezTo>
                    <a:pt x="9052" y="1"/>
                    <a:pt x="9050" y="1"/>
                    <a:pt x="9048" y="1"/>
                  </a:cubicBezTo>
                  <a:cubicBezTo>
                    <a:pt x="8910" y="1"/>
                    <a:pt x="8798" y="113"/>
                    <a:pt x="8795" y="251"/>
                  </a:cubicBezTo>
                  <a:lnTo>
                    <a:pt x="8795" y="862"/>
                  </a:lnTo>
                  <a:cubicBezTo>
                    <a:pt x="8792" y="984"/>
                    <a:pt x="8699" y="1083"/>
                    <a:pt x="8581" y="1096"/>
                  </a:cubicBezTo>
                  <a:lnTo>
                    <a:pt x="254" y="1096"/>
                  </a:lnTo>
                  <a:cubicBezTo>
                    <a:pt x="246" y="1095"/>
                    <a:pt x="239" y="1095"/>
                    <a:pt x="231" y="1095"/>
                  </a:cubicBezTo>
                  <a:cubicBezTo>
                    <a:pt x="106" y="1095"/>
                    <a:pt x="0" y="1199"/>
                    <a:pt x="4" y="1329"/>
                  </a:cubicBezTo>
                  <a:cubicBezTo>
                    <a:pt x="7" y="1468"/>
                    <a:pt x="115" y="1583"/>
                    <a:pt x="254" y="1589"/>
                  </a:cubicBezTo>
                  <a:lnTo>
                    <a:pt x="8581" y="1589"/>
                  </a:lnTo>
                  <a:cubicBezTo>
                    <a:pt x="8976" y="1583"/>
                    <a:pt x="9295" y="1257"/>
                    <a:pt x="9288" y="862"/>
                  </a:cubicBezTo>
                  <a:lnTo>
                    <a:pt x="9288" y="251"/>
                  </a:lnTo>
                  <a:cubicBezTo>
                    <a:pt x="9295" y="115"/>
                    <a:pt x="9189" y="1"/>
                    <a:pt x="9054"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21" name="Google Shape;3642;p43">
              <a:extLst>
                <a:ext uri="{FF2B5EF4-FFF2-40B4-BE49-F238E27FC236}">
                  <a16:creationId xmlns:a16="http://schemas.microsoft.com/office/drawing/2014/main" id="{37619C69-021A-4210-FA4A-CADAB1C7C808}"/>
                </a:ext>
              </a:extLst>
            </p:cNvPr>
            <p:cNvSpPr/>
            <p:nvPr/>
          </p:nvSpPr>
          <p:spPr>
            <a:xfrm>
              <a:off x="5510150" y="2524975"/>
              <a:ext cx="69250" cy="12350"/>
            </a:xfrm>
            <a:custGeom>
              <a:avLst/>
              <a:gdLst/>
              <a:ahLst/>
              <a:cxnLst/>
              <a:rect l="l" t="t" r="r" b="b"/>
              <a:pathLst>
                <a:path w="2770" h="494" extrusionOk="0">
                  <a:moveTo>
                    <a:pt x="257" y="0"/>
                  </a:moveTo>
                  <a:cubicBezTo>
                    <a:pt x="122" y="0"/>
                    <a:pt x="13" y="104"/>
                    <a:pt x="3" y="240"/>
                  </a:cubicBezTo>
                  <a:cubicBezTo>
                    <a:pt x="0" y="379"/>
                    <a:pt x="112" y="494"/>
                    <a:pt x="250" y="494"/>
                  </a:cubicBezTo>
                  <a:lnTo>
                    <a:pt x="2506" y="494"/>
                  </a:lnTo>
                  <a:cubicBezTo>
                    <a:pt x="2644" y="494"/>
                    <a:pt x="2756" y="388"/>
                    <a:pt x="2766" y="254"/>
                  </a:cubicBezTo>
                  <a:cubicBezTo>
                    <a:pt x="2769" y="114"/>
                    <a:pt x="2661" y="0"/>
                    <a:pt x="2525" y="0"/>
                  </a:cubicBezTo>
                  <a:cubicBezTo>
                    <a:pt x="2523" y="0"/>
                    <a:pt x="2521" y="0"/>
                    <a:pt x="2519" y="0"/>
                  </a:cubicBezTo>
                  <a:lnTo>
                    <a:pt x="263" y="0"/>
                  </a:lnTo>
                  <a:cubicBezTo>
                    <a:pt x="261" y="0"/>
                    <a:pt x="259" y="0"/>
                    <a:pt x="25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22" name="Google Shape;3643;p43">
              <a:extLst>
                <a:ext uri="{FF2B5EF4-FFF2-40B4-BE49-F238E27FC236}">
                  <a16:creationId xmlns:a16="http://schemas.microsoft.com/office/drawing/2014/main" id="{25D82509-F5C0-31FC-4AF6-041445B96EE0}"/>
                </a:ext>
              </a:extLst>
            </p:cNvPr>
            <p:cNvSpPr/>
            <p:nvPr/>
          </p:nvSpPr>
          <p:spPr>
            <a:xfrm>
              <a:off x="5589575" y="2524975"/>
              <a:ext cx="133550" cy="12350"/>
            </a:xfrm>
            <a:custGeom>
              <a:avLst/>
              <a:gdLst/>
              <a:ahLst/>
              <a:cxnLst/>
              <a:rect l="l" t="t" r="r" b="b"/>
              <a:pathLst>
                <a:path w="5342" h="494" extrusionOk="0">
                  <a:moveTo>
                    <a:pt x="257" y="0"/>
                  </a:moveTo>
                  <a:cubicBezTo>
                    <a:pt x="122" y="0"/>
                    <a:pt x="10" y="104"/>
                    <a:pt x="3" y="240"/>
                  </a:cubicBezTo>
                  <a:cubicBezTo>
                    <a:pt x="0" y="379"/>
                    <a:pt x="112" y="494"/>
                    <a:pt x="250" y="494"/>
                  </a:cubicBezTo>
                  <a:lnTo>
                    <a:pt x="5078" y="494"/>
                  </a:lnTo>
                  <a:cubicBezTo>
                    <a:pt x="5213" y="494"/>
                    <a:pt x="5328" y="388"/>
                    <a:pt x="5338" y="254"/>
                  </a:cubicBezTo>
                  <a:cubicBezTo>
                    <a:pt x="5341" y="114"/>
                    <a:pt x="5233" y="0"/>
                    <a:pt x="5097" y="0"/>
                  </a:cubicBezTo>
                  <a:cubicBezTo>
                    <a:pt x="5095" y="0"/>
                    <a:pt x="5093" y="0"/>
                    <a:pt x="5091" y="0"/>
                  </a:cubicBezTo>
                  <a:lnTo>
                    <a:pt x="263" y="0"/>
                  </a:lnTo>
                  <a:cubicBezTo>
                    <a:pt x="261" y="0"/>
                    <a:pt x="259" y="0"/>
                    <a:pt x="25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23" name="Google Shape;3644;p43">
              <a:extLst>
                <a:ext uri="{FF2B5EF4-FFF2-40B4-BE49-F238E27FC236}">
                  <a16:creationId xmlns:a16="http://schemas.microsoft.com/office/drawing/2014/main" id="{5E3E73C5-C715-6D2C-14BF-9B92EC71A323}"/>
                </a:ext>
              </a:extLst>
            </p:cNvPr>
            <p:cNvSpPr/>
            <p:nvPr/>
          </p:nvSpPr>
          <p:spPr>
            <a:xfrm>
              <a:off x="5644150" y="2154975"/>
              <a:ext cx="249825" cy="320600"/>
            </a:xfrm>
            <a:custGeom>
              <a:avLst/>
              <a:gdLst/>
              <a:ahLst/>
              <a:cxnLst/>
              <a:rect l="l" t="t" r="r" b="b"/>
              <a:pathLst>
                <a:path w="9993" h="12824" extrusionOk="0">
                  <a:moveTo>
                    <a:pt x="8778" y="0"/>
                  </a:moveTo>
                  <a:cubicBezTo>
                    <a:pt x="8776" y="0"/>
                    <a:pt x="8774" y="0"/>
                    <a:pt x="8772" y="0"/>
                  </a:cubicBezTo>
                  <a:lnTo>
                    <a:pt x="1382" y="0"/>
                  </a:lnTo>
                  <a:cubicBezTo>
                    <a:pt x="1380" y="0"/>
                    <a:pt x="1378" y="0"/>
                    <a:pt x="1376" y="0"/>
                  </a:cubicBezTo>
                  <a:cubicBezTo>
                    <a:pt x="616" y="0"/>
                    <a:pt x="1" y="617"/>
                    <a:pt x="1" y="1378"/>
                  </a:cubicBezTo>
                  <a:lnTo>
                    <a:pt x="1" y="11442"/>
                  </a:lnTo>
                  <a:cubicBezTo>
                    <a:pt x="1" y="11650"/>
                    <a:pt x="47" y="11857"/>
                    <a:pt x="139" y="12044"/>
                  </a:cubicBezTo>
                  <a:cubicBezTo>
                    <a:pt x="369" y="12518"/>
                    <a:pt x="849" y="12824"/>
                    <a:pt x="1379" y="12824"/>
                  </a:cubicBezTo>
                  <a:lnTo>
                    <a:pt x="8772" y="12824"/>
                  </a:lnTo>
                  <a:cubicBezTo>
                    <a:pt x="9447" y="12824"/>
                    <a:pt x="9989" y="12281"/>
                    <a:pt x="9989" y="11607"/>
                  </a:cubicBezTo>
                  <a:lnTo>
                    <a:pt x="9989" y="10660"/>
                  </a:lnTo>
                  <a:cubicBezTo>
                    <a:pt x="9989" y="10660"/>
                    <a:pt x="9878" y="10410"/>
                    <a:pt x="9739" y="10410"/>
                  </a:cubicBezTo>
                  <a:cubicBezTo>
                    <a:pt x="9737" y="10410"/>
                    <a:pt x="9736" y="10410"/>
                    <a:pt x="9734" y="10410"/>
                  </a:cubicBezTo>
                  <a:cubicBezTo>
                    <a:pt x="9598" y="10410"/>
                    <a:pt x="9490" y="10523"/>
                    <a:pt x="9496" y="10660"/>
                  </a:cubicBezTo>
                  <a:lnTo>
                    <a:pt x="9496" y="11613"/>
                  </a:lnTo>
                  <a:cubicBezTo>
                    <a:pt x="9489" y="12008"/>
                    <a:pt x="9167" y="12327"/>
                    <a:pt x="8772" y="12334"/>
                  </a:cubicBezTo>
                  <a:lnTo>
                    <a:pt x="1366" y="12334"/>
                  </a:lnTo>
                  <a:cubicBezTo>
                    <a:pt x="1027" y="12330"/>
                    <a:pt x="721" y="12136"/>
                    <a:pt x="573" y="11834"/>
                  </a:cubicBezTo>
                  <a:cubicBezTo>
                    <a:pt x="290" y="11248"/>
                    <a:pt x="718" y="10571"/>
                    <a:pt x="1366" y="10571"/>
                  </a:cubicBezTo>
                  <a:lnTo>
                    <a:pt x="1366" y="10564"/>
                  </a:lnTo>
                  <a:lnTo>
                    <a:pt x="8792" y="10564"/>
                  </a:lnTo>
                  <a:cubicBezTo>
                    <a:pt x="9262" y="10564"/>
                    <a:pt x="9697" y="10291"/>
                    <a:pt x="9963" y="9778"/>
                  </a:cubicBezTo>
                  <a:cubicBezTo>
                    <a:pt x="9983" y="9742"/>
                    <a:pt x="9993" y="9703"/>
                    <a:pt x="9993" y="9660"/>
                  </a:cubicBezTo>
                  <a:lnTo>
                    <a:pt x="9993" y="3223"/>
                  </a:lnTo>
                  <a:cubicBezTo>
                    <a:pt x="9989" y="3210"/>
                    <a:pt x="9986" y="3197"/>
                    <a:pt x="9976" y="3187"/>
                  </a:cubicBezTo>
                  <a:cubicBezTo>
                    <a:pt x="9900" y="3106"/>
                    <a:pt x="9819" y="3072"/>
                    <a:pt x="9744" y="3072"/>
                  </a:cubicBezTo>
                  <a:cubicBezTo>
                    <a:pt x="9609" y="3072"/>
                    <a:pt x="9499" y="3184"/>
                    <a:pt x="9499" y="3322"/>
                  </a:cubicBezTo>
                  <a:lnTo>
                    <a:pt x="9499" y="9351"/>
                  </a:lnTo>
                  <a:cubicBezTo>
                    <a:pt x="9499" y="9647"/>
                    <a:pt x="9318" y="9910"/>
                    <a:pt x="9045" y="10018"/>
                  </a:cubicBezTo>
                  <a:cubicBezTo>
                    <a:pt x="8960" y="10054"/>
                    <a:pt x="8871" y="10071"/>
                    <a:pt x="8779" y="10071"/>
                  </a:cubicBezTo>
                  <a:lnTo>
                    <a:pt x="1376" y="10071"/>
                  </a:lnTo>
                  <a:cubicBezTo>
                    <a:pt x="1053" y="10071"/>
                    <a:pt x="741" y="10183"/>
                    <a:pt x="494" y="10390"/>
                  </a:cubicBezTo>
                  <a:lnTo>
                    <a:pt x="494" y="1372"/>
                  </a:lnTo>
                  <a:cubicBezTo>
                    <a:pt x="494" y="885"/>
                    <a:pt x="889" y="490"/>
                    <a:pt x="1376" y="490"/>
                  </a:cubicBezTo>
                  <a:lnTo>
                    <a:pt x="9239" y="490"/>
                  </a:lnTo>
                  <a:cubicBezTo>
                    <a:pt x="9381" y="490"/>
                    <a:pt x="9496" y="605"/>
                    <a:pt x="9499" y="750"/>
                  </a:cubicBezTo>
                  <a:lnTo>
                    <a:pt x="9499" y="2559"/>
                  </a:lnTo>
                  <a:cubicBezTo>
                    <a:pt x="9496" y="2585"/>
                    <a:pt x="9509" y="2608"/>
                    <a:pt x="9529" y="2628"/>
                  </a:cubicBezTo>
                  <a:cubicBezTo>
                    <a:pt x="9600" y="2697"/>
                    <a:pt x="9676" y="2726"/>
                    <a:pt x="9745" y="2726"/>
                  </a:cubicBezTo>
                  <a:cubicBezTo>
                    <a:pt x="9881" y="2726"/>
                    <a:pt x="9993" y="2614"/>
                    <a:pt x="9993" y="2477"/>
                  </a:cubicBezTo>
                  <a:lnTo>
                    <a:pt x="9993" y="1214"/>
                  </a:lnTo>
                  <a:cubicBezTo>
                    <a:pt x="9989" y="545"/>
                    <a:pt x="9450" y="0"/>
                    <a:pt x="8778"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24" name="Google Shape;3645;p43">
              <a:extLst>
                <a:ext uri="{FF2B5EF4-FFF2-40B4-BE49-F238E27FC236}">
                  <a16:creationId xmlns:a16="http://schemas.microsoft.com/office/drawing/2014/main" id="{0D15738A-2352-3A8F-3E7F-8DC765756D7C}"/>
                </a:ext>
              </a:extLst>
            </p:cNvPr>
            <p:cNvSpPr/>
            <p:nvPr/>
          </p:nvSpPr>
          <p:spPr>
            <a:xfrm>
              <a:off x="5666525" y="2422600"/>
              <a:ext cx="207875" cy="32425"/>
            </a:xfrm>
            <a:custGeom>
              <a:avLst/>
              <a:gdLst/>
              <a:ahLst/>
              <a:cxnLst/>
              <a:rect l="l" t="t" r="r" b="b"/>
              <a:pathLst>
                <a:path w="8315" h="1297" extrusionOk="0">
                  <a:moveTo>
                    <a:pt x="8068" y="1"/>
                  </a:moveTo>
                  <a:cubicBezTo>
                    <a:pt x="7933" y="1"/>
                    <a:pt x="7822" y="109"/>
                    <a:pt x="7822" y="247"/>
                  </a:cubicBezTo>
                  <a:lnTo>
                    <a:pt x="7822" y="737"/>
                  </a:lnTo>
                  <a:cubicBezTo>
                    <a:pt x="7822" y="774"/>
                    <a:pt x="7792" y="803"/>
                    <a:pt x="7756" y="803"/>
                  </a:cubicBezTo>
                  <a:lnTo>
                    <a:pt x="277" y="803"/>
                  </a:lnTo>
                  <a:cubicBezTo>
                    <a:pt x="247" y="803"/>
                    <a:pt x="221" y="813"/>
                    <a:pt x="201" y="836"/>
                  </a:cubicBezTo>
                  <a:cubicBezTo>
                    <a:pt x="0" y="1046"/>
                    <a:pt x="149" y="1296"/>
                    <a:pt x="352" y="1296"/>
                  </a:cubicBezTo>
                  <a:lnTo>
                    <a:pt x="8055" y="1296"/>
                  </a:lnTo>
                  <a:cubicBezTo>
                    <a:pt x="8200" y="1296"/>
                    <a:pt x="8315" y="1181"/>
                    <a:pt x="8315" y="1037"/>
                  </a:cubicBezTo>
                  <a:lnTo>
                    <a:pt x="8315" y="247"/>
                  </a:lnTo>
                  <a:cubicBezTo>
                    <a:pt x="8315" y="112"/>
                    <a:pt x="8203" y="1"/>
                    <a:pt x="8068"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25" name="Google Shape;3646;p43">
              <a:extLst>
                <a:ext uri="{FF2B5EF4-FFF2-40B4-BE49-F238E27FC236}">
                  <a16:creationId xmlns:a16="http://schemas.microsoft.com/office/drawing/2014/main" id="{2863AE7E-B8EE-674B-1224-F47F20F65069}"/>
                </a:ext>
              </a:extLst>
            </p:cNvPr>
            <p:cNvSpPr/>
            <p:nvPr/>
          </p:nvSpPr>
          <p:spPr>
            <a:xfrm>
              <a:off x="5730325" y="2233075"/>
              <a:ext cx="105350" cy="12375"/>
            </a:xfrm>
            <a:custGeom>
              <a:avLst/>
              <a:gdLst/>
              <a:ahLst/>
              <a:cxnLst/>
              <a:rect l="l" t="t" r="r" b="b"/>
              <a:pathLst>
                <a:path w="4214" h="495" extrusionOk="0">
                  <a:moveTo>
                    <a:pt x="270" y="1"/>
                  </a:moveTo>
                  <a:cubicBezTo>
                    <a:pt x="145" y="1"/>
                    <a:pt x="37" y="92"/>
                    <a:pt x="20" y="218"/>
                  </a:cubicBezTo>
                  <a:cubicBezTo>
                    <a:pt x="1" y="363"/>
                    <a:pt x="119" y="494"/>
                    <a:pt x="267" y="494"/>
                  </a:cubicBezTo>
                  <a:lnTo>
                    <a:pt x="3941" y="494"/>
                  </a:lnTo>
                  <a:cubicBezTo>
                    <a:pt x="4066" y="494"/>
                    <a:pt x="4174" y="402"/>
                    <a:pt x="4194" y="277"/>
                  </a:cubicBezTo>
                  <a:cubicBezTo>
                    <a:pt x="4214" y="131"/>
                    <a:pt x="4098" y="1"/>
                    <a:pt x="3953" y="1"/>
                  </a:cubicBezTo>
                  <a:cubicBezTo>
                    <a:pt x="3951" y="1"/>
                    <a:pt x="3949" y="1"/>
                    <a:pt x="3947" y="1"/>
                  </a:cubicBezTo>
                  <a:lnTo>
                    <a:pt x="277" y="1"/>
                  </a:lnTo>
                  <a:cubicBezTo>
                    <a:pt x="275" y="1"/>
                    <a:pt x="273" y="1"/>
                    <a:pt x="270"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26" name="Google Shape;3647;p43">
              <a:extLst>
                <a:ext uri="{FF2B5EF4-FFF2-40B4-BE49-F238E27FC236}">
                  <a16:creationId xmlns:a16="http://schemas.microsoft.com/office/drawing/2014/main" id="{0153FA13-11F4-AD76-EA4C-227E97A2823B}"/>
                </a:ext>
              </a:extLst>
            </p:cNvPr>
            <p:cNvSpPr/>
            <p:nvPr/>
          </p:nvSpPr>
          <p:spPr>
            <a:xfrm>
              <a:off x="5730325" y="2258725"/>
              <a:ext cx="105200" cy="12375"/>
            </a:xfrm>
            <a:custGeom>
              <a:avLst/>
              <a:gdLst/>
              <a:ahLst/>
              <a:cxnLst/>
              <a:rect l="l" t="t" r="r" b="b"/>
              <a:pathLst>
                <a:path w="4208" h="495" extrusionOk="0">
                  <a:moveTo>
                    <a:pt x="271" y="1"/>
                  </a:moveTo>
                  <a:cubicBezTo>
                    <a:pt x="145" y="1"/>
                    <a:pt x="40" y="95"/>
                    <a:pt x="20" y="218"/>
                  </a:cubicBezTo>
                  <a:cubicBezTo>
                    <a:pt x="1" y="366"/>
                    <a:pt x="119" y="494"/>
                    <a:pt x="267" y="494"/>
                  </a:cubicBezTo>
                  <a:lnTo>
                    <a:pt x="3934" y="494"/>
                  </a:lnTo>
                  <a:cubicBezTo>
                    <a:pt x="3936" y="494"/>
                    <a:pt x="3939" y="494"/>
                    <a:pt x="3941" y="494"/>
                  </a:cubicBezTo>
                  <a:cubicBezTo>
                    <a:pt x="4066" y="494"/>
                    <a:pt x="4171" y="400"/>
                    <a:pt x="4191" y="277"/>
                  </a:cubicBezTo>
                  <a:cubicBezTo>
                    <a:pt x="4207" y="129"/>
                    <a:pt x="4092" y="1"/>
                    <a:pt x="3944" y="1"/>
                  </a:cubicBezTo>
                  <a:lnTo>
                    <a:pt x="277" y="1"/>
                  </a:lnTo>
                  <a:cubicBezTo>
                    <a:pt x="275" y="1"/>
                    <a:pt x="273" y="1"/>
                    <a:pt x="271"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grpSp>
      <p:grpSp>
        <p:nvGrpSpPr>
          <p:cNvPr id="2627" name="Google Shape;3648;p43">
            <a:extLst>
              <a:ext uri="{FF2B5EF4-FFF2-40B4-BE49-F238E27FC236}">
                <a16:creationId xmlns:a16="http://schemas.microsoft.com/office/drawing/2014/main" id="{EB3F2D40-25E0-49EE-CC7D-E643269085A1}"/>
              </a:ext>
            </a:extLst>
          </p:cNvPr>
          <p:cNvGrpSpPr/>
          <p:nvPr/>
        </p:nvGrpSpPr>
        <p:grpSpPr>
          <a:xfrm>
            <a:off x="4587337" y="3368489"/>
            <a:ext cx="454184" cy="412963"/>
            <a:chOff x="4731725" y="2173975"/>
            <a:chExt cx="421425" cy="383225"/>
          </a:xfrm>
          <a:solidFill>
            <a:srgbClr val="44546A">
              <a:lumMod val="10000"/>
            </a:srgbClr>
          </a:solidFill>
        </p:grpSpPr>
        <p:sp>
          <p:nvSpPr>
            <p:cNvPr id="2628" name="Google Shape;3649;p43">
              <a:extLst>
                <a:ext uri="{FF2B5EF4-FFF2-40B4-BE49-F238E27FC236}">
                  <a16:creationId xmlns:a16="http://schemas.microsoft.com/office/drawing/2014/main" id="{8633DCDB-CC97-31D5-17C5-147A6B9309D8}"/>
                </a:ext>
              </a:extLst>
            </p:cNvPr>
            <p:cNvSpPr/>
            <p:nvPr/>
          </p:nvSpPr>
          <p:spPr>
            <a:xfrm>
              <a:off x="4731725" y="2229550"/>
              <a:ext cx="52650" cy="263125"/>
            </a:xfrm>
            <a:custGeom>
              <a:avLst/>
              <a:gdLst/>
              <a:ahLst/>
              <a:cxnLst/>
              <a:rect l="l" t="t" r="r" b="b"/>
              <a:pathLst>
                <a:path w="2106" h="10525" extrusionOk="0">
                  <a:moveTo>
                    <a:pt x="260" y="0"/>
                  </a:moveTo>
                  <a:cubicBezTo>
                    <a:pt x="258" y="0"/>
                    <a:pt x="256" y="0"/>
                    <a:pt x="254" y="0"/>
                  </a:cubicBezTo>
                  <a:cubicBezTo>
                    <a:pt x="116" y="0"/>
                    <a:pt x="4" y="112"/>
                    <a:pt x="4" y="250"/>
                  </a:cubicBezTo>
                  <a:lnTo>
                    <a:pt x="4" y="9541"/>
                  </a:lnTo>
                  <a:cubicBezTo>
                    <a:pt x="1" y="10085"/>
                    <a:pt x="442" y="10525"/>
                    <a:pt x="985" y="10525"/>
                  </a:cubicBezTo>
                  <a:cubicBezTo>
                    <a:pt x="987" y="10525"/>
                    <a:pt x="989" y="10525"/>
                    <a:pt x="991" y="10525"/>
                  </a:cubicBezTo>
                  <a:lnTo>
                    <a:pt x="1853" y="10525"/>
                  </a:lnTo>
                  <a:cubicBezTo>
                    <a:pt x="1855" y="10525"/>
                    <a:pt x="1857" y="10525"/>
                    <a:pt x="1859" y="10525"/>
                  </a:cubicBezTo>
                  <a:cubicBezTo>
                    <a:pt x="1994" y="10525"/>
                    <a:pt x="2106" y="10414"/>
                    <a:pt x="2103" y="10278"/>
                  </a:cubicBezTo>
                  <a:cubicBezTo>
                    <a:pt x="2103" y="10140"/>
                    <a:pt x="1991" y="10028"/>
                    <a:pt x="1853" y="10028"/>
                  </a:cubicBezTo>
                  <a:lnTo>
                    <a:pt x="1853" y="10031"/>
                  </a:lnTo>
                  <a:lnTo>
                    <a:pt x="991" y="10031"/>
                  </a:lnTo>
                  <a:cubicBezTo>
                    <a:pt x="721" y="10028"/>
                    <a:pt x="501" y="9811"/>
                    <a:pt x="498" y="9541"/>
                  </a:cubicBezTo>
                  <a:lnTo>
                    <a:pt x="498" y="250"/>
                  </a:lnTo>
                  <a:cubicBezTo>
                    <a:pt x="501" y="114"/>
                    <a:pt x="395" y="0"/>
                    <a:pt x="260"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29" name="Google Shape;3650;p43">
              <a:extLst>
                <a:ext uri="{FF2B5EF4-FFF2-40B4-BE49-F238E27FC236}">
                  <a16:creationId xmlns:a16="http://schemas.microsoft.com/office/drawing/2014/main" id="{20708B28-FF57-DB09-7E7B-C26C2D45A4F5}"/>
                </a:ext>
              </a:extLst>
            </p:cNvPr>
            <p:cNvSpPr/>
            <p:nvPr/>
          </p:nvSpPr>
          <p:spPr>
            <a:xfrm>
              <a:off x="4793825" y="2480325"/>
              <a:ext cx="184600" cy="12350"/>
            </a:xfrm>
            <a:custGeom>
              <a:avLst/>
              <a:gdLst/>
              <a:ahLst/>
              <a:cxnLst/>
              <a:rect l="l" t="t" r="r" b="b"/>
              <a:pathLst>
                <a:path w="7384" h="494" extrusionOk="0">
                  <a:moveTo>
                    <a:pt x="257" y="0"/>
                  </a:moveTo>
                  <a:cubicBezTo>
                    <a:pt x="122" y="0"/>
                    <a:pt x="13" y="104"/>
                    <a:pt x="3" y="241"/>
                  </a:cubicBezTo>
                  <a:cubicBezTo>
                    <a:pt x="0" y="379"/>
                    <a:pt x="112" y="494"/>
                    <a:pt x="250" y="494"/>
                  </a:cubicBezTo>
                  <a:lnTo>
                    <a:pt x="7137" y="494"/>
                  </a:lnTo>
                  <a:cubicBezTo>
                    <a:pt x="7275" y="494"/>
                    <a:pt x="7384" y="382"/>
                    <a:pt x="7384" y="247"/>
                  </a:cubicBezTo>
                  <a:cubicBezTo>
                    <a:pt x="7384" y="109"/>
                    <a:pt x="7275" y="0"/>
                    <a:pt x="7137" y="0"/>
                  </a:cubicBezTo>
                  <a:lnTo>
                    <a:pt x="263" y="0"/>
                  </a:lnTo>
                  <a:cubicBezTo>
                    <a:pt x="261" y="0"/>
                    <a:pt x="259" y="0"/>
                    <a:pt x="25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0" name="Google Shape;3651;p43">
              <a:extLst>
                <a:ext uri="{FF2B5EF4-FFF2-40B4-BE49-F238E27FC236}">
                  <a16:creationId xmlns:a16="http://schemas.microsoft.com/office/drawing/2014/main" id="{AC9635FC-22BF-18B4-C3D6-C3DD24DC158F}"/>
                </a:ext>
              </a:extLst>
            </p:cNvPr>
            <p:cNvSpPr/>
            <p:nvPr/>
          </p:nvSpPr>
          <p:spPr>
            <a:xfrm>
              <a:off x="5140800" y="2230850"/>
              <a:ext cx="12350" cy="193675"/>
            </a:xfrm>
            <a:custGeom>
              <a:avLst/>
              <a:gdLst/>
              <a:ahLst/>
              <a:cxnLst/>
              <a:rect l="l" t="t" r="r" b="b"/>
              <a:pathLst>
                <a:path w="494" h="7747" extrusionOk="0">
                  <a:moveTo>
                    <a:pt x="247" y="1"/>
                  </a:moveTo>
                  <a:cubicBezTo>
                    <a:pt x="112" y="1"/>
                    <a:pt x="0" y="109"/>
                    <a:pt x="0" y="248"/>
                  </a:cubicBezTo>
                  <a:lnTo>
                    <a:pt x="0" y="7490"/>
                  </a:lnTo>
                  <a:cubicBezTo>
                    <a:pt x="0" y="7625"/>
                    <a:pt x="105" y="7740"/>
                    <a:pt x="240" y="7746"/>
                  </a:cubicBezTo>
                  <a:cubicBezTo>
                    <a:pt x="242" y="7746"/>
                    <a:pt x="244" y="7746"/>
                    <a:pt x="246" y="7746"/>
                  </a:cubicBezTo>
                  <a:cubicBezTo>
                    <a:pt x="382" y="7746"/>
                    <a:pt x="494" y="7636"/>
                    <a:pt x="494" y="7500"/>
                  </a:cubicBezTo>
                  <a:lnTo>
                    <a:pt x="494" y="248"/>
                  </a:lnTo>
                  <a:cubicBezTo>
                    <a:pt x="494" y="113"/>
                    <a:pt x="385" y="1"/>
                    <a:pt x="247"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1" name="Google Shape;3652;p43">
              <a:extLst>
                <a:ext uri="{FF2B5EF4-FFF2-40B4-BE49-F238E27FC236}">
                  <a16:creationId xmlns:a16="http://schemas.microsoft.com/office/drawing/2014/main" id="{0CCA1589-436E-CAE0-6A3A-BA42D74D6A41}"/>
                </a:ext>
              </a:extLst>
            </p:cNvPr>
            <p:cNvSpPr/>
            <p:nvPr/>
          </p:nvSpPr>
          <p:spPr>
            <a:xfrm>
              <a:off x="5046575" y="2173975"/>
              <a:ext cx="84200" cy="246100"/>
            </a:xfrm>
            <a:custGeom>
              <a:avLst/>
              <a:gdLst/>
              <a:ahLst/>
              <a:cxnLst/>
              <a:rect l="l" t="t" r="r" b="b"/>
              <a:pathLst>
                <a:path w="3368" h="9844" extrusionOk="0">
                  <a:moveTo>
                    <a:pt x="257" y="0"/>
                  </a:moveTo>
                  <a:cubicBezTo>
                    <a:pt x="115" y="13"/>
                    <a:pt x="10" y="125"/>
                    <a:pt x="7" y="263"/>
                  </a:cubicBezTo>
                  <a:cubicBezTo>
                    <a:pt x="1" y="392"/>
                    <a:pt x="104" y="498"/>
                    <a:pt x="230" y="498"/>
                  </a:cubicBezTo>
                  <a:cubicBezTo>
                    <a:pt x="239" y="498"/>
                    <a:pt x="248" y="498"/>
                    <a:pt x="257" y="497"/>
                  </a:cubicBezTo>
                  <a:lnTo>
                    <a:pt x="2375" y="497"/>
                  </a:lnTo>
                  <a:cubicBezTo>
                    <a:pt x="2648" y="510"/>
                    <a:pt x="2861" y="733"/>
                    <a:pt x="2868" y="1010"/>
                  </a:cubicBezTo>
                  <a:lnTo>
                    <a:pt x="2868" y="9594"/>
                  </a:lnTo>
                  <a:cubicBezTo>
                    <a:pt x="2868" y="9732"/>
                    <a:pt x="2980" y="9844"/>
                    <a:pt x="3118" y="9844"/>
                  </a:cubicBezTo>
                  <a:cubicBezTo>
                    <a:pt x="3120" y="9844"/>
                    <a:pt x="3122" y="9844"/>
                    <a:pt x="3124" y="9844"/>
                  </a:cubicBezTo>
                  <a:cubicBezTo>
                    <a:pt x="3259" y="9844"/>
                    <a:pt x="3368" y="9730"/>
                    <a:pt x="3361" y="9594"/>
                  </a:cubicBezTo>
                  <a:lnTo>
                    <a:pt x="3361" y="1010"/>
                  </a:lnTo>
                  <a:cubicBezTo>
                    <a:pt x="3365" y="460"/>
                    <a:pt x="2921" y="13"/>
                    <a:pt x="2375" y="13"/>
                  </a:cubicBezTo>
                  <a:lnTo>
                    <a:pt x="2375" y="0"/>
                  </a:ln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2" name="Google Shape;3653;p43">
              <a:extLst>
                <a:ext uri="{FF2B5EF4-FFF2-40B4-BE49-F238E27FC236}">
                  <a16:creationId xmlns:a16="http://schemas.microsoft.com/office/drawing/2014/main" id="{CB813AAE-3CB4-8466-8848-2ED6F1C6D33D}"/>
                </a:ext>
              </a:extLst>
            </p:cNvPr>
            <p:cNvSpPr/>
            <p:nvPr/>
          </p:nvSpPr>
          <p:spPr>
            <a:xfrm>
              <a:off x="4754350" y="2173975"/>
              <a:ext cx="286825" cy="296100"/>
            </a:xfrm>
            <a:custGeom>
              <a:avLst/>
              <a:gdLst/>
              <a:ahLst/>
              <a:cxnLst/>
              <a:rect l="l" t="t" r="r" b="b"/>
              <a:pathLst>
                <a:path w="11473" h="11844" extrusionOk="0">
                  <a:moveTo>
                    <a:pt x="5950" y="536"/>
                  </a:moveTo>
                  <a:cubicBezTo>
                    <a:pt x="6683" y="536"/>
                    <a:pt x="7279" y="1131"/>
                    <a:pt x="7279" y="1865"/>
                  </a:cubicBezTo>
                  <a:lnTo>
                    <a:pt x="7279" y="10932"/>
                  </a:lnTo>
                  <a:cubicBezTo>
                    <a:pt x="6936" y="10570"/>
                    <a:pt x="6461" y="10363"/>
                    <a:pt x="5965" y="10363"/>
                  </a:cubicBezTo>
                  <a:cubicBezTo>
                    <a:pt x="5961" y="10363"/>
                    <a:pt x="5957" y="10363"/>
                    <a:pt x="5953" y="10363"/>
                  </a:cubicBezTo>
                  <a:lnTo>
                    <a:pt x="990" y="10363"/>
                  </a:lnTo>
                  <a:cubicBezTo>
                    <a:pt x="717" y="10363"/>
                    <a:pt x="497" y="10143"/>
                    <a:pt x="497" y="9870"/>
                  </a:cubicBezTo>
                  <a:lnTo>
                    <a:pt x="497" y="1029"/>
                  </a:lnTo>
                  <a:cubicBezTo>
                    <a:pt x="497" y="756"/>
                    <a:pt x="717" y="536"/>
                    <a:pt x="990" y="536"/>
                  </a:cubicBezTo>
                  <a:close/>
                  <a:moveTo>
                    <a:pt x="497" y="10725"/>
                  </a:moveTo>
                  <a:cubicBezTo>
                    <a:pt x="645" y="10811"/>
                    <a:pt x="813" y="10857"/>
                    <a:pt x="987" y="10857"/>
                  </a:cubicBezTo>
                  <a:lnTo>
                    <a:pt x="5920" y="10857"/>
                  </a:lnTo>
                  <a:cubicBezTo>
                    <a:pt x="5924" y="10857"/>
                    <a:pt x="5927" y="10857"/>
                    <a:pt x="5931" y="10857"/>
                  </a:cubicBezTo>
                  <a:cubicBezTo>
                    <a:pt x="6325" y="10857"/>
                    <a:pt x="6702" y="11040"/>
                    <a:pt x="6950" y="11350"/>
                  </a:cubicBezTo>
                  <a:lnTo>
                    <a:pt x="990" y="11350"/>
                  </a:lnTo>
                  <a:cubicBezTo>
                    <a:pt x="717" y="11350"/>
                    <a:pt x="494" y="11126"/>
                    <a:pt x="497" y="10853"/>
                  </a:cubicBezTo>
                  <a:lnTo>
                    <a:pt x="497" y="10853"/>
                  </a:lnTo>
                  <a:lnTo>
                    <a:pt x="497" y="10725"/>
                  </a:lnTo>
                  <a:close/>
                  <a:moveTo>
                    <a:pt x="198" y="0"/>
                  </a:moveTo>
                  <a:cubicBezTo>
                    <a:pt x="89" y="0"/>
                    <a:pt x="4" y="89"/>
                    <a:pt x="4" y="197"/>
                  </a:cubicBezTo>
                  <a:lnTo>
                    <a:pt x="4" y="10847"/>
                  </a:lnTo>
                  <a:cubicBezTo>
                    <a:pt x="0" y="11396"/>
                    <a:pt x="448" y="11843"/>
                    <a:pt x="997" y="11843"/>
                  </a:cubicBezTo>
                  <a:lnTo>
                    <a:pt x="8815" y="11843"/>
                  </a:lnTo>
                  <a:cubicBezTo>
                    <a:pt x="8943" y="11843"/>
                    <a:pt x="9051" y="11751"/>
                    <a:pt x="9071" y="11626"/>
                  </a:cubicBezTo>
                  <a:cubicBezTo>
                    <a:pt x="9087" y="11480"/>
                    <a:pt x="8975" y="11350"/>
                    <a:pt x="8830" y="11350"/>
                  </a:cubicBezTo>
                  <a:cubicBezTo>
                    <a:pt x="8828" y="11350"/>
                    <a:pt x="8826" y="11350"/>
                    <a:pt x="8825" y="11350"/>
                  </a:cubicBezTo>
                  <a:lnTo>
                    <a:pt x="8065" y="11350"/>
                  </a:lnTo>
                  <a:cubicBezTo>
                    <a:pt x="8309" y="11037"/>
                    <a:pt x="8686" y="10857"/>
                    <a:pt x="9080" y="10857"/>
                  </a:cubicBezTo>
                  <a:cubicBezTo>
                    <a:pt x="9084" y="10857"/>
                    <a:pt x="9087" y="10857"/>
                    <a:pt x="9091" y="10857"/>
                  </a:cubicBezTo>
                  <a:lnTo>
                    <a:pt x="9568" y="10857"/>
                  </a:lnTo>
                  <a:cubicBezTo>
                    <a:pt x="9703" y="10857"/>
                    <a:pt x="9818" y="10751"/>
                    <a:pt x="9824" y="10613"/>
                  </a:cubicBezTo>
                  <a:cubicBezTo>
                    <a:pt x="9828" y="10477"/>
                    <a:pt x="9719" y="10363"/>
                    <a:pt x="9583" y="10363"/>
                  </a:cubicBezTo>
                  <a:cubicBezTo>
                    <a:pt x="9582" y="10363"/>
                    <a:pt x="9580" y="10363"/>
                    <a:pt x="9578" y="10363"/>
                  </a:cubicBezTo>
                  <a:lnTo>
                    <a:pt x="9084" y="10363"/>
                  </a:lnTo>
                  <a:cubicBezTo>
                    <a:pt x="9080" y="10363"/>
                    <a:pt x="9076" y="10363"/>
                    <a:pt x="9073" y="10363"/>
                  </a:cubicBezTo>
                  <a:cubicBezTo>
                    <a:pt x="8580" y="10363"/>
                    <a:pt x="8111" y="10567"/>
                    <a:pt x="7775" y="10922"/>
                  </a:cubicBezTo>
                  <a:lnTo>
                    <a:pt x="7775" y="753"/>
                  </a:lnTo>
                  <a:cubicBezTo>
                    <a:pt x="7775" y="612"/>
                    <a:pt x="7890" y="497"/>
                    <a:pt x="8032" y="497"/>
                  </a:cubicBezTo>
                  <a:lnTo>
                    <a:pt x="11209" y="497"/>
                  </a:lnTo>
                  <a:cubicBezTo>
                    <a:pt x="11222" y="497"/>
                    <a:pt x="11235" y="490"/>
                    <a:pt x="11245" y="480"/>
                  </a:cubicBezTo>
                  <a:cubicBezTo>
                    <a:pt x="11472" y="266"/>
                    <a:pt x="11321" y="3"/>
                    <a:pt x="11110" y="3"/>
                  </a:cubicBezTo>
                  <a:lnTo>
                    <a:pt x="11107" y="0"/>
                  </a:lnTo>
                  <a:lnTo>
                    <a:pt x="9097" y="0"/>
                  </a:lnTo>
                  <a:cubicBezTo>
                    <a:pt x="8453" y="0"/>
                    <a:pt x="7854" y="342"/>
                    <a:pt x="7522" y="898"/>
                  </a:cubicBezTo>
                  <a:cubicBezTo>
                    <a:pt x="7193" y="342"/>
                    <a:pt x="6595" y="0"/>
                    <a:pt x="5950"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3" name="Google Shape;3654;p43">
              <a:extLst>
                <a:ext uri="{FF2B5EF4-FFF2-40B4-BE49-F238E27FC236}">
                  <a16:creationId xmlns:a16="http://schemas.microsoft.com/office/drawing/2014/main" id="{BF4A2D25-580C-8341-29AB-F88CBE5FE0C0}"/>
                </a:ext>
              </a:extLst>
            </p:cNvPr>
            <p:cNvSpPr/>
            <p:nvPr/>
          </p:nvSpPr>
          <p:spPr>
            <a:xfrm>
              <a:off x="4793000" y="2222300"/>
              <a:ext cx="112325" cy="12375"/>
            </a:xfrm>
            <a:custGeom>
              <a:avLst/>
              <a:gdLst/>
              <a:ahLst/>
              <a:cxnLst/>
              <a:rect l="l" t="t" r="r" b="b"/>
              <a:pathLst>
                <a:path w="4493" h="495" extrusionOk="0">
                  <a:moveTo>
                    <a:pt x="257" y="1"/>
                  </a:moveTo>
                  <a:cubicBezTo>
                    <a:pt x="122" y="1"/>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1"/>
                    <a:pt x="257"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4" name="Google Shape;3655;p43">
              <a:extLst>
                <a:ext uri="{FF2B5EF4-FFF2-40B4-BE49-F238E27FC236}">
                  <a16:creationId xmlns:a16="http://schemas.microsoft.com/office/drawing/2014/main" id="{8E2B4CBA-2D06-D8B1-5D17-6F9C9CFBBC3D}"/>
                </a:ext>
              </a:extLst>
            </p:cNvPr>
            <p:cNvSpPr/>
            <p:nvPr/>
          </p:nvSpPr>
          <p:spPr>
            <a:xfrm>
              <a:off x="4793000" y="2253150"/>
              <a:ext cx="112325" cy="12350"/>
            </a:xfrm>
            <a:custGeom>
              <a:avLst/>
              <a:gdLst/>
              <a:ahLst/>
              <a:cxnLst/>
              <a:rect l="l" t="t" r="r" b="b"/>
              <a:pathLst>
                <a:path w="4493" h="494" extrusionOk="0">
                  <a:moveTo>
                    <a:pt x="254" y="0"/>
                  </a:moveTo>
                  <a:cubicBezTo>
                    <a:pt x="122" y="0"/>
                    <a:pt x="10" y="107"/>
                    <a:pt x="3" y="240"/>
                  </a:cubicBezTo>
                  <a:cubicBezTo>
                    <a:pt x="0" y="378"/>
                    <a:pt x="112" y="494"/>
                    <a:pt x="250" y="494"/>
                  </a:cubicBezTo>
                  <a:lnTo>
                    <a:pt x="4230" y="494"/>
                  </a:lnTo>
                  <a:cubicBezTo>
                    <a:pt x="4232" y="494"/>
                    <a:pt x="4234" y="494"/>
                    <a:pt x="4236" y="494"/>
                  </a:cubicBezTo>
                  <a:cubicBezTo>
                    <a:pt x="4371" y="494"/>
                    <a:pt x="4480" y="386"/>
                    <a:pt x="4490" y="253"/>
                  </a:cubicBezTo>
                  <a:cubicBezTo>
                    <a:pt x="4493" y="115"/>
                    <a:pt x="4381" y="0"/>
                    <a:pt x="4243" y="0"/>
                  </a:cubicBezTo>
                  <a:lnTo>
                    <a:pt x="260" y="0"/>
                  </a:lnTo>
                  <a:cubicBezTo>
                    <a:pt x="258" y="0"/>
                    <a:pt x="256" y="0"/>
                    <a:pt x="254"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5" name="Google Shape;3656;p43">
              <a:extLst>
                <a:ext uri="{FF2B5EF4-FFF2-40B4-BE49-F238E27FC236}">
                  <a16:creationId xmlns:a16="http://schemas.microsoft.com/office/drawing/2014/main" id="{CE1DE5AB-41D0-213A-119C-79DA442385AB}"/>
                </a:ext>
              </a:extLst>
            </p:cNvPr>
            <p:cNvSpPr/>
            <p:nvPr/>
          </p:nvSpPr>
          <p:spPr>
            <a:xfrm>
              <a:off x="4850475" y="2314800"/>
              <a:ext cx="55175" cy="12375"/>
            </a:xfrm>
            <a:custGeom>
              <a:avLst/>
              <a:gdLst/>
              <a:ahLst/>
              <a:cxnLst/>
              <a:rect l="l" t="t" r="r" b="b"/>
              <a:pathLst>
                <a:path w="2207" h="495" extrusionOk="0">
                  <a:moveTo>
                    <a:pt x="254" y="1"/>
                  </a:moveTo>
                  <a:cubicBezTo>
                    <a:pt x="122" y="1"/>
                    <a:pt x="10" y="108"/>
                    <a:pt x="3" y="241"/>
                  </a:cubicBezTo>
                  <a:cubicBezTo>
                    <a:pt x="0" y="379"/>
                    <a:pt x="112" y="494"/>
                    <a:pt x="250" y="494"/>
                  </a:cubicBezTo>
                  <a:lnTo>
                    <a:pt x="1947" y="494"/>
                  </a:lnTo>
                  <a:cubicBezTo>
                    <a:pt x="1949" y="494"/>
                    <a:pt x="1951" y="494"/>
                    <a:pt x="1953" y="494"/>
                  </a:cubicBezTo>
                  <a:cubicBezTo>
                    <a:pt x="2085" y="494"/>
                    <a:pt x="2197" y="387"/>
                    <a:pt x="2204" y="254"/>
                  </a:cubicBezTo>
                  <a:cubicBezTo>
                    <a:pt x="2207" y="116"/>
                    <a:pt x="2095" y="1"/>
                    <a:pt x="1957" y="1"/>
                  </a:cubicBezTo>
                  <a:lnTo>
                    <a:pt x="260" y="1"/>
                  </a:lnTo>
                  <a:cubicBezTo>
                    <a:pt x="258" y="1"/>
                    <a:pt x="256" y="1"/>
                    <a:pt x="254"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6" name="Google Shape;3657;p43">
              <a:extLst>
                <a:ext uri="{FF2B5EF4-FFF2-40B4-BE49-F238E27FC236}">
                  <a16:creationId xmlns:a16="http://schemas.microsoft.com/office/drawing/2014/main" id="{E72B33C3-B4E0-F44F-3697-686022F85918}"/>
                </a:ext>
              </a:extLst>
            </p:cNvPr>
            <p:cNvSpPr/>
            <p:nvPr/>
          </p:nvSpPr>
          <p:spPr>
            <a:xfrm>
              <a:off x="4792575" y="2314800"/>
              <a:ext cx="49025" cy="12375"/>
            </a:xfrm>
            <a:custGeom>
              <a:avLst/>
              <a:gdLst/>
              <a:ahLst/>
              <a:cxnLst/>
              <a:rect l="l" t="t" r="r" b="b"/>
              <a:pathLst>
                <a:path w="1961" h="495" extrusionOk="0">
                  <a:moveTo>
                    <a:pt x="255" y="1"/>
                  </a:moveTo>
                  <a:cubicBezTo>
                    <a:pt x="122" y="1"/>
                    <a:pt x="10" y="108"/>
                    <a:pt x="4" y="241"/>
                  </a:cubicBezTo>
                  <a:cubicBezTo>
                    <a:pt x="1" y="379"/>
                    <a:pt x="113" y="494"/>
                    <a:pt x="251" y="494"/>
                  </a:cubicBezTo>
                  <a:lnTo>
                    <a:pt x="1698" y="494"/>
                  </a:lnTo>
                  <a:cubicBezTo>
                    <a:pt x="1700" y="494"/>
                    <a:pt x="1702" y="494"/>
                    <a:pt x="1704" y="494"/>
                  </a:cubicBezTo>
                  <a:cubicBezTo>
                    <a:pt x="1839" y="494"/>
                    <a:pt x="1948" y="387"/>
                    <a:pt x="1958" y="254"/>
                  </a:cubicBezTo>
                  <a:cubicBezTo>
                    <a:pt x="1961" y="116"/>
                    <a:pt x="1849" y="1"/>
                    <a:pt x="1711" y="1"/>
                  </a:cubicBezTo>
                  <a:lnTo>
                    <a:pt x="261" y="1"/>
                  </a:lnTo>
                  <a:cubicBezTo>
                    <a:pt x="259" y="1"/>
                    <a:pt x="257" y="1"/>
                    <a:pt x="255"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7" name="Google Shape;3658;p43">
              <a:extLst>
                <a:ext uri="{FF2B5EF4-FFF2-40B4-BE49-F238E27FC236}">
                  <a16:creationId xmlns:a16="http://schemas.microsoft.com/office/drawing/2014/main" id="{677FEF51-D9C1-F371-D537-CA0B2176FEB8}"/>
                </a:ext>
              </a:extLst>
            </p:cNvPr>
            <p:cNvSpPr/>
            <p:nvPr/>
          </p:nvSpPr>
          <p:spPr>
            <a:xfrm>
              <a:off x="4793000" y="2375500"/>
              <a:ext cx="112325" cy="12350"/>
            </a:xfrm>
            <a:custGeom>
              <a:avLst/>
              <a:gdLst/>
              <a:ahLst/>
              <a:cxnLst/>
              <a:rect l="l" t="t" r="r" b="b"/>
              <a:pathLst>
                <a:path w="4493" h="494" extrusionOk="0">
                  <a:moveTo>
                    <a:pt x="257" y="0"/>
                  </a:moveTo>
                  <a:cubicBezTo>
                    <a:pt x="122" y="0"/>
                    <a:pt x="10" y="104"/>
                    <a:pt x="3" y="240"/>
                  </a:cubicBezTo>
                  <a:cubicBezTo>
                    <a:pt x="0" y="378"/>
                    <a:pt x="112" y="493"/>
                    <a:pt x="250" y="493"/>
                  </a:cubicBezTo>
                  <a:lnTo>
                    <a:pt x="4230" y="493"/>
                  </a:lnTo>
                  <a:cubicBezTo>
                    <a:pt x="4368" y="493"/>
                    <a:pt x="4480" y="388"/>
                    <a:pt x="4490" y="250"/>
                  </a:cubicBezTo>
                  <a:cubicBezTo>
                    <a:pt x="4493" y="114"/>
                    <a:pt x="4384" y="0"/>
                    <a:pt x="4249" y="0"/>
                  </a:cubicBezTo>
                  <a:cubicBezTo>
                    <a:pt x="4247" y="0"/>
                    <a:pt x="4245" y="0"/>
                    <a:pt x="4243" y="0"/>
                  </a:cubicBezTo>
                  <a:lnTo>
                    <a:pt x="263" y="0"/>
                  </a:lnTo>
                  <a:cubicBezTo>
                    <a:pt x="261" y="0"/>
                    <a:pt x="259" y="0"/>
                    <a:pt x="25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8" name="Google Shape;3659;p43">
              <a:extLst>
                <a:ext uri="{FF2B5EF4-FFF2-40B4-BE49-F238E27FC236}">
                  <a16:creationId xmlns:a16="http://schemas.microsoft.com/office/drawing/2014/main" id="{2104C1FA-6E2C-3AA4-6166-781A82751B21}"/>
                </a:ext>
              </a:extLst>
            </p:cNvPr>
            <p:cNvSpPr/>
            <p:nvPr/>
          </p:nvSpPr>
          <p:spPr>
            <a:xfrm>
              <a:off x="4793000" y="2283975"/>
              <a:ext cx="112325" cy="12350"/>
            </a:xfrm>
            <a:custGeom>
              <a:avLst/>
              <a:gdLst/>
              <a:ahLst/>
              <a:cxnLst/>
              <a:rect l="l" t="t" r="r" b="b"/>
              <a:pathLst>
                <a:path w="4493" h="494" extrusionOk="0">
                  <a:moveTo>
                    <a:pt x="257" y="0"/>
                  </a:moveTo>
                  <a:cubicBezTo>
                    <a:pt x="122" y="0"/>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0"/>
                    <a:pt x="25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39" name="Google Shape;3660;p43">
              <a:extLst>
                <a:ext uri="{FF2B5EF4-FFF2-40B4-BE49-F238E27FC236}">
                  <a16:creationId xmlns:a16="http://schemas.microsoft.com/office/drawing/2014/main" id="{05AEB274-12B0-41DD-94C0-A748DF62C3FB}"/>
                </a:ext>
              </a:extLst>
            </p:cNvPr>
            <p:cNvSpPr/>
            <p:nvPr/>
          </p:nvSpPr>
          <p:spPr>
            <a:xfrm>
              <a:off x="4793000" y="2344650"/>
              <a:ext cx="112325" cy="12375"/>
            </a:xfrm>
            <a:custGeom>
              <a:avLst/>
              <a:gdLst/>
              <a:ahLst/>
              <a:cxnLst/>
              <a:rect l="l" t="t" r="r" b="b"/>
              <a:pathLst>
                <a:path w="4493" h="495" extrusionOk="0">
                  <a:moveTo>
                    <a:pt x="257" y="1"/>
                  </a:moveTo>
                  <a:cubicBezTo>
                    <a:pt x="122" y="1"/>
                    <a:pt x="13" y="105"/>
                    <a:pt x="3" y="241"/>
                  </a:cubicBezTo>
                  <a:cubicBezTo>
                    <a:pt x="0" y="379"/>
                    <a:pt x="112" y="494"/>
                    <a:pt x="250" y="494"/>
                  </a:cubicBezTo>
                  <a:lnTo>
                    <a:pt x="4230" y="494"/>
                  </a:lnTo>
                  <a:cubicBezTo>
                    <a:pt x="4368" y="494"/>
                    <a:pt x="4480" y="389"/>
                    <a:pt x="4490" y="251"/>
                  </a:cubicBezTo>
                  <a:cubicBezTo>
                    <a:pt x="4493" y="115"/>
                    <a:pt x="4384" y="1"/>
                    <a:pt x="4249" y="1"/>
                  </a:cubicBezTo>
                  <a:cubicBezTo>
                    <a:pt x="4247" y="1"/>
                    <a:pt x="4245" y="1"/>
                    <a:pt x="4243" y="1"/>
                  </a:cubicBezTo>
                  <a:lnTo>
                    <a:pt x="263" y="1"/>
                  </a:lnTo>
                  <a:cubicBezTo>
                    <a:pt x="261" y="1"/>
                    <a:pt x="259" y="1"/>
                    <a:pt x="257"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0" name="Google Shape;3661;p43">
              <a:extLst>
                <a:ext uri="{FF2B5EF4-FFF2-40B4-BE49-F238E27FC236}">
                  <a16:creationId xmlns:a16="http://schemas.microsoft.com/office/drawing/2014/main" id="{E37FF2BC-D929-D0DD-BF8A-5D66C312C6AB}"/>
                </a:ext>
              </a:extLst>
            </p:cNvPr>
            <p:cNvSpPr/>
            <p:nvPr/>
          </p:nvSpPr>
          <p:spPr>
            <a:xfrm>
              <a:off x="4837800" y="2408375"/>
              <a:ext cx="22800" cy="12350"/>
            </a:xfrm>
            <a:custGeom>
              <a:avLst/>
              <a:gdLst/>
              <a:ahLst/>
              <a:cxnLst/>
              <a:rect l="l" t="t" r="r" b="b"/>
              <a:pathLst>
                <a:path w="912" h="494" extrusionOk="0">
                  <a:moveTo>
                    <a:pt x="254" y="1"/>
                  </a:moveTo>
                  <a:cubicBezTo>
                    <a:pt x="122" y="1"/>
                    <a:pt x="10" y="105"/>
                    <a:pt x="4" y="241"/>
                  </a:cubicBezTo>
                  <a:cubicBezTo>
                    <a:pt x="1" y="379"/>
                    <a:pt x="112" y="494"/>
                    <a:pt x="251" y="494"/>
                  </a:cubicBezTo>
                  <a:lnTo>
                    <a:pt x="652" y="494"/>
                  </a:lnTo>
                  <a:cubicBezTo>
                    <a:pt x="787" y="494"/>
                    <a:pt x="902" y="389"/>
                    <a:pt x="908" y="251"/>
                  </a:cubicBezTo>
                  <a:cubicBezTo>
                    <a:pt x="912" y="114"/>
                    <a:pt x="803" y="1"/>
                    <a:pt x="667" y="1"/>
                  </a:cubicBezTo>
                  <a:cubicBezTo>
                    <a:pt x="666" y="1"/>
                    <a:pt x="664" y="1"/>
                    <a:pt x="662" y="1"/>
                  </a:cubicBezTo>
                  <a:lnTo>
                    <a:pt x="260" y="1"/>
                  </a:lnTo>
                  <a:cubicBezTo>
                    <a:pt x="258" y="1"/>
                    <a:pt x="256" y="1"/>
                    <a:pt x="254"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1" name="Google Shape;3662;p43">
              <a:extLst>
                <a:ext uri="{FF2B5EF4-FFF2-40B4-BE49-F238E27FC236}">
                  <a16:creationId xmlns:a16="http://schemas.microsoft.com/office/drawing/2014/main" id="{29A56792-E36D-6B0E-19DF-92F5E4A60310}"/>
                </a:ext>
              </a:extLst>
            </p:cNvPr>
            <p:cNvSpPr/>
            <p:nvPr/>
          </p:nvSpPr>
          <p:spPr>
            <a:xfrm>
              <a:off x="4984075" y="2222300"/>
              <a:ext cx="112250" cy="12375"/>
            </a:xfrm>
            <a:custGeom>
              <a:avLst/>
              <a:gdLst/>
              <a:ahLst/>
              <a:cxnLst/>
              <a:rect l="l" t="t" r="r" b="b"/>
              <a:pathLst>
                <a:path w="4490" h="495" extrusionOk="0">
                  <a:moveTo>
                    <a:pt x="258" y="1"/>
                  </a:moveTo>
                  <a:cubicBezTo>
                    <a:pt x="122" y="1"/>
                    <a:pt x="10" y="108"/>
                    <a:pt x="4" y="241"/>
                  </a:cubicBezTo>
                  <a:cubicBezTo>
                    <a:pt x="1" y="379"/>
                    <a:pt x="112" y="494"/>
                    <a:pt x="251" y="494"/>
                  </a:cubicBezTo>
                  <a:lnTo>
                    <a:pt x="4230" y="494"/>
                  </a:lnTo>
                  <a:cubicBezTo>
                    <a:pt x="4232" y="494"/>
                    <a:pt x="4234" y="494"/>
                    <a:pt x="4236" y="494"/>
                  </a:cubicBezTo>
                  <a:cubicBezTo>
                    <a:pt x="4368" y="494"/>
                    <a:pt x="4480" y="387"/>
                    <a:pt x="4487" y="254"/>
                  </a:cubicBezTo>
                  <a:cubicBezTo>
                    <a:pt x="4490" y="116"/>
                    <a:pt x="4378" y="1"/>
                    <a:pt x="4240" y="1"/>
                  </a:cubicBezTo>
                  <a:lnTo>
                    <a:pt x="264" y="1"/>
                  </a:lnTo>
                  <a:cubicBezTo>
                    <a:pt x="262" y="1"/>
                    <a:pt x="260" y="1"/>
                    <a:pt x="258"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2" name="Google Shape;3663;p43">
              <a:extLst>
                <a:ext uri="{FF2B5EF4-FFF2-40B4-BE49-F238E27FC236}">
                  <a16:creationId xmlns:a16="http://schemas.microsoft.com/office/drawing/2014/main" id="{A8CD6CFB-3473-1CCA-8E02-4C1F2A38D2EC}"/>
                </a:ext>
              </a:extLst>
            </p:cNvPr>
            <p:cNvSpPr/>
            <p:nvPr/>
          </p:nvSpPr>
          <p:spPr>
            <a:xfrm>
              <a:off x="5071975" y="2253150"/>
              <a:ext cx="25025" cy="12350"/>
            </a:xfrm>
            <a:custGeom>
              <a:avLst/>
              <a:gdLst/>
              <a:ahLst/>
              <a:cxnLst/>
              <a:rect l="l" t="t" r="r" b="b"/>
              <a:pathLst>
                <a:path w="1001" h="494" extrusionOk="0">
                  <a:moveTo>
                    <a:pt x="257" y="0"/>
                  </a:moveTo>
                  <a:cubicBezTo>
                    <a:pt x="122" y="0"/>
                    <a:pt x="13" y="107"/>
                    <a:pt x="4" y="240"/>
                  </a:cubicBezTo>
                  <a:cubicBezTo>
                    <a:pt x="0" y="378"/>
                    <a:pt x="112" y="494"/>
                    <a:pt x="250" y="494"/>
                  </a:cubicBezTo>
                  <a:lnTo>
                    <a:pt x="740" y="494"/>
                  </a:lnTo>
                  <a:cubicBezTo>
                    <a:pt x="742" y="494"/>
                    <a:pt x="744" y="494"/>
                    <a:pt x="746" y="494"/>
                  </a:cubicBezTo>
                  <a:cubicBezTo>
                    <a:pt x="879" y="494"/>
                    <a:pt x="990" y="386"/>
                    <a:pt x="997" y="253"/>
                  </a:cubicBezTo>
                  <a:cubicBezTo>
                    <a:pt x="1000" y="115"/>
                    <a:pt x="888" y="0"/>
                    <a:pt x="750" y="0"/>
                  </a:cubicBezTo>
                  <a:lnTo>
                    <a:pt x="264" y="0"/>
                  </a:lnTo>
                  <a:cubicBezTo>
                    <a:pt x="261" y="0"/>
                    <a:pt x="259" y="0"/>
                    <a:pt x="25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3" name="Google Shape;3664;p43">
              <a:extLst>
                <a:ext uri="{FF2B5EF4-FFF2-40B4-BE49-F238E27FC236}">
                  <a16:creationId xmlns:a16="http://schemas.microsoft.com/office/drawing/2014/main" id="{9D99A36A-1CE6-6096-DB0D-77A12078C1D5}"/>
                </a:ext>
              </a:extLst>
            </p:cNvPr>
            <p:cNvSpPr/>
            <p:nvPr/>
          </p:nvSpPr>
          <p:spPr>
            <a:xfrm>
              <a:off x="4983825" y="2253150"/>
              <a:ext cx="79300" cy="12350"/>
            </a:xfrm>
            <a:custGeom>
              <a:avLst/>
              <a:gdLst/>
              <a:ahLst/>
              <a:cxnLst/>
              <a:rect l="l" t="t" r="r" b="b"/>
              <a:pathLst>
                <a:path w="3172" h="494" extrusionOk="0">
                  <a:moveTo>
                    <a:pt x="254" y="0"/>
                  </a:moveTo>
                  <a:cubicBezTo>
                    <a:pt x="119" y="0"/>
                    <a:pt x="10" y="107"/>
                    <a:pt x="4" y="240"/>
                  </a:cubicBezTo>
                  <a:cubicBezTo>
                    <a:pt x="1" y="378"/>
                    <a:pt x="109" y="494"/>
                    <a:pt x="251" y="494"/>
                  </a:cubicBezTo>
                  <a:lnTo>
                    <a:pt x="2908" y="494"/>
                  </a:lnTo>
                  <a:cubicBezTo>
                    <a:pt x="2910" y="494"/>
                    <a:pt x="2912" y="494"/>
                    <a:pt x="2914" y="494"/>
                  </a:cubicBezTo>
                  <a:cubicBezTo>
                    <a:pt x="3050" y="494"/>
                    <a:pt x="3158" y="386"/>
                    <a:pt x="3168" y="253"/>
                  </a:cubicBezTo>
                  <a:cubicBezTo>
                    <a:pt x="3171" y="115"/>
                    <a:pt x="3059" y="0"/>
                    <a:pt x="2921" y="0"/>
                  </a:cubicBezTo>
                  <a:lnTo>
                    <a:pt x="261" y="0"/>
                  </a:lnTo>
                  <a:cubicBezTo>
                    <a:pt x="258" y="0"/>
                    <a:pt x="256" y="0"/>
                    <a:pt x="254"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4" name="Google Shape;3665;p43">
              <a:extLst>
                <a:ext uri="{FF2B5EF4-FFF2-40B4-BE49-F238E27FC236}">
                  <a16:creationId xmlns:a16="http://schemas.microsoft.com/office/drawing/2014/main" id="{8C800AB3-1E2D-7BD8-B0FE-F9259281D4C3}"/>
                </a:ext>
              </a:extLst>
            </p:cNvPr>
            <p:cNvSpPr/>
            <p:nvPr/>
          </p:nvSpPr>
          <p:spPr>
            <a:xfrm>
              <a:off x="4984075" y="2314800"/>
              <a:ext cx="112600" cy="12375"/>
            </a:xfrm>
            <a:custGeom>
              <a:avLst/>
              <a:gdLst/>
              <a:ahLst/>
              <a:cxnLst/>
              <a:rect l="l" t="t" r="r" b="b"/>
              <a:pathLst>
                <a:path w="4504" h="495" extrusionOk="0">
                  <a:moveTo>
                    <a:pt x="258" y="1"/>
                  </a:moveTo>
                  <a:cubicBezTo>
                    <a:pt x="122" y="1"/>
                    <a:pt x="10" y="108"/>
                    <a:pt x="4" y="241"/>
                  </a:cubicBezTo>
                  <a:cubicBezTo>
                    <a:pt x="1" y="379"/>
                    <a:pt x="112" y="494"/>
                    <a:pt x="251" y="494"/>
                  </a:cubicBezTo>
                  <a:lnTo>
                    <a:pt x="4230" y="494"/>
                  </a:lnTo>
                  <a:cubicBezTo>
                    <a:pt x="4232" y="494"/>
                    <a:pt x="4234" y="494"/>
                    <a:pt x="4237" y="494"/>
                  </a:cubicBezTo>
                  <a:cubicBezTo>
                    <a:pt x="4362" y="494"/>
                    <a:pt x="4467" y="400"/>
                    <a:pt x="4487" y="277"/>
                  </a:cubicBezTo>
                  <a:cubicBezTo>
                    <a:pt x="4503" y="129"/>
                    <a:pt x="4388" y="1"/>
                    <a:pt x="4240" y="1"/>
                  </a:cubicBezTo>
                  <a:lnTo>
                    <a:pt x="264" y="1"/>
                  </a:lnTo>
                  <a:cubicBezTo>
                    <a:pt x="262" y="1"/>
                    <a:pt x="260" y="1"/>
                    <a:pt x="258"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5" name="Google Shape;3666;p43">
              <a:extLst>
                <a:ext uri="{FF2B5EF4-FFF2-40B4-BE49-F238E27FC236}">
                  <a16:creationId xmlns:a16="http://schemas.microsoft.com/office/drawing/2014/main" id="{A6EBEB5D-15A0-15CC-72BC-F6EFD0EE933F}"/>
                </a:ext>
              </a:extLst>
            </p:cNvPr>
            <p:cNvSpPr/>
            <p:nvPr/>
          </p:nvSpPr>
          <p:spPr>
            <a:xfrm>
              <a:off x="5065400" y="2375500"/>
              <a:ext cx="31600" cy="12350"/>
            </a:xfrm>
            <a:custGeom>
              <a:avLst/>
              <a:gdLst/>
              <a:ahLst/>
              <a:cxnLst/>
              <a:rect l="l" t="t" r="r" b="b"/>
              <a:pathLst>
                <a:path w="1264" h="494" extrusionOk="0">
                  <a:moveTo>
                    <a:pt x="267" y="0"/>
                  </a:moveTo>
                  <a:cubicBezTo>
                    <a:pt x="141" y="0"/>
                    <a:pt x="36" y="91"/>
                    <a:pt x="17" y="214"/>
                  </a:cubicBezTo>
                  <a:cubicBezTo>
                    <a:pt x="0" y="362"/>
                    <a:pt x="115" y="493"/>
                    <a:pt x="263" y="493"/>
                  </a:cubicBezTo>
                  <a:lnTo>
                    <a:pt x="1000" y="493"/>
                  </a:lnTo>
                  <a:cubicBezTo>
                    <a:pt x="1138" y="493"/>
                    <a:pt x="1253" y="388"/>
                    <a:pt x="1260" y="250"/>
                  </a:cubicBezTo>
                  <a:cubicBezTo>
                    <a:pt x="1263" y="114"/>
                    <a:pt x="1155" y="0"/>
                    <a:pt x="1019" y="0"/>
                  </a:cubicBezTo>
                  <a:cubicBezTo>
                    <a:pt x="1017" y="0"/>
                    <a:pt x="1015" y="0"/>
                    <a:pt x="1013" y="0"/>
                  </a:cubicBezTo>
                  <a:lnTo>
                    <a:pt x="273" y="0"/>
                  </a:lnTo>
                  <a:cubicBezTo>
                    <a:pt x="271" y="0"/>
                    <a:pt x="269" y="0"/>
                    <a:pt x="26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6" name="Google Shape;3667;p43">
              <a:extLst>
                <a:ext uri="{FF2B5EF4-FFF2-40B4-BE49-F238E27FC236}">
                  <a16:creationId xmlns:a16="http://schemas.microsoft.com/office/drawing/2014/main" id="{2E7C3900-E886-7F8F-F16D-D96333F5DB02}"/>
                </a:ext>
              </a:extLst>
            </p:cNvPr>
            <p:cNvSpPr/>
            <p:nvPr/>
          </p:nvSpPr>
          <p:spPr>
            <a:xfrm>
              <a:off x="4983425" y="2375500"/>
              <a:ext cx="26250" cy="12350"/>
            </a:xfrm>
            <a:custGeom>
              <a:avLst/>
              <a:gdLst/>
              <a:ahLst/>
              <a:cxnLst/>
              <a:rect l="l" t="t" r="r" b="b"/>
              <a:pathLst>
                <a:path w="1050" h="494" extrusionOk="0">
                  <a:moveTo>
                    <a:pt x="257" y="0"/>
                  </a:moveTo>
                  <a:cubicBezTo>
                    <a:pt x="122" y="0"/>
                    <a:pt x="13" y="104"/>
                    <a:pt x="7" y="240"/>
                  </a:cubicBezTo>
                  <a:cubicBezTo>
                    <a:pt x="0" y="378"/>
                    <a:pt x="112" y="493"/>
                    <a:pt x="254" y="493"/>
                  </a:cubicBezTo>
                  <a:lnTo>
                    <a:pt x="786" y="493"/>
                  </a:lnTo>
                  <a:cubicBezTo>
                    <a:pt x="924" y="493"/>
                    <a:pt x="1036" y="388"/>
                    <a:pt x="1046" y="250"/>
                  </a:cubicBezTo>
                  <a:cubicBezTo>
                    <a:pt x="1049" y="114"/>
                    <a:pt x="941" y="0"/>
                    <a:pt x="805" y="0"/>
                  </a:cubicBezTo>
                  <a:cubicBezTo>
                    <a:pt x="803" y="0"/>
                    <a:pt x="801" y="0"/>
                    <a:pt x="799" y="0"/>
                  </a:cubicBezTo>
                  <a:lnTo>
                    <a:pt x="263" y="0"/>
                  </a:lnTo>
                  <a:cubicBezTo>
                    <a:pt x="261" y="0"/>
                    <a:pt x="259" y="0"/>
                    <a:pt x="257"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7" name="Google Shape;3668;p43">
              <a:extLst>
                <a:ext uri="{FF2B5EF4-FFF2-40B4-BE49-F238E27FC236}">
                  <a16:creationId xmlns:a16="http://schemas.microsoft.com/office/drawing/2014/main" id="{F2398FDF-45E3-2F1B-FC7B-E84642A2617A}"/>
                </a:ext>
              </a:extLst>
            </p:cNvPr>
            <p:cNvSpPr/>
            <p:nvPr/>
          </p:nvSpPr>
          <p:spPr>
            <a:xfrm>
              <a:off x="4984075" y="2283975"/>
              <a:ext cx="112350" cy="12350"/>
            </a:xfrm>
            <a:custGeom>
              <a:avLst/>
              <a:gdLst/>
              <a:ahLst/>
              <a:cxnLst/>
              <a:rect l="l" t="t" r="r" b="b"/>
              <a:pathLst>
                <a:path w="4494" h="494" extrusionOk="0">
                  <a:moveTo>
                    <a:pt x="254" y="0"/>
                  </a:moveTo>
                  <a:cubicBezTo>
                    <a:pt x="122" y="0"/>
                    <a:pt x="10" y="108"/>
                    <a:pt x="4" y="241"/>
                  </a:cubicBezTo>
                  <a:cubicBezTo>
                    <a:pt x="1" y="379"/>
                    <a:pt x="112" y="494"/>
                    <a:pt x="251" y="494"/>
                  </a:cubicBezTo>
                  <a:lnTo>
                    <a:pt x="4230" y="494"/>
                  </a:lnTo>
                  <a:cubicBezTo>
                    <a:pt x="4232" y="494"/>
                    <a:pt x="4234" y="494"/>
                    <a:pt x="4236" y="494"/>
                  </a:cubicBezTo>
                  <a:cubicBezTo>
                    <a:pt x="4372" y="494"/>
                    <a:pt x="4480" y="387"/>
                    <a:pt x="4490" y="254"/>
                  </a:cubicBezTo>
                  <a:cubicBezTo>
                    <a:pt x="4493" y="116"/>
                    <a:pt x="4381" y="1"/>
                    <a:pt x="4243" y="1"/>
                  </a:cubicBezTo>
                  <a:lnTo>
                    <a:pt x="260" y="1"/>
                  </a:lnTo>
                  <a:cubicBezTo>
                    <a:pt x="258" y="1"/>
                    <a:pt x="256" y="0"/>
                    <a:pt x="254"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8" name="Google Shape;3669;p43">
              <a:extLst>
                <a:ext uri="{FF2B5EF4-FFF2-40B4-BE49-F238E27FC236}">
                  <a16:creationId xmlns:a16="http://schemas.microsoft.com/office/drawing/2014/main" id="{C6278117-8ECB-7C94-32E0-5A82095EE864}"/>
                </a:ext>
              </a:extLst>
            </p:cNvPr>
            <p:cNvSpPr/>
            <p:nvPr/>
          </p:nvSpPr>
          <p:spPr>
            <a:xfrm>
              <a:off x="5058250" y="2344650"/>
              <a:ext cx="38975" cy="12375"/>
            </a:xfrm>
            <a:custGeom>
              <a:avLst/>
              <a:gdLst/>
              <a:ahLst/>
              <a:cxnLst/>
              <a:rect l="l" t="t" r="r" b="b"/>
              <a:pathLst>
                <a:path w="1559" h="495" extrusionOk="0">
                  <a:moveTo>
                    <a:pt x="257" y="1"/>
                  </a:moveTo>
                  <a:cubicBezTo>
                    <a:pt x="122" y="1"/>
                    <a:pt x="10" y="105"/>
                    <a:pt x="3" y="241"/>
                  </a:cubicBezTo>
                  <a:cubicBezTo>
                    <a:pt x="0" y="379"/>
                    <a:pt x="112" y="494"/>
                    <a:pt x="250" y="494"/>
                  </a:cubicBezTo>
                  <a:lnTo>
                    <a:pt x="1283" y="494"/>
                  </a:lnTo>
                  <a:cubicBezTo>
                    <a:pt x="1411" y="494"/>
                    <a:pt x="1520" y="402"/>
                    <a:pt x="1539" y="277"/>
                  </a:cubicBezTo>
                  <a:cubicBezTo>
                    <a:pt x="1559" y="131"/>
                    <a:pt x="1444" y="1"/>
                    <a:pt x="1298" y="1"/>
                  </a:cubicBezTo>
                  <a:cubicBezTo>
                    <a:pt x="1296" y="1"/>
                    <a:pt x="1295" y="1"/>
                    <a:pt x="1293" y="1"/>
                  </a:cubicBezTo>
                  <a:lnTo>
                    <a:pt x="263" y="1"/>
                  </a:lnTo>
                  <a:cubicBezTo>
                    <a:pt x="261" y="1"/>
                    <a:pt x="259" y="1"/>
                    <a:pt x="257"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49" name="Google Shape;3670;p43">
              <a:extLst>
                <a:ext uri="{FF2B5EF4-FFF2-40B4-BE49-F238E27FC236}">
                  <a16:creationId xmlns:a16="http://schemas.microsoft.com/office/drawing/2014/main" id="{E71C0492-1AFA-1F7F-AC08-C7B874D7163B}"/>
                </a:ext>
              </a:extLst>
            </p:cNvPr>
            <p:cNvSpPr/>
            <p:nvPr/>
          </p:nvSpPr>
          <p:spPr>
            <a:xfrm>
              <a:off x="4983500" y="2344650"/>
              <a:ext cx="31925" cy="12375"/>
            </a:xfrm>
            <a:custGeom>
              <a:avLst/>
              <a:gdLst/>
              <a:ahLst/>
              <a:cxnLst/>
              <a:rect l="l" t="t" r="r" b="b"/>
              <a:pathLst>
                <a:path w="1277" h="495" extrusionOk="0">
                  <a:moveTo>
                    <a:pt x="257" y="1"/>
                  </a:moveTo>
                  <a:cubicBezTo>
                    <a:pt x="122" y="1"/>
                    <a:pt x="14" y="105"/>
                    <a:pt x="4" y="241"/>
                  </a:cubicBezTo>
                  <a:cubicBezTo>
                    <a:pt x="1" y="379"/>
                    <a:pt x="112" y="494"/>
                    <a:pt x="251" y="494"/>
                  </a:cubicBezTo>
                  <a:lnTo>
                    <a:pt x="1017" y="494"/>
                  </a:lnTo>
                  <a:cubicBezTo>
                    <a:pt x="1152" y="494"/>
                    <a:pt x="1267" y="389"/>
                    <a:pt x="1273" y="251"/>
                  </a:cubicBezTo>
                  <a:cubicBezTo>
                    <a:pt x="1277" y="115"/>
                    <a:pt x="1168" y="1"/>
                    <a:pt x="1032" y="1"/>
                  </a:cubicBezTo>
                  <a:cubicBezTo>
                    <a:pt x="1031" y="1"/>
                    <a:pt x="1029" y="1"/>
                    <a:pt x="1027" y="1"/>
                  </a:cubicBezTo>
                  <a:lnTo>
                    <a:pt x="264" y="1"/>
                  </a:lnTo>
                  <a:cubicBezTo>
                    <a:pt x="262" y="1"/>
                    <a:pt x="259" y="1"/>
                    <a:pt x="257"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50" name="Google Shape;3671;p43">
              <a:extLst>
                <a:ext uri="{FF2B5EF4-FFF2-40B4-BE49-F238E27FC236}">
                  <a16:creationId xmlns:a16="http://schemas.microsoft.com/office/drawing/2014/main" id="{62A3E7F9-B714-7BA0-35E1-A0F5A8B9585C}"/>
                </a:ext>
              </a:extLst>
            </p:cNvPr>
            <p:cNvSpPr/>
            <p:nvPr/>
          </p:nvSpPr>
          <p:spPr>
            <a:xfrm>
              <a:off x="4989750" y="2344900"/>
              <a:ext cx="163325" cy="212300"/>
            </a:xfrm>
            <a:custGeom>
              <a:avLst/>
              <a:gdLst/>
              <a:ahLst/>
              <a:cxnLst/>
              <a:rect l="l" t="t" r="r" b="b"/>
              <a:pathLst>
                <a:path w="6533" h="8492" extrusionOk="0">
                  <a:moveTo>
                    <a:pt x="1872" y="1"/>
                  </a:moveTo>
                  <a:cubicBezTo>
                    <a:pt x="1388" y="1"/>
                    <a:pt x="994" y="391"/>
                    <a:pt x="990" y="879"/>
                  </a:cubicBezTo>
                  <a:lnTo>
                    <a:pt x="990" y="3872"/>
                  </a:lnTo>
                  <a:lnTo>
                    <a:pt x="803" y="3928"/>
                  </a:lnTo>
                  <a:cubicBezTo>
                    <a:pt x="326" y="4066"/>
                    <a:pt x="1" y="4506"/>
                    <a:pt x="4" y="5003"/>
                  </a:cubicBezTo>
                  <a:lnTo>
                    <a:pt x="4" y="5990"/>
                  </a:lnTo>
                  <a:cubicBezTo>
                    <a:pt x="4" y="7177"/>
                    <a:pt x="833" y="8203"/>
                    <a:pt x="1997" y="8450"/>
                  </a:cubicBezTo>
                  <a:cubicBezTo>
                    <a:pt x="2013" y="8453"/>
                    <a:pt x="2030" y="8453"/>
                    <a:pt x="2050" y="8453"/>
                  </a:cubicBezTo>
                  <a:cubicBezTo>
                    <a:pt x="2346" y="8453"/>
                    <a:pt x="2388" y="8029"/>
                    <a:pt x="2099" y="7966"/>
                  </a:cubicBezTo>
                  <a:cubicBezTo>
                    <a:pt x="1165" y="7766"/>
                    <a:pt x="500" y="6943"/>
                    <a:pt x="497" y="5990"/>
                  </a:cubicBezTo>
                  <a:lnTo>
                    <a:pt x="497" y="5013"/>
                  </a:lnTo>
                  <a:cubicBezTo>
                    <a:pt x="497" y="4723"/>
                    <a:pt x="688" y="4467"/>
                    <a:pt x="964" y="4385"/>
                  </a:cubicBezTo>
                  <a:lnTo>
                    <a:pt x="1030" y="4365"/>
                  </a:lnTo>
                  <a:lnTo>
                    <a:pt x="1030" y="6006"/>
                  </a:lnTo>
                  <a:cubicBezTo>
                    <a:pt x="1027" y="6144"/>
                    <a:pt x="1135" y="6256"/>
                    <a:pt x="1270" y="6266"/>
                  </a:cubicBezTo>
                  <a:cubicBezTo>
                    <a:pt x="1272" y="6266"/>
                    <a:pt x="1274" y="6266"/>
                    <a:pt x="1276" y="6266"/>
                  </a:cubicBezTo>
                  <a:cubicBezTo>
                    <a:pt x="1411" y="6266"/>
                    <a:pt x="1523" y="6155"/>
                    <a:pt x="1523" y="6019"/>
                  </a:cubicBezTo>
                  <a:lnTo>
                    <a:pt x="1523" y="912"/>
                  </a:lnTo>
                  <a:cubicBezTo>
                    <a:pt x="1520" y="711"/>
                    <a:pt x="1671" y="547"/>
                    <a:pt x="1869" y="527"/>
                  </a:cubicBezTo>
                  <a:cubicBezTo>
                    <a:pt x="1876" y="526"/>
                    <a:pt x="1884" y="526"/>
                    <a:pt x="1892" y="526"/>
                  </a:cubicBezTo>
                  <a:cubicBezTo>
                    <a:pt x="2095" y="526"/>
                    <a:pt x="2263" y="692"/>
                    <a:pt x="2263" y="898"/>
                  </a:cubicBezTo>
                  <a:lnTo>
                    <a:pt x="2263" y="4174"/>
                  </a:lnTo>
                  <a:cubicBezTo>
                    <a:pt x="2260" y="4312"/>
                    <a:pt x="2369" y="4424"/>
                    <a:pt x="2503" y="4434"/>
                  </a:cubicBezTo>
                  <a:cubicBezTo>
                    <a:pt x="2505" y="4434"/>
                    <a:pt x="2507" y="4434"/>
                    <a:pt x="2509" y="4434"/>
                  </a:cubicBezTo>
                  <a:cubicBezTo>
                    <a:pt x="2645" y="4434"/>
                    <a:pt x="2757" y="4324"/>
                    <a:pt x="2757" y="4187"/>
                  </a:cubicBezTo>
                  <a:lnTo>
                    <a:pt x="2757" y="3586"/>
                  </a:lnTo>
                  <a:cubicBezTo>
                    <a:pt x="2753" y="3388"/>
                    <a:pt x="2905" y="3220"/>
                    <a:pt x="3102" y="3204"/>
                  </a:cubicBezTo>
                  <a:cubicBezTo>
                    <a:pt x="3111" y="3203"/>
                    <a:pt x="3121" y="3203"/>
                    <a:pt x="3130" y="3203"/>
                  </a:cubicBezTo>
                  <a:cubicBezTo>
                    <a:pt x="3332" y="3203"/>
                    <a:pt x="3497" y="3368"/>
                    <a:pt x="3497" y="3572"/>
                  </a:cubicBezTo>
                  <a:lnTo>
                    <a:pt x="3497" y="4049"/>
                  </a:lnTo>
                  <a:cubicBezTo>
                    <a:pt x="3497" y="4151"/>
                    <a:pt x="3556" y="4247"/>
                    <a:pt x="3651" y="4286"/>
                  </a:cubicBezTo>
                  <a:cubicBezTo>
                    <a:pt x="3689" y="4303"/>
                    <a:pt x="3727" y="4311"/>
                    <a:pt x="3764" y="4311"/>
                  </a:cubicBezTo>
                  <a:cubicBezTo>
                    <a:pt x="3907" y="4311"/>
                    <a:pt x="4033" y="4196"/>
                    <a:pt x="4033" y="4039"/>
                  </a:cubicBezTo>
                  <a:lnTo>
                    <a:pt x="4033" y="3799"/>
                  </a:lnTo>
                  <a:cubicBezTo>
                    <a:pt x="4029" y="3599"/>
                    <a:pt x="4177" y="3431"/>
                    <a:pt x="4378" y="3414"/>
                  </a:cubicBezTo>
                  <a:cubicBezTo>
                    <a:pt x="4386" y="3414"/>
                    <a:pt x="4394" y="3414"/>
                    <a:pt x="4402" y="3414"/>
                  </a:cubicBezTo>
                  <a:cubicBezTo>
                    <a:pt x="4605" y="3414"/>
                    <a:pt x="4773" y="3577"/>
                    <a:pt x="4773" y="3786"/>
                  </a:cubicBezTo>
                  <a:lnTo>
                    <a:pt x="4773" y="4299"/>
                  </a:lnTo>
                  <a:cubicBezTo>
                    <a:pt x="4773" y="4437"/>
                    <a:pt x="4885" y="4549"/>
                    <a:pt x="5023" y="4549"/>
                  </a:cubicBezTo>
                  <a:cubicBezTo>
                    <a:pt x="5161" y="4549"/>
                    <a:pt x="5273" y="4437"/>
                    <a:pt x="5273" y="4296"/>
                  </a:cubicBezTo>
                  <a:cubicBezTo>
                    <a:pt x="5266" y="4174"/>
                    <a:pt x="5325" y="4056"/>
                    <a:pt x="5430" y="3990"/>
                  </a:cubicBezTo>
                  <a:cubicBezTo>
                    <a:pt x="5505" y="3946"/>
                    <a:pt x="5581" y="3927"/>
                    <a:pt x="5651" y="3927"/>
                  </a:cubicBezTo>
                  <a:cubicBezTo>
                    <a:pt x="5860" y="3927"/>
                    <a:pt x="6029" y="4097"/>
                    <a:pt x="6029" y="4306"/>
                  </a:cubicBezTo>
                  <a:cubicBezTo>
                    <a:pt x="6029" y="5812"/>
                    <a:pt x="5743" y="6513"/>
                    <a:pt x="5167" y="7910"/>
                  </a:cubicBezTo>
                  <a:lnTo>
                    <a:pt x="5069" y="8144"/>
                  </a:lnTo>
                  <a:cubicBezTo>
                    <a:pt x="5016" y="8272"/>
                    <a:pt x="5075" y="8420"/>
                    <a:pt x="5207" y="8473"/>
                  </a:cubicBezTo>
                  <a:cubicBezTo>
                    <a:pt x="5238" y="8485"/>
                    <a:pt x="5270" y="8491"/>
                    <a:pt x="5301" y="8491"/>
                  </a:cubicBezTo>
                  <a:cubicBezTo>
                    <a:pt x="5401" y="8491"/>
                    <a:pt x="5496" y="8432"/>
                    <a:pt x="5536" y="8335"/>
                  </a:cubicBezTo>
                  <a:lnTo>
                    <a:pt x="5631" y="8101"/>
                  </a:lnTo>
                  <a:cubicBezTo>
                    <a:pt x="6213" y="6687"/>
                    <a:pt x="6532" y="5911"/>
                    <a:pt x="6532" y="4306"/>
                  </a:cubicBezTo>
                  <a:cubicBezTo>
                    <a:pt x="6532" y="3819"/>
                    <a:pt x="6138" y="3424"/>
                    <a:pt x="5651" y="3424"/>
                  </a:cubicBezTo>
                  <a:lnTo>
                    <a:pt x="5651" y="3428"/>
                  </a:lnTo>
                  <a:cubicBezTo>
                    <a:pt x="5645" y="3428"/>
                    <a:pt x="5639" y="3427"/>
                    <a:pt x="5633" y="3427"/>
                  </a:cubicBezTo>
                  <a:cubicBezTo>
                    <a:pt x="5494" y="3427"/>
                    <a:pt x="5356" y="3463"/>
                    <a:pt x="5236" y="3530"/>
                  </a:cubicBezTo>
                  <a:cubicBezTo>
                    <a:pt x="4493" y="3368"/>
                    <a:pt x="3783" y="3082"/>
                    <a:pt x="3135" y="2684"/>
                  </a:cubicBezTo>
                  <a:cubicBezTo>
                    <a:pt x="3003" y="2684"/>
                    <a:pt x="2875" y="2714"/>
                    <a:pt x="2757" y="2770"/>
                  </a:cubicBezTo>
                  <a:lnTo>
                    <a:pt x="2757" y="889"/>
                  </a:lnTo>
                  <a:cubicBezTo>
                    <a:pt x="2760" y="402"/>
                    <a:pt x="2365" y="1"/>
                    <a:pt x="1878" y="1"/>
                  </a:cubicBezTo>
                  <a:cubicBezTo>
                    <a:pt x="1876" y="1"/>
                    <a:pt x="1874" y="1"/>
                    <a:pt x="1872"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grpSp>
      <p:grpSp>
        <p:nvGrpSpPr>
          <p:cNvPr id="2651" name="Google Shape;3672;p43">
            <a:extLst>
              <a:ext uri="{FF2B5EF4-FFF2-40B4-BE49-F238E27FC236}">
                <a16:creationId xmlns:a16="http://schemas.microsoft.com/office/drawing/2014/main" id="{EB59B80B-AF4A-8B35-AC0A-ED9149F39DAC}"/>
              </a:ext>
            </a:extLst>
          </p:cNvPr>
          <p:cNvGrpSpPr/>
          <p:nvPr/>
        </p:nvGrpSpPr>
        <p:grpSpPr>
          <a:xfrm>
            <a:off x="4587345" y="1863112"/>
            <a:ext cx="454184" cy="453049"/>
            <a:chOff x="3984825" y="2155375"/>
            <a:chExt cx="421425" cy="420425"/>
          </a:xfrm>
          <a:solidFill>
            <a:srgbClr val="44546A">
              <a:lumMod val="10000"/>
            </a:srgbClr>
          </a:solidFill>
        </p:grpSpPr>
        <p:sp>
          <p:nvSpPr>
            <p:cNvPr id="2652" name="Google Shape;3673;p43">
              <a:extLst>
                <a:ext uri="{FF2B5EF4-FFF2-40B4-BE49-F238E27FC236}">
                  <a16:creationId xmlns:a16="http://schemas.microsoft.com/office/drawing/2014/main" id="{1E9D7236-6001-7076-8C67-C36FC1031DCC}"/>
                </a:ext>
              </a:extLst>
            </p:cNvPr>
            <p:cNvSpPr/>
            <p:nvPr/>
          </p:nvSpPr>
          <p:spPr>
            <a:xfrm>
              <a:off x="3984825" y="2155375"/>
              <a:ext cx="421425" cy="365925"/>
            </a:xfrm>
            <a:custGeom>
              <a:avLst/>
              <a:gdLst/>
              <a:ahLst/>
              <a:cxnLst/>
              <a:rect l="l" t="t" r="r" b="b"/>
              <a:pathLst>
                <a:path w="16857" h="14637" extrusionOk="0">
                  <a:moveTo>
                    <a:pt x="15070" y="4687"/>
                  </a:moveTo>
                  <a:cubicBezTo>
                    <a:pt x="15330" y="4687"/>
                    <a:pt x="15541" y="4898"/>
                    <a:pt x="15541" y="5158"/>
                  </a:cubicBezTo>
                  <a:lnTo>
                    <a:pt x="15541" y="5470"/>
                  </a:lnTo>
                  <a:lnTo>
                    <a:pt x="12212" y="5470"/>
                  </a:lnTo>
                  <a:lnTo>
                    <a:pt x="12212" y="5158"/>
                  </a:lnTo>
                  <a:cubicBezTo>
                    <a:pt x="12212" y="4898"/>
                    <a:pt x="12419" y="4687"/>
                    <a:pt x="12679" y="4687"/>
                  </a:cubicBezTo>
                  <a:close/>
                  <a:moveTo>
                    <a:pt x="6440" y="494"/>
                  </a:moveTo>
                  <a:cubicBezTo>
                    <a:pt x="6700" y="494"/>
                    <a:pt x="6907" y="705"/>
                    <a:pt x="6911" y="964"/>
                  </a:cubicBezTo>
                  <a:lnTo>
                    <a:pt x="6911" y="12031"/>
                  </a:lnTo>
                  <a:cubicBezTo>
                    <a:pt x="6911" y="12288"/>
                    <a:pt x="6700" y="12499"/>
                    <a:pt x="6440" y="12499"/>
                  </a:cubicBezTo>
                  <a:lnTo>
                    <a:pt x="5322" y="12499"/>
                  </a:lnTo>
                  <a:cubicBezTo>
                    <a:pt x="5062" y="12499"/>
                    <a:pt x="4852" y="12288"/>
                    <a:pt x="4855" y="12031"/>
                  </a:cubicBezTo>
                  <a:lnTo>
                    <a:pt x="4855" y="964"/>
                  </a:lnTo>
                  <a:cubicBezTo>
                    <a:pt x="4855" y="705"/>
                    <a:pt x="5062" y="494"/>
                    <a:pt x="5322" y="494"/>
                  </a:cubicBezTo>
                  <a:close/>
                  <a:moveTo>
                    <a:pt x="10586" y="2191"/>
                  </a:moveTo>
                  <a:cubicBezTo>
                    <a:pt x="10627" y="2191"/>
                    <a:pt x="10668" y="2196"/>
                    <a:pt x="10709" y="2208"/>
                  </a:cubicBezTo>
                  <a:lnTo>
                    <a:pt x="11808" y="2494"/>
                  </a:lnTo>
                  <a:cubicBezTo>
                    <a:pt x="12058" y="2559"/>
                    <a:pt x="12206" y="2816"/>
                    <a:pt x="12140" y="3066"/>
                  </a:cubicBezTo>
                  <a:lnTo>
                    <a:pt x="12140" y="3069"/>
                  </a:lnTo>
                  <a:lnTo>
                    <a:pt x="9742" y="12173"/>
                  </a:lnTo>
                  <a:cubicBezTo>
                    <a:pt x="9684" y="12383"/>
                    <a:pt x="9497" y="12521"/>
                    <a:pt x="9290" y="12521"/>
                  </a:cubicBezTo>
                  <a:cubicBezTo>
                    <a:pt x="9250" y="12521"/>
                    <a:pt x="9210" y="12516"/>
                    <a:pt x="9170" y="12505"/>
                  </a:cubicBezTo>
                  <a:lnTo>
                    <a:pt x="8068" y="12216"/>
                  </a:lnTo>
                  <a:cubicBezTo>
                    <a:pt x="7818" y="12150"/>
                    <a:pt x="7670" y="11893"/>
                    <a:pt x="7736" y="11643"/>
                  </a:cubicBezTo>
                  <a:lnTo>
                    <a:pt x="10137" y="2540"/>
                  </a:lnTo>
                  <a:cubicBezTo>
                    <a:pt x="10189" y="2331"/>
                    <a:pt x="10379" y="2191"/>
                    <a:pt x="10586" y="2191"/>
                  </a:cubicBezTo>
                  <a:close/>
                  <a:moveTo>
                    <a:pt x="7371" y="12304"/>
                  </a:moveTo>
                  <a:cubicBezTo>
                    <a:pt x="7430" y="12393"/>
                    <a:pt x="7503" y="12472"/>
                    <a:pt x="7585" y="12541"/>
                  </a:cubicBezTo>
                  <a:lnTo>
                    <a:pt x="7272" y="12541"/>
                  </a:lnTo>
                  <a:cubicBezTo>
                    <a:pt x="7318" y="12466"/>
                    <a:pt x="7351" y="12387"/>
                    <a:pt x="7371" y="12304"/>
                  </a:cubicBezTo>
                  <a:close/>
                  <a:moveTo>
                    <a:pt x="11719" y="6602"/>
                  </a:moveTo>
                  <a:lnTo>
                    <a:pt x="11719" y="12071"/>
                  </a:lnTo>
                  <a:cubicBezTo>
                    <a:pt x="11716" y="12235"/>
                    <a:pt x="11758" y="12397"/>
                    <a:pt x="11837" y="12541"/>
                  </a:cubicBezTo>
                  <a:lnTo>
                    <a:pt x="10124" y="12541"/>
                  </a:lnTo>
                  <a:cubicBezTo>
                    <a:pt x="10160" y="12469"/>
                    <a:pt x="10190" y="12397"/>
                    <a:pt x="10213" y="12318"/>
                  </a:cubicBezTo>
                  <a:lnTo>
                    <a:pt x="11719" y="6602"/>
                  </a:lnTo>
                  <a:close/>
                  <a:moveTo>
                    <a:pt x="15541" y="5963"/>
                  </a:moveTo>
                  <a:lnTo>
                    <a:pt x="15541" y="11226"/>
                  </a:lnTo>
                  <a:lnTo>
                    <a:pt x="15093" y="11226"/>
                  </a:lnTo>
                  <a:cubicBezTo>
                    <a:pt x="15091" y="11226"/>
                    <a:pt x="15088" y="11226"/>
                    <a:pt x="15085" y="11226"/>
                  </a:cubicBezTo>
                  <a:cubicBezTo>
                    <a:pt x="14983" y="11226"/>
                    <a:pt x="14892" y="11287"/>
                    <a:pt x="14853" y="11380"/>
                  </a:cubicBezTo>
                  <a:cubicBezTo>
                    <a:pt x="14774" y="11558"/>
                    <a:pt x="14906" y="11759"/>
                    <a:pt x="15100" y="11759"/>
                  </a:cubicBezTo>
                  <a:lnTo>
                    <a:pt x="15541" y="11759"/>
                  </a:lnTo>
                  <a:lnTo>
                    <a:pt x="15541" y="12071"/>
                  </a:lnTo>
                  <a:cubicBezTo>
                    <a:pt x="15541" y="12331"/>
                    <a:pt x="15330" y="12541"/>
                    <a:pt x="15070" y="12541"/>
                  </a:cubicBezTo>
                  <a:lnTo>
                    <a:pt x="12679" y="12541"/>
                  </a:lnTo>
                  <a:cubicBezTo>
                    <a:pt x="12419" y="12541"/>
                    <a:pt x="12209" y="12331"/>
                    <a:pt x="12212" y="12071"/>
                  </a:cubicBezTo>
                  <a:lnTo>
                    <a:pt x="12212" y="11759"/>
                  </a:lnTo>
                  <a:lnTo>
                    <a:pt x="14225" y="11759"/>
                  </a:lnTo>
                  <a:cubicBezTo>
                    <a:pt x="14337" y="11759"/>
                    <a:pt x="14439" y="11686"/>
                    <a:pt x="14472" y="11581"/>
                  </a:cubicBezTo>
                  <a:cubicBezTo>
                    <a:pt x="14528" y="11397"/>
                    <a:pt x="14399" y="11226"/>
                    <a:pt x="14235" y="11226"/>
                  </a:cubicBezTo>
                  <a:lnTo>
                    <a:pt x="12212" y="11226"/>
                  </a:lnTo>
                  <a:lnTo>
                    <a:pt x="12212" y="5963"/>
                  </a:lnTo>
                  <a:close/>
                  <a:moveTo>
                    <a:pt x="5283" y="1"/>
                  </a:moveTo>
                  <a:cubicBezTo>
                    <a:pt x="4750" y="1"/>
                    <a:pt x="4316" y="434"/>
                    <a:pt x="4319" y="971"/>
                  </a:cubicBezTo>
                  <a:lnTo>
                    <a:pt x="4319" y="12015"/>
                  </a:lnTo>
                  <a:cubicBezTo>
                    <a:pt x="4316" y="12186"/>
                    <a:pt x="4362" y="12354"/>
                    <a:pt x="4447" y="12499"/>
                  </a:cubicBezTo>
                  <a:lnTo>
                    <a:pt x="3747" y="12499"/>
                  </a:lnTo>
                  <a:cubicBezTo>
                    <a:pt x="3826" y="12357"/>
                    <a:pt x="3865" y="12196"/>
                    <a:pt x="3865" y="12031"/>
                  </a:cubicBezTo>
                  <a:lnTo>
                    <a:pt x="3865" y="7822"/>
                  </a:lnTo>
                  <a:cubicBezTo>
                    <a:pt x="3868" y="7693"/>
                    <a:pt x="3773" y="7585"/>
                    <a:pt x="3648" y="7565"/>
                  </a:cubicBezTo>
                  <a:cubicBezTo>
                    <a:pt x="3638" y="7564"/>
                    <a:pt x="3629" y="7564"/>
                    <a:pt x="3620" y="7564"/>
                  </a:cubicBezTo>
                  <a:cubicBezTo>
                    <a:pt x="3484" y="7564"/>
                    <a:pt x="3372" y="7673"/>
                    <a:pt x="3372" y="7812"/>
                  </a:cubicBezTo>
                  <a:lnTo>
                    <a:pt x="3372" y="12031"/>
                  </a:lnTo>
                  <a:cubicBezTo>
                    <a:pt x="3372" y="12288"/>
                    <a:pt x="3161" y="12499"/>
                    <a:pt x="2901" y="12499"/>
                  </a:cubicBezTo>
                  <a:lnTo>
                    <a:pt x="1786" y="12499"/>
                  </a:lnTo>
                  <a:cubicBezTo>
                    <a:pt x="1527" y="12499"/>
                    <a:pt x="1316" y="12288"/>
                    <a:pt x="1316" y="12031"/>
                  </a:cubicBezTo>
                  <a:lnTo>
                    <a:pt x="1316" y="5773"/>
                  </a:lnTo>
                  <a:cubicBezTo>
                    <a:pt x="1316" y="5516"/>
                    <a:pt x="1527" y="5306"/>
                    <a:pt x="1786" y="5306"/>
                  </a:cubicBezTo>
                  <a:lnTo>
                    <a:pt x="3250" y="5306"/>
                  </a:lnTo>
                  <a:cubicBezTo>
                    <a:pt x="3316" y="5306"/>
                    <a:pt x="3372" y="5358"/>
                    <a:pt x="3375" y="5427"/>
                  </a:cubicBezTo>
                  <a:lnTo>
                    <a:pt x="3375" y="7065"/>
                  </a:lnTo>
                  <a:cubicBezTo>
                    <a:pt x="3375" y="7082"/>
                    <a:pt x="3382" y="7098"/>
                    <a:pt x="3391" y="7111"/>
                  </a:cubicBezTo>
                  <a:cubicBezTo>
                    <a:pt x="3467" y="7188"/>
                    <a:pt x="3549" y="7220"/>
                    <a:pt x="3622" y="7220"/>
                  </a:cubicBezTo>
                  <a:cubicBezTo>
                    <a:pt x="3758" y="7220"/>
                    <a:pt x="3868" y="7110"/>
                    <a:pt x="3868" y="6973"/>
                  </a:cubicBezTo>
                  <a:lnTo>
                    <a:pt x="3868" y="5072"/>
                  </a:lnTo>
                  <a:cubicBezTo>
                    <a:pt x="3868" y="4927"/>
                    <a:pt x="3750" y="4812"/>
                    <a:pt x="3608" y="4812"/>
                  </a:cubicBezTo>
                  <a:lnTo>
                    <a:pt x="1342" y="4812"/>
                  </a:lnTo>
                  <a:cubicBezTo>
                    <a:pt x="1340" y="4812"/>
                    <a:pt x="1338" y="4812"/>
                    <a:pt x="1336" y="4812"/>
                  </a:cubicBezTo>
                  <a:cubicBezTo>
                    <a:pt x="1053" y="4812"/>
                    <a:pt x="823" y="5045"/>
                    <a:pt x="823" y="5329"/>
                  </a:cubicBezTo>
                  <a:lnTo>
                    <a:pt x="823" y="12071"/>
                  </a:lnTo>
                  <a:cubicBezTo>
                    <a:pt x="823" y="12235"/>
                    <a:pt x="865" y="12397"/>
                    <a:pt x="948" y="12538"/>
                  </a:cubicBezTo>
                  <a:lnTo>
                    <a:pt x="412" y="12538"/>
                  </a:lnTo>
                  <a:cubicBezTo>
                    <a:pt x="185" y="12538"/>
                    <a:pt x="1" y="12722"/>
                    <a:pt x="1" y="12949"/>
                  </a:cubicBezTo>
                  <a:lnTo>
                    <a:pt x="1" y="14376"/>
                  </a:lnTo>
                  <a:cubicBezTo>
                    <a:pt x="1" y="14516"/>
                    <a:pt x="113" y="14633"/>
                    <a:pt x="254" y="14633"/>
                  </a:cubicBezTo>
                  <a:cubicBezTo>
                    <a:pt x="256" y="14633"/>
                    <a:pt x="258" y="14633"/>
                    <a:pt x="260" y="14633"/>
                  </a:cubicBezTo>
                  <a:lnTo>
                    <a:pt x="4868" y="14633"/>
                  </a:lnTo>
                  <a:cubicBezTo>
                    <a:pt x="4894" y="14633"/>
                    <a:pt x="4917" y="14623"/>
                    <a:pt x="4934" y="14607"/>
                  </a:cubicBezTo>
                  <a:cubicBezTo>
                    <a:pt x="5138" y="14396"/>
                    <a:pt x="4993" y="14140"/>
                    <a:pt x="4786" y="14140"/>
                  </a:cubicBezTo>
                  <a:lnTo>
                    <a:pt x="764" y="14140"/>
                  </a:lnTo>
                  <a:cubicBezTo>
                    <a:pt x="616" y="14140"/>
                    <a:pt x="494" y="14021"/>
                    <a:pt x="494" y="13870"/>
                  </a:cubicBezTo>
                  <a:lnTo>
                    <a:pt x="494" y="13265"/>
                  </a:lnTo>
                  <a:cubicBezTo>
                    <a:pt x="494" y="13114"/>
                    <a:pt x="616" y="12992"/>
                    <a:pt x="764" y="12992"/>
                  </a:cubicBezTo>
                  <a:lnTo>
                    <a:pt x="16050" y="12992"/>
                  </a:lnTo>
                  <a:cubicBezTo>
                    <a:pt x="16202" y="12992"/>
                    <a:pt x="16323" y="13114"/>
                    <a:pt x="16323" y="13265"/>
                  </a:cubicBezTo>
                  <a:lnTo>
                    <a:pt x="16323" y="13883"/>
                  </a:lnTo>
                  <a:cubicBezTo>
                    <a:pt x="16323" y="14028"/>
                    <a:pt x="16205" y="14143"/>
                    <a:pt x="16064" y="14143"/>
                  </a:cubicBezTo>
                  <a:lnTo>
                    <a:pt x="5667" y="14143"/>
                  </a:lnTo>
                  <a:cubicBezTo>
                    <a:pt x="5569" y="14143"/>
                    <a:pt x="5480" y="14199"/>
                    <a:pt x="5440" y="14288"/>
                  </a:cubicBezTo>
                  <a:cubicBezTo>
                    <a:pt x="5365" y="14451"/>
                    <a:pt x="5488" y="14636"/>
                    <a:pt x="5666" y="14636"/>
                  </a:cubicBezTo>
                  <a:cubicBezTo>
                    <a:pt x="5667" y="14636"/>
                    <a:pt x="5669" y="14636"/>
                    <a:pt x="5671" y="14636"/>
                  </a:cubicBezTo>
                  <a:lnTo>
                    <a:pt x="16087" y="14636"/>
                  </a:lnTo>
                  <a:cubicBezTo>
                    <a:pt x="16511" y="14636"/>
                    <a:pt x="16856" y="14291"/>
                    <a:pt x="16856" y="13867"/>
                  </a:cubicBezTo>
                  <a:lnTo>
                    <a:pt x="16856" y="13271"/>
                  </a:lnTo>
                  <a:cubicBezTo>
                    <a:pt x="16856" y="12844"/>
                    <a:pt x="16511" y="12499"/>
                    <a:pt x="16083" y="12499"/>
                  </a:cubicBezTo>
                  <a:lnTo>
                    <a:pt x="15955" y="12499"/>
                  </a:lnTo>
                  <a:cubicBezTo>
                    <a:pt x="16034" y="12357"/>
                    <a:pt x="16077" y="12196"/>
                    <a:pt x="16080" y="12031"/>
                  </a:cubicBezTo>
                  <a:lnTo>
                    <a:pt x="16080" y="5164"/>
                  </a:lnTo>
                  <a:cubicBezTo>
                    <a:pt x="16080" y="4628"/>
                    <a:pt x="15646" y="4194"/>
                    <a:pt x="15110" y="4194"/>
                  </a:cubicBezTo>
                  <a:lnTo>
                    <a:pt x="12712" y="4194"/>
                  </a:lnTo>
                  <a:cubicBezTo>
                    <a:pt x="12587" y="4194"/>
                    <a:pt x="12465" y="4217"/>
                    <a:pt x="12350" y="4263"/>
                  </a:cubicBezTo>
                  <a:lnTo>
                    <a:pt x="12636" y="3194"/>
                  </a:lnTo>
                  <a:cubicBezTo>
                    <a:pt x="12771" y="2678"/>
                    <a:pt x="12462" y="2148"/>
                    <a:pt x="11943" y="2014"/>
                  </a:cubicBezTo>
                  <a:lnTo>
                    <a:pt x="10844" y="1724"/>
                  </a:lnTo>
                  <a:cubicBezTo>
                    <a:pt x="10761" y="1703"/>
                    <a:pt x="10678" y="1692"/>
                    <a:pt x="10596" y="1692"/>
                  </a:cubicBezTo>
                  <a:cubicBezTo>
                    <a:pt x="10165" y="1692"/>
                    <a:pt x="9773" y="1978"/>
                    <a:pt x="9657" y="2415"/>
                  </a:cubicBezTo>
                  <a:lnTo>
                    <a:pt x="7404" y="10923"/>
                  </a:lnTo>
                  <a:lnTo>
                    <a:pt x="7404" y="971"/>
                  </a:lnTo>
                  <a:cubicBezTo>
                    <a:pt x="7404" y="435"/>
                    <a:pt x="6970" y="1"/>
                    <a:pt x="6434" y="1"/>
                  </a:cubicBezTo>
                  <a:lnTo>
                    <a:pt x="5289" y="1"/>
                  </a:lnTo>
                  <a:cubicBezTo>
                    <a:pt x="5287" y="1"/>
                    <a:pt x="5285" y="1"/>
                    <a:pt x="5283"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53" name="Google Shape;3674;p43">
              <a:extLst>
                <a:ext uri="{FF2B5EF4-FFF2-40B4-BE49-F238E27FC236}">
                  <a16:creationId xmlns:a16="http://schemas.microsoft.com/office/drawing/2014/main" id="{9333425D-75E2-76AD-6797-87563476FD3D}"/>
                </a:ext>
              </a:extLst>
            </p:cNvPr>
            <p:cNvSpPr/>
            <p:nvPr/>
          </p:nvSpPr>
          <p:spPr>
            <a:xfrm>
              <a:off x="4024950" y="2530525"/>
              <a:ext cx="47300" cy="45275"/>
            </a:xfrm>
            <a:custGeom>
              <a:avLst/>
              <a:gdLst/>
              <a:ahLst/>
              <a:cxnLst/>
              <a:rect l="l" t="t" r="r" b="b"/>
              <a:pathLst>
                <a:path w="1892" h="1811" extrusionOk="0">
                  <a:moveTo>
                    <a:pt x="245" y="1"/>
                  </a:moveTo>
                  <a:cubicBezTo>
                    <a:pt x="109" y="1"/>
                    <a:pt x="0" y="112"/>
                    <a:pt x="0" y="249"/>
                  </a:cubicBezTo>
                  <a:lnTo>
                    <a:pt x="0" y="1551"/>
                  </a:lnTo>
                  <a:cubicBezTo>
                    <a:pt x="0" y="1696"/>
                    <a:pt x="116" y="1811"/>
                    <a:pt x="257" y="1811"/>
                  </a:cubicBezTo>
                  <a:lnTo>
                    <a:pt x="1142" y="1811"/>
                  </a:lnTo>
                  <a:cubicBezTo>
                    <a:pt x="1553" y="1811"/>
                    <a:pt x="1888" y="1475"/>
                    <a:pt x="1892" y="1061"/>
                  </a:cubicBezTo>
                  <a:lnTo>
                    <a:pt x="1892" y="249"/>
                  </a:lnTo>
                  <a:cubicBezTo>
                    <a:pt x="1892" y="110"/>
                    <a:pt x="1780" y="2"/>
                    <a:pt x="1645" y="2"/>
                  </a:cubicBezTo>
                  <a:cubicBezTo>
                    <a:pt x="1507" y="2"/>
                    <a:pt x="1398" y="110"/>
                    <a:pt x="1398" y="249"/>
                  </a:cubicBezTo>
                  <a:lnTo>
                    <a:pt x="1398" y="1068"/>
                  </a:lnTo>
                  <a:cubicBezTo>
                    <a:pt x="1398" y="1206"/>
                    <a:pt x="1286" y="1317"/>
                    <a:pt x="1148" y="1317"/>
                  </a:cubicBezTo>
                  <a:lnTo>
                    <a:pt x="579" y="1317"/>
                  </a:lnTo>
                  <a:cubicBezTo>
                    <a:pt x="530" y="1317"/>
                    <a:pt x="491" y="1278"/>
                    <a:pt x="494" y="1232"/>
                  </a:cubicBezTo>
                  <a:lnTo>
                    <a:pt x="494" y="166"/>
                  </a:lnTo>
                  <a:cubicBezTo>
                    <a:pt x="491" y="140"/>
                    <a:pt x="481" y="117"/>
                    <a:pt x="464" y="101"/>
                  </a:cubicBezTo>
                  <a:cubicBezTo>
                    <a:pt x="392" y="30"/>
                    <a:pt x="315" y="1"/>
                    <a:pt x="245"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54" name="Google Shape;3675;p43">
              <a:extLst>
                <a:ext uri="{FF2B5EF4-FFF2-40B4-BE49-F238E27FC236}">
                  <a16:creationId xmlns:a16="http://schemas.microsoft.com/office/drawing/2014/main" id="{2E18ADAB-9274-0B65-A01F-DC7A805E37A8}"/>
                </a:ext>
              </a:extLst>
            </p:cNvPr>
            <p:cNvSpPr/>
            <p:nvPr/>
          </p:nvSpPr>
          <p:spPr>
            <a:xfrm>
              <a:off x="4318825" y="2530525"/>
              <a:ext cx="47375" cy="45275"/>
            </a:xfrm>
            <a:custGeom>
              <a:avLst/>
              <a:gdLst/>
              <a:ahLst/>
              <a:cxnLst/>
              <a:rect l="l" t="t" r="r" b="b"/>
              <a:pathLst>
                <a:path w="1895" h="1811" extrusionOk="0">
                  <a:moveTo>
                    <a:pt x="248" y="1"/>
                  </a:moveTo>
                  <a:cubicBezTo>
                    <a:pt x="112" y="1"/>
                    <a:pt x="3" y="112"/>
                    <a:pt x="3" y="249"/>
                  </a:cubicBezTo>
                  <a:lnTo>
                    <a:pt x="3" y="1551"/>
                  </a:lnTo>
                  <a:cubicBezTo>
                    <a:pt x="0" y="1696"/>
                    <a:pt x="118" y="1811"/>
                    <a:pt x="260" y="1811"/>
                  </a:cubicBezTo>
                  <a:lnTo>
                    <a:pt x="1145" y="1811"/>
                  </a:lnTo>
                  <a:cubicBezTo>
                    <a:pt x="1556" y="1811"/>
                    <a:pt x="1891" y="1475"/>
                    <a:pt x="1894" y="1061"/>
                  </a:cubicBezTo>
                  <a:lnTo>
                    <a:pt x="1894" y="249"/>
                  </a:lnTo>
                  <a:cubicBezTo>
                    <a:pt x="1894" y="110"/>
                    <a:pt x="1783" y="2"/>
                    <a:pt x="1648" y="2"/>
                  </a:cubicBezTo>
                  <a:cubicBezTo>
                    <a:pt x="1510" y="2"/>
                    <a:pt x="1401" y="110"/>
                    <a:pt x="1401" y="249"/>
                  </a:cubicBezTo>
                  <a:lnTo>
                    <a:pt x="1401" y="1068"/>
                  </a:lnTo>
                  <a:cubicBezTo>
                    <a:pt x="1401" y="1206"/>
                    <a:pt x="1289" y="1317"/>
                    <a:pt x="1151" y="1317"/>
                  </a:cubicBezTo>
                  <a:lnTo>
                    <a:pt x="582" y="1317"/>
                  </a:lnTo>
                  <a:cubicBezTo>
                    <a:pt x="533" y="1317"/>
                    <a:pt x="497" y="1278"/>
                    <a:pt x="497" y="1232"/>
                  </a:cubicBezTo>
                  <a:lnTo>
                    <a:pt x="497" y="166"/>
                  </a:lnTo>
                  <a:cubicBezTo>
                    <a:pt x="493" y="140"/>
                    <a:pt x="484" y="117"/>
                    <a:pt x="467" y="101"/>
                  </a:cubicBezTo>
                  <a:cubicBezTo>
                    <a:pt x="394" y="30"/>
                    <a:pt x="318" y="1"/>
                    <a:pt x="248"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55" name="Google Shape;3676;p43">
              <a:extLst>
                <a:ext uri="{FF2B5EF4-FFF2-40B4-BE49-F238E27FC236}">
                  <a16:creationId xmlns:a16="http://schemas.microsoft.com/office/drawing/2014/main" id="{77E56834-FEF6-4754-2B02-E6CD0C1CDAFA}"/>
                </a:ext>
              </a:extLst>
            </p:cNvPr>
            <p:cNvSpPr/>
            <p:nvPr/>
          </p:nvSpPr>
          <p:spPr>
            <a:xfrm>
              <a:off x="4037200" y="2333150"/>
              <a:ext cx="12450" cy="90100"/>
            </a:xfrm>
            <a:custGeom>
              <a:avLst/>
              <a:gdLst/>
              <a:ahLst/>
              <a:cxnLst/>
              <a:rect l="l" t="t" r="r" b="b"/>
              <a:pathLst>
                <a:path w="498" h="3604" extrusionOk="0">
                  <a:moveTo>
                    <a:pt x="250" y="0"/>
                  </a:moveTo>
                  <a:lnTo>
                    <a:pt x="250" y="4"/>
                  </a:lnTo>
                  <a:cubicBezTo>
                    <a:pt x="112" y="4"/>
                    <a:pt x="4" y="112"/>
                    <a:pt x="4" y="250"/>
                  </a:cubicBezTo>
                  <a:lnTo>
                    <a:pt x="4" y="3348"/>
                  </a:lnTo>
                  <a:cubicBezTo>
                    <a:pt x="1" y="3473"/>
                    <a:pt x="93" y="3582"/>
                    <a:pt x="218" y="3602"/>
                  </a:cubicBezTo>
                  <a:cubicBezTo>
                    <a:pt x="228" y="3603"/>
                    <a:pt x="239" y="3604"/>
                    <a:pt x="250" y="3604"/>
                  </a:cubicBezTo>
                  <a:cubicBezTo>
                    <a:pt x="384" y="3604"/>
                    <a:pt x="497" y="3492"/>
                    <a:pt x="497" y="3355"/>
                  </a:cubicBezTo>
                  <a:lnTo>
                    <a:pt x="497" y="247"/>
                  </a:lnTo>
                  <a:cubicBezTo>
                    <a:pt x="497" y="112"/>
                    <a:pt x="385" y="0"/>
                    <a:pt x="250"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56" name="Google Shape;3677;p43">
              <a:extLst>
                <a:ext uri="{FF2B5EF4-FFF2-40B4-BE49-F238E27FC236}">
                  <a16:creationId xmlns:a16="http://schemas.microsoft.com/office/drawing/2014/main" id="{7C561120-4BC9-A9BE-D7D1-50F270E6B093}"/>
                </a:ext>
              </a:extLst>
            </p:cNvPr>
            <p:cNvSpPr/>
            <p:nvPr/>
          </p:nvSpPr>
          <p:spPr>
            <a:xfrm>
              <a:off x="4114650" y="2190325"/>
              <a:ext cx="33650" cy="12350"/>
            </a:xfrm>
            <a:custGeom>
              <a:avLst/>
              <a:gdLst/>
              <a:ahLst/>
              <a:cxnLst/>
              <a:rect l="l" t="t" r="r" b="b"/>
              <a:pathLst>
                <a:path w="1346" h="494" extrusionOk="0">
                  <a:moveTo>
                    <a:pt x="264" y="1"/>
                  </a:moveTo>
                  <a:cubicBezTo>
                    <a:pt x="126" y="1"/>
                    <a:pt x="14" y="106"/>
                    <a:pt x="4" y="241"/>
                  </a:cubicBezTo>
                  <a:cubicBezTo>
                    <a:pt x="1" y="379"/>
                    <a:pt x="113" y="494"/>
                    <a:pt x="251" y="494"/>
                  </a:cubicBezTo>
                  <a:lnTo>
                    <a:pt x="1083" y="494"/>
                  </a:lnTo>
                  <a:cubicBezTo>
                    <a:pt x="1085" y="494"/>
                    <a:pt x="1087" y="494"/>
                    <a:pt x="1089" y="494"/>
                  </a:cubicBezTo>
                  <a:cubicBezTo>
                    <a:pt x="1224" y="494"/>
                    <a:pt x="1333" y="390"/>
                    <a:pt x="1343" y="254"/>
                  </a:cubicBezTo>
                  <a:cubicBezTo>
                    <a:pt x="1346" y="116"/>
                    <a:pt x="1234" y="1"/>
                    <a:pt x="1096"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57" name="Google Shape;3678;p43">
              <a:extLst>
                <a:ext uri="{FF2B5EF4-FFF2-40B4-BE49-F238E27FC236}">
                  <a16:creationId xmlns:a16="http://schemas.microsoft.com/office/drawing/2014/main" id="{B4DCB224-4D86-5E47-A62F-9CB4B29F67EC}"/>
                </a:ext>
              </a:extLst>
            </p:cNvPr>
            <p:cNvSpPr/>
            <p:nvPr/>
          </p:nvSpPr>
          <p:spPr>
            <a:xfrm>
              <a:off x="4114650" y="2211950"/>
              <a:ext cx="33650" cy="12350"/>
            </a:xfrm>
            <a:custGeom>
              <a:avLst/>
              <a:gdLst/>
              <a:ahLst/>
              <a:cxnLst/>
              <a:rect l="l" t="t" r="r" b="b"/>
              <a:pathLst>
                <a:path w="1346" h="494" extrusionOk="0">
                  <a:moveTo>
                    <a:pt x="258" y="0"/>
                  </a:moveTo>
                  <a:cubicBezTo>
                    <a:pt x="122" y="0"/>
                    <a:pt x="14" y="105"/>
                    <a:pt x="4" y="241"/>
                  </a:cubicBezTo>
                  <a:cubicBezTo>
                    <a:pt x="1" y="379"/>
                    <a:pt x="113" y="494"/>
                    <a:pt x="251" y="494"/>
                  </a:cubicBezTo>
                  <a:lnTo>
                    <a:pt x="1083" y="494"/>
                  </a:lnTo>
                  <a:cubicBezTo>
                    <a:pt x="1221" y="494"/>
                    <a:pt x="1333" y="389"/>
                    <a:pt x="1343" y="254"/>
                  </a:cubicBezTo>
                  <a:cubicBezTo>
                    <a:pt x="1346" y="116"/>
                    <a:pt x="1234" y="0"/>
                    <a:pt x="1096" y="0"/>
                  </a:cubicBezTo>
                  <a:lnTo>
                    <a:pt x="264" y="0"/>
                  </a:lnTo>
                  <a:cubicBezTo>
                    <a:pt x="262" y="0"/>
                    <a:pt x="260" y="0"/>
                    <a:pt x="258"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58" name="Google Shape;3679;p43">
              <a:extLst>
                <a:ext uri="{FF2B5EF4-FFF2-40B4-BE49-F238E27FC236}">
                  <a16:creationId xmlns:a16="http://schemas.microsoft.com/office/drawing/2014/main" id="{0CE81595-2113-F8EF-2B11-6B6AD156DB95}"/>
                </a:ext>
              </a:extLst>
            </p:cNvPr>
            <p:cNvSpPr/>
            <p:nvPr/>
          </p:nvSpPr>
          <p:spPr>
            <a:xfrm>
              <a:off x="4114650" y="2233500"/>
              <a:ext cx="33650" cy="12350"/>
            </a:xfrm>
            <a:custGeom>
              <a:avLst/>
              <a:gdLst/>
              <a:ahLst/>
              <a:cxnLst/>
              <a:rect l="l" t="t" r="r" b="b"/>
              <a:pathLst>
                <a:path w="1346" h="494" extrusionOk="0">
                  <a:moveTo>
                    <a:pt x="264" y="0"/>
                  </a:moveTo>
                  <a:cubicBezTo>
                    <a:pt x="126" y="0"/>
                    <a:pt x="14" y="105"/>
                    <a:pt x="4" y="240"/>
                  </a:cubicBezTo>
                  <a:cubicBezTo>
                    <a:pt x="1" y="378"/>
                    <a:pt x="113" y="494"/>
                    <a:pt x="251" y="494"/>
                  </a:cubicBezTo>
                  <a:lnTo>
                    <a:pt x="1083" y="494"/>
                  </a:lnTo>
                  <a:cubicBezTo>
                    <a:pt x="1085" y="494"/>
                    <a:pt x="1087" y="494"/>
                    <a:pt x="1089" y="494"/>
                  </a:cubicBezTo>
                  <a:cubicBezTo>
                    <a:pt x="1224" y="494"/>
                    <a:pt x="1333" y="389"/>
                    <a:pt x="1339" y="253"/>
                  </a:cubicBezTo>
                  <a:cubicBezTo>
                    <a:pt x="1346" y="115"/>
                    <a:pt x="1234" y="0"/>
                    <a:pt x="1093"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59" name="Google Shape;3680;p43">
              <a:extLst>
                <a:ext uri="{FF2B5EF4-FFF2-40B4-BE49-F238E27FC236}">
                  <a16:creationId xmlns:a16="http://schemas.microsoft.com/office/drawing/2014/main" id="{78215510-74AC-DAC2-2862-DC5B1B74512A}"/>
                </a:ext>
              </a:extLst>
            </p:cNvPr>
            <p:cNvSpPr/>
            <p:nvPr/>
          </p:nvSpPr>
          <p:spPr>
            <a:xfrm>
              <a:off x="4241700" y="2232775"/>
              <a:ext cx="36475" cy="18000"/>
            </a:xfrm>
            <a:custGeom>
              <a:avLst/>
              <a:gdLst/>
              <a:ahLst/>
              <a:cxnLst/>
              <a:rect l="l" t="t" r="r" b="b"/>
              <a:pathLst>
                <a:path w="1459" h="720" extrusionOk="0">
                  <a:moveTo>
                    <a:pt x="276" y="1"/>
                  </a:moveTo>
                  <a:cubicBezTo>
                    <a:pt x="166" y="1"/>
                    <a:pt x="66" y="74"/>
                    <a:pt x="36" y="187"/>
                  </a:cubicBezTo>
                  <a:cubicBezTo>
                    <a:pt x="0" y="319"/>
                    <a:pt x="82" y="457"/>
                    <a:pt x="214" y="493"/>
                  </a:cubicBezTo>
                  <a:lnTo>
                    <a:pt x="1039" y="710"/>
                  </a:lnTo>
                  <a:cubicBezTo>
                    <a:pt x="1062" y="717"/>
                    <a:pt x="1082" y="720"/>
                    <a:pt x="1105" y="720"/>
                  </a:cubicBezTo>
                  <a:cubicBezTo>
                    <a:pt x="1107" y="720"/>
                    <a:pt x="1110" y="720"/>
                    <a:pt x="1112" y="720"/>
                  </a:cubicBezTo>
                  <a:cubicBezTo>
                    <a:pt x="1405" y="720"/>
                    <a:pt x="1458" y="292"/>
                    <a:pt x="1168" y="227"/>
                  </a:cubicBezTo>
                  <a:lnTo>
                    <a:pt x="342" y="9"/>
                  </a:lnTo>
                  <a:cubicBezTo>
                    <a:pt x="320" y="4"/>
                    <a:pt x="298" y="1"/>
                    <a:pt x="276"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60" name="Google Shape;3681;p43">
              <a:extLst>
                <a:ext uri="{FF2B5EF4-FFF2-40B4-BE49-F238E27FC236}">
                  <a16:creationId xmlns:a16="http://schemas.microsoft.com/office/drawing/2014/main" id="{AD1F661F-5304-C7B5-82D4-84C10F7569C6}"/>
                </a:ext>
              </a:extLst>
            </p:cNvPr>
            <p:cNvSpPr/>
            <p:nvPr/>
          </p:nvSpPr>
          <p:spPr>
            <a:xfrm>
              <a:off x="4234350" y="2253700"/>
              <a:ext cx="38250" cy="17975"/>
            </a:xfrm>
            <a:custGeom>
              <a:avLst/>
              <a:gdLst/>
              <a:ahLst/>
              <a:cxnLst/>
              <a:rect l="l" t="t" r="r" b="b"/>
              <a:pathLst>
                <a:path w="1530" h="719" extrusionOk="0">
                  <a:moveTo>
                    <a:pt x="351" y="0"/>
                  </a:moveTo>
                  <a:cubicBezTo>
                    <a:pt x="88" y="0"/>
                    <a:pt x="1" y="406"/>
                    <a:pt x="291" y="491"/>
                  </a:cubicBezTo>
                  <a:lnTo>
                    <a:pt x="1116" y="708"/>
                  </a:lnTo>
                  <a:cubicBezTo>
                    <a:pt x="1136" y="715"/>
                    <a:pt x="1159" y="715"/>
                    <a:pt x="1179" y="718"/>
                  </a:cubicBezTo>
                  <a:cubicBezTo>
                    <a:pt x="1180" y="718"/>
                    <a:pt x="1181" y="718"/>
                    <a:pt x="1182" y="718"/>
                  </a:cubicBezTo>
                  <a:cubicBezTo>
                    <a:pt x="1478" y="718"/>
                    <a:pt x="1530" y="294"/>
                    <a:pt x="1241" y="225"/>
                  </a:cubicBezTo>
                  <a:lnTo>
                    <a:pt x="1245" y="225"/>
                  </a:lnTo>
                  <a:lnTo>
                    <a:pt x="416" y="8"/>
                  </a:lnTo>
                  <a:cubicBezTo>
                    <a:pt x="393" y="3"/>
                    <a:pt x="372" y="0"/>
                    <a:pt x="351" y="0"/>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sp>
          <p:nvSpPr>
            <p:cNvPr id="2661" name="Google Shape;3682;p43">
              <a:extLst>
                <a:ext uri="{FF2B5EF4-FFF2-40B4-BE49-F238E27FC236}">
                  <a16:creationId xmlns:a16="http://schemas.microsoft.com/office/drawing/2014/main" id="{84FA6307-8390-DE66-C3F4-1243E20902C5}"/>
                </a:ext>
              </a:extLst>
            </p:cNvPr>
            <p:cNvSpPr/>
            <p:nvPr/>
          </p:nvSpPr>
          <p:spPr>
            <a:xfrm>
              <a:off x="4305400" y="2321875"/>
              <a:ext cx="53650" cy="12375"/>
            </a:xfrm>
            <a:custGeom>
              <a:avLst/>
              <a:gdLst/>
              <a:ahLst/>
              <a:cxnLst/>
              <a:rect l="l" t="t" r="r" b="b"/>
              <a:pathLst>
                <a:path w="2146" h="495" extrusionOk="0">
                  <a:moveTo>
                    <a:pt x="264" y="1"/>
                  </a:moveTo>
                  <a:cubicBezTo>
                    <a:pt x="126" y="1"/>
                    <a:pt x="11" y="106"/>
                    <a:pt x="4" y="241"/>
                  </a:cubicBezTo>
                  <a:cubicBezTo>
                    <a:pt x="1" y="382"/>
                    <a:pt x="113" y="494"/>
                    <a:pt x="251" y="494"/>
                  </a:cubicBezTo>
                  <a:lnTo>
                    <a:pt x="1885" y="494"/>
                  </a:lnTo>
                  <a:cubicBezTo>
                    <a:pt x="1888" y="494"/>
                    <a:pt x="1890" y="494"/>
                    <a:pt x="1892" y="494"/>
                  </a:cubicBezTo>
                  <a:cubicBezTo>
                    <a:pt x="2024" y="494"/>
                    <a:pt x="2136" y="390"/>
                    <a:pt x="2142" y="254"/>
                  </a:cubicBezTo>
                  <a:cubicBezTo>
                    <a:pt x="2145" y="116"/>
                    <a:pt x="2033" y="1"/>
                    <a:pt x="1895"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C3C3C"/>
                </a:solidFill>
                <a:effectLst/>
                <a:uLnTx/>
                <a:uFillTx/>
                <a:cs typeface="Arial"/>
                <a:sym typeface="Arial"/>
              </a:endParaRPr>
            </a:p>
          </p:txBody>
        </p:sp>
      </p:grpSp>
      <p:cxnSp>
        <p:nvCxnSpPr>
          <p:cNvPr id="2662" name="Google Shape;3683;p43">
            <a:extLst>
              <a:ext uri="{FF2B5EF4-FFF2-40B4-BE49-F238E27FC236}">
                <a16:creationId xmlns:a16="http://schemas.microsoft.com/office/drawing/2014/main" id="{76375E96-C0C4-FB84-19AE-C33F2920EB62}"/>
              </a:ext>
            </a:extLst>
          </p:cNvPr>
          <p:cNvCxnSpPr>
            <a:cxnSpLocks/>
            <a:endCxn id="2612" idx="3"/>
          </p:cNvCxnSpPr>
          <p:nvPr/>
        </p:nvCxnSpPr>
        <p:spPr>
          <a:xfrm flipH="1">
            <a:off x="2782176" y="2089635"/>
            <a:ext cx="1486400" cy="420000"/>
          </a:xfrm>
          <a:prstGeom prst="bentConnector3">
            <a:avLst>
              <a:gd name="adj1" fmla="val 49998"/>
            </a:avLst>
          </a:prstGeom>
          <a:noFill/>
          <a:ln w="19050" cap="flat" cmpd="sng">
            <a:solidFill>
              <a:srgbClr val="3C3C3C"/>
            </a:solidFill>
            <a:prstDash val="solid"/>
            <a:round/>
            <a:headEnd type="none" w="med" len="med"/>
            <a:tailEnd type="diamond" w="med" len="med"/>
          </a:ln>
        </p:spPr>
      </p:cxnSp>
      <p:cxnSp>
        <p:nvCxnSpPr>
          <p:cNvPr id="2663" name="Google Shape;3684;p43">
            <a:extLst>
              <a:ext uri="{FF2B5EF4-FFF2-40B4-BE49-F238E27FC236}">
                <a16:creationId xmlns:a16="http://schemas.microsoft.com/office/drawing/2014/main" id="{186071E6-571C-6EB7-ACD9-8FD3998123CA}"/>
              </a:ext>
            </a:extLst>
          </p:cNvPr>
          <p:cNvCxnSpPr>
            <a:cxnSpLocks/>
            <a:endCxn id="2612" idx="3"/>
          </p:cNvCxnSpPr>
          <p:nvPr/>
        </p:nvCxnSpPr>
        <p:spPr>
          <a:xfrm rot="10800000">
            <a:off x="2782176" y="2509602"/>
            <a:ext cx="1486400" cy="2550800"/>
          </a:xfrm>
          <a:prstGeom prst="bentConnector3">
            <a:avLst>
              <a:gd name="adj1" fmla="val 49998"/>
            </a:avLst>
          </a:prstGeom>
          <a:noFill/>
          <a:ln w="19050" cap="flat" cmpd="sng">
            <a:solidFill>
              <a:srgbClr val="3C3C3C"/>
            </a:solidFill>
            <a:prstDash val="solid"/>
            <a:round/>
            <a:headEnd type="none" w="med" len="med"/>
            <a:tailEnd type="diamond" w="med" len="med"/>
          </a:ln>
        </p:spPr>
      </p:cxnSp>
      <p:cxnSp>
        <p:nvCxnSpPr>
          <p:cNvPr id="2664" name="Google Shape;3685;p43">
            <a:extLst>
              <a:ext uri="{FF2B5EF4-FFF2-40B4-BE49-F238E27FC236}">
                <a16:creationId xmlns:a16="http://schemas.microsoft.com/office/drawing/2014/main" id="{017AE29B-4E23-B670-09B8-21C61AAA89A9}"/>
              </a:ext>
            </a:extLst>
          </p:cNvPr>
          <p:cNvCxnSpPr>
            <a:cxnSpLocks/>
            <a:endCxn id="2612" idx="3"/>
          </p:cNvCxnSpPr>
          <p:nvPr/>
        </p:nvCxnSpPr>
        <p:spPr>
          <a:xfrm rot="10800000">
            <a:off x="2782176" y="2509418"/>
            <a:ext cx="1486400" cy="1065600"/>
          </a:xfrm>
          <a:prstGeom prst="bentConnector3">
            <a:avLst>
              <a:gd name="adj1" fmla="val 49998"/>
            </a:avLst>
          </a:prstGeom>
          <a:noFill/>
          <a:ln w="19050" cap="flat" cmpd="sng">
            <a:solidFill>
              <a:srgbClr val="3C3C3C"/>
            </a:solidFill>
            <a:prstDash val="solid"/>
            <a:round/>
            <a:headEnd type="none" w="med" len="med"/>
            <a:tailEnd type="diamond" w="med" len="med"/>
          </a:ln>
        </p:spPr>
      </p:cxnSp>
      <p:sp>
        <p:nvSpPr>
          <p:cNvPr id="2665" name="TextBox 2664">
            <a:extLst>
              <a:ext uri="{FF2B5EF4-FFF2-40B4-BE49-F238E27FC236}">
                <a16:creationId xmlns:a16="http://schemas.microsoft.com/office/drawing/2014/main" id="{63352F7B-8460-C8C5-6EEA-8539A018444E}"/>
              </a:ext>
            </a:extLst>
          </p:cNvPr>
          <p:cNvSpPr txBox="1"/>
          <p:nvPr/>
        </p:nvSpPr>
        <p:spPr>
          <a:xfrm>
            <a:off x="5768691" y="1448084"/>
            <a:ext cx="6199531" cy="1569660"/>
          </a:xfrm>
          <a:prstGeom prst="rect">
            <a:avLst/>
          </a:prstGeom>
          <a:solidFill>
            <a:srgbClr val="FFC000">
              <a:lumMod val="20000"/>
              <a:lumOff val="80000"/>
            </a:srgbClr>
          </a:solidFill>
        </p:spPr>
        <p:txBody>
          <a:bodyPr wrap="square">
            <a:spAutoFit/>
          </a:bodyPr>
          <a:lstStyle/>
          <a:p>
            <a:pPr lvl="0" algn="just"/>
            <a:r>
              <a:rPr lang="en-US" sz="3200" dirty="0" err="1">
                <a:solidFill>
                  <a:schemeClr val="accent6"/>
                </a:solidFill>
                <a:latin typeface="Times New Roman" panose="02020603050405020304" pitchFamily="18" charset="0"/>
                <a:cs typeface="Times New Roman" panose="02020603050405020304" pitchFamily="18" charset="0"/>
              </a:rPr>
              <a:t>lịch</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sử</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hình</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thành</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và</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tên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gọi</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của</a:t>
            </a:r>
            <a:r>
              <a:rPr lang="en-US" sz="3200" dirty="0">
                <a:solidFill>
                  <a:schemeClr val="accent6"/>
                </a:solidFill>
                <a:latin typeface="Times New Roman" panose="02020603050405020304" pitchFamily="18" charset="0"/>
                <a:cs typeface="Times New Roman" panose="02020603050405020304" pitchFamily="18" charset="0"/>
              </a:rPr>
              <a:t> di </a:t>
            </a:r>
            <a:r>
              <a:rPr lang="en-US" sz="3200" dirty="0" err="1">
                <a:solidFill>
                  <a:schemeClr val="accent6"/>
                </a:solidFill>
                <a:latin typeface="Times New Roman" panose="02020603050405020304" pitchFamily="18" charset="0"/>
                <a:cs typeface="Times New Roman" panose="02020603050405020304" pitchFamily="18" charset="0"/>
              </a:rPr>
              <a:t>tích</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gắn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liền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với</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lịch</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sử</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Sài</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Gòn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giai</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đoạn</a:t>
            </a:r>
            <a:r>
              <a:rPr lang="en-US" sz="3200" dirty="0">
                <a:solidFill>
                  <a:schemeClr val="accent6"/>
                </a:solidFill>
                <a:latin typeface="Times New Roman" panose="02020603050405020304" pitchFamily="18" charset="0"/>
                <a:cs typeface="Times New Roman" panose="02020603050405020304" pitchFamily="18" charset="0"/>
              </a:rPr>
              <a:t> 1862 - 1965;</a:t>
            </a:r>
            <a:endParaRPr kumimoji="0" lang="en-SG" sz="5400" b="0"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endParaRPr>
          </a:p>
        </p:txBody>
      </p:sp>
      <p:sp>
        <p:nvSpPr>
          <p:cNvPr id="2666" name="TextBox 2665">
            <a:extLst>
              <a:ext uri="{FF2B5EF4-FFF2-40B4-BE49-F238E27FC236}">
                <a16:creationId xmlns:a16="http://schemas.microsoft.com/office/drawing/2014/main" id="{C9688C23-7643-262C-3E2B-4E80B8E82DA2}"/>
              </a:ext>
            </a:extLst>
          </p:cNvPr>
          <p:cNvSpPr txBox="1"/>
          <p:nvPr/>
        </p:nvSpPr>
        <p:spPr>
          <a:xfrm>
            <a:off x="5802244" y="3431391"/>
            <a:ext cx="6172349" cy="1077218"/>
          </a:xfrm>
          <a:prstGeom prst="rect">
            <a:avLst/>
          </a:prstGeom>
          <a:solidFill>
            <a:srgbClr val="70AD47">
              <a:lumMod val="20000"/>
              <a:lumOff val="80000"/>
            </a:srgbClr>
          </a:solidFill>
        </p:spPr>
        <p:txBody>
          <a:bodyPr wrap="square">
            <a:spAutoFit/>
          </a:bodyPr>
          <a:lstStyle/>
          <a:p>
            <a:pPr lvl="0" algn="just"/>
            <a:r>
              <a:rPr lang="en-US" sz="3200" dirty="0" err="1">
                <a:solidFill>
                  <a:schemeClr val="accent6"/>
                </a:solidFill>
                <a:latin typeface="Times New Roman" panose="02020603050405020304" pitchFamily="18" charset="0"/>
                <a:cs typeface="Times New Roman" panose="02020603050405020304" pitchFamily="18" charset="0"/>
              </a:rPr>
              <a:t>đặc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điểm</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kết</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cấu</a:t>
            </a:r>
            <a:r>
              <a:rPr lang="en-US" sz="3200" dirty="0">
                <a:solidFill>
                  <a:schemeClr val="accent6"/>
                </a:solidFill>
                <a:latin typeface="Times New Roman" panose="02020603050405020304" pitchFamily="18" charset="0"/>
                <a:cs typeface="Times New Roman" panose="02020603050405020304" pitchFamily="18" charset="0"/>
              </a:rPr>
              <a:t> ban </a:t>
            </a:r>
            <a:r>
              <a:rPr lang="en-US" sz="3200" dirty="0" err="1">
                <a:solidFill>
                  <a:schemeClr val="accent6"/>
                </a:solidFill>
                <a:latin typeface="Times New Roman" panose="02020603050405020304" pitchFamily="18" charset="0"/>
                <a:cs typeface="Times New Roman" panose="02020603050405020304" pitchFamily="18" charset="0"/>
              </a:rPr>
              <a:t>đầu</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của</a:t>
            </a:r>
            <a:r>
              <a:rPr lang="en-US" sz="3200" dirty="0">
                <a:solidFill>
                  <a:schemeClr val="accent6"/>
                </a:solidFill>
                <a:latin typeface="Times New Roman" panose="02020603050405020304" pitchFamily="18" charset="0"/>
                <a:cs typeface="Times New Roman" panose="02020603050405020304" pitchFamily="18" charset="0"/>
              </a:rPr>
              <a:t> di </a:t>
            </a:r>
            <a:r>
              <a:rPr lang="en-US" sz="3200" dirty="0" err="1">
                <a:solidFill>
                  <a:schemeClr val="accent6"/>
                </a:solidFill>
                <a:latin typeface="Times New Roman" panose="02020603050405020304" pitchFamily="18" charset="0"/>
                <a:cs typeface="Times New Roman" panose="02020603050405020304" pitchFamily="18" charset="0"/>
              </a:rPr>
              <a:t>tích</a:t>
            </a:r>
            <a:r>
              <a:rPr lang="en-US" sz="3200" dirty="0">
                <a:solidFill>
                  <a:schemeClr val="accent6"/>
                </a:solidFill>
                <a:latin typeface="Times New Roman" panose="02020603050405020304" pitchFamily="18" charset="0"/>
                <a:cs typeface="Times New Roman" panose="02020603050405020304" pitchFamily="18" charset="0"/>
              </a:rPr>
              <a:t>;</a:t>
            </a:r>
            <a:endParaRPr kumimoji="0" lang="en-SG" sz="5400" b="0"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endParaRPr>
          </a:p>
        </p:txBody>
      </p:sp>
      <p:sp>
        <p:nvSpPr>
          <p:cNvPr id="2667" name="TextBox 2666">
            <a:extLst>
              <a:ext uri="{FF2B5EF4-FFF2-40B4-BE49-F238E27FC236}">
                <a16:creationId xmlns:a16="http://schemas.microsoft.com/office/drawing/2014/main" id="{018321FA-FEF4-2D4D-FED0-A1BB956BC0FB}"/>
              </a:ext>
            </a:extLst>
          </p:cNvPr>
          <p:cNvSpPr txBox="1"/>
          <p:nvPr/>
        </p:nvSpPr>
        <p:spPr>
          <a:xfrm>
            <a:off x="5768691" y="4917818"/>
            <a:ext cx="6166130" cy="1569660"/>
          </a:xfrm>
          <a:prstGeom prst="rect">
            <a:avLst/>
          </a:prstGeom>
          <a:solidFill>
            <a:srgbClr val="5B9BD5">
              <a:lumMod val="40000"/>
              <a:lumOff val="60000"/>
            </a:srgbClr>
          </a:solidFill>
        </p:spPr>
        <p:txBody>
          <a:bodyPr wrap="square">
            <a:spAutoFit/>
          </a:bodyPr>
          <a:lstStyle/>
          <a:p>
            <a:pPr lvl="0" algn="just"/>
            <a:r>
              <a:rPr lang="en-US" sz="3200" dirty="0" err="1">
                <a:solidFill>
                  <a:schemeClr val="accent6"/>
                </a:solidFill>
                <a:latin typeface="Times New Roman" panose="02020603050405020304" pitchFamily="18" charset="0"/>
                <a:cs typeface="Times New Roman" panose="02020603050405020304" pitchFamily="18" charset="0"/>
              </a:rPr>
              <a:t>sự</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thay</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đổi</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kết</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cấu</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diện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mạo</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chức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năng</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của</a:t>
            </a:r>
            <a:r>
              <a:rPr lang="en-US" sz="3200" dirty="0">
                <a:solidFill>
                  <a:schemeClr val="accent6"/>
                </a:solidFill>
                <a:latin typeface="Times New Roman" panose="02020603050405020304" pitchFamily="18" charset="0"/>
                <a:cs typeface="Times New Roman" panose="02020603050405020304" pitchFamily="18" charset="0"/>
              </a:rPr>
              <a:t> di </a:t>
            </a:r>
            <a:r>
              <a:rPr lang="en-US" sz="3200" dirty="0" err="1">
                <a:solidFill>
                  <a:schemeClr val="accent6"/>
                </a:solidFill>
                <a:latin typeface="Times New Roman" panose="02020603050405020304" pitchFamily="18" charset="0"/>
                <a:cs typeface="Times New Roman" panose="02020603050405020304" pitchFamily="18" charset="0"/>
              </a:rPr>
              <a:t>tích</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cũng</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như</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khu</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vực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lân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cận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theo</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các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mốc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thời</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gian</a:t>
            </a:r>
            <a:endParaRPr kumimoji="0" lang="en-SG" sz="7200" b="0" i="0" u="none" strike="noStrike" kern="0" cap="none" spc="0" normalizeH="0" baseline="0" noProof="0" dirty="0">
              <a:ln>
                <a:noFill/>
              </a:ln>
              <a:solidFill>
                <a:schemeClr val="accent6"/>
              </a:solidFill>
              <a:effectLst/>
              <a:uLnTx/>
              <a:uFillTx/>
              <a:latin typeface="Times New Roman" panose="02020603050405020304" pitchFamily="18" charset="0"/>
              <a:cs typeface="Times New Roman" panose="02020603050405020304" pitchFamily="18" charset="0"/>
            </a:endParaRPr>
          </a:p>
        </p:txBody>
      </p:sp>
      <p:sp>
        <p:nvSpPr>
          <p:cNvPr id="2668" name="TextBox 2667">
            <a:extLst>
              <a:ext uri="{FF2B5EF4-FFF2-40B4-BE49-F238E27FC236}">
                <a16:creationId xmlns:a16="http://schemas.microsoft.com/office/drawing/2014/main" id="{79CFDD7F-FF5C-D19C-7AF5-D05CBD03D8D7}"/>
              </a:ext>
            </a:extLst>
          </p:cNvPr>
          <p:cNvSpPr txBox="1"/>
          <p:nvPr/>
        </p:nvSpPr>
        <p:spPr>
          <a:xfrm>
            <a:off x="302279" y="1811160"/>
            <a:ext cx="2553305" cy="1200329"/>
          </a:xfrm>
          <a:prstGeom prst="rect">
            <a:avLst/>
          </a:prstGeom>
          <a:noFill/>
        </p:spPr>
        <p:txBody>
          <a:bodyPr wrap="square">
            <a:spAutoFit/>
          </a:bodyPr>
          <a:lstStyle/>
          <a:p>
            <a:pPr algn="ctr" defTabSz="1219170">
              <a:buClr>
                <a:srgbClr val="000000"/>
              </a:buClr>
              <a:defRPr/>
            </a:pPr>
            <a:r>
              <a:rPr lang="en-US" sz="3600" b="1" kern="0" dirty="0" err="1">
                <a:solidFill>
                  <a:srgbClr val="85200C"/>
                </a:solidFill>
                <a:latin typeface="Times New Roman" panose="02020603050405020304" pitchFamily="18" charset="0"/>
                <a:ea typeface="Viga"/>
                <a:cs typeface="Times New Roman" panose="02020603050405020304" pitchFamily="18" charset="0"/>
                <a:sym typeface="Viga"/>
              </a:rPr>
              <a:t>Các</a:t>
            </a:r>
            <a:r>
              <a:rPr lang="en-US" sz="3600" b="1" kern="0" dirty="0">
                <a:solidFill>
                  <a:srgbClr val="85200C"/>
                </a:solidFill>
                <a:latin typeface="Times New Roman" panose="02020603050405020304" pitchFamily="18" charset="0"/>
                <a:ea typeface="Viga"/>
                <a:cs typeface="Times New Roman" panose="02020603050405020304" pitchFamily="18" charset="0"/>
                <a:sym typeface="Viga"/>
              </a:rPr>
              <a:t> chi </a:t>
            </a:r>
            <a:r>
              <a:rPr lang="en-US" sz="3600" b="1" kern="0" dirty="0" err="1">
                <a:solidFill>
                  <a:srgbClr val="85200C"/>
                </a:solidFill>
                <a:latin typeface="Times New Roman" panose="02020603050405020304" pitchFamily="18" charset="0"/>
                <a:ea typeface="Viga"/>
                <a:cs typeface="Times New Roman" panose="02020603050405020304" pitchFamily="18" charset="0"/>
                <a:sym typeface="Viga"/>
              </a:rPr>
              <a:t>tiết</a:t>
            </a:r>
            <a:r>
              <a:rPr lang="en-US" sz="3600" b="1" kern="0" dirty="0">
                <a:solidFill>
                  <a:srgbClr val="85200C"/>
                </a:solidFill>
                <a:latin typeface="Times New Roman" panose="02020603050405020304" pitchFamily="18" charset="0"/>
                <a:ea typeface="Viga"/>
                <a:cs typeface="Times New Roman" panose="02020603050405020304" pitchFamily="18" charset="0"/>
                <a:sym typeface="Viga"/>
              </a:rPr>
              <a:t> </a:t>
            </a:r>
            <a:r>
              <a:rPr lang="en-US" sz="3600" b="1" kern="0" dirty="0" err="1">
                <a:solidFill>
                  <a:srgbClr val="85200C"/>
                </a:solidFill>
                <a:latin typeface="Times New Roman" panose="02020603050405020304" pitchFamily="18" charset="0"/>
                <a:ea typeface="Viga"/>
                <a:cs typeface="Times New Roman" panose="02020603050405020304" pitchFamily="18" charset="0"/>
                <a:sym typeface="Viga"/>
              </a:rPr>
              <a:t>của</a:t>
            </a:r>
            <a:r>
              <a:rPr lang="en-US" sz="3600" b="1" kern="0" dirty="0">
                <a:solidFill>
                  <a:srgbClr val="85200C"/>
                </a:solidFill>
                <a:latin typeface="Times New Roman" panose="02020603050405020304" pitchFamily="18" charset="0"/>
                <a:ea typeface="Viga"/>
                <a:cs typeface="Times New Roman" panose="02020603050405020304" pitchFamily="18" charset="0"/>
                <a:sym typeface="Viga"/>
              </a:rPr>
              <a:t> VB</a:t>
            </a:r>
            <a:endParaRPr lang="vi-VN" sz="3600" b="1" kern="0" dirty="0">
              <a:solidFill>
                <a:srgbClr val="85200C"/>
              </a:solidFill>
              <a:latin typeface="Times New Roman" panose="02020603050405020304" pitchFamily="18" charset="0"/>
              <a:ea typeface="Viga"/>
              <a:cs typeface="Times New Roman" panose="02020603050405020304" pitchFamily="18" charset="0"/>
              <a:sym typeface="Viga"/>
            </a:endParaRPr>
          </a:p>
        </p:txBody>
      </p:sp>
    </p:spTree>
    <p:extLst>
      <p:ext uri="{BB962C8B-B14F-4D97-AF65-F5344CB8AC3E}">
        <p14:creationId xmlns:p14="http://schemas.microsoft.com/office/powerpoint/2010/main" val="27980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89"/>
                                        </p:tgtEl>
                                        <p:attrNameLst>
                                          <p:attrName>style.visibility</p:attrName>
                                        </p:attrNameLst>
                                      </p:cBhvr>
                                      <p:to>
                                        <p:strVal val="visible"/>
                                      </p:to>
                                    </p:set>
                                    <p:animEffect transition="in" filter="fade">
                                      <p:cBhvr>
                                        <p:cTn id="7" dur="1000"/>
                                        <p:tgtEl>
                                          <p:spTgt spid="2589"/>
                                        </p:tgtEl>
                                      </p:cBhvr>
                                    </p:animEffect>
                                    <p:anim calcmode="lin" valueType="num">
                                      <p:cBhvr>
                                        <p:cTn id="8" dur="1000" fill="hold"/>
                                        <p:tgtEl>
                                          <p:spTgt spid="2589"/>
                                        </p:tgtEl>
                                        <p:attrNameLst>
                                          <p:attrName>ppt_x</p:attrName>
                                        </p:attrNameLst>
                                      </p:cBhvr>
                                      <p:tavLst>
                                        <p:tav tm="0">
                                          <p:val>
                                            <p:strVal val="#ppt_x"/>
                                          </p:val>
                                        </p:tav>
                                        <p:tav tm="100000">
                                          <p:val>
                                            <p:strVal val="#ppt_x"/>
                                          </p:val>
                                        </p:tav>
                                      </p:tavLst>
                                    </p:anim>
                                    <p:anim calcmode="lin" valueType="num">
                                      <p:cBhvr>
                                        <p:cTn id="9" dur="1000" fill="hold"/>
                                        <p:tgtEl>
                                          <p:spTgt spid="258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668"/>
                                        </p:tgtEl>
                                        <p:attrNameLst>
                                          <p:attrName>style.visibility</p:attrName>
                                        </p:attrNameLst>
                                      </p:cBhvr>
                                      <p:to>
                                        <p:strVal val="visible"/>
                                      </p:to>
                                    </p:set>
                                    <p:animEffect transition="in" filter="barn(inVertical)">
                                      <p:cBhvr>
                                        <p:cTn id="13" dur="500"/>
                                        <p:tgtEl>
                                          <p:spTgt spid="266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nodePh="1">
                                  <p:stCondLst>
                                    <p:cond delay="0"/>
                                  </p:stCondLst>
                                  <p:endCondLst>
                                    <p:cond evt="begin" delay="0">
                                      <p:tn val="16"/>
                                    </p:cond>
                                  </p:endCondLst>
                                  <p:childTnLst>
                                    <p:set>
                                      <p:cBhvr>
                                        <p:cTn id="17" dur="1" fill="hold">
                                          <p:stCondLst>
                                            <p:cond delay="0"/>
                                          </p:stCondLst>
                                        </p:cTn>
                                        <p:tgtEl>
                                          <p:spTgt spid="2612"/>
                                        </p:tgtEl>
                                        <p:attrNameLst>
                                          <p:attrName>style.visibility</p:attrName>
                                        </p:attrNameLst>
                                      </p:cBhvr>
                                      <p:to>
                                        <p:strVal val="visible"/>
                                      </p:to>
                                    </p:set>
                                    <p:animEffect transition="in" filter="barn(inVertical)">
                                      <p:cBhvr>
                                        <p:cTn id="18" dur="500"/>
                                        <p:tgtEl>
                                          <p:spTgt spid="26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62"/>
                                        </p:tgtEl>
                                        <p:attrNameLst>
                                          <p:attrName>style.visibility</p:attrName>
                                        </p:attrNameLst>
                                      </p:cBhvr>
                                      <p:to>
                                        <p:strVal val="visible"/>
                                      </p:to>
                                    </p:set>
                                    <p:animEffect transition="in" filter="wipe(down)">
                                      <p:cBhvr>
                                        <p:cTn id="23" dur="500"/>
                                        <p:tgtEl>
                                          <p:spTgt spid="2662"/>
                                        </p:tgtEl>
                                      </p:cBhvr>
                                    </p:animEffect>
                                  </p:childTnLst>
                                </p:cTn>
                              </p:par>
                              <p:par>
                                <p:cTn id="24" presetID="22" presetClass="entr" presetSubtype="4" fill="hold" nodeType="withEffect">
                                  <p:stCondLst>
                                    <p:cond delay="0"/>
                                  </p:stCondLst>
                                  <p:childTnLst>
                                    <p:set>
                                      <p:cBhvr>
                                        <p:cTn id="25" dur="1" fill="hold">
                                          <p:stCondLst>
                                            <p:cond delay="0"/>
                                          </p:stCondLst>
                                        </p:cTn>
                                        <p:tgtEl>
                                          <p:spTgt spid="2615"/>
                                        </p:tgtEl>
                                        <p:attrNameLst>
                                          <p:attrName>style.visibility</p:attrName>
                                        </p:attrNameLst>
                                      </p:cBhvr>
                                      <p:to>
                                        <p:strVal val="visible"/>
                                      </p:to>
                                    </p:set>
                                    <p:animEffect transition="in" filter="wipe(down)">
                                      <p:cBhvr>
                                        <p:cTn id="26" dur="500"/>
                                        <p:tgtEl>
                                          <p:spTgt spid="2615"/>
                                        </p:tgtEl>
                                      </p:cBhvr>
                                    </p:animEffect>
                                  </p:childTnLst>
                                </p:cTn>
                              </p:par>
                              <p:par>
                                <p:cTn id="27" presetID="22" presetClass="entr" presetSubtype="4" fill="hold" nodeType="withEffect">
                                  <p:stCondLst>
                                    <p:cond delay="0"/>
                                  </p:stCondLst>
                                  <p:childTnLst>
                                    <p:set>
                                      <p:cBhvr>
                                        <p:cTn id="28" dur="1" fill="hold">
                                          <p:stCondLst>
                                            <p:cond delay="0"/>
                                          </p:stCondLst>
                                        </p:cTn>
                                        <p:tgtEl>
                                          <p:spTgt spid="2651"/>
                                        </p:tgtEl>
                                        <p:attrNameLst>
                                          <p:attrName>style.visibility</p:attrName>
                                        </p:attrNameLst>
                                      </p:cBhvr>
                                      <p:to>
                                        <p:strVal val="visible"/>
                                      </p:to>
                                    </p:set>
                                    <p:animEffect transition="in" filter="wipe(down)">
                                      <p:cBhvr>
                                        <p:cTn id="29" dur="500"/>
                                        <p:tgtEl>
                                          <p:spTgt spid="265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665"/>
                                        </p:tgtEl>
                                        <p:attrNameLst>
                                          <p:attrName>style.visibility</p:attrName>
                                        </p:attrNameLst>
                                      </p:cBhvr>
                                      <p:to>
                                        <p:strVal val="visible"/>
                                      </p:to>
                                    </p:set>
                                    <p:animEffect transition="in" filter="wipe(down)">
                                      <p:cBhvr>
                                        <p:cTn id="32" dur="500"/>
                                        <p:tgtEl>
                                          <p:spTgt spid="266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664"/>
                                        </p:tgtEl>
                                        <p:attrNameLst>
                                          <p:attrName>style.visibility</p:attrName>
                                        </p:attrNameLst>
                                      </p:cBhvr>
                                      <p:to>
                                        <p:strVal val="visible"/>
                                      </p:to>
                                    </p:set>
                                    <p:animEffect transition="in" filter="barn(inVertical)">
                                      <p:cBhvr>
                                        <p:cTn id="37" dur="500"/>
                                        <p:tgtEl>
                                          <p:spTgt spid="2664"/>
                                        </p:tgtEl>
                                      </p:cBhvr>
                                    </p:animEffect>
                                  </p:childTnLst>
                                </p:cTn>
                              </p:par>
                              <p:par>
                                <p:cTn id="38" presetID="16" presetClass="entr" presetSubtype="21" fill="hold" nodeType="withEffect">
                                  <p:stCondLst>
                                    <p:cond delay="0"/>
                                  </p:stCondLst>
                                  <p:childTnLst>
                                    <p:set>
                                      <p:cBhvr>
                                        <p:cTn id="39" dur="1" fill="hold">
                                          <p:stCondLst>
                                            <p:cond delay="0"/>
                                          </p:stCondLst>
                                        </p:cTn>
                                        <p:tgtEl>
                                          <p:spTgt spid="2613"/>
                                        </p:tgtEl>
                                        <p:attrNameLst>
                                          <p:attrName>style.visibility</p:attrName>
                                        </p:attrNameLst>
                                      </p:cBhvr>
                                      <p:to>
                                        <p:strVal val="visible"/>
                                      </p:to>
                                    </p:set>
                                    <p:animEffect transition="in" filter="barn(inVertical)">
                                      <p:cBhvr>
                                        <p:cTn id="40" dur="500"/>
                                        <p:tgtEl>
                                          <p:spTgt spid="2613"/>
                                        </p:tgtEl>
                                      </p:cBhvr>
                                    </p:animEffect>
                                  </p:childTnLst>
                                </p:cTn>
                              </p:par>
                              <p:par>
                                <p:cTn id="41" presetID="16" presetClass="entr" presetSubtype="21" fill="hold" nodeType="withEffect">
                                  <p:stCondLst>
                                    <p:cond delay="0"/>
                                  </p:stCondLst>
                                  <p:childTnLst>
                                    <p:set>
                                      <p:cBhvr>
                                        <p:cTn id="42" dur="1" fill="hold">
                                          <p:stCondLst>
                                            <p:cond delay="0"/>
                                          </p:stCondLst>
                                        </p:cTn>
                                        <p:tgtEl>
                                          <p:spTgt spid="2627"/>
                                        </p:tgtEl>
                                        <p:attrNameLst>
                                          <p:attrName>style.visibility</p:attrName>
                                        </p:attrNameLst>
                                      </p:cBhvr>
                                      <p:to>
                                        <p:strVal val="visible"/>
                                      </p:to>
                                    </p:set>
                                    <p:animEffect transition="in" filter="barn(inVertical)">
                                      <p:cBhvr>
                                        <p:cTn id="43" dur="500"/>
                                        <p:tgtEl>
                                          <p:spTgt spid="2627"/>
                                        </p:tgtEl>
                                      </p:cBhvr>
                                    </p:animEffect>
                                  </p:childTnLst>
                                </p:cTn>
                              </p:par>
                              <p:par>
                                <p:cTn id="44" presetID="16" presetClass="entr" presetSubtype="21" fill="hold" nodeType="withEffect">
                                  <p:stCondLst>
                                    <p:cond delay="0"/>
                                  </p:stCondLst>
                                  <p:childTnLst>
                                    <p:set>
                                      <p:cBhvr>
                                        <p:cTn id="45" dur="1" fill="hold">
                                          <p:stCondLst>
                                            <p:cond delay="0"/>
                                          </p:stCondLst>
                                        </p:cTn>
                                        <p:tgtEl>
                                          <p:spTgt spid="2616"/>
                                        </p:tgtEl>
                                        <p:attrNameLst>
                                          <p:attrName>style.visibility</p:attrName>
                                        </p:attrNameLst>
                                      </p:cBhvr>
                                      <p:to>
                                        <p:strVal val="visible"/>
                                      </p:to>
                                    </p:set>
                                    <p:animEffect transition="in" filter="barn(inVertical)">
                                      <p:cBhvr>
                                        <p:cTn id="46" dur="500"/>
                                        <p:tgtEl>
                                          <p:spTgt spid="261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66"/>
                                        </p:tgtEl>
                                        <p:attrNameLst>
                                          <p:attrName>style.visibility</p:attrName>
                                        </p:attrNameLst>
                                      </p:cBhvr>
                                      <p:to>
                                        <p:strVal val="visible"/>
                                      </p:to>
                                    </p:set>
                                    <p:animEffect transition="in" filter="barn(inVertical)">
                                      <p:cBhvr>
                                        <p:cTn id="49" dur="500"/>
                                        <p:tgtEl>
                                          <p:spTgt spid="266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2663"/>
                                        </p:tgtEl>
                                        <p:attrNameLst>
                                          <p:attrName>style.visibility</p:attrName>
                                        </p:attrNameLst>
                                      </p:cBhvr>
                                      <p:to>
                                        <p:strVal val="visible"/>
                                      </p:to>
                                    </p:set>
                                    <p:animEffect transition="in" filter="barn(inVertical)">
                                      <p:cBhvr>
                                        <p:cTn id="54" dur="500"/>
                                        <p:tgtEl>
                                          <p:spTgt spid="2663"/>
                                        </p:tgtEl>
                                      </p:cBhvr>
                                    </p:animEffect>
                                  </p:childTnLst>
                                </p:cTn>
                              </p:par>
                              <p:par>
                                <p:cTn id="55" presetID="16" presetClass="entr" presetSubtype="21" fill="hold" nodeType="withEffect">
                                  <p:stCondLst>
                                    <p:cond delay="0"/>
                                  </p:stCondLst>
                                  <p:childTnLst>
                                    <p:set>
                                      <p:cBhvr>
                                        <p:cTn id="56" dur="1" fill="hold">
                                          <p:stCondLst>
                                            <p:cond delay="0"/>
                                          </p:stCondLst>
                                        </p:cTn>
                                        <p:tgtEl>
                                          <p:spTgt spid="2614"/>
                                        </p:tgtEl>
                                        <p:attrNameLst>
                                          <p:attrName>style.visibility</p:attrName>
                                        </p:attrNameLst>
                                      </p:cBhvr>
                                      <p:to>
                                        <p:strVal val="visible"/>
                                      </p:to>
                                    </p:set>
                                    <p:animEffect transition="in" filter="barn(inVertical)">
                                      <p:cBhvr>
                                        <p:cTn id="57" dur="500"/>
                                        <p:tgtEl>
                                          <p:spTgt spid="2614"/>
                                        </p:tgtEl>
                                      </p:cBhvr>
                                    </p:animEffect>
                                  </p:childTnLst>
                                </p:cTn>
                              </p:par>
                              <p:par>
                                <p:cTn id="58" presetID="16" presetClass="entr" presetSubtype="21" fill="hold" nodeType="withEffect">
                                  <p:stCondLst>
                                    <p:cond delay="0"/>
                                  </p:stCondLst>
                                  <p:childTnLst>
                                    <p:set>
                                      <p:cBhvr>
                                        <p:cTn id="59" dur="1" fill="hold">
                                          <p:stCondLst>
                                            <p:cond delay="0"/>
                                          </p:stCondLst>
                                        </p:cTn>
                                        <p:tgtEl>
                                          <p:spTgt spid="2618"/>
                                        </p:tgtEl>
                                        <p:attrNameLst>
                                          <p:attrName>style.visibility</p:attrName>
                                        </p:attrNameLst>
                                      </p:cBhvr>
                                      <p:to>
                                        <p:strVal val="visible"/>
                                      </p:to>
                                    </p:set>
                                    <p:animEffect transition="in" filter="barn(inVertical)">
                                      <p:cBhvr>
                                        <p:cTn id="60" dur="500"/>
                                        <p:tgtEl>
                                          <p:spTgt spid="2618"/>
                                        </p:tgtEl>
                                      </p:cBhvr>
                                    </p:animEffect>
                                  </p:childTnLst>
                                </p:cTn>
                              </p:par>
                              <p:par>
                                <p:cTn id="61" presetID="16" presetClass="entr" presetSubtype="21" fill="hold" nodeType="withEffect">
                                  <p:stCondLst>
                                    <p:cond delay="0"/>
                                  </p:stCondLst>
                                  <p:childTnLst>
                                    <p:set>
                                      <p:cBhvr>
                                        <p:cTn id="62" dur="1" fill="hold">
                                          <p:stCondLst>
                                            <p:cond delay="0"/>
                                          </p:stCondLst>
                                        </p:cTn>
                                        <p:tgtEl>
                                          <p:spTgt spid="2617"/>
                                        </p:tgtEl>
                                        <p:attrNameLst>
                                          <p:attrName>style.visibility</p:attrName>
                                        </p:attrNameLst>
                                      </p:cBhvr>
                                      <p:to>
                                        <p:strVal val="visible"/>
                                      </p:to>
                                    </p:set>
                                    <p:animEffect transition="in" filter="barn(inVertical)">
                                      <p:cBhvr>
                                        <p:cTn id="63" dur="500"/>
                                        <p:tgtEl>
                                          <p:spTgt spid="261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667"/>
                                        </p:tgtEl>
                                        <p:attrNameLst>
                                          <p:attrName>style.visibility</p:attrName>
                                        </p:attrNameLst>
                                      </p:cBhvr>
                                      <p:to>
                                        <p:strVal val="visible"/>
                                      </p:to>
                                    </p:set>
                                    <p:animEffect transition="in" filter="barn(inVertical)">
                                      <p:cBhvr>
                                        <p:cTn id="66" dur="500"/>
                                        <p:tgtEl>
                                          <p:spTgt spid="2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2" grpId="0"/>
      <p:bldP spid="2665" grpId="0" animBg="1"/>
      <p:bldP spid="2666" grpId="0" animBg="1"/>
      <p:bldP spid="2667" grpId="0" animBg="1"/>
      <p:bldP spid="26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3</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68" name="矩形 96">
            <a:extLst>
              <a:ext uri="{FF2B5EF4-FFF2-40B4-BE49-F238E27FC236}">
                <a16:creationId xmlns:a16="http://schemas.microsoft.com/office/drawing/2014/main" id="{942869C0-58BF-AAAF-D46C-C18FF8AEBBC4}"/>
              </a:ext>
            </a:extLst>
          </p:cNvPr>
          <p:cNvSpPr/>
          <p:nvPr/>
        </p:nvSpPr>
        <p:spPr>
          <a:xfrm>
            <a:off x="1362711" y="4407535"/>
            <a:ext cx="24384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69" name="矩形 97">
            <a:extLst>
              <a:ext uri="{FF2B5EF4-FFF2-40B4-BE49-F238E27FC236}">
                <a16:creationId xmlns:a16="http://schemas.microsoft.com/office/drawing/2014/main" id="{5BCE93EA-CA65-0CC6-1198-9677E4882BD0}"/>
              </a:ext>
            </a:extLst>
          </p:cNvPr>
          <p:cNvSpPr/>
          <p:nvPr/>
        </p:nvSpPr>
        <p:spPr>
          <a:xfrm>
            <a:off x="3884930" y="4407535"/>
            <a:ext cx="2495551"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70" name="矩形 98">
            <a:extLst>
              <a:ext uri="{FF2B5EF4-FFF2-40B4-BE49-F238E27FC236}">
                <a16:creationId xmlns:a16="http://schemas.microsoft.com/office/drawing/2014/main" id="{817DF530-3270-09F3-3201-F3D3DA56C0D1}"/>
              </a:ext>
            </a:extLst>
          </p:cNvPr>
          <p:cNvSpPr/>
          <p:nvPr/>
        </p:nvSpPr>
        <p:spPr>
          <a:xfrm>
            <a:off x="6024881" y="4407535"/>
            <a:ext cx="2755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71" name="矩形 99">
            <a:extLst>
              <a:ext uri="{FF2B5EF4-FFF2-40B4-BE49-F238E27FC236}">
                <a16:creationId xmlns:a16="http://schemas.microsoft.com/office/drawing/2014/main" id="{BCC49BB2-A64C-00C2-695E-3296C1458C58}"/>
              </a:ext>
            </a:extLst>
          </p:cNvPr>
          <p:cNvSpPr/>
          <p:nvPr/>
        </p:nvSpPr>
        <p:spPr>
          <a:xfrm>
            <a:off x="8148321" y="4420235"/>
            <a:ext cx="3009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72" name="文本框 101">
            <a:extLst>
              <a:ext uri="{FF2B5EF4-FFF2-40B4-BE49-F238E27FC236}">
                <a16:creationId xmlns:a16="http://schemas.microsoft.com/office/drawing/2014/main" id="{E2DF88A2-9B9B-7EB9-04BA-518DC7A5D07E}"/>
              </a:ext>
            </a:extLst>
          </p:cNvPr>
          <p:cNvSpPr txBox="1"/>
          <p:nvPr/>
        </p:nvSpPr>
        <p:spPr>
          <a:xfrm>
            <a:off x="1756411"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73" name="文本框 102">
            <a:extLst>
              <a:ext uri="{FF2B5EF4-FFF2-40B4-BE49-F238E27FC236}">
                <a16:creationId xmlns:a16="http://schemas.microsoft.com/office/drawing/2014/main" id="{9AAED99F-986F-CB1F-C4D7-0A448C24ED07}"/>
              </a:ext>
            </a:extLst>
          </p:cNvPr>
          <p:cNvSpPr txBox="1"/>
          <p:nvPr/>
        </p:nvSpPr>
        <p:spPr>
          <a:xfrm>
            <a:off x="4180206"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74" name="文本框 103">
            <a:extLst>
              <a:ext uri="{FF2B5EF4-FFF2-40B4-BE49-F238E27FC236}">
                <a16:creationId xmlns:a16="http://schemas.microsoft.com/office/drawing/2014/main" id="{F126F6CA-D73D-1420-B3EC-6A71C419854C}"/>
              </a:ext>
            </a:extLst>
          </p:cNvPr>
          <p:cNvSpPr txBox="1"/>
          <p:nvPr/>
        </p:nvSpPr>
        <p:spPr>
          <a:xfrm>
            <a:off x="6464300"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75" name="文本框 104">
            <a:extLst>
              <a:ext uri="{FF2B5EF4-FFF2-40B4-BE49-F238E27FC236}">
                <a16:creationId xmlns:a16="http://schemas.microsoft.com/office/drawing/2014/main" id="{66B22697-D37C-FC2E-6068-7B6C82F1A979}"/>
              </a:ext>
            </a:extLst>
          </p:cNvPr>
          <p:cNvSpPr txBox="1"/>
          <p:nvPr/>
        </p:nvSpPr>
        <p:spPr>
          <a:xfrm>
            <a:off x="8821420"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76" name="矩形 96">
            <a:extLst>
              <a:ext uri="{FF2B5EF4-FFF2-40B4-BE49-F238E27FC236}">
                <a16:creationId xmlns:a16="http://schemas.microsoft.com/office/drawing/2014/main" id="{456DFEC3-2321-F366-2905-9CA6D4C1FB5A}"/>
              </a:ext>
            </a:extLst>
          </p:cNvPr>
          <p:cNvSpPr/>
          <p:nvPr/>
        </p:nvSpPr>
        <p:spPr>
          <a:xfrm>
            <a:off x="1362711" y="4336095"/>
            <a:ext cx="24384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77" name="矩形 97">
            <a:extLst>
              <a:ext uri="{FF2B5EF4-FFF2-40B4-BE49-F238E27FC236}">
                <a16:creationId xmlns:a16="http://schemas.microsoft.com/office/drawing/2014/main" id="{305F4159-89ED-4674-17DA-959AF8C0AA14}"/>
              </a:ext>
            </a:extLst>
          </p:cNvPr>
          <p:cNvSpPr/>
          <p:nvPr/>
        </p:nvSpPr>
        <p:spPr>
          <a:xfrm>
            <a:off x="3884930" y="4336095"/>
            <a:ext cx="2495551"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78" name="矩形 98">
            <a:extLst>
              <a:ext uri="{FF2B5EF4-FFF2-40B4-BE49-F238E27FC236}">
                <a16:creationId xmlns:a16="http://schemas.microsoft.com/office/drawing/2014/main" id="{24AE6F28-166A-CAB8-BEC7-D0DC54AF265A}"/>
              </a:ext>
            </a:extLst>
          </p:cNvPr>
          <p:cNvSpPr/>
          <p:nvPr/>
        </p:nvSpPr>
        <p:spPr>
          <a:xfrm>
            <a:off x="6024881" y="4336095"/>
            <a:ext cx="2755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79" name="矩形 99">
            <a:extLst>
              <a:ext uri="{FF2B5EF4-FFF2-40B4-BE49-F238E27FC236}">
                <a16:creationId xmlns:a16="http://schemas.microsoft.com/office/drawing/2014/main" id="{A5D58D94-B7F3-89F3-6AC5-C40FA7258015}"/>
              </a:ext>
            </a:extLst>
          </p:cNvPr>
          <p:cNvSpPr/>
          <p:nvPr/>
        </p:nvSpPr>
        <p:spPr>
          <a:xfrm>
            <a:off x="8148321" y="4348795"/>
            <a:ext cx="3009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80" name="文本框 101">
            <a:extLst>
              <a:ext uri="{FF2B5EF4-FFF2-40B4-BE49-F238E27FC236}">
                <a16:creationId xmlns:a16="http://schemas.microsoft.com/office/drawing/2014/main" id="{4214C00B-E39D-EAF3-3E3D-24BD603C2BC2}"/>
              </a:ext>
            </a:extLst>
          </p:cNvPr>
          <p:cNvSpPr txBox="1"/>
          <p:nvPr/>
        </p:nvSpPr>
        <p:spPr>
          <a:xfrm>
            <a:off x="1756411" y="479646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81" name="文本框 102">
            <a:extLst>
              <a:ext uri="{FF2B5EF4-FFF2-40B4-BE49-F238E27FC236}">
                <a16:creationId xmlns:a16="http://schemas.microsoft.com/office/drawing/2014/main" id="{493D65B4-4B0F-76C9-04FC-84980A7B11F0}"/>
              </a:ext>
            </a:extLst>
          </p:cNvPr>
          <p:cNvSpPr txBox="1"/>
          <p:nvPr/>
        </p:nvSpPr>
        <p:spPr>
          <a:xfrm>
            <a:off x="5766791" y="4822921"/>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82" name="文本框 103">
            <a:extLst>
              <a:ext uri="{FF2B5EF4-FFF2-40B4-BE49-F238E27FC236}">
                <a16:creationId xmlns:a16="http://schemas.microsoft.com/office/drawing/2014/main" id="{B53C0CDC-1B62-C069-AD0C-0086CF3DB81A}"/>
              </a:ext>
            </a:extLst>
          </p:cNvPr>
          <p:cNvSpPr txBox="1"/>
          <p:nvPr/>
        </p:nvSpPr>
        <p:spPr>
          <a:xfrm>
            <a:off x="6464300" y="479646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83" name="文本框 104">
            <a:extLst>
              <a:ext uri="{FF2B5EF4-FFF2-40B4-BE49-F238E27FC236}">
                <a16:creationId xmlns:a16="http://schemas.microsoft.com/office/drawing/2014/main" id="{359C0C94-8916-AA39-E2FE-91438A1875BC}"/>
              </a:ext>
            </a:extLst>
          </p:cNvPr>
          <p:cNvSpPr txBox="1"/>
          <p:nvPr/>
        </p:nvSpPr>
        <p:spPr>
          <a:xfrm>
            <a:off x="8821420" y="479646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84" name="Google Shape;798;p26">
            <a:extLst>
              <a:ext uri="{FF2B5EF4-FFF2-40B4-BE49-F238E27FC236}">
                <a16:creationId xmlns:a16="http://schemas.microsoft.com/office/drawing/2014/main" id="{5D98FDDB-91CD-022C-6B14-F53957A0F87A}"/>
              </a:ext>
            </a:extLst>
          </p:cNvPr>
          <p:cNvSpPr/>
          <p:nvPr/>
        </p:nvSpPr>
        <p:spPr>
          <a:xfrm>
            <a:off x="2835505" y="2054055"/>
            <a:ext cx="2003307" cy="634143"/>
          </a:xfrm>
          <a:prstGeom prst="roundRect">
            <a:avLst>
              <a:gd name="adj" fmla="val 16667"/>
            </a:avLst>
          </a:prstGeom>
          <a:solidFill>
            <a:srgbClr val="ED7D31">
              <a:lumMod val="20000"/>
              <a:lumOff val="80000"/>
            </a:srgbClr>
          </a:solidFill>
          <a:ln>
            <a:noFill/>
          </a:ln>
        </p:spPr>
        <p:txBody>
          <a:bodyPr spcFirstLastPara="1" wrap="square" lIns="121900" tIns="121900" rIns="121900" bIns="121900" anchor="ctr" anchorCtr="0">
            <a:noAutofit/>
          </a:bodyPr>
          <a:lstStyle/>
          <a:p>
            <a:pPr marL="0" marR="0" lvl="0" indent="0" algn="ctr" defTabSz="121908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a:cs typeface="Arial"/>
                <a:sym typeface="Arial"/>
              </a:rPr>
              <a:t>01</a:t>
            </a:r>
            <a:endParaRPr kumimoji="0" sz="3200" b="1" i="0" u="none" strike="noStrike" kern="0" cap="none" spc="0" normalizeH="0" baseline="0" noProof="0" dirty="0">
              <a:ln>
                <a:noFill/>
              </a:ln>
              <a:solidFill>
                <a:srgbClr val="FFFFFF"/>
              </a:solidFill>
              <a:effectLst/>
              <a:uLnTx/>
              <a:uFillTx/>
              <a:latin typeface="Fira Sans Extra Condensed"/>
              <a:ea typeface="Fira Sans Extra Condensed"/>
              <a:cs typeface="Fira Sans Extra Condensed"/>
              <a:sym typeface="Fira Sans Extra Condensed"/>
            </a:endParaRPr>
          </a:p>
        </p:txBody>
      </p:sp>
      <p:sp>
        <p:nvSpPr>
          <p:cNvPr id="2485" name="Google Shape;799;p26">
            <a:extLst>
              <a:ext uri="{FF2B5EF4-FFF2-40B4-BE49-F238E27FC236}">
                <a16:creationId xmlns:a16="http://schemas.microsoft.com/office/drawing/2014/main" id="{95675F29-4D86-6EB5-8F58-B50936224D6C}"/>
              </a:ext>
            </a:extLst>
          </p:cNvPr>
          <p:cNvSpPr/>
          <p:nvPr/>
        </p:nvSpPr>
        <p:spPr>
          <a:xfrm>
            <a:off x="3294280" y="5203788"/>
            <a:ext cx="1613993" cy="638000"/>
          </a:xfrm>
          <a:prstGeom prst="roundRect">
            <a:avLst>
              <a:gd name="adj" fmla="val 16667"/>
            </a:avLst>
          </a:prstGeom>
          <a:solidFill>
            <a:srgbClr val="F3D676"/>
          </a:solidFill>
          <a:ln>
            <a:noFill/>
          </a:ln>
        </p:spPr>
        <p:txBody>
          <a:bodyPr spcFirstLastPara="1" wrap="square" lIns="121900" tIns="121900" rIns="121900" bIns="121900" anchor="ctr" anchorCtr="0">
            <a:noAutofit/>
          </a:bodyPr>
          <a:lstStyle/>
          <a:p>
            <a:pPr algn="ctr" defTabSz="1219080">
              <a:defRPr/>
            </a:pPr>
            <a:r>
              <a:rPr lang="en-US" sz="3200" b="1" kern="0" dirty="0">
                <a:solidFill>
                  <a:srgbClr val="000000"/>
                </a:solidFill>
                <a:latin typeface="Times New Roman" panose="02020603050405020304" pitchFamily="18" charset="0"/>
                <a:ea typeface="Calibri" panose="020F0502020204030204" pitchFamily="34" charset="0"/>
                <a:cs typeface="Arial"/>
                <a:sym typeface="Arial"/>
              </a:rPr>
              <a:t>02</a:t>
            </a:r>
            <a:endParaRPr sz="3200" b="1" kern="0" dirty="0">
              <a:solidFill>
                <a:srgbClr val="FFFFFF"/>
              </a:solidFill>
              <a:latin typeface="Fira Sans Extra Condensed"/>
              <a:ea typeface="Fira Sans Extra Condensed"/>
              <a:cs typeface="Fira Sans Extra Condensed"/>
              <a:sym typeface="Fira Sans Extra Condensed"/>
            </a:endParaRPr>
          </a:p>
        </p:txBody>
      </p:sp>
      <p:sp>
        <p:nvSpPr>
          <p:cNvPr id="2486" name="Google Shape;800;p26">
            <a:extLst>
              <a:ext uri="{FF2B5EF4-FFF2-40B4-BE49-F238E27FC236}">
                <a16:creationId xmlns:a16="http://schemas.microsoft.com/office/drawing/2014/main" id="{50857C88-F61A-A8EE-45FF-8D30EA69DC00}"/>
              </a:ext>
            </a:extLst>
          </p:cNvPr>
          <p:cNvSpPr/>
          <p:nvPr/>
        </p:nvSpPr>
        <p:spPr>
          <a:xfrm>
            <a:off x="1718828" y="3540918"/>
            <a:ext cx="7776206" cy="763791"/>
          </a:xfrm>
          <a:prstGeom prst="roundRect">
            <a:avLst>
              <a:gd name="adj" fmla="val 7663"/>
            </a:avLst>
          </a:prstGeom>
          <a:solidFill>
            <a:srgbClr val="5492C4">
              <a:alpha val="25099"/>
            </a:srgbClr>
          </a:solidFill>
          <a:ln>
            <a:noFill/>
          </a:ln>
        </p:spPr>
        <p:txBody>
          <a:bodyPr spcFirstLastPara="1" wrap="square" lIns="121900" tIns="121900" rIns="121900" bIns="121900" anchor="ctr" anchorCtr="0">
            <a:noAutofit/>
          </a:bodyPr>
          <a:lstStyle/>
          <a:p>
            <a:pPr algn="r" defTabSz="1219110">
              <a:buClr>
                <a:srgbClr val="000000"/>
              </a:buClr>
              <a:defRPr/>
            </a:pPr>
            <a:r>
              <a:rPr lang="en-US" sz="3600" b="1" dirty="0">
                <a:solidFill>
                  <a:prstClr val="black"/>
                </a:solidFill>
                <a:latin typeface="Times New Roman" panose="02020603050405020304" pitchFamily="18" charset="0"/>
                <a:cs typeface="Times New Roman" panose="02020603050405020304" pitchFamily="18" charset="0"/>
              </a:rPr>
              <a:t>Vai </a:t>
            </a:r>
            <a:r>
              <a:rPr lang="en-US" sz="3600" b="1" dirty="0" err="1">
                <a:solidFill>
                  <a:prstClr val="black"/>
                </a:solidFill>
                <a:latin typeface="Times New Roman" panose="02020603050405020304" pitchFamily="18" charset="0"/>
                <a:cs typeface="Times New Roman" panose="02020603050405020304" pitchFamily="18" charset="0"/>
              </a:rPr>
              <a:t>trò</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các</a:t>
            </a:r>
            <a:r>
              <a:rPr lang="en-US" sz="3600" b="1" dirty="0">
                <a:solidFill>
                  <a:prstClr val="black"/>
                </a:solidFill>
                <a:latin typeface="Times New Roman" panose="02020603050405020304" pitchFamily="18" charset="0"/>
                <a:cs typeface="Times New Roman" panose="02020603050405020304" pitchFamily="18" charset="0"/>
              </a:rPr>
              <a:t> chi </a:t>
            </a:r>
            <a:r>
              <a:rPr lang="en-US" sz="3600" b="1" dirty="0" err="1">
                <a:solidFill>
                  <a:prstClr val="black"/>
                </a:solidFill>
                <a:latin typeface="Times New Roman" panose="02020603050405020304" pitchFamily="18" charset="0"/>
                <a:cs typeface="Times New Roman" panose="02020603050405020304" pitchFamily="18" charset="0"/>
              </a:rPr>
              <a:t>tiết</a:t>
            </a:r>
            <a:endParaRPr lang="en-SG" sz="9600" b="1" kern="0" dirty="0">
              <a:solidFill>
                <a:srgbClr val="000000"/>
              </a:solidFill>
              <a:latin typeface="Times New Roman" panose="02020603050405020304" pitchFamily="18" charset="0"/>
              <a:ea typeface="等线" panose="020F0502020204030204"/>
              <a:cs typeface="Times New Roman" panose="02020603050405020304" pitchFamily="18" charset="0"/>
              <a:sym typeface="Arial"/>
            </a:endParaRPr>
          </a:p>
        </p:txBody>
      </p:sp>
      <p:sp>
        <p:nvSpPr>
          <p:cNvPr id="2487" name="Google Shape;853;p26">
            <a:extLst>
              <a:ext uri="{FF2B5EF4-FFF2-40B4-BE49-F238E27FC236}">
                <a16:creationId xmlns:a16="http://schemas.microsoft.com/office/drawing/2014/main" id="{62F2891A-8A92-EE3D-0494-DD66EAD620D4}"/>
              </a:ext>
            </a:extLst>
          </p:cNvPr>
          <p:cNvSpPr txBox="1"/>
          <p:nvPr/>
        </p:nvSpPr>
        <p:spPr>
          <a:xfrm>
            <a:off x="5695942" y="1967699"/>
            <a:ext cx="5978461" cy="812000"/>
          </a:xfrm>
          <a:prstGeom prst="rect">
            <a:avLst/>
          </a:prstGeom>
          <a:noFill/>
          <a:ln>
            <a:noFill/>
          </a:ln>
        </p:spPr>
        <p:txBody>
          <a:bodyPr spcFirstLastPara="1" wrap="square" lIns="121900" tIns="121900" rIns="121900" bIns="121900" anchor="ctr" anchorCtr="0">
            <a:noAutofit/>
          </a:bodyPr>
          <a:lstStyle/>
          <a:p>
            <a:pPr algn="just" defTabSz="914377"/>
            <a:r>
              <a:rPr lang="en-US" sz="3600" dirty="0" err="1">
                <a:solidFill>
                  <a:schemeClr val="accent6"/>
                </a:solidFill>
                <a:latin typeface="Times New Roman" panose="02020603050405020304" pitchFamily="18" charset="0"/>
                <a:cs typeface="Times New Roman" panose="02020603050405020304" pitchFamily="18" charset="0"/>
              </a:rPr>
              <a:t>góp</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phần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làm</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rõ</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sự</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hình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thành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phát</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triển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của</a:t>
            </a:r>
            <a:r>
              <a:rPr lang="en-US" sz="3600" dirty="0">
                <a:solidFill>
                  <a:schemeClr val="accent6"/>
                </a:solidFill>
                <a:latin typeface="Times New Roman" panose="02020603050405020304" pitchFamily="18" charset="0"/>
                <a:cs typeface="Times New Roman" panose="02020603050405020304" pitchFamily="18" charset="0"/>
              </a:rPr>
              <a:t> di </a:t>
            </a:r>
            <a:r>
              <a:rPr lang="en-US" sz="3600" dirty="0" err="1">
                <a:solidFill>
                  <a:schemeClr val="accent6"/>
                </a:solidFill>
                <a:latin typeface="Times New Roman" panose="02020603050405020304" pitchFamily="18" charset="0"/>
                <a:cs typeface="Times New Roman" panose="02020603050405020304" pitchFamily="18" charset="0"/>
              </a:rPr>
              <a:t>tích</a:t>
            </a:r>
            <a:r>
              <a:rPr lang="en-US" sz="3600" dirty="0">
                <a:solidFill>
                  <a:schemeClr val="accent6"/>
                </a:solidFill>
                <a:latin typeface="Times New Roman" panose="02020603050405020304" pitchFamily="18" charset="0"/>
                <a:cs typeface="Times New Roman" panose="02020603050405020304" pitchFamily="18" charset="0"/>
              </a:rPr>
              <a:t> qua </a:t>
            </a:r>
            <a:r>
              <a:rPr lang="en-US" sz="3600" dirty="0" err="1">
                <a:solidFill>
                  <a:schemeClr val="accent6"/>
                </a:solidFill>
                <a:latin typeface="Times New Roman" panose="02020603050405020304" pitchFamily="18" charset="0"/>
                <a:cs typeface="Times New Roman" panose="02020603050405020304" pitchFamily="18" charset="0"/>
              </a:rPr>
              <a:t>các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giai</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đoạn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lịch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sử</a:t>
            </a:r>
            <a:r>
              <a:rPr lang="en-US" sz="3600" dirty="0">
                <a:solidFill>
                  <a:schemeClr val="accent6"/>
                </a:solidFill>
                <a:latin typeface="Times New Roman" panose="02020603050405020304" pitchFamily="18" charset="0"/>
                <a:cs typeface="Times New Roman" panose="02020603050405020304" pitchFamily="18" charset="0"/>
              </a:rPr>
              <a:t>,</a:t>
            </a:r>
            <a:endParaRPr lang="en-SG" sz="102800" dirty="0">
              <a:solidFill>
                <a:schemeClr val="accent6"/>
              </a:solidFill>
              <a:latin typeface="Times New Roman" panose="02020603050405020304" pitchFamily="18" charset="0"/>
              <a:ea typeface="微软雅黑"/>
              <a:cs typeface="Times New Roman" panose="02020603050405020304" pitchFamily="18" charset="0"/>
              <a:sym typeface="Arial"/>
            </a:endParaRPr>
          </a:p>
        </p:txBody>
      </p:sp>
      <p:sp>
        <p:nvSpPr>
          <p:cNvPr id="2488" name="Google Shape;854;p26">
            <a:extLst>
              <a:ext uri="{FF2B5EF4-FFF2-40B4-BE49-F238E27FC236}">
                <a16:creationId xmlns:a16="http://schemas.microsoft.com/office/drawing/2014/main" id="{05123945-59B3-708B-A5DC-AFF1D44A2870}"/>
              </a:ext>
            </a:extLst>
          </p:cNvPr>
          <p:cNvSpPr txBox="1"/>
          <p:nvPr/>
        </p:nvSpPr>
        <p:spPr>
          <a:xfrm>
            <a:off x="5692472" y="5116669"/>
            <a:ext cx="6054774" cy="812000"/>
          </a:xfrm>
          <a:prstGeom prst="rect">
            <a:avLst/>
          </a:prstGeom>
          <a:noFill/>
          <a:ln>
            <a:noFill/>
          </a:ln>
        </p:spPr>
        <p:txBody>
          <a:bodyPr spcFirstLastPara="1" wrap="square" lIns="121900" tIns="121900" rIns="121900" bIns="121900" anchor="ctr" anchorCtr="0">
            <a:noAutofit/>
          </a:bodyPr>
          <a:lstStyle/>
          <a:p>
            <a:pPr algn="just"/>
            <a:r>
              <a:rPr lang="en-US" sz="3600" dirty="0" err="1">
                <a:solidFill>
                  <a:schemeClr val="accent6"/>
                </a:solidFill>
                <a:latin typeface="Times New Roman" panose="02020603050405020304" pitchFamily="18" charset="0"/>
                <a:cs typeface="Times New Roman" panose="02020603050405020304" pitchFamily="18" charset="0"/>
              </a:rPr>
              <a:t>trên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cơ</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sở</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đó</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giúp</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người</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đọc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hiểu</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rõ</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hơn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vì</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sao</a:t>
            </a:r>
            <a:r>
              <a:rPr lang="en-US" sz="3600" dirty="0">
                <a:solidFill>
                  <a:schemeClr val="accent6"/>
                </a:solidFill>
                <a:latin typeface="Times New Roman" panose="02020603050405020304" pitchFamily="18" charset="0"/>
                <a:cs typeface="Times New Roman" panose="02020603050405020304" pitchFamily="18" charset="0"/>
              </a:rPr>
              <a:t> di </a:t>
            </a:r>
            <a:r>
              <a:rPr lang="en-US" sz="3600" dirty="0" err="1">
                <a:solidFill>
                  <a:schemeClr val="accent6"/>
                </a:solidFill>
                <a:latin typeface="Times New Roman" panose="02020603050405020304" pitchFamily="18" charset="0"/>
                <a:cs typeface="Times New Roman" panose="02020603050405020304" pitchFamily="18" charset="0"/>
              </a:rPr>
              <a:t>tích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này</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được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xem</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là</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một</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trong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những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công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trình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cổ</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nhất</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của</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Sài</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Gòn</a:t>
            </a:r>
            <a:r>
              <a:rPr lang="en-US" sz="3600" dirty="0">
                <a:solidFill>
                  <a:schemeClr val="accent6"/>
                </a:solidFill>
                <a:latin typeface="Times New Roman" panose="02020603050405020304" pitchFamily="18" charset="0"/>
                <a:cs typeface="Times New Roman" panose="02020603050405020304" pitchFamily="18" charset="0"/>
              </a:rPr>
              <a:t>. </a:t>
            </a:r>
            <a:endParaRPr lang="en-SG" sz="6000" dirty="0">
              <a:solidFill>
                <a:schemeClr val="accent6"/>
              </a:solidFill>
              <a:latin typeface="Times New Roman" panose="02020603050405020304" pitchFamily="18" charset="0"/>
              <a:cs typeface="Times New Roman" panose="02020603050405020304" pitchFamily="18" charset="0"/>
            </a:endParaRPr>
          </a:p>
        </p:txBody>
      </p:sp>
      <p:cxnSp>
        <p:nvCxnSpPr>
          <p:cNvPr id="2489" name="Google Shape;855;p26">
            <a:extLst>
              <a:ext uri="{FF2B5EF4-FFF2-40B4-BE49-F238E27FC236}">
                <a16:creationId xmlns:a16="http://schemas.microsoft.com/office/drawing/2014/main" id="{20A8E1E9-F378-E8DA-9F5E-B706BEB457EC}"/>
              </a:ext>
            </a:extLst>
          </p:cNvPr>
          <p:cNvCxnSpPr>
            <a:cxnSpLocks/>
            <a:stCxn id="2484" idx="3"/>
            <a:endCxn id="2487" idx="1"/>
          </p:cNvCxnSpPr>
          <p:nvPr/>
        </p:nvCxnSpPr>
        <p:spPr>
          <a:xfrm>
            <a:off x="4838811" y="2371126"/>
            <a:ext cx="857131" cy="2573"/>
          </a:xfrm>
          <a:prstGeom prst="straightConnector1">
            <a:avLst/>
          </a:prstGeom>
          <a:noFill/>
          <a:ln w="9525" cap="flat" cmpd="sng">
            <a:solidFill>
              <a:srgbClr val="666666"/>
            </a:solidFill>
            <a:prstDash val="solid"/>
            <a:round/>
            <a:headEnd type="none" w="med" len="med"/>
            <a:tailEnd type="oval" w="med" len="med"/>
          </a:ln>
        </p:spPr>
      </p:cxnSp>
      <p:cxnSp>
        <p:nvCxnSpPr>
          <p:cNvPr id="2490" name="Google Shape;856;p26">
            <a:extLst>
              <a:ext uri="{FF2B5EF4-FFF2-40B4-BE49-F238E27FC236}">
                <a16:creationId xmlns:a16="http://schemas.microsoft.com/office/drawing/2014/main" id="{42C289E9-A9C2-C4A2-B608-4A5EDDE11789}"/>
              </a:ext>
            </a:extLst>
          </p:cNvPr>
          <p:cNvCxnSpPr>
            <a:cxnSpLocks/>
            <a:stCxn id="2485" idx="3"/>
            <a:endCxn id="2488" idx="1"/>
          </p:cNvCxnSpPr>
          <p:nvPr/>
        </p:nvCxnSpPr>
        <p:spPr>
          <a:xfrm flipV="1">
            <a:off x="4908273" y="5522669"/>
            <a:ext cx="784199" cy="119"/>
          </a:xfrm>
          <a:prstGeom prst="straightConnector1">
            <a:avLst/>
          </a:prstGeom>
          <a:noFill/>
          <a:ln w="9525" cap="flat" cmpd="sng">
            <a:solidFill>
              <a:srgbClr val="666666"/>
            </a:solidFill>
            <a:prstDash val="solid"/>
            <a:round/>
            <a:headEnd type="none" w="med" len="med"/>
            <a:tailEnd type="oval" w="med" len="med"/>
          </a:ln>
        </p:spPr>
      </p:cxnSp>
      <p:grpSp>
        <p:nvGrpSpPr>
          <p:cNvPr id="2491" name="Google Shape;857;p26">
            <a:extLst>
              <a:ext uri="{FF2B5EF4-FFF2-40B4-BE49-F238E27FC236}">
                <a16:creationId xmlns:a16="http://schemas.microsoft.com/office/drawing/2014/main" id="{3252CF58-D995-3D8F-D112-B4856619EBF6}"/>
              </a:ext>
            </a:extLst>
          </p:cNvPr>
          <p:cNvGrpSpPr/>
          <p:nvPr/>
        </p:nvGrpSpPr>
        <p:grpSpPr>
          <a:xfrm>
            <a:off x="4965759" y="1883969"/>
            <a:ext cx="496828" cy="439180"/>
            <a:chOff x="3199454" y="2306991"/>
            <a:chExt cx="372621" cy="329385"/>
          </a:xfrm>
        </p:grpSpPr>
        <p:sp>
          <p:nvSpPr>
            <p:cNvPr id="2492" name="Google Shape;858;p26">
              <a:extLst>
                <a:ext uri="{FF2B5EF4-FFF2-40B4-BE49-F238E27FC236}">
                  <a16:creationId xmlns:a16="http://schemas.microsoft.com/office/drawing/2014/main" id="{2E2370DF-3E56-B5D2-4753-6B8ED4A6B196}"/>
                </a:ext>
              </a:extLst>
            </p:cNvPr>
            <p:cNvSpPr/>
            <p:nvPr/>
          </p:nvSpPr>
          <p:spPr>
            <a:xfrm>
              <a:off x="3199454" y="2306991"/>
              <a:ext cx="265815" cy="329385"/>
            </a:xfrm>
            <a:custGeom>
              <a:avLst/>
              <a:gdLst/>
              <a:ahLst/>
              <a:cxnLst/>
              <a:rect l="l" t="t" r="r" b="b"/>
              <a:pathLst>
                <a:path w="7765" h="9622" extrusionOk="0">
                  <a:moveTo>
                    <a:pt x="5097" y="0"/>
                  </a:moveTo>
                  <a:cubicBezTo>
                    <a:pt x="4097" y="0"/>
                    <a:pt x="2835" y="358"/>
                    <a:pt x="2120" y="1072"/>
                  </a:cubicBezTo>
                  <a:cubicBezTo>
                    <a:pt x="1430" y="1763"/>
                    <a:pt x="1025" y="2715"/>
                    <a:pt x="1025" y="3692"/>
                  </a:cubicBezTo>
                  <a:cubicBezTo>
                    <a:pt x="1025" y="3954"/>
                    <a:pt x="977" y="4192"/>
                    <a:pt x="858" y="4406"/>
                  </a:cubicBezTo>
                  <a:lnTo>
                    <a:pt x="239" y="5597"/>
                  </a:lnTo>
                  <a:cubicBezTo>
                    <a:pt x="1" y="6002"/>
                    <a:pt x="310" y="6502"/>
                    <a:pt x="763" y="6502"/>
                  </a:cubicBezTo>
                  <a:lnTo>
                    <a:pt x="1025" y="6502"/>
                  </a:lnTo>
                  <a:lnTo>
                    <a:pt x="1025" y="7454"/>
                  </a:lnTo>
                  <a:cubicBezTo>
                    <a:pt x="1025" y="8026"/>
                    <a:pt x="1501" y="8502"/>
                    <a:pt x="2049" y="8502"/>
                  </a:cubicBezTo>
                  <a:lnTo>
                    <a:pt x="2716" y="8502"/>
                  </a:lnTo>
                  <a:lnTo>
                    <a:pt x="2716" y="8764"/>
                  </a:lnTo>
                  <a:cubicBezTo>
                    <a:pt x="2739" y="9240"/>
                    <a:pt x="3121" y="9621"/>
                    <a:pt x="3573" y="9621"/>
                  </a:cubicBezTo>
                  <a:lnTo>
                    <a:pt x="6836" y="9621"/>
                  </a:lnTo>
                  <a:cubicBezTo>
                    <a:pt x="7312" y="9621"/>
                    <a:pt x="7693" y="9240"/>
                    <a:pt x="7693" y="8764"/>
                  </a:cubicBezTo>
                  <a:lnTo>
                    <a:pt x="7693" y="8145"/>
                  </a:lnTo>
                  <a:cubicBezTo>
                    <a:pt x="7693" y="7835"/>
                    <a:pt x="7717" y="7550"/>
                    <a:pt x="7764" y="7240"/>
                  </a:cubicBezTo>
                  <a:cubicBezTo>
                    <a:pt x="6002" y="7073"/>
                    <a:pt x="4668" y="5573"/>
                    <a:pt x="4668" y="3811"/>
                  </a:cubicBezTo>
                  <a:cubicBezTo>
                    <a:pt x="4668" y="2334"/>
                    <a:pt x="5597" y="1024"/>
                    <a:pt x="7002" y="548"/>
                  </a:cubicBezTo>
                  <a:cubicBezTo>
                    <a:pt x="6431" y="191"/>
                    <a:pt x="5764" y="0"/>
                    <a:pt x="5097" y="0"/>
                  </a:cubicBezTo>
                  <a:close/>
                </a:path>
              </a:pathLst>
            </a:custGeom>
            <a:solidFill>
              <a:srgbClr val="ED7341"/>
            </a:solidFill>
            <a:ln>
              <a:noFill/>
            </a:ln>
          </p:spPr>
          <p:txBody>
            <a:bodyPr spcFirstLastPara="1" wrap="square" lIns="121900" tIns="121900" rIns="121900" bIns="121900" anchor="ctr" anchorCtr="0">
              <a:noAutofit/>
            </a:bodyPr>
            <a:lstStyle/>
            <a:p>
              <a:pPr defTabSz="1219080">
                <a:defRPr/>
              </a:pPr>
              <a:endParaRPr sz="2400" kern="0">
                <a:solidFill>
                  <a:sysClr val="windowText" lastClr="000000"/>
                </a:solidFill>
                <a:ea typeface="等线" panose="020F0502020204030204"/>
                <a:cs typeface="Arial"/>
                <a:sym typeface="Arial"/>
              </a:endParaRPr>
            </a:p>
          </p:txBody>
        </p:sp>
        <p:sp>
          <p:nvSpPr>
            <p:cNvPr id="2493" name="Google Shape;859;p26">
              <a:extLst>
                <a:ext uri="{FF2B5EF4-FFF2-40B4-BE49-F238E27FC236}">
                  <a16:creationId xmlns:a16="http://schemas.microsoft.com/office/drawing/2014/main" id="{37F00DEF-A502-70A1-A675-182804A64FAE}"/>
                </a:ext>
              </a:extLst>
            </p:cNvPr>
            <p:cNvSpPr/>
            <p:nvPr/>
          </p:nvSpPr>
          <p:spPr>
            <a:xfrm>
              <a:off x="3346208" y="2341223"/>
              <a:ext cx="225866" cy="193003"/>
            </a:xfrm>
            <a:custGeom>
              <a:avLst/>
              <a:gdLst/>
              <a:ahLst/>
              <a:cxnLst/>
              <a:rect l="l" t="t" r="r" b="b"/>
              <a:pathLst>
                <a:path w="6598" h="5638" extrusionOk="0">
                  <a:moveTo>
                    <a:pt x="3767" y="851"/>
                  </a:moveTo>
                  <a:cubicBezTo>
                    <a:pt x="4141" y="851"/>
                    <a:pt x="4512" y="1034"/>
                    <a:pt x="4740" y="1382"/>
                  </a:cubicBezTo>
                  <a:cubicBezTo>
                    <a:pt x="5144" y="2001"/>
                    <a:pt x="4859" y="2811"/>
                    <a:pt x="4192" y="3073"/>
                  </a:cubicBezTo>
                  <a:cubicBezTo>
                    <a:pt x="4120" y="3096"/>
                    <a:pt x="4097" y="3168"/>
                    <a:pt x="4097" y="3239"/>
                  </a:cubicBezTo>
                  <a:cubicBezTo>
                    <a:pt x="4120" y="3466"/>
                    <a:pt x="3948" y="3579"/>
                    <a:pt x="3775" y="3579"/>
                  </a:cubicBezTo>
                  <a:cubicBezTo>
                    <a:pt x="3602" y="3579"/>
                    <a:pt x="3430" y="3466"/>
                    <a:pt x="3454" y="3239"/>
                  </a:cubicBezTo>
                  <a:cubicBezTo>
                    <a:pt x="3454" y="2906"/>
                    <a:pt x="3668" y="2620"/>
                    <a:pt x="3954" y="2501"/>
                  </a:cubicBezTo>
                  <a:cubicBezTo>
                    <a:pt x="4168" y="2406"/>
                    <a:pt x="4311" y="2191"/>
                    <a:pt x="4311" y="1977"/>
                  </a:cubicBezTo>
                  <a:cubicBezTo>
                    <a:pt x="4287" y="1691"/>
                    <a:pt x="4073" y="1501"/>
                    <a:pt x="3811" y="1477"/>
                  </a:cubicBezTo>
                  <a:cubicBezTo>
                    <a:pt x="3644" y="1477"/>
                    <a:pt x="3501" y="1525"/>
                    <a:pt x="3406" y="1644"/>
                  </a:cubicBezTo>
                  <a:cubicBezTo>
                    <a:pt x="3346" y="1703"/>
                    <a:pt x="3263" y="1733"/>
                    <a:pt x="3180" y="1733"/>
                  </a:cubicBezTo>
                  <a:cubicBezTo>
                    <a:pt x="3096" y="1733"/>
                    <a:pt x="3013" y="1703"/>
                    <a:pt x="2953" y="1644"/>
                  </a:cubicBezTo>
                  <a:cubicBezTo>
                    <a:pt x="2834" y="1501"/>
                    <a:pt x="2834" y="1310"/>
                    <a:pt x="2953" y="1191"/>
                  </a:cubicBezTo>
                  <a:cubicBezTo>
                    <a:pt x="3183" y="962"/>
                    <a:pt x="3476" y="851"/>
                    <a:pt x="3767" y="851"/>
                  </a:cubicBezTo>
                  <a:close/>
                  <a:moveTo>
                    <a:pt x="3775" y="3858"/>
                  </a:moveTo>
                  <a:cubicBezTo>
                    <a:pt x="3924" y="3858"/>
                    <a:pt x="4073" y="3954"/>
                    <a:pt x="4097" y="4144"/>
                  </a:cubicBezTo>
                  <a:lnTo>
                    <a:pt x="4097" y="4478"/>
                  </a:lnTo>
                  <a:cubicBezTo>
                    <a:pt x="4073" y="4668"/>
                    <a:pt x="3924" y="4763"/>
                    <a:pt x="3775" y="4763"/>
                  </a:cubicBezTo>
                  <a:cubicBezTo>
                    <a:pt x="3626" y="4763"/>
                    <a:pt x="3477" y="4668"/>
                    <a:pt x="3454" y="4478"/>
                  </a:cubicBezTo>
                  <a:lnTo>
                    <a:pt x="3454" y="4144"/>
                  </a:lnTo>
                  <a:cubicBezTo>
                    <a:pt x="3477" y="3954"/>
                    <a:pt x="3626" y="3858"/>
                    <a:pt x="3775" y="3858"/>
                  </a:cubicBezTo>
                  <a:close/>
                  <a:moveTo>
                    <a:pt x="3763" y="1"/>
                  </a:moveTo>
                  <a:cubicBezTo>
                    <a:pt x="1263" y="1"/>
                    <a:pt x="0" y="3025"/>
                    <a:pt x="1787" y="4811"/>
                  </a:cubicBezTo>
                  <a:cubicBezTo>
                    <a:pt x="2357" y="5381"/>
                    <a:pt x="3059" y="5637"/>
                    <a:pt x="3749" y="5637"/>
                  </a:cubicBezTo>
                  <a:cubicBezTo>
                    <a:pt x="5192" y="5637"/>
                    <a:pt x="6581" y="4518"/>
                    <a:pt x="6597" y="2811"/>
                  </a:cubicBezTo>
                  <a:cubicBezTo>
                    <a:pt x="6597" y="1263"/>
                    <a:pt x="5335" y="1"/>
                    <a:pt x="3763" y="1"/>
                  </a:cubicBezTo>
                  <a:close/>
                </a:path>
              </a:pathLst>
            </a:custGeom>
            <a:solidFill>
              <a:srgbClr val="ED7341"/>
            </a:solidFill>
            <a:ln>
              <a:noFill/>
            </a:ln>
          </p:spPr>
          <p:txBody>
            <a:bodyPr spcFirstLastPara="1" wrap="square" lIns="121900" tIns="121900" rIns="121900" bIns="121900" anchor="ctr" anchorCtr="0">
              <a:noAutofit/>
            </a:bodyPr>
            <a:lstStyle/>
            <a:p>
              <a:pPr defTabSz="1219080">
                <a:defRPr/>
              </a:pPr>
              <a:endParaRPr sz="2400" kern="0">
                <a:solidFill>
                  <a:sysClr val="windowText" lastClr="000000"/>
                </a:solidFill>
                <a:ea typeface="等线" panose="020F0502020204030204"/>
                <a:cs typeface="Arial"/>
                <a:sym typeface="Arial"/>
              </a:endParaRPr>
            </a:p>
          </p:txBody>
        </p:sp>
      </p:grpSp>
      <p:grpSp>
        <p:nvGrpSpPr>
          <p:cNvPr id="2494" name="Google Shape;860;p26">
            <a:extLst>
              <a:ext uri="{FF2B5EF4-FFF2-40B4-BE49-F238E27FC236}">
                <a16:creationId xmlns:a16="http://schemas.microsoft.com/office/drawing/2014/main" id="{31943429-66A0-2049-FCA6-807AD4805B30}"/>
              </a:ext>
            </a:extLst>
          </p:cNvPr>
          <p:cNvGrpSpPr/>
          <p:nvPr/>
        </p:nvGrpSpPr>
        <p:grpSpPr>
          <a:xfrm>
            <a:off x="5006536" y="4779738"/>
            <a:ext cx="494637" cy="481583"/>
            <a:chOff x="3204349" y="4054012"/>
            <a:chExt cx="370978" cy="361187"/>
          </a:xfrm>
        </p:grpSpPr>
        <p:sp>
          <p:nvSpPr>
            <p:cNvPr id="2495" name="Google Shape;861;p26">
              <a:extLst>
                <a:ext uri="{FF2B5EF4-FFF2-40B4-BE49-F238E27FC236}">
                  <a16:creationId xmlns:a16="http://schemas.microsoft.com/office/drawing/2014/main" id="{F3D32AC7-51E9-AA4E-99F5-BB017E44B855}"/>
                </a:ext>
              </a:extLst>
            </p:cNvPr>
            <p:cNvSpPr/>
            <p:nvPr/>
          </p:nvSpPr>
          <p:spPr>
            <a:xfrm>
              <a:off x="3204349" y="4054012"/>
              <a:ext cx="118239" cy="279645"/>
            </a:xfrm>
            <a:custGeom>
              <a:avLst/>
              <a:gdLst/>
              <a:ahLst/>
              <a:cxnLst/>
              <a:rect l="l" t="t" r="r" b="b"/>
              <a:pathLst>
                <a:path w="3454" h="8169" extrusionOk="0">
                  <a:moveTo>
                    <a:pt x="2359" y="1948"/>
                  </a:moveTo>
                  <a:cubicBezTo>
                    <a:pt x="2523" y="1948"/>
                    <a:pt x="2689" y="1996"/>
                    <a:pt x="2835" y="2096"/>
                  </a:cubicBezTo>
                  <a:cubicBezTo>
                    <a:pt x="2978" y="2191"/>
                    <a:pt x="3001" y="2382"/>
                    <a:pt x="2906" y="2525"/>
                  </a:cubicBezTo>
                  <a:cubicBezTo>
                    <a:pt x="2845" y="2617"/>
                    <a:pt x="2743" y="2670"/>
                    <a:pt x="2641" y="2670"/>
                  </a:cubicBezTo>
                  <a:cubicBezTo>
                    <a:pt x="2585" y="2670"/>
                    <a:pt x="2528" y="2654"/>
                    <a:pt x="2477" y="2620"/>
                  </a:cubicBezTo>
                  <a:cubicBezTo>
                    <a:pt x="2430" y="2572"/>
                    <a:pt x="2358" y="2572"/>
                    <a:pt x="2311" y="2572"/>
                  </a:cubicBezTo>
                  <a:cubicBezTo>
                    <a:pt x="2263" y="2572"/>
                    <a:pt x="2192" y="2620"/>
                    <a:pt x="2168" y="2668"/>
                  </a:cubicBezTo>
                  <a:cubicBezTo>
                    <a:pt x="2120" y="2739"/>
                    <a:pt x="2025" y="2787"/>
                    <a:pt x="1906" y="2787"/>
                  </a:cubicBezTo>
                  <a:cubicBezTo>
                    <a:pt x="1858" y="2787"/>
                    <a:pt x="1787" y="2787"/>
                    <a:pt x="1739" y="2739"/>
                  </a:cubicBezTo>
                  <a:cubicBezTo>
                    <a:pt x="1596" y="2644"/>
                    <a:pt x="1549" y="2453"/>
                    <a:pt x="1668" y="2311"/>
                  </a:cubicBezTo>
                  <a:cubicBezTo>
                    <a:pt x="1830" y="2075"/>
                    <a:pt x="2092" y="1948"/>
                    <a:pt x="2359" y="1948"/>
                  </a:cubicBezTo>
                  <a:close/>
                  <a:moveTo>
                    <a:pt x="1781" y="3570"/>
                  </a:moveTo>
                  <a:cubicBezTo>
                    <a:pt x="1929" y="3570"/>
                    <a:pt x="2051" y="3682"/>
                    <a:pt x="2073" y="3835"/>
                  </a:cubicBezTo>
                  <a:cubicBezTo>
                    <a:pt x="2073" y="3978"/>
                    <a:pt x="2144" y="4073"/>
                    <a:pt x="2239" y="4168"/>
                  </a:cubicBezTo>
                  <a:cubicBezTo>
                    <a:pt x="2318" y="4227"/>
                    <a:pt x="2412" y="4269"/>
                    <a:pt x="2510" y="4269"/>
                  </a:cubicBezTo>
                  <a:cubicBezTo>
                    <a:pt x="2530" y="4269"/>
                    <a:pt x="2552" y="4268"/>
                    <a:pt x="2573" y="4263"/>
                  </a:cubicBezTo>
                  <a:cubicBezTo>
                    <a:pt x="2588" y="4262"/>
                    <a:pt x="2602" y="4261"/>
                    <a:pt x="2616" y="4261"/>
                  </a:cubicBezTo>
                  <a:cubicBezTo>
                    <a:pt x="2982" y="4261"/>
                    <a:pt x="3034" y="4837"/>
                    <a:pt x="2644" y="4882"/>
                  </a:cubicBezTo>
                  <a:lnTo>
                    <a:pt x="2525" y="4882"/>
                  </a:lnTo>
                  <a:cubicBezTo>
                    <a:pt x="1977" y="4882"/>
                    <a:pt x="1501" y="4454"/>
                    <a:pt x="1453" y="3906"/>
                  </a:cubicBezTo>
                  <a:cubicBezTo>
                    <a:pt x="1430" y="3739"/>
                    <a:pt x="1549" y="3573"/>
                    <a:pt x="1739" y="3573"/>
                  </a:cubicBezTo>
                  <a:cubicBezTo>
                    <a:pt x="1753" y="3571"/>
                    <a:pt x="1768" y="3570"/>
                    <a:pt x="1781" y="3570"/>
                  </a:cubicBezTo>
                  <a:close/>
                  <a:moveTo>
                    <a:pt x="1739" y="5317"/>
                  </a:moveTo>
                  <a:cubicBezTo>
                    <a:pt x="1894" y="5317"/>
                    <a:pt x="2049" y="5418"/>
                    <a:pt x="2049" y="5621"/>
                  </a:cubicBezTo>
                  <a:cubicBezTo>
                    <a:pt x="2049" y="5740"/>
                    <a:pt x="2144" y="5835"/>
                    <a:pt x="2263" y="5859"/>
                  </a:cubicBezTo>
                  <a:cubicBezTo>
                    <a:pt x="2668" y="5859"/>
                    <a:pt x="2668" y="6478"/>
                    <a:pt x="2263" y="6478"/>
                  </a:cubicBezTo>
                  <a:cubicBezTo>
                    <a:pt x="1787" y="6454"/>
                    <a:pt x="1430" y="6097"/>
                    <a:pt x="1430" y="5621"/>
                  </a:cubicBezTo>
                  <a:cubicBezTo>
                    <a:pt x="1430" y="5418"/>
                    <a:pt x="1584" y="5317"/>
                    <a:pt x="1739" y="5317"/>
                  </a:cubicBezTo>
                  <a:close/>
                  <a:moveTo>
                    <a:pt x="2811" y="1"/>
                  </a:moveTo>
                  <a:cubicBezTo>
                    <a:pt x="2335" y="24"/>
                    <a:pt x="1930" y="310"/>
                    <a:pt x="1739" y="715"/>
                  </a:cubicBezTo>
                  <a:cubicBezTo>
                    <a:pt x="1572" y="786"/>
                    <a:pt x="1406" y="858"/>
                    <a:pt x="1287" y="1001"/>
                  </a:cubicBezTo>
                  <a:cubicBezTo>
                    <a:pt x="1096" y="1191"/>
                    <a:pt x="977" y="1477"/>
                    <a:pt x="1001" y="1787"/>
                  </a:cubicBezTo>
                  <a:cubicBezTo>
                    <a:pt x="620" y="2025"/>
                    <a:pt x="406" y="2430"/>
                    <a:pt x="406" y="2882"/>
                  </a:cubicBezTo>
                  <a:cubicBezTo>
                    <a:pt x="406" y="3001"/>
                    <a:pt x="429" y="3120"/>
                    <a:pt x="453" y="3239"/>
                  </a:cubicBezTo>
                  <a:cubicBezTo>
                    <a:pt x="239" y="3477"/>
                    <a:pt x="96" y="3787"/>
                    <a:pt x="96" y="4097"/>
                  </a:cubicBezTo>
                  <a:cubicBezTo>
                    <a:pt x="120" y="4335"/>
                    <a:pt x="167" y="4549"/>
                    <a:pt x="286" y="4763"/>
                  </a:cubicBezTo>
                  <a:cubicBezTo>
                    <a:pt x="1" y="5216"/>
                    <a:pt x="72" y="5787"/>
                    <a:pt x="429" y="6192"/>
                  </a:cubicBezTo>
                  <a:lnTo>
                    <a:pt x="429" y="6288"/>
                  </a:lnTo>
                  <a:cubicBezTo>
                    <a:pt x="429" y="6621"/>
                    <a:pt x="572" y="6954"/>
                    <a:pt x="787" y="7192"/>
                  </a:cubicBezTo>
                  <a:cubicBezTo>
                    <a:pt x="1001" y="7407"/>
                    <a:pt x="1287" y="7550"/>
                    <a:pt x="1596" y="7573"/>
                  </a:cubicBezTo>
                  <a:cubicBezTo>
                    <a:pt x="1858" y="7955"/>
                    <a:pt x="2287" y="8169"/>
                    <a:pt x="2739" y="8169"/>
                  </a:cubicBezTo>
                  <a:cubicBezTo>
                    <a:pt x="3001" y="8169"/>
                    <a:pt x="3239" y="8074"/>
                    <a:pt x="3454" y="7931"/>
                  </a:cubicBezTo>
                  <a:lnTo>
                    <a:pt x="3454" y="191"/>
                  </a:lnTo>
                  <a:cubicBezTo>
                    <a:pt x="3287" y="72"/>
                    <a:pt x="3049" y="1"/>
                    <a:pt x="2835" y="1"/>
                  </a:cubicBezTo>
                  <a:close/>
                </a:path>
              </a:pathLst>
            </a:custGeom>
            <a:solidFill>
              <a:srgbClr val="F3D676"/>
            </a:solidFill>
            <a:ln>
              <a:noFill/>
            </a:ln>
          </p:spPr>
          <p:txBody>
            <a:bodyPr spcFirstLastPara="1" wrap="square" lIns="121900" tIns="121900" rIns="121900" bIns="121900" anchor="ctr" anchorCtr="0">
              <a:noAutofit/>
            </a:bodyPr>
            <a:lstStyle/>
            <a:p>
              <a:pPr defTabSz="1219080">
                <a:defRPr/>
              </a:pPr>
              <a:endParaRPr sz="2400" kern="0">
                <a:solidFill>
                  <a:sysClr val="windowText" lastClr="000000"/>
                </a:solidFill>
                <a:ea typeface="等线" panose="020F0502020204030204"/>
                <a:cs typeface="Arial"/>
                <a:sym typeface="Arial"/>
              </a:endParaRPr>
            </a:p>
          </p:txBody>
        </p:sp>
        <p:sp>
          <p:nvSpPr>
            <p:cNvPr id="2496" name="Google Shape;862;p26">
              <a:extLst>
                <a:ext uri="{FF2B5EF4-FFF2-40B4-BE49-F238E27FC236}">
                  <a16:creationId xmlns:a16="http://schemas.microsoft.com/office/drawing/2014/main" id="{0234356D-807C-1EAA-7823-8F0D01BA30AD}"/>
                </a:ext>
              </a:extLst>
            </p:cNvPr>
            <p:cNvSpPr/>
            <p:nvPr/>
          </p:nvSpPr>
          <p:spPr>
            <a:xfrm>
              <a:off x="3451371" y="4303464"/>
              <a:ext cx="41627" cy="35568"/>
            </a:xfrm>
            <a:custGeom>
              <a:avLst/>
              <a:gdLst/>
              <a:ahLst/>
              <a:cxnLst/>
              <a:rect l="l" t="t" r="r" b="b"/>
              <a:pathLst>
                <a:path w="1216" h="1039" extrusionOk="0">
                  <a:moveTo>
                    <a:pt x="691" y="1"/>
                  </a:moveTo>
                  <a:cubicBezTo>
                    <a:pt x="239" y="1"/>
                    <a:pt x="0" y="572"/>
                    <a:pt x="334" y="882"/>
                  </a:cubicBezTo>
                  <a:cubicBezTo>
                    <a:pt x="434" y="990"/>
                    <a:pt x="562" y="1038"/>
                    <a:pt x="690" y="1038"/>
                  </a:cubicBezTo>
                  <a:cubicBezTo>
                    <a:pt x="954" y="1038"/>
                    <a:pt x="1215" y="830"/>
                    <a:pt x="1215" y="525"/>
                  </a:cubicBezTo>
                  <a:cubicBezTo>
                    <a:pt x="1215" y="239"/>
                    <a:pt x="977" y="1"/>
                    <a:pt x="691" y="1"/>
                  </a:cubicBezTo>
                  <a:close/>
                </a:path>
              </a:pathLst>
            </a:custGeom>
            <a:solidFill>
              <a:srgbClr val="F3D676"/>
            </a:solidFill>
            <a:ln>
              <a:noFill/>
            </a:ln>
          </p:spPr>
          <p:txBody>
            <a:bodyPr spcFirstLastPara="1" wrap="square" lIns="121900" tIns="121900" rIns="121900" bIns="121900" anchor="ctr" anchorCtr="0">
              <a:noAutofit/>
            </a:bodyPr>
            <a:lstStyle/>
            <a:p>
              <a:pPr defTabSz="1219080">
                <a:defRPr/>
              </a:pPr>
              <a:endParaRPr sz="2400" kern="0">
                <a:solidFill>
                  <a:sysClr val="windowText" lastClr="000000"/>
                </a:solidFill>
                <a:ea typeface="等线" panose="020F0502020204030204"/>
                <a:cs typeface="Arial"/>
                <a:sym typeface="Arial"/>
              </a:endParaRPr>
            </a:p>
          </p:txBody>
        </p:sp>
        <p:sp>
          <p:nvSpPr>
            <p:cNvPr id="2497" name="Google Shape;863;p26">
              <a:extLst>
                <a:ext uri="{FF2B5EF4-FFF2-40B4-BE49-F238E27FC236}">
                  <a16:creationId xmlns:a16="http://schemas.microsoft.com/office/drawing/2014/main" id="{7B36372E-5B6C-D0BA-3718-FC182E6F09D3}"/>
                </a:ext>
              </a:extLst>
            </p:cNvPr>
            <p:cNvSpPr/>
            <p:nvPr/>
          </p:nvSpPr>
          <p:spPr>
            <a:xfrm>
              <a:off x="3381263" y="4227639"/>
              <a:ext cx="194064" cy="187560"/>
            </a:xfrm>
            <a:custGeom>
              <a:avLst/>
              <a:gdLst/>
              <a:ahLst/>
              <a:cxnLst/>
              <a:rect l="l" t="t" r="r" b="b"/>
              <a:pathLst>
                <a:path w="5669" h="5479" extrusionOk="0">
                  <a:moveTo>
                    <a:pt x="2725" y="1561"/>
                  </a:moveTo>
                  <a:cubicBezTo>
                    <a:pt x="3327" y="1561"/>
                    <a:pt x="3906" y="2030"/>
                    <a:pt x="3906" y="2740"/>
                  </a:cubicBezTo>
                  <a:cubicBezTo>
                    <a:pt x="3906" y="3383"/>
                    <a:pt x="3382" y="3907"/>
                    <a:pt x="2739" y="3907"/>
                  </a:cubicBezTo>
                  <a:cubicBezTo>
                    <a:pt x="1691" y="3907"/>
                    <a:pt x="1167" y="2644"/>
                    <a:pt x="1906" y="1906"/>
                  </a:cubicBezTo>
                  <a:cubicBezTo>
                    <a:pt x="2144" y="1668"/>
                    <a:pt x="2437" y="1561"/>
                    <a:pt x="2725" y="1561"/>
                  </a:cubicBezTo>
                  <a:close/>
                  <a:moveTo>
                    <a:pt x="2739" y="1"/>
                  </a:moveTo>
                  <a:cubicBezTo>
                    <a:pt x="2596" y="1"/>
                    <a:pt x="2477" y="49"/>
                    <a:pt x="2406" y="144"/>
                  </a:cubicBezTo>
                  <a:cubicBezTo>
                    <a:pt x="2310" y="215"/>
                    <a:pt x="2263" y="358"/>
                    <a:pt x="2263" y="477"/>
                  </a:cubicBezTo>
                  <a:lnTo>
                    <a:pt x="2263" y="739"/>
                  </a:lnTo>
                  <a:cubicBezTo>
                    <a:pt x="2048" y="787"/>
                    <a:pt x="1834" y="858"/>
                    <a:pt x="1667" y="977"/>
                  </a:cubicBezTo>
                  <a:lnTo>
                    <a:pt x="1477" y="811"/>
                  </a:lnTo>
                  <a:cubicBezTo>
                    <a:pt x="1382" y="715"/>
                    <a:pt x="1257" y="668"/>
                    <a:pt x="1132" y="668"/>
                  </a:cubicBezTo>
                  <a:cubicBezTo>
                    <a:pt x="1007" y="668"/>
                    <a:pt x="882" y="715"/>
                    <a:pt x="786" y="811"/>
                  </a:cubicBezTo>
                  <a:cubicBezTo>
                    <a:pt x="596" y="1001"/>
                    <a:pt x="596" y="1287"/>
                    <a:pt x="786" y="1477"/>
                  </a:cubicBezTo>
                  <a:lnTo>
                    <a:pt x="977" y="1668"/>
                  </a:lnTo>
                  <a:cubicBezTo>
                    <a:pt x="858" y="1859"/>
                    <a:pt x="786" y="2049"/>
                    <a:pt x="739" y="2263"/>
                  </a:cubicBezTo>
                  <a:lnTo>
                    <a:pt x="477" y="2263"/>
                  </a:lnTo>
                  <a:cubicBezTo>
                    <a:pt x="215" y="2263"/>
                    <a:pt x="0" y="2478"/>
                    <a:pt x="0" y="2740"/>
                  </a:cubicBezTo>
                  <a:cubicBezTo>
                    <a:pt x="0" y="2883"/>
                    <a:pt x="48" y="3002"/>
                    <a:pt x="143" y="3097"/>
                  </a:cubicBezTo>
                  <a:cubicBezTo>
                    <a:pt x="215" y="3168"/>
                    <a:pt x="358" y="3240"/>
                    <a:pt x="477" y="3240"/>
                  </a:cubicBezTo>
                  <a:lnTo>
                    <a:pt x="739" y="3240"/>
                  </a:lnTo>
                  <a:cubicBezTo>
                    <a:pt x="786" y="3430"/>
                    <a:pt x="858" y="3645"/>
                    <a:pt x="977" y="3835"/>
                  </a:cubicBezTo>
                  <a:lnTo>
                    <a:pt x="810" y="4002"/>
                  </a:lnTo>
                  <a:cubicBezTo>
                    <a:pt x="620" y="4192"/>
                    <a:pt x="620" y="4478"/>
                    <a:pt x="810" y="4669"/>
                  </a:cubicBezTo>
                  <a:cubicBezTo>
                    <a:pt x="905" y="4764"/>
                    <a:pt x="1024" y="4811"/>
                    <a:pt x="1167" y="4811"/>
                  </a:cubicBezTo>
                  <a:cubicBezTo>
                    <a:pt x="1286" y="4811"/>
                    <a:pt x="1405" y="4764"/>
                    <a:pt x="1501" y="4669"/>
                  </a:cubicBezTo>
                  <a:lnTo>
                    <a:pt x="1667" y="4502"/>
                  </a:lnTo>
                  <a:cubicBezTo>
                    <a:pt x="1858" y="4621"/>
                    <a:pt x="2048" y="4692"/>
                    <a:pt x="2263" y="4740"/>
                  </a:cubicBezTo>
                  <a:lnTo>
                    <a:pt x="2263" y="5002"/>
                  </a:lnTo>
                  <a:cubicBezTo>
                    <a:pt x="2263" y="5264"/>
                    <a:pt x="2477" y="5478"/>
                    <a:pt x="2763" y="5478"/>
                  </a:cubicBezTo>
                  <a:cubicBezTo>
                    <a:pt x="3025" y="5478"/>
                    <a:pt x="3239" y="5264"/>
                    <a:pt x="3239" y="5002"/>
                  </a:cubicBezTo>
                  <a:lnTo>
                    <a:pt x="3239" y="4740"/>
                  </a:lnTo>
                  <a:cubicBezTo>
                    <a:pt x="3454" y="4692"/>
                    <a:pt x="3644" y="4597"/>
                    <a:pt x="3835" y="4502"/>
                  </a:cubicBezTo>
                  <a:lnTo>
                    <a:pt x="4001" y="4669"/>
                  </a:lnTo>
                  <a:cubicBezTo>
                    <a:pt x="4097" y="4764"/>
                    <a:pt x="4222" y="4811"/>
                    <a:pt x="4347" y="4811"/>
                  </a:cubicBezTo>
                  <a:cubicBezTo>
                    <a:pt x="4472" y="4811"/>
                    <a:pt x="4597" y="4764"/>
                    <a:pt x="4692" y="4669"/>
                  </a:cubicBezTo>
                  <a:cubicBezTo>
                    <a:pt x="4882" y="4478"/>
                    <a:pt x="4882" y="4168"/>
                    <a:pt x="4692" y="3978"/>
                  </a:cubicBezTo>
                  <a:lnTo>
                    <a:pt x="4525" y="3811"/>
                  </a:lnTo>
                  <a:cubicBezTo>
                    <a:pt x="4620" y="3621"/>
                    <a:pt x="4716" y="3430"/>
                    <a:pt x="4763" y="3216"/>
                  </a:cubicBezTo>
                  <a:lnTo>
                    <a:pt x="5001" y="3216"/>
                  </a:lnTo>
                  <a:cubicBezTo>
                    <a:pt x="5668" y="3216"/>
                    <a:pt x="5668" y="2240"/>
                    <a:pt x="5001" y="2240"/>
                  </a:cubicBezTo>
                  <a:lnTo>
                    <a:pt x="5001" y="2263"/>
                  </a:lnTo>
                  <a:lnTo>
                    <a:pt x="4763" y="2263"/>
                  </a:lnTo>
                  <a:cubicBezTo>
                    <a:pt x="4692" y="2049"/>
                    <a:pt x="4620" y="1835"/>
                    <a:pt x="4501" y="1668"/>
                  </a:cubicBezTo>
                  <a:lnTo>
                    <a:pt x="4692" y="1477"/>
                  </a:lnTo>
                  <a:cubicBezTo>
                    <a:pt x="5090" y="1133"/>
                    <a:pt x="4745" y="610"/>
                    <a:pt x="4357" y="610"/>
                  </a:cubicBezTo>
                  <a:cubicBezTo>
                    <a:pt x="4235" y="610"/>
                    <a:pt x="4110" y="662"/>
                    <a:pt x="4001" y="787"/>
                  </a:cubicBezTo>
                  <a:lnTo>
                    <a:pt x="3811" y="977"/>
                  </a:lnTo>
                  <a:cubicBezTo>
                    <a:pt x="3644" y="858"/>
                    <a:pt x="3430" y="787"/>
                    <a:pt x="3215" y="739"/>
                  </a:cubicBezTo>
                  <a:lnTo>
                    <a:pt x="3215" y="477"/>
                  </a:lnTo>
                  <a:cubicBezTo>
                    <a:pt x="3215" y="215"/>
                    <a:pt x="3001" y="1"/>
                    <a:pt x="2739" y="1"/>
                  </a:cubicBezTo>
                  <a:close/>
                </a:path>
              </a:pathLst>
            </a:custGeom>
            <a:solidFill>
              <a:srgbClr val="F3D676"/>
            </a:solidFill>
            <a:ln>
              <a:noFill/>
            </a:ln>
          </p:spPr>
          <p:txBody>
            <a:bodyPr spcFirstLastPara="1" wrap="square" lIns="121900" tIns="121900" rIns="121900" bIns="121900" anchor="ctr" anchorCtr="0">
              <a:noAutofit/>
            </a:bodyPr>
            <a:lstStyle/>
            <a:p>
              <a:pPr defTabSz="1219080">
                <a:defRPr/>
              </a:pPr>
              <a:endParaRPr sz="2400" kern="0">
                <a:solidFill>
                  <a:sysClr val="windowText" lastClr="000000"/>
                </a:solidFill>
                <a:ea typeface="等线" panose="020F0502020204030204"/>
                <a:cs typeface="Arial"/>
                <a:sym typeface="Arial"/>
              </a:endParaRPr>
            </a:p>
          </p:txBody>
        </p:sp>
        <p:sp>
          <p:nvSpPr>
            <p:cNvPr id="2498" name="Google Shape;864;p26">
              <a:extLst>
                <a:ext uri="{FF2B5EF4-FFF2-40B4-BE49-F238E27FC236}">
                  <a16:creationId xmlns:a16="http://schemas.microsoft.com/office/drawing/2014/main" id="{497993D0-B738-5B32-381C-480408331F8D}"/>
                </a:ext>
              </a:extLst>
            </p:cNvPr>
            <p:cNvSpPr/>
            <p:nvPr/>
          </p:nvSpPr>
          <p:spPr>
            <a:xfrm>
              <a:off x="3343744" y="4054012"/>
              <a:ext cx="114987" cy="278036"/>
            </a:xfrm>
            <a:custGeom>
              <a:avLst/>
              <a:gdLst/>
              <a:ahLst/>
              <a:cxnLst/>
              <a:rect l="l" t="t" r="r" b="b"/>
              <a:pathLst>
                <a:path w="3359" h="8122" extrusionOk="0">
                  <a:moveTo>
                    <a:pt x="1096" y="1948"/>
                  </a:moveTo>
                  <a:cubicBezTo>
                    <a:pt x="1363" y="1948"/>
                    <a:pt x="1625" y="2075"/>
                    <a:pt x="1787" y="2311"/>
                  </a:cubicBezTo>
                  <a:cubicBezTo>
                    <a:pt x="1948" y="2494"/>
                    <a:pt x="1799" y="2788"/>
                    <a:pt x="1553" y="2788"/>
                  </a:cubicBezTo>
                  <a:cubicBezTo>
                    <a:pt x="1544" y="2788"/>
                    <a:pt x="1535" y="2788"/>
                    <a:pt x="1525" y="2787"/>
                  </a:cubicBezTo>
                  <a:cubicBezTo>
                    <a:pt x="1430" y="2787"/>
                    <a:pt x="1335" y="2739"/>
                    <a:pt x="1287" y="2668"/>
                  </a:cubicBezTo>
                  <a:cubicBezTo>
                    <a:pt x="1239" y="2620"/>
                    <a:pt x="1192" y="2572"/>
                    <a:pt x="1144" y="2572"/>
                  </a:cubicBezTo>
                  <a:cubicBezTo>
                    <a:pt x="1123" y="2566"/>
                    <a:pt x="1104" y="2563"/>
                    <a:pt x="1087" y="2563"/>
                  </a:cubicBezTo>
                  <a:cubicBezTo>
                    <a:pt x="1045" y="2563"/>
                    <a:pt x="1011" y="2579"/>
                    <a:pt x="977" y="2596"/>
                  </a:cubicBezTo>
                  <a:cubicBezTo>
                    <a:pt x="916" y="2640"/>
                    <a:pt x="854" y="2659"/>
                    <a:pt x="795" y="2659"/>
                  </a:cubicBezTo>
                  <a:cubicBezTo>
                    <a:pt x="536" y="2659"/>
                    <a:pt x="348" y="2290"/>
                    <a:pt x="620" y="2096"/>
                  </a:cubicBezTo>
                  <a:cubicBezTo>
                    <a:pt x="765" y="1996"/>
                    <a:pt x="931" y="1948"/>
                    <a:pt x="1096" y="1948"/>
                  </a:cubicBezTo>
                  <a:close/>
                  <a:moveTo>
                    <a:pt x="1721" y="3570"/>
                  </a:moveTo>
                  <a:cubicBezTo>
                    <a:pt x="1735" y="3570"/>
                    <a:pt x="1749" y="3571"/>
                    <a:pt x="1763" y="3573"/>
                  </a:cubicBezTo>
                  <a:cubicBezTo>
                    <a:pt x="1930" y="3573"/>
                    <a:pt x="2073" y="3739"/>
                    <a:pt x="2049" y="3906"/>
                  </a:cubicBezTo>
                  <a:cubicBezTo>
                    <a:pt x="1978" y="4454"/>
                    <a:pt x="1525" y="4882"/>
                    <a:pt x="954" y="4882"/>
                  </a:cubicBezTo>
                  <a:lnTo>
                    <a:pt x="858" y="4882"/>
                  </a:lnTo>
                  <a:cubicBezTo>
                    <a:pt x="692" y="4882"/>
                    <a:pt x="549" y="4716"/>
                    <a:pt x="573" y="4549"/>
                  </a:cubicBezTo>
                  <a:cubicBezTo>
                    <a:pt x="573" y="4395"/>
                    <a:pt x="716" y="4261"/>
                    <a:pt x="869" y="4261"/>
                  </a:cubicBezTo>
                  <a:cubicBezTo>
                    <a:pt x="881" y="4261"/>
                    <a:pt x="894" y="4262"/>
                    <a:pt x="906" y="4263"/>
                  </a:cubicBezTo>
                  <a:cubicBezTo>
                    <a:pt x="921" y="4265"/>
                    <a:pt x="936" y="4265"/>
                    <a:pt x="950" y="4265"/>
                  </a:cubicBezTo>
                  <a:cubicBezTo>
                    <a:pt x="1194" y="4265"/>
                    <a:pt x="1407" y="4083"/>
                    <a:pt x="1430" y="3858"/>
                  </a:cubicBezTo>
                  <a:cubicBezTo>
                    <a:pt x="1430" y="3684"/>
                    <a:pt x="1569" y="3570"/>
                    <a:pt x="1721" y="3570"/>
                  </a:cubicBezTo>
                  <a:close/>
                  <a:moveTo>
                    <a:pt x="1192" y="6621"/>
                  </a:moveTo>
                  <a:lnTo>
                    <a:pt x="1192" y="6621"/>
                  </a:lnTo>
                  <a:cubicBezTo>
                    <a:pt x="1182" y="6625"/>
                    <a:pt x="1172" y="6628"/>
                    <a:pt x="1163" y="6632"/>
                  </a:cubicBezTo>
                  <a:lnTo>
                    <a:pt x="1163" y="6632"/>
                  </a:lnTo>
                  <a:cubicBezTo>
                    <a:pt x="1164" y="6636"/>
                    <a:pt x="1166" y="6641"/>
                    <a:pt x="1168" y="6645"/>
                  </a:cubicBezTo>
                  <a:lnTo>
                    <a:pt x="1192" y="6621"/>
                  </a:lnTo>
                  <a:close/>
                  <a:moveTo>
                    <a:pt x="596" y="1"/>
                  </a:moveTo>
                  <a:cubicBezTo>
                    <a:pt x="382" y="1"/>
                    <a:pt x="191" y="48"/>
                    <a:pt x="1" y="143"/>
                  </a:cubicBezTo>
                  <a:lnTo>
                    <a:pt x="1" y="7883"/>
                  </a:lnTo>
                  <a:cubicBezTo>
                    <a:pt x="168" y="8002"/>
                    <a:pt x="358" y="8074"/>
                    <a:pt x="549" y="8121"/>
                  </a:cubicBezTo>
                  <a:cubicBezTo>
                    <a:pt x="477" y="7978"/>
                    <a:pt x="453" y="7812"/>
                    <a:pt x="453" y="7645"/>
                  </a:cubicBezTo>
                  <a:cubicBezTo>
                    <a:pt x="453" y="7202"/>
                    <a:pt x="727" y="6805"/>
                    <a:pt x="1163" y="6632"/>
                  </a:cubicBezTo>
                  <a:lnTo>
                    <a:pt x="1163" y="6632"/>
                  </a:lnTo>
                  <a:cubicBezTo>
                    <a:pt x="1094" y="6470"/>
                    <a:pt x="1049" y="6307"/>
                    <a:pt x="1049" y="6145"/>
                  </a:cubicBezTo>
                  <a:cubicBezTo>
                    <a:pt x="1049" y="5859"/>
                    <a:pt x="1168" y="5573"/>
                    <a:pt x="1358" y="5383"/>
                  </a:cubicBezTo>
                  <a:cubicBezTo>
                    <a:pt x="1565" y="5176"/>
                    <a:pt x="1844" y="5070"/>
                    <a:pt x="2123" y="5070"/>
                  </a:cubicBezTo>
                  <a:cubicBezTo>
                    <a:pt x="2295" y="5070"/>
                    <a:pt x="2466" y="5110"/>
                    <a:pt x="2621" y="5192"/>
                  </a:cubicBezTo>
                  <a:cubicBezTo>
                    <a:pt x="2716" y="4859"/>
                    <a:pt x="2978" y="4597"/>
                    <a:pt x="3287" y="4501"/>
                  </a:cubicBezTo>
                  <a:cubicBezTo>
                    <a:pt x="3335" y="4359"/>
                    <a:pt x="3359" y="4192"/>
                    <a:pt x="3359" y="4049"/>
                  </a:cubicBezTo>
                  <a:cubicBezTo>
                    <a:pt x="3359" y="3716"/>
                    <a:pt x="3240" y="3406"/>
                    <a:pt x="3002" y="3192"/>
                  </a:cubicBezTo>
                  <a:cubicBezTo>
                    <a:pt x="3025" y="3073"/>
                    <a:pt x="3049" y="2954"/>
                    <a:pt x="3049" y="2834"/>
                  </a:cubicBezTo>
                  <a:cubicBezTo>
                    <a:pt x="3049" y="2382"/>
                    <a:pt x="2811" y="1977"/>
                    <a:pt x="2430" y="1739"/>
                  </a:cubicBezTo>
                  <a:cubicBezTo>
                    <a:pt x="2430" y="1429"/>
                    <a:pt x="2311" y="1167"/>
                    <a:pt x="2120" y="953"/>
                  </a:cubicBezTo>
                  <a:cubicBezTo>
                    <a:pt x="1978" y="834"/>
                    <a:pt x="1835" y="739"/>
                    <a:pt x="1668" y="691"/>
                  </a:cubicBezTo>
                  <a:cubicBezTo>
                    <a:pt x="1477" y="286"/>
                    <a:pt x="1049" y="1"/>
                    <a:pt x="596" y="1"/>
                  </a:cubicBezTo>
                  <a:close/>
                </a:path>
              </a:pathLst>
            </a:custGeom>
            <a:solidFill>
              <a:srgbClr val="F3D676"/>
            </a:solidFill>
            <a:ln>
              <a:noFill/>
            </a:ln>
          </p:spPr>
          <p:txBody>
            <a:bodyPr spcFirstLastPara="1" wrap="square" lIns="121900" tIns="121900" rIns="121900" bIns="121900" anchor="ctr" anchorCtr="0">
              <a:noAutofit/>
            </a:bodyPr>
            <a:lstStyle/>
            <a:p>
              <a:pPr defTabSz="1219080">
                <a:defRPr/>
              </a:pPr>
              <a:endParaRPr sz="2400" kern="0">
                <a:solidFill>
                  <a:sysClr val="windowText" lastClr="000000"/>
                </a:solidFill>
                <a:ea typeface="等线" panose="020F0502020204030204"/>
                <a:cs typeface="Arial"/>
                <a:sym typeface="Arial"/>
              </a:endParaRPr>
            </a:p>
          </p:txBody>
        </p:sp>
      </p:grpSp>
      <p:pic>
        <p:nvPicPr>
          <p:cNvPr id="2499" name="图片 8">
            <a:extLst>
              <a:ext uri="{FF2B5EF4-FFF2-40B4-BE49-F238E27FC236}">
                <a16:creationId xmlns:a16="http://schemas.microsoft.com/office/drawing/2014/main" id="{B7237949-C6D3-887C-981A-CFBCB56E84C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0311" y="3166481"/>
            <a:ext cx="3919863" cy="3818519"/>
          </a:xfrm>
          <a:prstGeom prst="rect">
            <a:avLst/>
          </a:prstGeom>
        </p:spPr>
      </p:pic>
    </p:spTree>
    <p:extLst>
      <p:ext uri="{BB962C8B-B14F-4D97-AF65-F5344CB8AC3E}">
        <p14:creationId xmlns:p14="http://schemas.microsoft.com/office/powerpoint/2010/main" val="43564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99"/>
                                        </p:tgtEl>
                                        <p:attrNameLst>
                                          <p:attrName>style.visibility</p:attrName>
                                        </p:attrNameLst>
                                      </p:cBhvr>
                                      <p:to>
                                        <p:strVal val="visible"/>
                                      </p:to>
                                    </p:set>
                                    <p:animEffect transition="in" filter="fade">
                                      <p:cBhvr>
                                        <p:cTn id="7" dur="1000"/>
                                        <p:tgtEl>
                                          <p:spTgt spid="2499"/>
                                        </p:tgtEl>
                                      </p:cBhvr>
                                    </p:animEffect>
                                    <p:anim calcmode="lin" valueType="num">
                                      <p:cBhvr>
                                        <p:cTn id="8" dur="1000" fill="hold"/>
                                        <p:tgtEl>
                                          <p:spTgt spid="2499"/>
                                        </p:tgtEl>
                                        <p:attrNameLst>
                                          <p:attrName>ppt_x</p:attrName>
                                        </p:attrNameLst>
                                      </p:cBhvr>
                                      <p:tavLst>
                                        <p:tav tm="0">
                                          <p:val>
                                            <p:strVal val="#ppt_x"/>
                                          </p:val>
                                        </p:tav>
                                        <p:tav tm="100000">
                                          <p:val>
                                            <p:strVal val="#ppt_x"/>
                                          </p:val>
                                        </p:tav>
                                      </p:tavLst>
                                    </p:anim>
                                    <p:anim calcmode="lin" valueType="num">
                                      <p:cBhvr>
                                        <p:cTn id="9" dur="1000" fill="hold"/>
                                        <p:tgtEl>
                                          <p:spTgt spid="249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86"/>
                                        </p:tgtEl>
                                        <p:attrNameLst>
                                          <p:attrName>style.visibility</p:attrName>
                                        </p:attrNameLst>
                                      </p:cBhvr>
                                      <p:to>
                                        <p:strVal val="visible"/>
                                      </p:to>
                                    </p:set>
                                    <p:animEffect transition="in" filter="barn(inVertical)">
                                      <p:cBhvr>
                                        <p:cTn id="14" dur="500"/>
                                        <p:tgtEl>
                                          <p:spTgt spid="248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84"/>
                                        </p:tgtEl>
                                        <p:attrNameLst>
                                          <p:attrName>style.visibility</p:attrName>
                                        </p:attrNameLst>
                                      </p:cBhvr>
                                      <p:to>
                                        <p:strVal val="visible"/>
                                      </p:to>
                                    </p:set>
                                    <p:animEffect transition="in" filter="barn(inVertical)">
                                      <p:cBhvr>
                                        <p:cTn id="19" dur="500"/>
                                        <p:tgtEl>
                                          <p:spTgt spid="248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489"/>
                                        </p:tgtEl>
                                        <p:attrNameLst>
                                          <p:attrName>style.visibility</p:attrName>
                                        </p:attrNameLst>
                                      </p:cBhvr>
                                      <p:to>
                                        <p:strVal val="visible"/>
                                      </p:to>
                                    </p:set>
                                    <p:animEffect transition="in" filter="barn(inVertical)">
                                      <p:cBhvr>
                                        <p:cTn id="24" dur="500"/>
                                        <p:tgtEl>
                                          <p:spTgt spid="2489"/>
                                        </p:tgtEl>
                                      </p:cBhvr>
                                    </p:animEffect>
                                  </p:childTnLst>
                                </p:cTn>
                              </p:par>
                              <p:par>
                                <p:cTn id="25" presetID="16" presetClass="entr" presetSubtype="21" fill="hold" nodeType="withEffect">
                                  <p:stCondLst>
                                    <p:cond delay="0"/>
                                  </p:stCondLst>
                                  <p:childTnLst>
                                    <p:set>
                                      <p:cBhvr>
                                        <p:cTn id="26" dur="1" fill="hold">
                                          <p:stCondLst>
                                            <p:cond delay="0"/>
                                          </p:stCondLst>
                                        </p:cTn>
                                        <p:tgtEl>
                                          <p:spTgt spid="2491"/>
                                        </p:tgtEl>
                                        <p:attrNameLst>
                                          <p:attrName>style.visibility</p:attrName>
                                        </p:attrNameLst>
                                      </p:cBhvr>
                                      <p:to>
                                        <p:strVal val="visible"/>
                                      </p:to>
                                    </p:set>
                                    <p:animEffect transition="in" filter="barn(inVertical)">
                                      <p:cBhvr>
                                        <p:cTn id="27" dur="500"/>
                                        <p:tgtEl>
                                          <p:spTgt spid="249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487"/>
                                        </p:tgtEl>
                                        <p:attrNameLst>
                                          <p:attrName>style.visibility</p:attrName>
                                        </p:attrNameLst>
                                      </p:cBhvr>
                                      <p:to>
                                        <p:strVal val="visible"/>
                                      </p:to>
                                    </p:set>
                                    <p:animEffect transition="in" filter="barn(inVertical)">
                                      <p:cBhvr>
                                        <p:cTn id="30" dur="500"/>
                                        <p:tgtEl>
                                          <p:spTgt spid="248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494"/>
                                        </p:tgtEl>
                                        <p:attrNameLst>
                                          <p:attrName>style.visibility</p:attrName>
                                        </p:attrNameLst>
                                      </p:cBhvr>
                                      <p:to>
                                        <p:strVal val="visible"/>
                                      </p:to>
                                    </p:set>
                                    <p:animEffect transition="in" filter="barn(inVertical)">
                                      <p:cBhvr>
                                        <p:cTn id="35" dur="500"/>
                                        <p:tgtEl>
                                          <p:spTgt spid="249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485"/>
                                        </p:tgtEl>
                                        <p:attrNameLst>
                                          <p:attrName>style.visibility</p:attrName>
                                        </p:attrNameLst>
                                      </p:cBhvr>
                                      <p:to>
                                        <p:strVal val="visible"/>
                                      </p:to>
                                    </p:set>
                                    <p:animEffect transition="in" filter="barn(inVertical)">
                                      <p:cBhvr>
                                        <p:cTn id="38" dur="500"/>
                                        <p:tgtEl>
                                          <p:spTgt spid="2485"/>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90"/>
                                        </p:tgtEl>
                                        <p:attrNameLst>
                                          <p:attrName>style.visibility</p:attrName>
                                        </p:attrNameLst>
                                      </p:cBhvr>
                                      <p:to>
                                        <p:strVal val="visible"/>
                                      </p:to>
                                    </p:set>
                                    <p:animEffect transition="in" filter="barn(inVertical)">
                                      <p:cBhvr>
                                        <p:cTn id="43" dur="500"/>
                                        <p:tgtEl>
                                          <p:spTgt spid="249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488"/>
                                        </p:tgtEl>
                                        <p:attrNameLst>
                                          <p:attrName>style.visibility</p:attrName>
                                        </p:attrNameLst>
                                      </p:cBhvr>
                                      <p:to>
                                        <p:strVal val="visible"/>
                                      </p:to>
                                    </p:set>
                                    <p:animEffect transition="in" filter="barn(inVertical)">
                                      <p:cBhvr>
                                        <p:cTn id="46" dur="500"/>
                                        <p:tgtEl>
                                          <p:spTgt spid="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 grpId="0"/>
      <p:bldP spid="2469" grpId="0"/>
      <p:bldP spid="2470" grpId="0"/>
      <p:bldP spid="2471" grpId="0"/>
      <p:bldP spid="2484" grpId="0" animBg="1"/>
      <p:bldP spid="2485" grpId="0" animBg="1"/>
      <p:bldP spid="2486" grpId="0" animBg="1"/>
      <p:bldP spid="2487" grpId="0"/>
      <p:bldP spid="248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106117"/>
            <a:ext cx="7741185" cy="995680"/>
            <a:chOff x="6423" y="23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23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4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40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40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4</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36" name="Freeform 7">
            <a:extLst>
              <a:ext uri="{FF2B5EF4-FFF2-40B4-BE49-F238E27FC236}">
                <a16:creationId xmlns:a16="http://schemas.microsoft.com/office/drawing/2014/main" id="{BC7A5905-E054-7901-9514-0EED37475F46}"/>
              </a:ext>
            </a:extLst>
          </p:cNvPr>
          <p:cNvSpPr/>
          <p:nvPr/>
        </p:nvSpPr>
        <p:spPr>
          <a:xfrm flipH="1">
            <a:off x="4870162" y="1245486"/>
            <a:ext cx="6762327" cy="4719692"/>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lang="en-SG" sz="24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
        <p:nvSpPr>
          <p:cNvPr id="2437" name="TextBox 2436">
            <a:extLst>
              <a:ext uri="{FF2B5EF4-FFF2-40B4-BE49-F238E27FC236}">
                <a16:creationId xmlns:a16="http://schemas.microsoft.com/office/drawing/2014/main" id="{EC326D09-717E-3D02-4F46-BD5CAAF86AED}"/>
              </a:ext>
            </a:extLst>
          </p:cNvPr>
          <p:cNvSpPr txBox="1"/>
          <p:nvPr/>
        </p:nvSpPr>
        <p:spPr>
          <a:xfrm>
            <a:off x="5865312" y="2114351"/>
            <a:ext cx="4772025" cy="2554545"/>
          </a:xfrm>
          <a:prstGeom prst="rect">
            <a:avLst/>
          </a:prstGeom>
          <a:noFill/>
        </p:spPr>
        <p:txBody>
          <a:bodyPr wrap="square">
            <a:spAutoFit/>
          </a:bodyPr>
          <a:lstStyle/>
          <a:p>
            <a:pPr algn="ctr"/>
            <a:r>
              <a:rPr lang="vi-VN" sz="4000" dirty="0">
                <a:solidFill>
                  <a:schemeClr val="accent6"/>
                </a:solidFill>
                <a:latin typeface="+mj-lt"/>
              </a:rPr>
              <a:t>Văn bản sử dụng loại phương tiện phi ngôn ngữ nào? Nêu tác dụng của chúng.</a:t>
            </a:r>
            <a:endParaRPr lang="en-SG" sz="4000" dirty="0">
              <a:solidFill>
                <a:schemeClr val="accent6"/>
              </a:solidFill>
              <a:latin typeface="+mj-lt"/>
            </a:endParaRPr>
          </a:p>
        </p:txBody>
      </p:sp>
      <p:grpSp>
        <p:nvGrpSpPr>
          <p:cNvPr id="2438" name="Google Shape;897;p36">
            <a:extLst>
              <a:ext uri="{FF2B5EF4-FFF2-40B4-BE49-F238E27FC236}">
                <a16:creationId xmlns:a16="http://schemas.microsoft.com/office/drawing/2014/main" id="{971E0B58-44E2-C675-E673-672D95B819CF}"/>
              </a:ext>
            </a:extLst>
          </p:cNvPr>
          <p:cNvGrpSpPr/>
          <p:nvPr/>
        </p:nvGrpSpPr>
        <p:grpSpPr>
          <a:xfrm>
            <a:off x="760974" y="3429001"/>
            <a:ext cx="3632607" cy="3457057"/>
            <a:chOff x="698048" y="2449711"/>
            <a:chExt cx="2518653" cy="2339916"/>
          </a:xfrm>
        </p:grpSpPr>
        <p:sp>
          <p:nvSpPr>
            <p:cNvPr id="2439" name="Google Shape;902;p36">
              <a:extLst>
                <a:ext uri="{FF2B5EF4-FFF2-40B4-BE49-F238E27FC236}">
                  <a16:creationId xmlns:a16="http://schemas.microsoft.com/office/drawing/2014/main" id="{07C29BDA-FB3B-8B0B-BDCD-E6801F637E07}"/>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0" name="Google Shape;903;p36">
              <a:extLst>
                <a:ext uri="{FF2B5EF4-FFF2-40B4-BE49-F238E27FC236}">
                  <a16:creationId xmlns:a16="http://schemas.microsoft.com/office/drawing/2014/main" id="{31F13AD6-F6BA-D393-D5A1-CC0179B8925D}"/>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1" name="Google Shape;904;p36">
              <a:extLst>
                <a:ext uri="{FF2B5EF4-FFF2-40B4-BE49-F238E27FC236}">
                  <a16:creationId xmlns:a16="http://schemas.microsoft.com/office/drawing/2014/main" id="{79040458-7059-CD53-7010-02040E3D1FA6}"/>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2" name="Google Shape;905;p36">
              <a:extLst>
                <a:ext uri="{FF2B5EF4-FFF2-40B4-BE49-F238E27FC236}">
                  <a16:creationId xmlns:a16="http://schemas.microsoft.com/office/drawing/2014/main" id="{3C4AB388-7ADE-C752-3277-E0A5A4F7D0A9}"/>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3" name="Google Shape;906;p36">
              <a:extLst>
                <a:ext uri="{FF2B5EF4-FFF2-40B4-BE49-F238E27FC236}">
                  <a16:creationId xmlns:a16="http://schemas.microsoft.com/office/drawing/2014/main" id="{6C859F78-9D93-1371-FBB6-1779CD52DFB0}"/>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4" name="Google Shape;907;p36">
              <a:extLst>
                <a:ext uri="{FF2B5EF4-FFF2-40B4-BE49-F238E27FC236}">
                  <a16:creationId xmlns:a16="http://schemas.microsoft.com/office/drawing/2014/main" id="{F5F2C97D-80F3-9F90-8F13-8DE4E124004E}"/>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5" name="Google Shape;908;p36">
              <a:extLst>
                <a:ext uri="{FF2B5EF4-FFF2-40B4-BE49-F238E27FC236}">
                  <a16:creationId xmlns:a16="http://schemas.microsoft.com/office/drawing/2014/main" id="{433F97E0-8E84-A973-88F3-216BFEF8860F}"/>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6" name="Google Shape;910;p36">
              <a:extLst>
                <a:ext uri="{FF2B5EF4-FFF2-40B4-BE49-F238E27FC236}">
                  <a16:creationId xmlns:a16="http://schemas.microsoft.com/office/drawing/2014/main" id="{1FE2DD57-69E0-27A2-C81C-EEE7751A2C35}"/>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7" name="Google Shape;911;p36">
              <a:extLst>
                <a:ext uri="{FF2B5EF4-FFF2-40B4-BE49-F238E27FC236}">
                  <a16:creationId xmlns:a16="http://schemas.microsoft.com/office/drawing/2014/main" id="{FFED3031-FCF0-1A58-9E00-F2CC9082F448}"/>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8" name="Google Shape;912;p36">
              <a:extLst>
                <a:ext uri="{FF2B5EF4-FFF2-40B4-BE49-F238E27FC236}">
                  <a16:creationId xmlns:a16="http://schemas.microsoft.com/office/drawing/2014/main" id="{766B81A7-94BC-5136-BE1E-780689226606}"/>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9" name="Google Shape;913;p36">
              <a:extLst>
                <a:ext uri="{FF2B5EF4-FFF2-40B4-BE49-F238E27FC236}">
                  <a16:creationId xmlns:a16="http://schemas.microsoft.com/office/drawing/2014/main" id="{D82E9D93-51DD-3EE2-0E8D-FC0B39C2A89D}"/>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0" name="Google Shape;914;p36">
              <a:extLst>
                <a:ext uri="{FF2B5EF4-FFF2-40B4-BE49-F238E27FC236}">
                  <a16:creationId xmlns:a16="http://schemas.microsoft.com/office/drawing/2014/main" id="{2AC36B73-F638-87FC-483E-876C594AA397}"/>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1" name="Google Shape;915;p36">
              <a:extLst>
                <a:ext uri="{FF2B5EF4-FFF2-40B4-BE49-F238E27FC236}">
                  <a16:creationId xmlns:a16="http://schemas.microsoft.com/office/drawing/2014/main" id="{C325CF07-6518-09E4-042A-21608AB3B5A6}"/>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2" name="Google Shape;916;p36">
              <a:extLst>
                <a:ext uri="{FF2B5EF4-FFF2-40B4-BE49-F238E27FC236}">
                  <a16:creationId xmlns:a16="http://schemas.microsoft.com/office/drawing/2014/main" id="{688CAD85-68CA-2869-69F6-447814683EF4}"/>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3" name="Google Shape;917;p36">
              <a:extLst>
                <a:ext uri="{FF2B5EF4-FFF2-40B4-BE49-F238E27FC236}">
                  <a16:creationId xmlns:a16="http://schemas.microsoft.com/office/drawing/2014/main" id="{750CBDB8-8C15-F509-33E7-8A7D0C2C28A0}"/>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4" name="Google Shape;918;p36">
              <a:extLst>
                <a:ext uri="{FF2B5EF4-FFF2-40B4-BE49-F238E27FC236}">
                  <a16:creationId xmlns:a16="http://schemas.microsoft.com/office/drawing/2014/main" id="{D3C6C627-A352-DD75-F851-490F1CBA52C6}"/>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5" name="Google Shape;919;p36">
              <a:extLst>
                <a:ext uri="{FF2B5EF4-FFF2-40B4-BE49-F238E27FC236}">
                  <a16:creationId xmlns:a16="http://schemas.microsoft.com/office/drawing/2014/main" id="{F7D1B0A2-CEBA-0F3C-E501-0A174AC85CF1}"/>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6" name="Google Shape;920;p36">
              <a:extLst>
                <a:ext uri="{FF2B5EF4-FFF2-40B4-BE49-F238E27FC236}">
                  <a16:creationId xmlns:a16="http://schemas.microsoft.com/office/drawing/2014/main" id="{8BE2B8FF-2D3D-4F33-1F33-0A298A6311B2}"/>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7" name="Google Shape;924;p36">
              <a:extLst>
                <a:ext uri="{FF2B5EF4-FFF2-40B4-BE49-F238E27FC236}">
                  <a16:creationId xmlns:a16="http://schemas.microsoft.com/office/drawing/2014/main" id="{7EBDC13F-4B1A-6950-2B21-2CBB1C705C53}"/>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58" name="Google Shape;925;p36">
              <a:extLst>
                <a:ext uri="{FF2B5EF4-FFF2-40B4-BE49-F238E27FC236}">
                  <a16:creationId xmlns:a16="http://schemas.microsoft.com/office/drawing/2014/main" id="{610EE35D-CE10-1054-3C2D-49D2FF67A810}"/>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9" name="Google Shape;926;p36">
              <a:extLst>
                <a:ext uri="{FF2B5EF4-FFF2-40B4-BE49-F238E27FC236}">
                  <a16:creationId xmlns:a16="http://schemas.microsoft.com/office/drawing/2014/main" id="{52750019-E5F6-6A7C-BA13-C395FCD89821}"/>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0" name="Google Shape;927;p36">
              <a:extLst>
                <a:ext uri="{FF2B5EF4-FFF2-40B4-BE49-F238E27FC236}">
                  <a16:creationId xmlns:a16="http://schemas.microsoft.com/office/drawing/2014/main" id="{3D8E45AB-5A64-74FA-901A-FAF26AF04CF0}"/>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1" name="Google Shape;928;p36">
              <a:extLst>
                <a:ext uri="{FF2B5EF4-FFF2-40B4-BE49-F238E27FC236}">
                  <a16:creationId xmlns:a16="http://schemas.microsoft.com/office/drawing/2014/main" id="{03F9BD1E-2FA9-9A78-0A6D-4BB040B7E48E}"/>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462" name="Google Shape;929;p36">
              <a:extLst>
                <a:ext uri="{FF2B5EF4-FFF2-40B4-BE49-F238E27FC236}">
                  <a16:creationId xmlns:a16="http://schemas.microsoft.com/office/drawing/2014/main" id="{DAB7B54E-5ECD-CA23-6737-399AF0935CB9}"/>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3" name="Google Shape;930;p36">
              <a:extLst>
                <a:ext uri="{FF2B5EF4-FFF2-40B4-BE49-F238E27FC236}">
                  <a16:creationId xmlns:a16="http://schemas.microsoft.com/office/drawing/2014/main" id="{1E15B217-ECB1-7586-E319-1ED1D8CF4D7B}"/>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4" name="Google Shape;931;p36">
              <a:extLst>
                <a:ext uri="{FF2B5EF4-FFF2-40B4-BE49-F238E27FC236}">
                  <a16:creationId xmlns:a16="http://schemas.microsoft.com/office/drawing/2014/main" id="{CD385177-2CFB-8953-6000-204724F56A02}"/>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5" name="Google Shape;932;p36">
              <a:extLst>
                <a:ext uri="{FF2B5EF4-FFF2-40B4-BE49-F238E27FC236}">
                  <a16:creationId xmlns:a16="http://schemas.microsoft.com/office/drawing/2014/main" id="{D5CCDA2F-8CF8-1282-B3A9-6DAA3BAF6D6F}"/>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6" name="Google Shape;933;p36">
              <a:extLst>
                <a:ext uri="{FF2B5EF4-FFF2-40B4-BE49-F238E27FC236}">
                  <a16:creationId xmlns:a16="http://schemas.microsoft.com/office/drawing/2014/main" id="{71DEAB17-694F-7916-1252-170A13D7AF58}"/>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7" name="Google Shape;934;p36">
              <a:extLst>
                <a:ext uri="{FF2B5EF4-FFF2-40B4-BE49-F238E27FC236}">
                  <a16:creationId xmlns:a16="http://schemas.microsoft.com/office/drawing/2014/main" id="{36E99B09-7223-02A1-90C7-46A61E6C1301}"/>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8" name="Google Shape;935;p36">
              <a:extLst>
                <a:ext uri="{FF2B5EF4-FFF2-40B4-BE49-F238E27FC236}">
                  <a16:creationId xmlns:a16="http://schemas.microsoft.com/office/drawing/2014/main" id="{30C26780-00D8-BE2D-DE28-E0805CCC1D1A}"/>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9" name="Google Shape;936;p36">
              <a:extLst>
                <a:ext uri="{FF2B5EF4-FFF2-40B4-BE49-F238E27FC236}">
                  <a16:creationId xmlns:a16="http://schemas.microsoft.com/office/drawing/2014/main" id="{6114882C-5BB5-50E9-CD68-B84589B051C6}"/>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0" name="Google Shape;937;p36">
              <a:extLst>
                <a:ext uri="{FF2B5EF4-FFF2-40B4-BE49-F238E27FC236}">
                  <a16:creationId xmlns:a16="http://schemas.microsoft.com/office/drawing/2014/main" id="{F36A482C-1A01-4A67-6EF4-9EDA3A14C987}"/>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1" name="Google Shape;938;p36">
              <a:extLst>
                <a:ext uri="{FF2B5EF4-FFF2-40B4-BE49-F238E27FC236}">
                  <a16:creationId xmlns:a16="http://schemas.microsoft.com/office/drawing/2014/main" id="{698C8E3B-F82F-8DFA-7ECC-CF7198E66A51}"/>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2" name="Google Shape;939;p36">
              <a:extLst>
                <a:ext uri="{FF2B5EF4-FFF2-40B4-BE49-F238E27FC236}">
                  <a16:creationId xmlns:a16="http://schemas.microsoft.com/office/drawing/2014/main" id="{770504E2-6133-7066-3C41-A9CCCB88A1D1}"/>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3" name="Google Shape;940;p36">
              <a:extLst>
                <a:ext uri="{FF2B5EF4-FFF2-40B4-BE49-F238E27FC236}">
                  <a16:creationId xmlns:a16="http://schemas.microsoft.com/office/drawing/2014/main" id="{0057C7A4-3390-0D0C-3D98-6E2B6AD3133E}"/>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4" name="Google Shape;941;p36">
              <a:extLst>
                <a:ext uri="{FF2B5EF4-FFF2-40B4-BE49-F238E27FC236}">
                  <a16:creationId xmlns:a16="http://schemas.microsoft.com/office/drawing/2014/main" id="{25CBA1DF-B1EF-70EA-9EDB-95FDCEA6E356}"/>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5" name="Google Shape;942;p36">
              <a:extLst>
                <a:ext uri="{FF2B5EF4-FFF2-40B4-BE49-F238E27FC236}">
                  <a16:creationId xmlns:a16="http://schemas.microsoft.com/office/drawing/2014/main" id="{F06A9020-4329-0CB1-BF9F-E951966EB9EE}"/>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6" name="Google Shape;943;p36">
              <a:extLst>
                <a:ext uri="{FF2B5EF4-FFF2-40B4-BE49-F238E27FC236}">
                  <a16:creationId xmlns:a16="http://schemas.microsoft.com/office/drawing/2014/main" id="{991B7EDC-DA5A-D9C2-C54E-9645FECA529C}"/>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7" name="Google Shape;944;p36">
              <a:extLst>
                <a:ext uri="{FF2B5EF4-FFF2-40B4-BE49-F238E27FC236}">
                  <a16:creationId xmlns:a16="http://schemas.microsoft.com/office/drawing/2014/main" id="{7EE7DA84-2D6C-0B48-8F0E-947B32075567}"/>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8" name="Google Shape;945;p36">
              <a:extLst>
                <a:ext uri="{FF2B5EF4-FFF2-40B4-BE49-F238E27FC236}">
                  <a16:creationId xmlns:a16="http://schemas.microsoft.com/office/drawing/2014/main" id="{4D0E893A-EE03-40B5-CD13-CCABDC956335}"/>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9" name="Google Shape;946;p36">
              <a:extLst>
                <a:ext uri="{FF2B5EF4-FFF2-40B4-BE49-F238E27FC236}">
                  <a16:creationId xmlns:a16="http://schemas.microsoft.com/office/drawing/2014/main" id="{2FF980A2-1CE6-845F-D67E-EEB153B02163}"/>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0" name="Google Shape;947;p36">
              <a:extLst>
                <a:ext uri="{FF2B5EF4-FFF2-40B4-BE49-F238E27FC236}">
                  <a16:creationId xmlns:a16="http://schemas.microsoft.com/office/drawing/2014/main" id="{0FA36949-DC22-15AC-0DC9-D650DAAD0B3C}"/>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1" name="Google Shape;948;p36">
              <a:extLst>
                <a:ext uri="{FF2B5EF4-FFF2-40B4-BE49-F238E27FC236}">
                  <a16:creationId xmlns:a16="http://schemas.microsoft.com/office/drawing/2014/main" id="{9B9A4FE2-8867-0DB9-1DDF-8766F0C337EF}"/>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2" name="Google Shape;949;p36">
              <a:extLst>
                <a:ext uri="{FF2B5EF4-FFF2-40B4-BE49-F238E27FC236}">
                  <a16:creationId xmlns:a16="http://schemas.microsoft.com/office/drawing/2014/main" id="{CEA8CD56-3EA9-452F-5ACC-D56080B50BF2}"/>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3" name="Google Shape;950;p36">
              <a:extLst>
                <a:ext uri="{FF2B5EF4-FFF2-40B4-BE49-F238E27FC236}">
                  <a16:creationId xmlns:a16="http://schemas.microsoft.com/office/drawing/2014/main" id="{61F9CF89-5BD4-4D42-3565-CE5CA17CE706}"/>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4" name="Google Shape;951;p36">
              <a:extLst>
                <a:ext uri="{FF2B5EF4-FFF2-40B4-BE49-F238E27FC236}">
                  <a16:creationId xmlns:a16="http://schemas.microsoft.com/office/drawing/2014/main" id="{B146D0B8-61F5-394A-6216-A36C6015BF89}"/>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5" name="Google Shape;952;p36">
              <a:extLst>
                <a:ext uri="{FF2B5EF4-FFF2-40B4-BE49-F238E27FC236}">
                  <a16:creationId xmlns:a16="http://schemas.microsoft.com/office/drawing/2014/main" id="{7FA52157-D6D7-E2E6-BEDD-A3A0C2AF9E28}"/>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6" name="Google Shape;953;p36">
              <a:extLst>
                <a:ext uri="{FF2B5EF4-FFF2-40B4-BE49-F238E27FC236}">
                  <a16:creationId xmlns:a16="http://schemas.microsoft.com/office/drawing/2014/main" id="{00976F5D-D9B5-330A-0730-6F567AEFF373}"/>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7" name="Google Shape;954;p36">
              <a:extLst>
                <a:ext uri="{FF2B5EF4-FFF2-40B4-BE49-F238E27FC236}">
                  <a16:creationId xmlns:a16="http://schemas.microsoft.com/office/drawing/2014/main" id="{3AD9D29E-FD6E-632B-3B40-85FDF3151421}"/>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8" name="Google Shape;955;p36">
              <a:extLst>
                <a:ext uri="{FF2B5EF4-FFF2-40B4-BE49-F238E27FC236}">
                  <a16:creationId xmlns:a16="http://schemas.microsoft.com/office/drawing/2014/main" id="{C798ABC2-B524-B80C-E611-A09AC840F88A}"/>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9" name="Google Shape;956;p36">
              <a:extLst>
                <a:ext uri="{FF2B5EF4-FFF2-40B4-BE49-F238E27FC236}">
                  <a16:creationId xmlns:a16="http://schemas.microsoft.com/office/drawing/2014/main" id="{C1CC8B6B-E1CE-713A-8D79-E739735E1295}"/>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0" name="Google Shape;957;p36">
              <a:extLst>
                <a:ext uri="{FF2B5EF4-FFF2-40B4-BE49-F238E27FC236}">
                  <a16:creationId xmlns:a16="http://schemas.microsoft.com/office/drawing/2014/main" id="{A30F0975-1E76-F69F-B12A-382DCF347BC5}"/>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1" name="Google Shape;958;p36">
              <a:extLst>
                <a:ext uri="{FF2B5EF4-FFF2-40B4-BE49-F238E27FC236}">
                  <a16:creationId xmlns:a16="http://schemas.microsoft.com/office/drawing/2014/main" id="{3319C89B-B8B5-040E-E213-15C8D99699B4}"/>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2" name="Google Shape;959;p36">
              <a:extLst>
                <a:ext uri="{FF2B5EF4-FFF2-40B4-BE49-F238E27FC236}">
                  <a16:creationId xmlns:a16="http://schemas.microsoft.com/office/drawing/2014/main" id="{73D63943-2ABD-9E91-05D5-F662490F92BD}"/>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2294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38"/>
                                        </p:tgtEl>
                                        <p:attrNameLst>
                                          <p:attrName>style.visibility</p:attrName>
                                        </p:attrNameLst>
                                      </p:cBhvr>
                                      <p:to>
                                        <p:strVal val="visible"/>
                                      </p:to>
                                    </p:set>
                                    <p:animEffect transition="in" filter="fade">
                                      <p:cBhvr>
                                        <p:cTn id="7" dur="1000"/>
                                        <p:tgtEl>
                                          <p:spTgt spid="2438"/>
                                        </p:tgtEl>
                                      </p:cBhvr>
                                    </p:animEffect>
                                    <p:anim calcmode="lin" valueType="num">
                                      <p:cBhvr>
                                        <p:cTn id="8" dur="1000" fill="hold"/>
                                        <p:tgtEl>
                                          <p:spTgt spid="2438"/>
                                        </p:tgtEl>
                                        <p:attrNameLst>
                                          <p:attrName>ppt_x</p:attrName>
                                        </p:attrNameLst>
                                      </p:cBhvr>
                                      <p:tavLst>
                                        <p:tav tm="0">
                                          <p:val>
                                            <p:strVal val="#ppt_x"/>
                                          </p:val>
                                        </p:tav>
                                        <p:tav tm="100000">
                                          <p:val>
                                            <p:strVal val="#ppt_x"/>
                                          </p:val>
                                        </p:tav>
                                      </p:tavLst>
                                    </p:anim>
                                    <p:anim calcmode="lin" valueType="num">
                                      <p:cBhvr>
                                        <p:cTn id="9" dur="1000" fill="hold"/>
                                        <p:tgtEl>
                                          <p:spTgt spid="24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36"/>
                                        </p:tgtEl>
                                        <p:attrNameLst>
                                          <p:attrName>style.visibility</p:attrName>
                                        </p:attrNameLst>
                                      </p:cBhvr>
                                      <p:to>
                                        <p:strVal val="visible"/>
                                      </p:to>
                                    </p:set>
                                    <p:anim calcmode="lin" valueType="num">
                                      <p:cBhvr additive="base">
                                        <p:cTn id="14" dur="500" fill="hold"/>
                                        <p:tgtEl>
                                          <p:spTgt spid="2436"/>
                                        </p:tgtEl>
                                        <p:attrNameLst>
                                          <p:attrName>ppt_x</p:attrName>
                                        </p:attrNameLst>
                                      </p:cBhvr>
                                      <p:tavLst>
                                        <p:tav tm="0">
                                          <p:val>
                                            <p:strVal val="#ppt_x"/>
                                          </p:val>
                                        </p:tav>
                                        <p:tav tm="100000">
                                          <p:val>
                                            <p:strVal val="#ppt_x"/>
                                          </p:val>
                                        </p:tav>
                                      </p:tavLst>
                                    </p:anim>
                                    <p:anim calcmode="lin" valueType="num">
                                      <p:cBhvr additive="base">
                                        <p:cTn id="15" dur="500" fill="hold"/>
                                        <p:tgtEl>
                                          <p:spTgt spid="243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37"/>
                                        </p:tgtEl>
                                        <p:attrNameLst>
                                          <p:attrName>style.visibility</p:attrName>
                                        </p:attrNameLst>
                                      </p:cBhvr>
                                      <p:to>
                                        <p:strVal val="visible"/>
                                      </p:to>
                                    </p:set>
                                    <p:anim calcmode="lin" valueType="num">
                                      <p:cBhvr additive="base">
                                        <p:cTn id="18" dur="500" fill="hold"/>
                                        <p:tgtEl>
                                          <p:spTgt spid="2437"/>
                                        </p:tgtEl>
                                        <p:attrNameLst>
                                          <p:attrName>ppt_x</p:attrName>
                                        </p:attrNameLst>
                                      </p:cBhvr>
                                      <p:tavLst>
                                        <p:tav tm="0">
                                          <p:val>
                                            <p:strVal val="#ppt_x"/>
                                          </p:val>
                                        </p:tav>
                                        <p:tav tm="100000">
                                          <p:val>
                                            <p:strVal val="#ppt_x"/>
                                          </p:val>
                                        </p:tav>
                                      </p:tavLst>
                                    </p:anim>
                                    <p:anim calcmode="lin" valueType="num">
                                      <p:cBhvr additive="base">
                                        <p:cTn id="19" dur="500" fill="hold"/>
                                        <p:tgtEl>
                                          <p:spTgt spid="2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 grpId="0" animBg="1"/>
      <p:bldP spid="24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106117"/>
            <a:ext cx="7741185" cy="995680"/>
            <a:chOff x="6423" y="23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23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4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40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40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4</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93" name="矩形 96">
            <a:extLst>
              <a:ext uri="{FF2B5EF4-FFF2-40B4-BE49-F238E27FC236}">
                <a16:creationId xmlns:a16="http://schemas.microsoft.com/office/drawing/2014/main" id="{8062F35A-9EB5-A07B-C0B5-AB03E4DD6467}"/>
              </a:ext>
            </a:extLst>
          </p:cNvPr>
          <p:cNvSpPr/>
          <p:nvPr/>
        </p:nvSpPr>
        <p:spPr>
          <a:xfrm>
            <a:off x="1362711" y="4182947"/>
            <a:ext cx="24384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94" name="矩形 97">
            <a:extLst>
              <a:ext uri="{FF2B5EF4-FFF2-40B4-BE49-F238E27FC236}">
                <a16:creationId xmlns:a16="http://schemas.microsoft.com/office/drawing/2014/main" id="{372DC154-DE22-0AB6-5E0B-1E180E5D1C64}"/>
              </a:ext>
            </a:extLst>
          </p:cNvPr>
          <p:cNvSpPr/>
          <p:nvPr/>
        </p:nvSpPr>
        <p:spPr>
          <a:xfrm>
            <a:off x="3884930" y="4182947"/>
            <a:ext cx="2495551"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95" name="矩形 98">
            <a:extLst>
              <a:ext uri="{FF2B5EF4-FFF2-40B4-BE49-F238E27FC236}">
                <a16:creationId xmlns:a16="http://schemas.microsoft.com/office/drawing/2014/main" id="{EF8E5B01-DB2C-8B61-F80C-03166E1F22CF}"/>
              </a:ext>
            </a:extLst>
          </p:cNvPr>
          <p:cNvSpPr/>
          <p:nvPr/>
        </p:nvSpPr>
        <p:spPr>
          <a:xfrm>
            <a:off x="6024881" y="4182947"/>
            <a:ext cx="2755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96" name="矩形 99">
            <a:extLst>
              <a:ext uri="{FF2B5EF4-FFF2-40B4-BE49-F238E27FC236}">
                <a16:creationId xmlns:a16="http://schemas.microsoft.com/office/drawing/2014/main" id="{24C1EE91-F98E-5554-1433-D93F59919521}"/>
              </a:ext>
            </a:extLst>
          </p:cNvPr>
          <p:cNvSpPr/>
          <p:nvPr/>
        </p:nvSpPr>
        <p:spPr>
          <a:xfrm>
            <a:off x="8148321" y="4195647"/>
            <a:ext cx="3009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97" name="文本框 101">
            <a:extLst>
              <a:ext uri="{FF2B5EF4-FFF2-40B4-BE49-F238E27FC236}">
                <a16:creationId xmlns:a16="http://schemas.microsoft.com/office/drawing/2014/main" id="{AEF53EC4-9242-57E9-4E7D-E846BD86AC78}"/>
              </a:ext>
            </a:extLst>
          </p:cNvPr>
          <p:cNvSpPr txBox="1"/>
          <p:nvPr/>
        </p:nvSpPr>
        <p:spPr>
          <a:xfrm>
            <a:off x="1756411" y="4643321"/>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98" name="文本框 102">
            <a:extLst>
              <a:ext uri="{FF2B5EF4-FFF2-40B4-BE49-F238E27FC236}">
                <a16:creationId xmlns:a16="http://schemas.microsoft.com/office/drawing/2014/main" id="{FE5092C3-8581-355B-7735-9A2D8F6ACAC8}"/>
              </a:ext>
            </a:extLst>
          </p:cNvPr>
          <p:cNvSpPr txBox="1"/>
          <p:nvPr/>
        </p:nvSpPr>
        <p:spPr>
          <a:xfrm>
            <a:off x="4180206" y="4643321"/>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99" name="文本框 103">
            <a:extLst>
              <a:ext uri="{FF2B5EF4-FFF2-40B4-BE49-F238E27FC236}">
                <a16:creationId xmlns:a16="http://schemas.microsoft.com/office/drawing/2014/main" id="{EFC00DAF-C8CF-9E3B-AF66-498047409237}"/>
              </a:ext>
            </a:extLst>
          </p:cNvPr>
          <p:cNvSpPr txBox="1"/>
          <p:nvPr/>
        </p:nvSpPr>
        <p:spPr>
          <a:xfrm>
            <a:off x="6464300" y="4643321"/>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500" name="文本框 104">
            <a:extLst>
              <a:ext uri="{FF2B5EF4-FFF2-40B4-BE49-F238E27FC236}">
                <a16:creationId xmlns:a16="http://schemas.microsoft.com/office/drawing/2014/main" id="{D09B583D-38B0-1466-1C10-35B22795168A}"/>
              </a:ext>
            </a:extLst>
          </p:cNvPr>
          <p:cNvSpPr txBox="1"/>
          <p:nvPr/>
        </p:nvSpPr>
        <p:spPr>
          <a:xfrm>
            <a:off x="8821420" y="4643321"/>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501" name="Google Shape;4441;p53">
            <a:extLst>
              <a:ext uri="{FF2B5EF4-FFF2-40B4-BE49-F238E27FC236}">
                <a16:creationId xmlns:a16="http://schemas.microsoft.com/office/drawing/2014/main" id="{A5B83928-B5D2-91E4-2294-ADF9BFF85F7D}"/>
              </a:ext>
            </a:extLst>
          </p:cNvPr>
          <p:cNvSpPr txBox="1"/>
          <p:nvPr/>
        </p:nvSpPr>
        <p:spPr>
          <a:xfrm>
            <a:off x="27569" y="3751501"/>
            <a:ext cx="3960514" cy="817200"/>
          </a:xfrm>
          <a:prstGeom prst="rect">
            <a:avLst/>
          </a:prstGeom>
          <a:noFill/>
          <a:ln>
            <a:noFill/>
          </a:ln>
        </p:spPr>
        <p:txBody>
          <a:bodyPr spcFirstLastPara="1" wrap="square" lIns="121900" tIns="121900" rIns="121900" bIns="121900" anchor="t" anchorCtr="0">
            <a:noAutofit/>
          </a:bodyPr>
          <a:lstStyle/>
          <a:p>
            <a:pPr algn="ctr" defTabSz="914377"/>
            <a:r>
              <a:rPr lang="en-US" sz="3600" dirty="0" err="1">
                <a:solidFill>
                  <a:schemeClr val="accent6"/>
                </a:solidFill>
                <a:latin typeface="Times New Roman" panose="02020603050405020304" pitchFamily="18" charset="0"/>
                <a:cs typeface="Times New Roman" panose="02020603050405020304" pitchFamily="18" charset="0"/>
              </a:rPr>
              <a:t>minh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hoạ</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trực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quan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cho</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nội</a:t>
            </a:r>
            <a:r>
              <a:rPr lang="en-US" sz="3600" dirty="0">
                <a:solidFill>
                  <a:schemeClr val="accent6"/>
                </a:solidFill>
                <a:latin typeface="Times New Roman" panose="02020603050405020304" pitchFamily="18" charset="0"/>
                <a:cs typeface="Times New Roman" panose="02020603050405020304" pitchFamily="18" charset="0"/>
              </a:rPr>
              <a:t> dung </a:t>
            </a:r>
            <a:r>
              <a:rPr lang="en-US" sz="3600" dirty="0" err="1">
                <a:solidFill>
                  <a:schemeClr val="accent6"/>
                </a:solidFill>
                <a:latin typeface="Times New Roman" panose="02020603050405020304" pitchFamily="18" charset="0"/>
                <a:cs typeface="Times New Roman" panose="02020603050405020304" pitchFamily="18" charset="0"/>
              </a:rPr>
              <a:t>thông</a:t>
            </a:r>
            <a:r>
              <a:rPr lang="en-US" sz="3600" dirty="0">
                <a:solidFill>
                  <a:schemeClr val="accent6"/>
                </a:solidFill>
                <a:latin typeface="Times New Roman" panose="02020603050405020304" pitchFamily="18" charset="0"/>
                <a:cs typeface="Times New Roman" panose="02020603050405020304" pitchFamily="18" charset="0"/>
              </a:rPr>
              <a:t> tin </a:t>
            </a:r>
            <a:r>
              <a:rPr lang="en-US" sz="3600" dirty="0" err="1">
                <a:solidFill>
                  <a:schemeClr val="accent6"/>
                </a:solidFill>
                <a:latin typeface="Times New Roman" panose="02020603050405020304" pitchFamily="18" charset="0"/>
                <a:cs typeface="Times New Roman" panose="02020603050405020304" pitchFamily="18" charset="0"/>
              </a:rPr>
              <a:t>được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trình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bày</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trong</a:t>
            </a:r>
            <a:r>
              <a:rPr lang="en-US" sz="3600" dirty="0">
                <a:solidFill>
                  <a:schemeClr val="accent6"/>
                </a:solidFill>
                <a:latin typeface="Times New Roman" panose="02020603050405020304" pitchFamily="18" charset="0"/>
                <a:cs typeface="Times New Roman" panose="02020603050405020304" pitchFamily="18" charset="0"/>
              </a:rPr>
              <a:t> VB</a:t>
            </a:r>
            <a:endParaRPr lang="en-SG" sz="8000" dirty="0">
              <a:solidFill>
                <a:schemeClr val="accent6"/>
              </a:solidFill>
              <a:latin typeface="Times New Roman" panose="02020603050405020304" pitchFamily="18" charset="0"/>
              <a:cs typeface="Times New Roman" panose="02020603050405020304" pitchFamily="18" charset="0"/>
              <a:sym typeface="Arial"/>
            </a:endParaRPr>
          </a:p>
        </p:txBody>
      </p:sp>
      <p:grpSp>
        <p:nvGrpSpPr>
          <p:cNvPr id="2502" name="Google Shape;4443;p53">
            <a:extLst>
              <a:ext uri="{FF2B5EF4-FFF2-40B4-BE49-F238E27FC236}">
                <a16:creationId xmlns:a16="http://schemas.microsoft.com/office/drawing/2014/main" id="{71EE078C-2D78-810C-073E-3AF55973E27F}"/>
              </a:ext>
            </a:extLst>
          </p:cNvPr>
          <p:cNvGrpSpPr/>
          <p:nvPr/>
        </p:nvGrpSpPr>
        <p:grpSpPr>
          <a:xfrm>
            <a:off x="1576957" y="2869823"/>
            <a:ext cx="878536" cy="872939"/>
            <a:chOff x="5775400" y="680525"/>
            <a:chExt cx="659100" cy="654900"/>
          </a:xfrm>
        </p:grpSpPr>
        <p:sp>
          <p:nvSpPr>
            <p:cNvPr id="2503" name="Google Shape;4444;p53">
              <a:extLst>
                <a:ext uri="{FF2B5EF4-FFF2-40B4-BE49-F238E27FC236}">
                  <a16:creationId xmlns:a16="http://schemas.microsoft.com/office/drawing/2014/main" id="{D53D2FB7-1D63-87E1-4AC7-4CD55D99EA11}"/>
                </a:ext>
              </a:extLst>
            </p:cNvPr>
            <p:cNvSpPr/>
            <p:nvPr/>
          </p:nvSpPr>
          <p:spPr>
            <a:xfrm>
              <a:off x="5775400" y="680525"/>
              <a:ext cx="659100" cy="654900"/>
            </a:xfrm>
            <a:prstGeom prst="roundRect">
              <a:avLst>
                <a:gd name="adj" fmla="val 16667"/>
              </a:avLst>
            </a:prstGeom>
            <a:solidFill>
              <a:srgbClr val="B27B4F"/>
            </a:solidFill>
            <a:ln w="28575" cap="flat" cmpd="sng">
              <a:solidFill>
                <a:sysClr val="window" lastClr="FFFFFF"/>
              </a:solidFill>
              <a:prstDash val="solid"/>
              <a:round/>
              <a:headEnd type="none" w="sm" len="sm"/>
              <a:tailEnd type="none" w="sm" len="sm"/>
            </a:ln>
          </p:spPr>
          <p:txBody>
            <a:bodyPr spcFirstLastPara="1" wrap="square" lIns="121900" tIns="121900" rIns="121900" bIns="121900" anchor="ctr" anchorCtr="0">
              <a:noAutofit/>
            </a:bodyPr>
            <a:lstStyle/>
            <a:p>
              <a:pPr algn="ctr" defTabSz="1219110">
                <a:defRPr/>
              </a:pPr>
              <a:endParaRPr sz="3600" kern="0">
                <a:solidFill>
                  <a:sysClr val="windowText" lastClr="000000"/>
                </a:solidFill>
                <a:latin typeface="等线 Light" panose="020F0302020204030204"/>
                <a:ea typeface="等线" panose="020F0502020204030204"/>
                <a:cs typeface="Arial"/>
                <a:sym typeface="Arial"/>
              </a:endParaRPr>
            </a:p>
          </p:txBody>
        </p:sp>
        <p:sp>
          <p:nvSpPr>
            <p:cNvPr id="2504" name="Google Shape;4445;p53">
              <a:extLst>
                <a:ext uri="{FF2B5EF4-FFF2-40B4-BE49-F238E27FC236}">
                  <a16:creationId xmlns:a16="http://schemas.microsoft.com/office/drawing/2014/main" id="{FFBF84C4-3342-3733-F9AF-8B19ADFF8EBD}"/>
                </a:ext>
              </a:extLst>
            </p:cNvPr>
            <p:cNvSpPr/>
            <p:nvPr/>
          </p:nvSpPr>
          <p:spPr>
            <a:xfrm>
              <a:off x="5879750" y="784125"/>
              <a:ext cx="450300" cy="447600"/>
            </a:xfrm>
            <a:prstGeom prst="roundRect">
              <a:avLst>
                <a:gd name="adj" fmla="val 16667"/>
              </a:avLst>
            </a:prstGeom>
            <a:solidFill>
              <a:sysClr val="window" lastClr="FFFFFF"/>
            </a:solidFill>
            <a:ln>
              <a:noFill/>
            </a:ln>
          </p:spPr>
          <p:txBody>
            <a:bodyPr spcFirstLastPara="1" wrap="square" lIns="0" tIns="0" rIns="0" bIns="0" anchor="ctr" anchorCtr="0">
              <a:noAutofit/>
            </a:bodyPr>
            <a:lstStyle/>
            <a:p>
              <a:pPr algn="ctr" defTabSz="1219110">
                <a:defRPr/>
              </a:pPr>
              <a:endParaRPr sz="3600" b="1" kern="0">
                <a:solidFill>
                  <a:srgbClr val="3C3C3C"/>
                </a:solidFill>
                <a:latin typeface="等线 Light" panose="020F0302020204030204"/>
                <a:ea typeface="Viga"/>
                <a:cs typeface="Viga"/>
                <a:sym typeface="Viga"/>
              </a:endParaRPr>
            </a:p>
          </p:txBody>
        </p:sp>
      </p:grpSp>
      <p:sp>
        <p:nvSpPr>
          <p:cNvPr id="2505" name="Google Shape;4448;p53">
            <a:extLst>
              <a:ext uri="{FF2B5EF4-FFF2-40B4-BE49-F238E27FC236}">
                <a16:creationId xmlns:a16="http://schemas.microsoft.com/office/drawing/2014/main" id="{95A545F6-B2FC-52EA-8C96-2C522A5D296F}"/>
              </a:ext>
            </a:extLst>
          </p:cNvPr>
          <p:cNvSpPr txBox="1"/>
          <p:nvPr/>
        </p:nvSpPr>
        <p:spPr>
          <a:xfrm>
            <a:off x="2040174" y="1992624"/>
            <a:ext cx="8581621" cy="1018977"/>
          </a:xfrm>
          <a:prstGeom prst="rect">
            <a:avLst/>
          </a:prstGeom>
          <a:solidFill>
            <a:schemeClr val="accent5">
              <a:lumMod val="20000"/>
              <a:lumOff val="80000"/>
            </a:schemeClr>
          </a:solidFill>
          <a:ln>
            <a:noFill/>
          </a:ln>
        </p:spPr>
        <p:txBody>
          <a:bodyPr spcFirstLastPara="1" wrap="square" lIns="121900" tIns="121900" rIns="121900" bIns="121900" anchor="ctr" anchorCtr="0">
            <a:noAutofit/>
          </a:bodyPr>
          <a:lstStyle/>
          <a:p>
            <a:pPr marR="61593" algn="ctr" defTabSz="914377">
              <a:spcAft>
                <a:spcPts val="800"/>
              </a:spcAft>
            </a:pPr>
            <a:r>
              <a:rPr lang="en-US" sz="3600" dirty="0" err="1">
                <a:solidFill>
                  <a:schemeClr val="accent6"/>
                </a:solidFill>
                <a:latin typeface="Times New Roman" panose="02020603050405020304" pitchFamily="18" charset="0"/>
                <a:cs typeface="Times New Roman" panose="02020603050405020304" pitchFamily="18" charset="0"/>
              </a:rPr>
              <a:t>Loại</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phương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tiện</a:t>
            </a:r>
            <a:r>
              <a:rPr lang="en-US" sz="3600" dirty="0">
                <a:solidFill>
                  <a:schemeClr val="accent6"/>
                </a:solidFill>
                <a:latin typeface="Times New Roman" panose="02020603050405020304" pitchFamily="18" charset="0"/>
                <a:cs typeface="Times New Roman" panose="02020603050405020304" pitchFamily="18" charset="0"/>
              </a:rPr>
              <a:t> phi </a:t>
            </a:r>
            <a:r>
              <a:rPr lang="en-US" sz="3600" dirty="0" err="1">
                <a:solidFill>
                  <a:schemeClr val="accent6"/>
                </a:solidFill>
                <a:latin typeface="Times New Roman" panose="02020603050405020304" pitchFamily="18" charset="0"/>
                <a:cs typeface="Times New Roman" panose="02020603050405020304" pitchFamily="18" charset="0"/>
              </a:rPr>
              <a:t>ngôn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ngữ</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được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sử</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dụng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trong</a:t>
            </a:r>
            <a:r>
              <a:rPr lang="en-US" sz="3600" dirty="0">
                <a:solidFill>
                  <a:schemeClr val="accent6"/>
                </a:solidFill>
                <a:latin typeface="Times New Roman" panose="02020603050405020304" pitchFamily="18" charset="0"/>
                <a:cs typeface="Times New Roman" panose="02020603050405020304" pitchFamily="18" charset="0"/>
              </a:rPr>
              <a:t> VB: </a:t>
            </a:r>
            <a:r>
              <a:rPr lang="en-US" sz="3600" b="1" dirty="0" err="1">
                <a:solidFill>
                  <a:schemeClr val="accent6"/>
                </a:solidFill>
                <a:latin typeface="Times New Roman" panose="02020603050405020304" pitchFamily="18" charset="0"/>
                <a:cs typeface="Times New Roman" panose="02020603050405020304" pitchFamily="18" charset="0"/>
              </a:rPr>
              <a:t>hình</a:t>
            </a:r>
            <a:r>
              <a:rPr lang="en-US" sz="3600" b="1" dirty="0">
                <a:solidFill>
                  <a:schemeClr val="accent6"/>
                </a:solidFill>
                <a:latin typeface="Times New Roman" panose="02020603050405020304" pitchFamily="18" charset="0"/>
                <a:cs typeface="Times New Roman" panose="02020603050405020304" pitchFamily="18" charset="0"/>
              </a:rPr>
              <a:t> </a:t>
            </a:r>
            <a:r>
              <a:rPr lang="en-US" sz="3600" b="1" dirty="0" err="1">
                <a:solidFill>
                  <a:schemeClr val="accent6"/>
                </a:solidFill>
                <a:latin typeface="Times New Roman" panose="02020603050405020304" pitchFamily="18" charset="0"/>
                <a:cs typeface="Times New Roman" panose="02020603050405020304" pitchFamily="18" charset="0"/>
              </a:rPr>
              <a:t>ảnh</a:t>
            </a:r>
            <a:endParaRPr lang="en-SG" sz="80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nvGrpSpPr>
          <p:cNvPr id="2506" name="Google Shape;4449;p53">
            <a:extLst>
              <a:ext uri="{FF2B5EF4-FFF2-40B4-BE49-F238E27FC236}">
                <a16:creationId xmlns:a16="http://schemas.microsoft.com/office/drawing/2014/main" id="{A193DF44-7A34-02B5-948F-2F57141A9A1F}"/>
              </a:ext>
            </a:extLst>
          </p:cNvPr>
          <p:cNvGrpSpPr/>
          <p:nvPr/>
        </p:nvGrpSpPr>
        <p:grpSpPr>
          <a:xfrm>
            <a:off x="5764081" y="1047067"/>
            <a:ext cx="878536" cy="872939"/>
            <a:chOff x="5775400" y="680525"/>
            <a:chExt cx="659100" cy="654900"/>
          </a:xfrm>
        </p:grpSpPr>
        <p:sp>
          <p:nvSpPr>
            <p:cNvPr id="2507" name="Google Shape;4450;p53">
              <a:extLst>
                <a:ext uri="{FF2B5EF4-FFF2-40B4-BE49-F238E27FC236}">
                  <a16:creationId xmlns:a16="http://schemas.microsoft.com/office/drawing/2014/main" id="{C70B3C01-7055-20B5-8C71-1B75B0710862}"/>
                </a:ext>
              </a:extLst>
            </p:cNvPr>
            <p:cNvSpPr/>
            <p:nvPr/>
          </p:nvSpPr>
          <p:spPr>
            <a:xfrm>
              <a:off x="5775400" y="680525"/>
              <a:ext cx="659100" cy="654900"/>
            </a:xfrm>
            <a:prstGeom prst="roundRect">
              <a:avLst>
                <a:gd name="adj" fmla="val 16667"/>
              </a:avLst>
            </a:prstGeom>
            <a:solidFill>
              <a:srgbClr val="B27B4F"/>
            </a:solidFill>
            <a:ln w="28575" cap="flat" cmpd="sng">
              <a:solidFill>
                <a:sysClr val="window" lastClr="FFFFFF"/>
              </a:solid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08" name="Google Shape;4451;p53">
              <a:extLst>
                <a:ext uri="{FF2B5EF4-FFF2-40B4-BE49-F238E27FC236}">
                  <a16:creationId xmlns:a16="http://schemas.microsoft.com/office/drawing/2014/main" id="{1164CEE4-526A-E8CE-84A3-D275B8AEDC38}"/>
                </a:ext>
              </a:extLst>
            </p:cNvPr>
            <p:cNvSpPr/>
            <p:nvPr/>
          </p:nvSpPr>
          <p:spPr>
            <a:xfrm>
              <a:off x="5879750" y="784125"/>
              <a:ext cx="450300" cy="447600"/>
            </a:xfrm>
            <a:prstGeom prst="roundRect">
              <a:avLst>
                <a:gd name="adj" fmla="val 16667"/>
              </a:avLst>
            </a:prstGeom>
            <a:solidFill>
              <a:sysClr val="window" lastClr="FFFFFF"/>
            </a:solidFill>
            <a:ln>
              <a:noFill/>
            </a:ln>
          </p:spPr>
          <p:txBody>
            <a:bodyPr spcFirstLastPara="1" wrap="square" lIns="0" tIns="0" rIns="0" bIns="0" anchor="ctr" anchorCtr="0">
              <a:noAutofit/>
            </a:bodyPr>
            <a:lstStyle/>
            <a:p>
              <a:pPr algn="ctr" defTabSz="1219110">
                <a:defRPr/>
              </a:pPr>
              <a:endParaRPr sz="2400" b="1" kern="0">
                <a:solidFill>
                  <a:srgbClr val="3C3C3C"/>
                </a:solidFill>
                <a:latin typeface="Viga"/>
                <a:ea typeface="Viga"/>
                <a:cs typeface="Viga"/>
                <a:sym typeface="Viga"/>
              </a:endParaRPr>
            </a:p>
          </p:txBody>
        </p:sp>
      </p:grpSp>
      <p:sp>
        <p:nvSpPr>
          <p:cNvPr id="2509" name="Google Shape;4453;p53">
            <a:extLst>
              <a:ext uri="{FF2B5EF4-FFF2-40B4-BE49-F238E27FC236}">
                <a16:creationId xmlns:a16="http://schemas.microsoft.com/office/drawing/2014/main" id="{164DBB0A-AD95-88B1-E3B2-5FE5AA517A0B}"/>
              </a:ext>
            </a:extLst>
          </p:cNvPr>
          <p:cNvSpPr txBox="1"/>
          <p:nvPr/>
        </p:nvSpPr>
        <p:spPr>
          <a:xfrm>
            <a:off x="7660220" y="3786950"/>
            <a:ext cx="4047521" cy="817200"/>
          </a:xfrm>
          <a:prstGeom prst="rect">
            <a:avLst/>
          </a:prstGeom>
          <a:noFill/>
          <a:ln>
            <a:noFill/>
          </a:ln>
        </p:spPr>
        <p:txBody>
          <a:bodyPr spcFirstLastPara="1" wrap="square" lIns="121900" tIns="121900" rIns="121900" bIns="121900" anchor="t" anchorCtr="0">
            <a:noAutofit/>
          </a:bodyPr>
          <a:lstStyle/>
          <a:p>
            <a:pPr algn="ctr"/>
            <a:r>
              <a:rPr lang="en-US" sz="3600" dirty="0" err="1">
                <a:solidFill>
                  <a:schemeClr val="accent6"/>
                </a:solidFill>
                <a:latin typeface="Times New Roman" panose="02020603050405020304" pitchFamily="18" charset="0"/>
                <a:cs typeface="Times New Roman" panose="02020603050405020304" pitchFamily="18" charset="0"/>
              </a:rPr>
              <a:t>giúp</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những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thông</a:t>
            </a:r>
            <a:r>
              <a:rPr lang="en-US" sz="3600" dirty="0">
                <a:solidFill>
                  <a:schemeClr val="accent6"/>
                </a:solidFill>
                <a:latin typeface="Times New Roman" panose="02020603050405020304" pitchFamily="18" charset="0"/>
                <a:cs typeface="Times New Roman" panose="02020603050405020304" pitchFamily="18" charset="0"/>
              </a:rPr>
              <a:t> tin </a:t>
            </a:r>
            <a:r>
              <a:rPr lang="en-US" sz="3600" dirty="0" err="1">
                <a:solidFill>
                  <a:schemeClr val="accent6"/>
                </a:solidFill>
                <a:latin typeface="Times New Roman" panose="02020603050405020304" pitchFamily="18" charset="0"/>
                <a:cs typeface="Times New Roman" panose="02020603050405020304" pitchFamily="18" charset="0"/>
              </a:rPr>
              <a:t>ấy</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trở</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nên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dễ</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hình</a:t>
            </a:r>
            <a:r>
              <a:rPr lang="en-US" sz="3600" dirty="0">
                <a:solidFill>
                  <a:schemeClr val="accent6"/>
                </a:solidFill>
                <a:latin typeface="Times New Roman" panose="02020603050405020304" pitchFamily="18" charset="0"/>
                <a:cs typeface="Times New Roman" panose="02020603050405020304" pitchFamily="18" charset="0"/>
              </a:rPr>
              <a:t> dung, </a:t>
            </a:r>
            <a:r>
              <a:rPr lang="en-US" sz="3600" dirty="0" err="1">
                <a:solidFill>
                  <a:schemeClr val="accent6"/>
                </a:solidFill>
                <a:latin typeface="Times New Roman" panose="02020603050405020304" pitchFamily="18" charset="0"/>
                <a:cs typeface="Times New Roman" panose="02020603050405020304" pitchFamily="18" charset="0"/>
              </a:rPr>
              <a:t>cụ</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thể</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sinh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động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hơn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với</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người</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đọc</a:t>
            </a:r>
            <a:r>
              <a:rPr lang="en-US" sz="3600" dirty="0">
                <a:solidFill>
                  <a:schemeClr val="accent6"/>
                </a:solidFill>
                <a:latin typeface="Times New Roman" panose="02020603050405020304" pitchFamily="18" charset="0"/>
                <a:cs typeface="Times New Roman" panose="02020603050405020304" pitchFamily="18" charset="0"/>
              </a:rPr>
              <a:t>. </a:t>
            </a:r>
            <a:endParaRPr lang="en-SG" sz="3600" dirty="0">
              <a:solidFill>
                <a:schemeClr val="accent6"/>
              </a:solidFill>
              <a:latin typeface="Times New Roman" panose="02020603050405020304" pitchFamily="18" charset="0"/>
              <a:cs typeface="Times New Roman" panose="02020603050405020304" pitchFamily="18" charset="0"/>
            </a:endParaRPr>
          </a:p>
        </p:txBody>
      </p:sp>
      <p:grpSp>
        <p:nvGrpSpPr>
          <p:cNvPr id="2510" name="Google Shape;4455;p53">
            <a:extLst>
              <a:ext uri="{FF2B5EF4-FFF2-40B4-BE49-F238E27FC236}">
                <a16:creationId xmlns:a16="http://schemas.microsoft.com/office/drawing/2014/main" id="{05294453-64E0-6EB8-FEFB-7E7CFB7BF52A}"/>
              </a:ext>
            </a:extLst>
          </p:cNvPr>
          <p:cNvGrpSpPr/>
          <p:nvPr/>
        </p:nvGrpSpPr>
        <p:grpSpPr>
          <a:xfrm>
            <a:off x="8775483" y="2869823"/>
            <a:ext cx="878536" cy="872939"/>
            <a:chOff x="5775400" y="680525"/>
            <a:chExt cx="659100" cy="654900"/>
          </a:xfrm>
        </p:grpSpPr>
        <p:sp>
          <p:nvSpPr>
            <p:cNvPr id="2511" name="Google Shape;4456;p53">
              <a:extLst>
                <a:ext uri="{FF2B5EF4-FFF2-40B4-BE49-F238E27FC236}">
                  <a16:creationId xmlns:a16="http://schemas.microsoft.com/office/drawing/2014/main" id="{C9A5CE8C-537D-A514-A551-11D00FAD81EA}"/>
                </a:ext>
              </a:extLst>
            </p:cNvPr>
            <p:cNvSpPr/>
            <p:nvPr/>
          </p:nvSpPr>
          <p:spPr>
            <a:xfrm>
              <a:off x="5775400" y="680525"/>
              <a:ext cx="659100" cy="654900"/>
            </a:xfrm>
            <a:prstGeom prst="roundRect">
              <a:avLst>
                <a:gd name="adj" fmla="val 16667"/>
              </a:avLst>
            </a:prstGeom>
            <a:solidFill>
              <a:srgbClr val="B27B4F"/>
            </a:solidFill>
            <a:ln w="28575" cap="flat" cmpd="sng">
              <a:solidFill>
                <a:sysClr val="window" lastClr="FFFFFF"/>
              </a:solidFill>
              <a:prstDash val="solid"/>
              <a:round/>
              <a:headEnd type="none" w="sm" len="sm"/>
              <a:tailEnd type="none" w="sm" len="sm"/>
            </a:ln>
          </p:spPr>
          <p:txBody>
            <a:bodyPr spcFirstLastPara="1" wrap="square" lIns="121900" tIns="121900" rIns="121900" bIns="121900" anchor="ctr" anchorCtr="0">
              <a:noAutofit/>
            </a:bodyPr>
            <a:lstStyle/>
            <a:p>
              <a:pPr algn="ctr" defTabSz="1219110">
                <a:defRPr/>
              </a:pPr>
              <a:endParaRPr sz="3600" kern="0">
                <a:solidFill>
                  <a:sysClr val="windowText" lastClr="000000"/>
                </a:solidFill>
                <a:latin typeface="等线 Light" panose="020F0302020204030204"/>
                <a:ea typeface="等线" panose="020F0502020204030204"/>
                <a:cs typeface="Arial"/>
                <a:sym typeface="Arial"/>
              </a:endParaRPr>
            </a:p>
          </p:txBody>
        </p:sp>
        <p:sp>
          <p:nvSpPr>
            <p:cNvPr id="2512" name="Google Shape;4457;p53">
              <a:extLst>
                <a:ext uri="{FF2B5EF4-FFF2-40B4-BE49-F238E27FC236}">
                  <a16:creationId xmlns:a16="http://schemas.microsoft.com/office/drawing/2014/main" id="{B00F384E-031D-D2BC-3C44-1B7E9772D26B}"/>
                </a:ext>
              </a:extLst>
            </p:cNvPr>
            <p:cNvSpPr/>
            <p:nvPr/>
          </p:nvSpPr>
          <p:spPr>
            <a:xfrm>
              <a:off x="5879750" y="784125"/>
              <a:ext cx="450300" cy="447600"/>
            </a:xfrm>
            <a:prstGeom prst="roundRect">
              <a:avLst>
                <a:gd name="adj" fmla="val 16667"/>
              </a:avLst>
            </a:prstGeom>
            <a:solidFill>
              <a:sysClr val="window" lastClr="FFFFFF"/>
            </a:solidFill>
            <a:ln>
              <a:noFill/>
            </a:ln>
          </p:spPr>
          <p:txBody>
            <a:bodyPr spcFirstLastPara="1" wrap="square" lIns="0" tIns="0" rIns="0" bIns="0" anchor="ctr" anchorCtr="0">
              <a:noAutofit/>
            </a:bodyPr>
            <a:lstStyle/>
            <a:p>
              <a:pPr algn="ctr" defTabSz="1219110">
                <a:defRPr/>
              </a:pPr>
              <a:endParaRPr sz="3600" b="1" kern="0">
                <a:solidFill>
                  <a:srgbClr val="3C3C3C"/>
                </a:solidFill>
                <a:latin typeface="等线 Light" panose="020F0302020204030204"/>
                <a:ea typeface="Viga"/>
                <a:cs typeface="Viga"/>
                <a:sym typeface="Viga"/>
              </a:endParaRPr>
            </a:p>
          </p:txBody>
        </p:sp>
      </p:grpSp>
      <p:cxnSp>
        <p:nvCxnSpPr>
          <p:cNvPr id="2513" name="Google Shape;4458;p53">
            <a:extLst>
              <a:ext uri="{FF2B5EF4-FFF2-40B4-BE49-F238E27FC236}">
                <a16:creationId xmlns:a16="http://schemas.microsoft.com/office/drawing/2014/main" id="{933E5AAD-19B9-F7C1-1019-B13D56029740}"/>
              </a:ext>
            </a:extLst>
          </p:cNvPr>
          <p:cNvCxnSpPr>
            <a:cxnSpLocks/>
          </p:cNvCxnSpPr>
          <p:nvPr/>
        </p:nvCxnSpPr>
        <p:spPr>
          <a:xfrm rot="10800000">
            <a:off x="2481814" y="3276364"/>
            <a:ext cx="3960513" cy="43808"/>
          </a:xfrm>
          <a:prstGeom prst="bentConnector3">
            <a:avLst>
              <a:gd name="adj1" fmla="val 1992"/>
            </a:avLst>
          </a:prstGeom>
          <a:noFill/>
          <a:ln w="38100" cap="flat" cmpd="sng">
            <a:solidFill>
              <a:srgbClr val="44546A"/>
            </a:solidFill>
            <a:prstDash val="solid"/>
            <a:round/>
            <a:headEnd type="none" w="med" len="med"/>
            <a:tailEnd type="diamond" w="med" len="med"/>
          </a:ln>
        </p:spPr>
      </p:cxnSp>
      <p:cxnSp>
        <p:nvCxnSpPr>
          <p:cNvPr id="2514" name="Google Shape;4459;p53">
            <a:extLst>
              <a:ext uri="{FF2B5EF4-FFF2-40B4-BE49-F238E27FC236}">
                <a16:creationId xmlns:a16="http://schemas.microsoft.com/office/drawing/2014/main" id="{55F2C175-5EE6-9626-0C8C-2AF27489A4AB}"/>
              </a:ext>
            </a:extLst>
          </p:cNvPr>
          <p:cNvCxnSpPr>
            <a:cxnSpLocks/>
          </p:cNvCxnSpPr>
          <p:nvPr/>
        </p:nvCxnSpPr>
        <p:spPr>
          <a:xfrm flipV="1">
            <a:off x="6402543" y="3278130"/>
            <a:ext cx="2372941" cy="11927"/>
          </a:xfrm>
          <a:prstGeom prst="bentConnector3">
            <a:avLst>
              <a:gd name="adj1" fmla="val -83797"/>
            </a:avLst>
          </a:prstGeom>
          <a:noFill/>
          <a:ln w="38100" cap="flat" cmpd="sng">
            <a:solidFill>
              <a:srgbClr val="44546A"/>
            </a:solidFill>
            <a:prstDash val="solid"/>
            <a:round/>
            <a:headEnd type="none" w="med" len="med"/>
            <a:tailEnd type="diamond" w="med" len="med"/>
          </a:ln>
        </p:spPr>
      </p:cxnSp>
      <p:cxnSp>
        <p:nvCxnSpPr>
          <p:cNvPr id="2515" name="Google Shape;4460;p53">
            <a:extLst>
              <a:ext uri="{FF2B5EF4-FFF2-40B4-BE49-F238E27FC236}">
                <a16:creationId xmlns:a16="http://schemas.microsoft.com/office/drawing/2014/main" id="{7813D39A-1C45-579D-14AF-BB3CF5B9D5D5}"/>
              </a:ext>
            </a:extLst>
          </p:cNvPr>
          <p:cNvCxnSpPr>
            <a:cxnSpLocks/>
            <a:stCxn id="2507" idx="1"/>
            <a:endCxn id="2503" idx="1"/>
          </p:cNvCxnSpPr>
          <p:nvPr/>
        </p:nvCxnSpPr>
        <p:spPr>
          <a:xfrm rot="10800000" flipV="1">
            <a:off x="1576959" y="1483535"/>
            <a:ext cx="4187124" cy="1822756"/>
          </a:xfrm>
          <a:prstGeom prst="bentConnector3">
            <a:avLst>
              <a:gd name="adj1" fmla="val 107279"/>
            </a:avLst>
          </a:prstGeom>
          <a:noFill/>
          <a:ln w="38100" cap="flat" cmpd="sng">
            <a:solidFill>
              <a:srgbClr val="44546A"/>
            </a:solidFill>
            <a:prstDash val="solid"/>
            <a:round/>
            <a:headEnd type="none" w="med" len="med"/>
            <a:tailEnd type="diamond" w="med" len="med"/>
          </a:ln>
        </p:spPr>
      </p:cxnSp>
      <p:cxnSp>
        <p:nvCxnSpPr>
          <p:cNvPr id="2516" name="Google Shape;4461;p53">
            <a:extLst>
              <a:ext uri="{FF2B5EF4-FFF2-40B4-BE49-F238E27FC236}">
                <a16:creationId xmlns:a16="http://schemas.microsoft.com/office/drawing/2014/main" id="{824E3F46-82D1-5C43-76A1-C3D95ABE35F0}"/>
              </a:ext>
            </a:extLst>
          </p:cNvPr>
          <p:cNvCxnSpPr>
            <a:stCxn id="2507" idx="3"/>
            <a:endCxn id="2511" idx="3"/>
          </p:cNvCxnSpPr>
          <p:nvPr/>
        </p:nvCxnSpPr>
        <p:spPr>
          <a:xfrm>
            <a:off x="6642618" y="1483537"/>
            <a:ext cx="3011401" cy="1822756"/>
          </a:xfrm>
          <a:prstGeom prst="bentConnector3">
            <a:avLst>
              <a:gd name="adj1" fmla="val 148198"/>
            </a:avLst>
          </a:prstGeom>
          <a:noFill/>
          <a:ln w="38100" cap="flat" cmpd="sng">
            <a:solidFill>
              <a:srgbClr val="44546A"/>
            </a:solidFill>
            <a:prstDash val="solid"/>
            <a:round/>
            <a:headEnd type="none" w="med" len="med"/>
            <a:tailEnd type="diamond" w="med" len="med"/>
          </a:ln>
        </p:spPr>
      </p:cxnSp>
      <p:sp>
        <p:nvSpPr>
          <p:cNvPr id="2517" name="Google Shape;4463;p53">
            <a:extLst>
              <a:ext uri="{FF2B5EF4-FFF2-40B4-BE49-F238E27FC236}">
                <a16:creationId xmlns:a16="http://schemas.microsoft.com/office/drawing/2014/main" id="{82167783-D36D-DDAA-5F21-249E5D3AC2B7}"/>
              </a:ext>
            </a:extLst>
          </p:cNvPr>
          <p:cNvSpPr/>
          <p:nvPr/>
        </p:nvSpPr>
        <p:spPr>
          <a:xfrm>
            <a:off x="6141456" y="1251374"/>
            <a:ext cx="221901" cy="464325"/>
          </a:xfrm>
          <a:custGeom>
            <a:avLst/>
            <a:gdLst/>
            <a:ahLst/>
            <a:cxnLst/>
            <a:rect l="l" t="t" r="r" b="b"/>
            <a:pathLst>
              <a:path w="8996" h="18824" extrusionOk="0">
                <a:moveTo>
                  <a:pt x="5646" y="6345"/>
                </a:moveTo>
                <a:cubicBezTo>
                  <a:pt x="5856" y="6345"/>
                  <a:pt x="6055" y="6428"/>
                  <a:pt x="6199" y="6582"/>
                </a:cubicBezTo>
                <a:cubicBezTo>
                  <a:pt x="6346" y="6734"/>
                  <a:pt x="6422" y="6934"/>
                  <a:pt x="6413" y="7146"/>
                </a:cubicBezTo>
                <a:cubicBezTo>
                  <a:pt x="6408" y="7243"/>
                  <a:pt x="6402" y="7359"/>
                  <a:pt x="6398" y="7487"/>
                </a:cubicBezTo>
                <a:cubicBezTo>
                  <a:pt x="6392" y="7541"/>
                  <a:pt x="6387" y="7596"/>
                  <a:pt x="6390" y="7650"/>
                </a:cubicBezTo>
                <a:cubicBezTo>
                  <a:pt x="6325" y="8901"/>
                  <a:pt x="6159" y="11145"/>
                  <a:pt x="5645" y="11145"/>
                </a:cubicBezTo>
                <a:cubicBezTo>
                  <a:pt x="5454" y="11145"/>
                  <a:pt x="5317" y="10775"/>
                  <a:pt x="5235" y="10464"/>
                </a:cubicBezTo>
                <a:cubicBezTo>
                  <a:pt x="5066" y="9827"/>
                  <a:pt x="4951" y="8740"/>
                  <a:pt x="4880" y="7146"/>
                </a:cubicBezTo>
                <a:cubicBezTo>
                  <a:pt x="4871" y="6936"/>
                  <a:pt x="4945" y="6734"/>
                  <a:pt x="5093" y="6582"/>
                </a:cubicBezTo>
                <a:cubicBezTo>
                  <a:pt x="5238" y="6428"/>
                  <a:pt x="5436" y="6345"/>
                  <a:pt x="5646" y="6345"/>
                </a:cubicBezTo>
                <a:close/>
                <a:moveTo>
                  <a:pt x="3532" y="6346"/>
                </a:moveTo>
                <a:cubicBezTo>
                  <a:pt x="3743" y="6346"/>
                  <a:pt x="3940" y="6430"/>
                  <a:pt x="4086" y="6584"/>
                </a:cubicBezTo>
                <a:cubicBezTo>
                  <a:pt x="4231" y="6736"/>
                  <a:pt x="4307" y="6936"/>
                  <a:pt x="4298" y="7149"/>
                </a:cubicBezTo>
                <a:cubicBezTo>
                  <a:pt x="4256" y="8136"/>
                  <a:pt x="4125" y="11148"/>
                  <a:pt x="3530" y="11148"/>
                </a:cubicBezTo>
                <a:cubicBezTo>
                  <a:pt x="3339" y="11148"/>
                  <a:pt x="3202" y="10777"/>
                  <a:pt x="3120" y="10468"/>
                </a:cubicBezTo>
                <a:cubicBezTo>
                  <a:pt x="2953" y="9828"/>
                  <a:pt x="2837" y="8744"/>
                  <a:pt x="2767" y="7149"/>
                </a:cubicBezTo>
                <a:cubicBezTo>
                  <a:pt x="2758" y="6937"/>
                  <a:pt x="2832" y="6736"/>
                  <a:pt x="2978" y="6584"/>
                </a:cubicBezTo>
                <a:cubicBezTo>
                  <a:pt x="3125" y="6430"/>
                  <a:pt x="3321" y="6346"/>
                  <a:pt x="3532" y="6346"/>
                </a:cubicBezTo>
                <a:close/>
                <a:moveTo>
                  <a:pt x="7585" y="6988"/>
                </a:moveTo>
                <a:cubicBezTo>
                  <a:pt x="7762" y="6988"/>
                  <a:pt x="7926" y="7059"/>
                  <a:pt x="8049" y="7186"/>
                </a:cubicBezTo>
                <a:cubicBezTo>
                  <a:pt x="8172" y="7314"/>
                  <a:pt x="8235" y="7481"/>
                  <a:pt x="8227" y="7659"/>
                </a:cubicBezTo>
                <a:cubicBezTo>
                  <a:pt x="8099" y="10543"/>
                  <a:pt x="7805" y="11148"/>
                  <a:pt x="7582" y="11148"/>
                </a:cubicBezTo>
                <a:cubicBezTo>
                  <a:pt x="7400" y="11148"/>
                  <a:pt x="7076" y="10695"/>
                  <a:pt x="6942" y="7659"/>
                </a:cubicBezTo>
                <a:lnTo>
                  <a:pt x="6942" y="7644"/>
                </a:lnTo>
                <a:cubicBezTo>
                  <a:pt x="6944" y="7614"/>
                  <a:pt x="6945" y="7583"/>
                  <a:pt x="6948" y="7551"/>
                </a:cubicBezTo>
                <a:cubicBezTo>
                  <a:pt x="6964" y="7414"/>
                  <a:pt x="7024" y="7286"/>
                  <a:pt x="7121" y="7186"/>
                </a:cubicBezTo>
                <a:cubicBezTo>
                  <a:pt x="7243" y="7056"/>
                  <a:pt x="7407" y="6988"/>
                  <a:pt x="7585" y="6988"/>
                </a:cubicBezTo>
                <a:close/>
                <a:moveTo>
                  <a:pt x="1188" y="0"/>
                </a:moveTo>
                <a:cubicBezTo>
                  <a:pt x="405" y="0"/>
                  <a:pt x="157" y="1114"/>
                  <a:pt x="13" y="2915"/>
                </a:cubicBezTo>
                <a:cubicBezTo>
                  <a:pt x="1" y="3067"/>
                  <a:pt x="114" y="3200"/>
                  <a:pt x="266" y="3211"/>
                </a:cubicBezTo>
                <a:cubicBezTo>
                  <a:pt x="274" y="3211"/>
                  <a:pt x="281" y="3211"/>
                  <a:pt x="288" y="3211"/>
                </a:cubicBezTo>
                <a:cubicBezTo>
                  <a:pt x="432" y="3211"/>
                  <a:pt x="553" y="3103"/>
                  <a:pt x="563" y="2957"/>
                </a:cubicBezTo>
                <a:cubicBezTo>
                  <a:pt x="731" y="862"/>
                  <a:pt x="1027" y="552"/>
                  <a:pt x="1188" y="552"/>
                </a:cubicBezTo>
                <a:cubicBezTo>
                  <a:pt x="1866" y="552"/>
                  <a:pt x="1935" y="4984"/>
                  <a:pt x="1961" y="6652"/>
                </a:cubicBezTo>
                <a:cubicBezTo>
                  <a:pt x="1964" y="6868"/>
                  <a:pt x="2058" y="7071"/>
                  <a:pt x="2216" y="7214"/>
                </a:cubicBezTo>
                <a:cubicBezTo>
                  <a:pt x="2237" y="7653"/>
                  <a:pt x="2260" y="8052"/>
                  <a:pt x="2285" y="8413"/>
                </a:cubicBezTo>
                <a:lnTo>
                  <a:pt x="2038" y="8413"/>
                </a:lnTo>
                <a:cubicBezTo>
                  <a:pt x="1824" y="8413"/>
                  <a:pt x="1651" y="8586"/>
                  <a:pt x="1651" y="8799"/>
                </a:cubicBezTo>
                <a:lnTo>
                  <a:pt x="1651" y="15695"/>
                </a:lnTo>
                <a:cubicBezTo>
                  <a:pt x="1651" y="15906"/>
                  <a:pt x="1824" y="16079"/>
                  <a:pt x="2038" y="16079"/>
                </a:cubicBezTo>
                <a:lnTo>
                  <a:pt x="6718" y="16079"/>
                </a:lnTo>
                <a:cubicBezTo>
                  <a:pt x="6930" y="16079"/>
                  <a:pt x="7103" y="15906"/>
                  <a:pt x="7103" y="15695"/>
                </a:cubicBezTo>
                <a:lnTo>
                  <a:pt x="7103" y="12468"/>
                </a:lnTo>
                <a:cubicBezTo>
                  <a:pt x="7103" y="12314"/>
                  <a:pt x="6981" y="12192"/>
                  <a:pt x="6827" y="12192"/>
                </a:cubicBezTo>
                <a:cubicBezTo>
                  <a:pt x="6675" y="12192"/>
                  <a:pt x="6551" y="12314"/>
                  <a:pt x="6551" y="12468"/>
                </a:cubicBezTo>
                <a:lnTo>
                  <a:pt x="6551" y="15529"/>
                </a:lnTo>
                <a:lnTo>
                  <a:pt x="2203" y="15529"/>
                </a:lnTo>
                <a:lnTo>
                  <a:pt x="2203" y="8965"/>
                </a:lnTo>
                <a:lnTo>
                  <a:pt x="2330" y="8965"/>
                </a:lnTo>
                <a:cubicBezTo>
                  <a:pt x="2397" y="9670"/>
                  <a:pt x="2480" y="10207"/>
                  <a:pt x="2585" y="10607"/>
                </a:cubicBezTo>
                <a:cubicBezTo>
                  <a:pt x="2709" y="11077"/>
                  <a:pt x="2940" y="11700"/>
                  <a:pt x="3529" y="11700"/>
                </a:cubicBezTo>
                <a:cubicBezTo>
                  <a:pt x="4124" y="11700"/>
                  <a:pt x="4355" y="11088"/>
                  <a:pt x="4477" y="10628"/>
                </a:cubicBezTo>
                <a:cubicBezTo>
                  <a:pt x="4519" y="10473"/>
                  <a:pt x="4556" y="10298"/>
                  <a:pt x="4590" y="10098"/>
                </a:cubicBezTo>
                <a:cubicBezTo>
                  <a:pt x="4625" y="10286"/>
                  <a:pt x="4661" y="10455"/>
                  <a:pt x="4699" y="10604"/>
                </a:cubicBezTo>
                <a:cubicBezTo>
                  <a:pt x="4822" y="11072"/>
                  <a:pt x="5053" y="11695"/>
                  <a:pt x="5642" y="11695"/>
                </a:cubicBezTo>
                <a:cubicBezTo>
                  <a:pt x="6237" y="11695"/>
                  <a:pt x="6468" y="11084"/>
                  <a:pt x="6589" y="10626"/>
                </a:cubicBezTo>
                <a:cubicBezTo>
                  <a:pt x="6608" y="10555"/>
                  <a:pt x="6626" y="10479"/>
                  <a:pt x="6644" y="10398"/>
                </a:cubicBezTo>
                <a:cubicBezTo>
                  <a:pt x="6666" y="10513"/>
                  <a:pt x="6690" y="10619"/>
                  <a:pt x="6714" y="10714"/>
                </a:cubicBezTo>
                <a:cubicBezTo>
                  <a:pt x="6826" y="11136"/>
                  <a:pt x="7036" y="11700"/>
                  <a:pt x="7577" y="11700"/>
                </a:cubicBezTo>
                <a:cubicBezTo>
                  <a:pt x="8116" y="11700"/>
                  <a:pt x="8329" y="11162"/>
                  <a:pt x="8441" y="10747"/>
                </a:cubicBezTo>
                <a:lnTo>
                  <a:pt x="8441" y="11139"/>
                </a:lnTo>
                <a:cubicBezTo>
                  <a:pt x="8441" y="11673"/>
                  <a:pt x="8315" y="12183"/>
                  <a:pt x="8071" y="12653"/>
                </a:cubicBezTo>
                <a:cubicBezTo>
                  <a:pt x="7767" y="13237"/>
                  <a:pt x="7606" y="13880"/>
                  <a:pt x="7606" y="14511"/>
                </a:cubicBezTo>
                <a:lnTo>
                  <a:pt x="7606" y="17936"/>
                </a:lnTo>
                <a:cubicBezTo>
                  <a:pt x="7606" y="18121"/>
                  <a:pt x="7454" y="18271"/>
                  <a:pt x="7270" y="18271"/>
                </a:cubicBezTo>
                <a:lnTo>
                  <a:pt x="6669" y="18271"/>
                </a:lnTo>
                <a:cubicBezTo>
                  <a:pt x="6517" y="18271"/>
                  <a:pt x="6393" y="18395"/>
                  <a:pt x="6393" y="18547"/>
                </a:cubicBezTo>
                <a:cubicBezTo>
                  <a:pt x="6393" y="18701"/>
                  <a:pt x="6517" y="18823"/>
                  <a:pt x="6669" y="18823"/>
                </a:cubicBezTo>
                <a:lnTo>
                  <a:pt x="7270" y="18823"/>
                </a:lnTo>
                <a:cubicBezTo>
                  <a:pt x="7759" y="18823"/>
                  <a:pt x="8159" y="18425"/>
                  <a:pt x="8159" y="17934"/>
                </a:cubicBezTo>
                <a:lnTo>
                  <a:pt x="8159" y="14509"/>
                </a:lnTo>
                <a:cubicBezTo>
                  <a:pt x="8159" y="13966"/>
                  <a:pt x="8299" y="13413"/>
                  <a:pt x="8561" y="12906"/>
                </a:cubicBezTo>
                <a:cubicBezTo>
                  <a:pt x="8843" y="12363"/>
                  <a:pt x="8992" y="11752"/>
                  <a:pt x="8992" y="11136"/>
                </a:cubicBezTo>
                <a:lnTo>
                  <a:pt x="8992" y="9269"/>
                </a:lnTo>
                <a:cubicBezTo>
                  <a:pt x="8993" y="9270"/>
                  <a:pt x="8994" y="9270"/>
                  <a:pt x="8994" y="9270"/>
                </a:cubicBezTo>
                <a:cubicBezTo>
                  <a:pt x="8995" y="9270"/>
                  <a:pt x="8995" y="9269"/>
                  <a:pt x="8995" y="9268"/>
                </a:cubicBezTo>
                <a:cubicBezTo>
                  <a:pt x="8995" y="8725"/>
                  <a:pt x="8918" y="8270"/>
                  <a:pt x="8767" y="7914"/>
                </a:cubicBezTo>
                <a:cubicBezTo>
                  <a:pt x="8770" y="7838"/>
                  <a:pt x="8773" y="7762"/>
                  <a:pt x="8778" y="7683"/>
                </a:cubicBezTo>
                <a:cubicBezTo>
                  <a:pt x="8793" y="7355"/>
                  <a:pt x="8675" y="7041"/>
                  <a:pt x="8447" y="6806"/>
                </a:cubicBezTo>
                <a:cubicBezTo>
                  <a:pt x="8219" y="6569"/>
                  <a:pt x="7913" y="6437"/>
                  <a:pt x="7583" y="6437"/>
                </a:cubicBezTo>
                <a:cubicBezTo>
                  <a:pt x="7328" y="6437"/>
                  <a:pt x="7087" y="6516"/>
                  <a:pt x="6885" y="6661"/>
                </a:cubicBezTo>
                <a:cubicBezTo>
                  <a:pt x="6824" y="6493"/>
                  <a:pt x="6727" y="6336"/>
                  <a:pt x="6599" y="6202"/>
                </a:cubicBezTo>
                <a:cubicBezTo>
                  <a:pt x="6347" y="5938"/>
                  <a:pt x="6010" y="5795"/>
                  <a:pt x="5646" y="5795"/>
                </a:cubicBezTo>
                <a:cubicBezTo>
                  <a:pt x="5282" y="5795"/>
                  <a:pt x="4945" y="5941"/>
                  <a:pt x="4693" y="6202"/>
                </a:cubicBezTo>
                <a:cubicBezTo>
                  <a:pt x="4656" y="6241"/>
                  <a:pt x="4622" y="6281"/>
                  <a:pt x="4589" y="6324"/>
                </a:cubicBezTo>
                <a:cubicBezTo>
                  <a:pt x="4558" y="6281"/>
                  <a:pt x="4522" y="6241"/>
                  <a:pt x="4485" y="6199"/>
                </a:cubicBezTo>
                <a:cubicBezTo>
                  <a:pt x="4233" y="5936"/>
                  <a:pt x="3896" y="5793"/>
                  <a:pt x="3532" y="5793"/>
                </a:cubicBezTo>
                <a:cubicBezTo>
                  <a:pt x="3169" y="5793"/>
                  <a:pt x="2831" y="5938"/>
                  <a:pt x="2580" y="6199"/>
                </a:cubicBezTo>
                <a:cubicBezTo>
                  <a:pt x="2553" y="6226"/>
                  <a:pt x="2530" y="6254"/>
                  <a:pt x="2507" y="6282"/>
                </a:cubicBezTo>
                <a:cubicBezTo>
                  <a:pt x="2464" y="3940"/>
                  <a:pt x="2366" y="2410"/>
                  <a:pt x="2197" y="1484"/>
                </a:cubicBezTo>
                <a:cubicBezTo>
                  <a:pt x="2066" y="749"/>
                  <a:pt x="1842" y="0"/>
                  <a:pt x="1188"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18" name="Google Shape;4464;p53">
            <a:extLst>
              <a:ext uri="{FF2B5EF4-FFF2-40B4-BE49-F238E27FC236}">
                <a16:creationId xmlns:a16="http://schemas.microsoft.com/office/drawing/2014/main" id="{BD8B3681-1FA3-FED2-C309-1887308DEEE6}"/>
              </a:ext>
            </a:extLst>
          </p:cNvPr>
          <p:cNvSpPr/>
          <p:nvPr/>
        </p:nvSpPr>
        <p:spPr>
          <a:xfrm>
            <a:off x="6043480" y="1348856"/>
            <a:ext cx="238699" cy="366843"/>
          </a:xfrm>
          <a:custGeom>
            <a:avLst/>
            <a:gdLst/>
            <a:ahLst/>
            <a:cxnLst/>
            <a:rect l="l" t="t" r="r" b="b"/>
            <a:pathLst>
              <a:path w="9677" h="14872" extrusionOk="0">
                <a:moveTo>
                  <a:pt x="4182" y="1"/>
                </a:moveTo>
                <a:cubicBezTo>
                  <a:pt x="4035" y="1"/>
                  <a:pt x="3914" y="116"/>
                  <a:pt x="3907" y="264"/>
                </a:cubicBezTo>
                <a:cubicBezTo>
                  <a:pt x="3849" y="1521"/>
                  <a:pt x="3819" y="3164"/>
                  <a:pt x="3816" y="5289"/>
                </a:cubicBezTo>
                <a:lnTo>
                  <a:pt x="3816" y="5295"/>
                </a:lnTo>
                <a:lnTo>
                  <a:pt x="3816" y="5319"/>
                </a:lnTo>
                <a:lnTo>
                  <a:pt x="3816" y="6549"/>
                </a:lnTo>
                <a:cubicBezTo>
                  <a:pt x="2859" y="5122"/>
                  <a:pt x="1558" y="3904"/>
                  <a:pt x="726" y="3904"/>
                </a:cubicBezTo>
                <a:cubicBezTo>
                  <a:pt x="599" y="3904"/>
                  <a:pt x="484" y="3932"/>
                  <a:pt x="382" y="3992"/>
                </a:cubicBezTo>
                <a:cubicBezTo>
                  <a:pt x="285" y="4050"/>
                  <a:pt x="152" y="4165"/>
                  <a:pt x="84" y="4387"/>
                </a:cubicBezTo>
                <a:cubicBezTo>
                  <a:pt x="0" y="4661"/>
                  <a:pt x="46" y="4962"/>
                  <a:pt x="210" y="5213"/>
                </a:cubicBezTo>
                <a:cubicBezTo>
                  <a:pt x="301" y="5353"/>
                  <a:pt x="391" y="5495"/>
                  <a:pt x="476" y="5638"/>
                </a:cubicBezTo>
                <a:cubicBezTo>
                  <a:pt x="983" y="6498"/>
                  <a:pt x="1245" y="7172"/>
                  <a:pt x="1256" y="7637"/>
                </a:cubicBezTo>
                <a:cubicBezTo>
                  <a:pt x="1263" y="7971"/>
                  <a:pt x="1356" y="8295"/>
                  <a:pt x="1521" y="8577"/>
                </a:cubicBezTo>
                <a:lnTo>
                  <a:pt x="1539" y="8611"/>
                </a:lnTo>
                <a:cubicBezTo>
                  <a:pt x="2402" y="10077"/>
                  <a:pt x="3721" y="11401"/>
                  <a:pt x="4648" y="11765"/>
                </a:cubicBezTo>
                <a:lnTo>
                  <a:pt x="4648" y="13982"/>
                </a:lnTo>
                <a:cubicBezTo>
                  <a:pt x="4648" y="14473"/>
                  <a:pt x="5048" y="14871"/>
                  <a:pt x="5538" y="14871"/>
                </a:cubicBezTo>
                <a:lnTo>
                  <a:pt x="9400" y="14871"/>
                </a:lnTo>
                <a:cubicBezTo>
                  <a:pt x="9553" y="14871"/>
                  <a:pt x="9676" y="14749"/>
                  <a:pt x="9676" y="14597"/>
                </a:cubicBezTo>
                <a:cubicBezTo>
                  <a:pt x="9672" y="14445"/>
                  <a:pt x="9550" y="14322"/>
                  <a:pt x="9396" y="14322"/>
                </a:cubicBezTo>
                <a:lnTo>
                  <a:pt x="5534" y="14322"/>
                </a:lnTo>
                <a:cubicBezTo>
                  <a:pt x="5350" y="14322"/>
                  <a:pt x="5198" y="14172"/>
                  <a:pt x="5198" y="13987"/>
                </a:cubicBezTo>
                <a:lnTo>
                  <a:pt x="5198" y="11570"/>
                </a:lnTo>
                <a:cubicBezTo>
                  <a:pt x="5198" y="11443"/>
                  <a:pt x="5112" y="11331"/>
                  <a:pt x="4988" y="11301"/>
                </a:cubicBezTo>
                <a:cubicBezTo>
                  <a:pt x="4295" y="11133"/>
                  <a:pt x="2935" y="9901"/>
                  <a:pt x="2013" y="8335"/>
                </a:cubicBezTo>
                <a:lnTo>
                  <a:pt x="1994" y="8304"/>
                </a:lnTo>
                <a:cubicBezTo>
                  <a:pt x="1877" y="8103"/>
                  <a:pt x="1812" y="7869"/>
                  <a:pt x="1806" y="7629"/>
                </a:cubicBezTo>
                <a:cubicBezTo>
                  <a:pt x="1791" y="7060"/>
                  <a:pt x="1512" y="6318"/>
                  <a:pt x="948" y="5362"/>
                </a:cubicBezTo>
                <a:cubicBezTo>
                  <a:pt x="860" y="5213"/>
                  <a:pt x="767" y="5062"/>
                  <a:pt x="671" y="4915"/>
                </a:cubicBezTo>
                <a:cubicBezTo>
                  <a:pt x="597" y="4801"/>
                  <a:pt x="574" y="4670"/>
                  <a:pt x="611" y="4552"/>
                </a:cubicBezTo>
                <a:cubicBezTo>
                  <a:pt x="620" y="4524"/>
                  <a:pt x="637" y="4484"/>
                  <a:pt x="662" y="4470"/>
                </a:cubicBezTo>
                <a:cubicBezTo>
                  <a:pt x="679" y="4460"/>
                  <a:pt x="704" y="4455"/>
                  <a:pt x="736" y="4455"/>
                </a:cubicBezTo>
                <a:cubicBezTo>
                  <a:pt x="906" y="4455"/>
                  <a:pt x="1285" y="4610"/>
                  <a:pt x="1833" y="5086"/>
                </a:cubicBezTo>
                <a:cubicBezTo>
                  <a:pt x="2484" y="5654"/>
                  <a:pt x="3155" y="6483"/>
                  <a:pt x="3671" y="7359"/>
                </a:cubicBezTo>
                <a:lnTo>
                  <a:pt x="3683" y="7378"/>
                </a:lnTo>
                <a:cubicBezTo>
                  <a:pt x="3752" y="7495"/>
                  <a:pt x="3872" y="7561"/>
                  <a:pt x="3999" y="7561"/>
                </a:cubicBezTo>
                <a:cubicBezTo>
                  <a:pt x="4031" y="7561"/>
                  <a:pt x="4064" y="7557"/>
                  <a:pt x="4096" y="7548"/>
                </a:cubicBezTo>
                <a:cubicBezTo>
                  <a:pt x="4259" y="7503"/>
                  <a:pt x="4369" y="7360"/>
                  <a:pt x="4368" y="7192"/>
                </a:cubicBezTo>
                <a:lnTo>
                  <a:pt x="4368" y="5320"/>
                </a:lnTo>
                <a:lnTo>
                  <a:pt x="4368" y="5316"/>
                </a:lnTo>
                <a:lnTo>
                  <a:pt x="4368" y="5295"/>
                </a:lnTo>
                <a:cubicBezTo>
                  <a:pt x="4372" y="3176"/>
                  <a:pt x="4402" y="1537"/>
                  <a:pt x="4459" y="290"/>
                </a:cubicBezTo>
                <a:cubicBezTo>
                  <a:pt x="4466" y="137"/>
                  <a:pt x="4348" y="9"/>
                  <a:pt x="4196" y="1"/>
                </a:cubicBezTo>
                <a:cubicBezTo>
                  <a:pt x="4192" y="1"/>
                  <a:pt x="4187" y="1"/>
                  <a:pt x="4182"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19" name="Google Shape;4465;p53">
            <a:extLst>
              <a:ext uri="{FF2B5EF4-FFF2-40B4-BE49-F238E27FC236}">
                <a16:creationId xmlns:a16="http://schemas.microsoft.com/office/drawing/2014/main" id="{FBE3C6F6-1BF9-8BE0-3CD5-97C0A6696CD2}"/>
              </a:ext>
            </a:extLst>
          </p:cNvPr>
          <p:cNvSpPr/>
          <p:nvPr/>
        </p:nvSpPr>
        <p:spPr>
          <a:xfrm>
            <a:off x="6217085" y="1546685"/>
            <a:ext cx="68401" cy="13591"/>
          </a:xfrm>
          <a:custGeom>
            <a:avLst/>
            <a:gdLst/>
            <a:ahLst/>
            <a:cxnLst/>
            <a:rect l="l" t="t" r="r" b="b"/>
            <a:pathLst>
              <a:path w="2773" h="551" extrusionOk="0">
                <a:moveTo>
                  <a:pt x="276" y="1"/>
                </a:moveTo>
                <a:cubicBezTo>
                  <a:pt x="124" y="1"/>
                  <a:pt x="0" y="123"/>
                  <a:pt x="0" y="277"/>
                </a:cubicBezTo>
                <a:cubicBezTo>
                  <a:pt x="0" y="429"/>
                  <a:pt x="124" y="551"/>
                  <a:pt x="276" y="551"/>
                </a:cubicBezTo>
                <a:lnTo>
                  <a:pt x="2495" y="551"/>
                </a:lnTo>
                <a:cubicBezTo>
                  <a:pt x="2647" y="551"/>
                  <a:pt x="2771" y="429"/>
                  <a:pt x="2771" y="277"/>
                </a:cubicBezTo>
                <a:cubicBezTo>
                  <a:pt x="2773" y="123"/>
                  <a:pt x="2647" y="1"/>
                  <a:pt x="2495"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0" name="Google Shape;4466;p53">
            <a:extLst>
              <a:ext uri="{FF2B5EF4-FFF2-40B4-BE49-F238E27FC236}">
                <a16:creationId xmlns:a16="http://schemas.microsoft.com/office/drawing/2014/main" id="{07284838-B2AE-3B3B-6343-93CC933788CD}"/>
              </a:ext>
            </a:extLst>
          </p:cNvPr>
          <p:cNvSpPr/>
          <p:nvPr/>
        </p:nvSpPr>
        <p:spPr>
          <a:xfrm>
            <a:off x="6217107" y="1571549"/>
            <a:ext cx="68376" cy="13641"/>
          </a:xfrm>
          <a:custGeom>
            <a:avLst/>
            <a:gdLst/>
            <a:ahLst/>
            <a:cxnLst/>
            <a:rect l="l" t="t" r="r" b="b"/>
            <a:pathLst>
              <a:path w="2772" h="553" extrusionOk="0">
                <a:moveTo>
                  <a:pt x="277" y="1"/>
                </a:moveTo>
                <a:cubicBezTo>
                  <a:pt x="125" y="1"/>
                  <a:pt x="1" y="123"/>
                  <a:pt x="1" y="277"/>
                </a:cubicBezTo>
                <a:cubicBezTo>
                  <a:pt x="1" y="429"/>
                  <a:pt x="125" y="552"/>
                  <a:pt x="277" y="552"/>
                </a:cubicBezTo>
                <a:lnTo>
                  <a:pt x="2496" y="552"/>
                </a:lnTo>
                <a:cubicBezTo>
                  <a:pt x="2646" y="552"/>
                  <a:pt x="2772" y="429"/>
                  <a:pt x="2772" y="277"/>
                </a:cubicBezTo>
                <a:cubicBezTo>
                  <a:pt x="2772" y="123"/>
                  <a:pt x="2648" y="1"/>
                  <a:pt x="2496"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1" name="Google Shape;4467;p53">
            <a:extLst>
              <a:ext uri="{FF2B5EF4-FFF2-40B4-BE49-F238E27FC236}">
                <a16:creationId xmlns:a16="http://schemas.microsoft.com/office/drawing/2014/main" id="{23D0C97C-1732-47D3-BB9D-E6EF7629E472}"/>
              </a:ext>
            </a:extLst>
          </p:cNvPr>
          <p:cNvSpPr/>
          <p:nvPr/>
        </p:nvSpPr>
        <p:spPr>
          <a:xfrm>
            <a:off x="6217085" y="1596388"/>
            <a:ext cx="50345" cy="13641"/>
          </a:xfrm>
          <a:custGeom>
            <a:avLst/>
            <a:gdLst/>
            <a:ahLst/>
            <a:cxnLst/>
            <a:rect l="l" t="t" r="r" b="b"/>
            <a:pathLst>
              <a:path w="2041" h="553" extrusionOk="0">
                <a:moveTo>
                  <a:pt x="276" y="0"/>
                </a:moveTo>
                <a:cubicBezTo>
                  <a:pt x="124" y="0"/>
                  <a:pt x="0" y="123"/>
                  <a:pt x="0" y="276"/>
                </a:cubicBezTo>
                <a:cubicBezTo>
                  <a:pt x="0" y="428"/>
                  <a:pt x="124" y="552"/>
                  <a:pt x="276" y="552"/>
                </a:cubicBezTo>
                <a:lnTo>
                  <a:pt x="1765" y="552"/>
                </a:lnTo>
                <a:cubicBezTo>
                  <a:pt x="1917" y="552"/>
                  <a:pt x="2040" y="428"/>
                  <a:pt x="2040" y="276"/>
                </a:cubicBezTo>
                <a:cubicBezTo>
                  <a:pt x="2040" y="123"/>
                  <a:pt x="1917" y="0"/>
                  <a:pt x="1765"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2" name="Google Shape;4469;p53">
            <a:extLst>
              <a:ext uri="{FF2B5EF4-FFF2-40B4-BE49-F238E27FC236}">
                <a16:creationId xmlns:a16="http://schemas.microsoft.com/office/drawing/2014/main" id="{6663E54C-6DEA-9BFE-CF1F-35D9A9DDCECA}"/>
              </a:ext>
            </a:extLst>
          </p:cNvPr>
          <p:cNvSpPr/>
          <p:nvPr/>
        </p:nvSpPr>
        <p:spPr>
          <a:xfrm>
            <a:off x="1846092" y="3074081"/>
            <a:ext cx="340425" cy="464424"/>
          </a:xfrm>
          <a:custGeom>
            <a:avLst/>
            <a:gdLst/>
            <a:ahLst/>
            <a:cxnLst/>
            <a:rect l="l" t="t" r="r" b="b"/>
            <a:pathLst>
              <a:path w="13801" h="18828" extrusionOk="0">
                <a:moveTo>
                  <a:pt x="8805" y="15098"/>
                </a:moveTo>
                <a:cubicBezTo>
                  <a:pt x="9219" y="15777"/>
                  <a:pt x="9372" y="16170"/>
                  <a:pt x="9372" y="16302"/>
                </a:cubicBezTo>
                <a:cubicBezTo>
                  <a:pt x="9372" y="16613"/>
                  <a:pt x="9115" y="16868"/>
                  <a:pt x="8805" y="16868"/>
                </a:cubicBezTo>
                <a:cubicBezTo>
                  <a:pt x="8493" y="16868"/>
                  <a:pt x="8238" y="16615"/>
                  <a:pt x="8238" y="16302"/>
                </a:cubicBezTo>
                <a:cubicBezTo>
                  <a:pt x="8238" y="16170"/>
                  <a:pt x="8389" y="15777"/>
                  <a:pt x="8805" y="15098"/>
                </a:cubicBezTo>
                <a:close/>
                <a:moveTo>
                  <a:pt x="12627" y="0"/>
                </a:moveTo>
                <a:cubicBezTo>
                  <a:pt x="12475" y="0"/>
                  <a:pt x="12351" y="122"/>
                  <a:pt x="12351" y="276"/>
                </a:cubicBezTo>
                <a:cubicBezTo>
                  <a:pt x="12351" y="428"/>
                  <a:pt x="12475" y="552"/>
                  <a:pt x="12627" y="552"/>
                </a:cubicBezTo>
                <a:lnTo>
                  <a:pt x="13094" y="552"/>
                </a:lnTo>
                <a:cubicBezTo>
                  <a:pt x="13177" y="552"/>
                  <a:pt x="13246" y="620"/>
                  <a:pt x="13246" y="704"/>
                </a:cubicBezTo>
                <a:lnTo>
                  <a:pt x="13246" y="15504"/>
                </a:lnTo>
                <a:cubicBezTo>
                  <a:pt x="13246" y="15589"/>
                  <a:pt x="13177" y="15657"/>
                  <a:pt x="13094" y="15657"/>
                </a:cubicBezTo>
                <a:lnTo>
                  <a:pt x="9737" y="15657"/>
                </a:lnTo>
                <a:cubicBezTo>
                  <a:pt x="9613" y="15382"/>
                  <a:pt x="9427" y="15048"/>
                  <a:pt x="9179" y="14657"/>
                </a:cubicBezTo>
                <a:cubicBezTo>
                  <a:pt x="9097" y="14526"/>
                  <a:pt x="8955" y="14448"/>
                  <a:pt x="8802" y="14448"/>
                </a:cubicBezTo>
                <a:cubicBezTo>
                  <a:pt x="8650" y="14448"/>
                  <a:pt x="8508" y="14526"/>
                  <a:pt x="8426" y="14657"/>
                </a:cubicBezTo>
                <a:cubicBezTo>
                  <a:pt x="7934" y="15437"/>
                  <a:pt x="7683" y="15990"/>
                  <a:pt x="7683" y="16300"/>
                </a:cubicBezTo>
                <a:cubicBezTo>
                  <a:pt x="7683" y="16917"/>
                  <a:pt x="8186" y="17418"/>
                  <a:pt x="8802" y="17418"/>
                </a:cubicBezTo>
                <a:cubicBezTo>
                  <a:pt x="9419" y="17418"/>
                  <a:pt x="9920" y="16917"/>
                  <a:pt x="9920" y="16300"/>
                </a:cubicBezTo>
                <a:cubicBezTo>
                  <a:pt x="9920" y="16272"/>
                  <a:pt x="9919" y="16240"/>
                  <a:pt x="9913" y="16209"/>
                </a:cubicBezTo>
                <a:lnTo>
                  <a:pt x="12366" y="16209"/>
                </a:lnTo>
                <a:cubicBezTo>
                  <a:pt x="12163" y="16509"/>
                  <a:pt x="12050" y="16865"/>
                  <a:pt x="12050" y="17240"/>
                </a:cubicBezTo>
                <a:cubicBezTo>
                  <a:pt x="12050" y="17612"/>
                  <a:pt x="12160" y="17969"/>
                  <a:pt x="12364" y="18270"/>
                </a:cubicBezTo>
                <a:lnTo>
                  <a:pt x="1583" y="18270"/>
                </a:lnTo>
                <a:cubicBezTo>
                  <a:pt x="1015" y="18270"/>
                  <a:pt x="553" y="17808"/>
                  <a:pt x="553" y="17240"/>
                </a:cubicBezTo>
                <a:cubicBezTo>
                  <a:pt x="553" y="16671"/>
                  <a:pt x="1015" y="16209"/>
                  <a:pt x="1583" y="16209"/>
                </a:cubicBezTo>
                <a:lnTo>
                  <a:pt x="6677" y="16209"/>
                </a:lnTo>
                <a:cubicBezTo>
                  <a:pt x="6831" y="16209"/>
                  <a:pt x="6953" y="16085"/>
                  <a:pt x="6953" y="15933"/>
                </a:cubicBezTo>
                <a:cubicBezTo>
                  <a:pt x="6953" y="15780"/>
                  <a:pt x="6831" y="15657"/>
                  <a:pt x="6677" y="15657"/>
                </a:cubicBezTo>
                <a:lnTo>
                  <a:pt x="2180" y="15657"/>
                </a:lnTo>
                <a:lnTo>
                  <a:pt x="2180" y="553"/>
                </a:lnTo>
                <a:lnTo>
                  <a:pt x="11268" y="553"/>
                </a:lnTo>
                <a:cubicBezTo>
                  <a:pt x="11422" y="553"/>
                  <a:pt x="11544" y="431"/>
                  <a:pt x="11544" y="277"/>
                </a:cubicBezTo>
                <a:cubicBezTo>
                  <a:pt x="11544" y="125"/>
                  <a:pt x="11422" y="2"/>
                  <a:pt x="11268" y="2"/>
                </a:cubicBezTo>
                <a:lnTo>
                  <a:pt x="1347" y="2"/>
                </a:lnTo>
                <a:cubicBezTo>
                  <a:pt x="605" y="2"/>
                  <a:pt x="1" y="605"/>
                  <a:pt x="1" y="1350"/>
                </a:cubicBezTo>
                <a:lnTo>
                  <a:pt x="1" y="4927"/>
                </a:lnTo>
                <a:cubicBezTo>
                  <a:pt x="1" y="5079"/>
                  <a:pt x="123" y="5203"/>
                  <a:pt x="277" y="5203"/>
                </a:cubicBezTo>
                <a:cubicBezTo>
                  <a:pt x="429" y="5203"/>
                  <a:pt x="553" y="5079"/>
                  <a:pt x="553" y="4927"/>
                </a:cubicBezTo>
                <a:lnTo>
                  <a:pt x="553" y="1350"/>
                </a:lnTo>
                <a:cubicBezTo>
                  <a:pt x="553" y="911"/>
                  <a:pt x="909" y="553"/>
                  <a:pt x="1347" y="553"/>
                </a:cubicBezTo>
                <a:lnTo>
                  <a:pt x="1628" y="553"/>
                </a:lnTo>
                <a:lnTo>
                  <a:pt x="1628" y="15659"/>
                </a:lnTo>
                <a:cubicBezTo>
                  <a:pt x="1619" y="15659"/>
                  <a:pt x="1610" y="15659"/>
                  <a:pt x="1601" y="15659"/>
                </a:cubicBezTo>
                <a:cubicBezTo>
                  <a:pt x="1234" y="15659"/>
                  <a:pt x="877" y="15778"/>
                  <a:pt x="590" y="16011"/>
                </a:cubicBezTo>
                <a:cubicBezTo>
                  <a:pt x="582" y="16017"/>
                  <a:pt x="574" y="16024"/>
                  <a:pt x="565" y="16032"/>
                </a:cubicBezTo>
                <a:cubicBezTo>
                  <a:pt x="562" y="16036"/>
                  <a:pt x="556" y="16039"/>
                  <a:pt x="553" y="16044"/>
                </a:cubicBezTo>
                <a:lnTo>
                  <a:pt x="553" y="6254"/>
                </a:lnTo>
                <a:cubicBezTo>
                  <a:pt x="553" y="6100"/>
                  <a:pt x="429" y="5978"/>
                  <a:pt x="277" y="5978"/>
                </a:cubicBezTo>
                <a:cubicBezTo>
                  <a:pt x="123" y="5978"/>
                  <a:pt x="1" y="6100"/>
                  <a:pt x="1" y="6254"/>
                </a:cubicBezTo>
                <a:lnTo>
                  <a:pt x="1" y="17244"/>
                </a:lnTo>
                <a:cubicBezTo>
                  <a:pt x="1" y="18116"/>
                  <a:pt x="711" y="18828"/>
                  <a:pt x="1585" y="18828"/>
                </a:cubicBezTo>
                <a:lnTo>
                  <a:pt x="12712" y="18828"/>
                </a:lnTo>
                <a:cubicBezTo>
                  <a:pt x="12870" y="18828"/>
                  <a:pt x="13013" y="18732"/>
                  <a:pt x="13073" y="18586"/>
                </a:cubicBezTo>
                <a:cubicBezTo>
                  <a:pt x="13134" y="18438"/>
                  <a:pt x="13099" y="18268"/>
                  <a:pt x="12985" y="18155"/>
                </a:cubicBezTo>
                <a:cubicBezTo>
                  <a:pt x="12742" y="17912"/>
                  <a:pt x="12604" y="17588"/>
                  <a:pt x="12604" y="17244"/>
                </a:cubicBezTo>
                <a:cubicBezTo>
                  <a:pt x="12604" y="16834"/>
                  <a:pt x="12798" y="16454"/>
                  <a:pt x="13125" y="16211"/>
                </a:cubicBezTo>
                <a:cubicBezTo>
                  <a:pt x="13499" y="16194"/>
                  <a:pt x="13797" y="15884"/>
                  <a:pt x="13797" y="15508"/>
                </a:cubicBezTo>
                <a:lnTo>
                  <a:pt x="13797" y="708"/>
                </a:lnTo>
                <a:cubicBezTo>
                  <a:pt x="13800" y="316"/>
                  <a:pt x="13483" y="0"/>
                  <a:pt x="13094"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3" name="Google Shape;4470;p53">
            <a:extLst>
              <a:ext uri="{FF2B5EF4-FFF2-40B4-BE49-F238E27FC236}">
                <a16:creationId xmlns:a16="http://schemas.microsoft.com/office/drawing/2014/main" id="{CF63E643-454D-095D-D33D-A3E0E5D9C5BF}"/>
              </a:ext>
            </a:extLst>
          </p:cNvPr>
          <p:cNvSpPr/>
          <p:nvPr/>
        </p:nvSpPr>
        <p:spPr>
          <a:xfrm>
            <a:off x="1964170" y="3221047"/>
            <a:ext cx="28613" cy="28613"/>
          </a:xfrm>
          <a:custGeom>
            <a:avLst/>
            <a:gdLst/>
            <a:ahLst/>
            <a:cxnLst/>
            <a:rect l="l" t="t" r="r" b="b"/>
            <a:pathLst>
              <a:path w="1160" h="1160" extrusionOk="0">
                <a:moveTo>
                  <a:pt x="581" y="1"/>
                </a:moveTo>
                <a:cubicBezTo>
                  <a:pt x="260" y="1"/>
                  <a:pt x="1" y="260"/>
                  <a:pt x="1" y="581"/>
                </a:cubicBezTo>
                <a:cubicBezTo>
                  <a:pt x="1" y="900"/>
                  <a:pt x="260" y="1159"/>
                  <a:pt x="581" y="1159"/>
                </a:cubicBezTo>
                <a:cubicBezTo>
                  <a:pt x="900" y="1159"/>
                  <a:pt x="1159" y="900"/>
                  <a:pt x="1159" y="581"/>
                </a:cubicBezTo>
                <a:cubicBezTo>
                  <a:pt x="1159" y="260"/>
                  <a:pt x="900" y="1"/>
                  <a:pt x="581"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4" name="Google Shape;4471;p53">
            <a:extLst>
              <a:ext uri="{FF2B5EF4-FFF2-40B4-BE49-F238E27FC236}">
                <a16:creationId xmlns:a16="http://schemas.microsoft.com/office/drawing/2014/main" id="{02397040-7022-8119-B2DE-100687684AB3}"/>
              </a:ext>
            </a:extLst>
          </p:cNvPr>
          <p:cNvSpPr/>
          <p:nvPr/>
        </p:nvSpPr>
        <p:spPr>
          <a:xfrm>
            <a:off x="2064835" y="3221047"/>
            <a:ext cx="28663" cy="28613"/>
          </a:xfrm>
          <a:custGeom>
            <a:avLst/>
            <a:gdLst/>
            <a:ahLst/>
            <a:cxnLst/>
            <a:rect l="l" t="t" r="r" b="b"/>
            <a:pathLst>
              <a:path w="1162" h="1160" extrusionOk="0">
                <a:moveTo>
                  <a:pt x="581" y="1"/>
                </a:moveTo>
                <a:cubicBezTo>
                  <a:pt x="260" y="1"/>
                  <a:pt x="1" y="260"/>
                  <a:pt x="1" y="581"/>
                </a:cubicBezTo>
                <a:cubicBezTo>
                  <a:pt x="1" y="900"/>
                  <a:pt x="260" y="1159"/>
                  <a:pt x="581" y="1159"/>
                </a:cubicBezTo>
                <a:cubicBezTo>
                  <a:pt x="902" y="1159"/>
                  <a:pt x="1161" y="900"/>
                  <a:pt x="1161" y="581"/>
                </a:cubicBezTo>
                <a:cubicBezTo>
                  <a:pt x="1161" y="260"/>
                  <a:pt x="902" y="1"/>
                  <a:pt x="581"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5" name="Google Shape;4472;p53">
            <a:extLst>
              <a:ext uri="{FF2B5EF4-FFF2-40B4-BE49-F238E27FC236}">
                <a16:creationId xmlns:a16="http://schemas.microsoft.com/office/drawing/2014/main" id="{63B33FFD-9424-F2A9-7C04-DD1A005989F7}"/>
              </a:ext>
            </a:extLst>
          </p:cNvPr>
          <p:cNvSpPr/>
          <p:nvPr/>
        </p:nvSpPr>
        <p:spPr>
          <a:xfrm>
            <a:off x="1908695" y="3375955"/>
            <a:ext cx="55204" cy="73335"/>
          </a:xfrm>
          <a:custGeom>
            <a:avLst/>
            <a:gdLst/>
            <a:ahLst/>
            <a:cxnLst/>
            <a:rect l="l" t="t" r="r" b="b"/>
            <a:pathLst>
              <a:path w="2238" h="2973" extrusionOk="0">
                <a:moveTo>
                  <a:pt x="1119" y="649"/>
                </a:moveTo>
                <a:cubicBezTo>
                  <a:pt x="1535" y="1327"/>
                  <a:pt x="1686" y="1721"/>
                  <a:pt x="1686" y="1854"/>
                </a:cubicBezTo>
                <a:cubicBezTo>
                  <a:pt x="1686" y="2167"/>
                  <a:pt x="1432" y="2420"/>
                  <a:pt x="1119" y="2420"/>
                </a:cubicBezTo>
                <a:cubicBezTo>
                  <a:pt x="809" y="2420"/>
                  <a:pt x="553" y="2167"/>
                  <a:pt x="553" y="1854"/>
                </a:cubicBezTo>
                <a:cubicBezTo>
                  <a:pt x="553" y="1721"/>
                  <a:pt x="705" y="1327"/>
                  <a:pt x="1119" y="649"/>
                </a:cubicBezTo>
                <a:close/>
                <a:moveTo>
                  <a:pt x="1119" y="0"/>
                </a:moveTo>
                <a:cubicBezTo>
                  <a:pt x="967" y="0"/>
                  <a:pt x="826" y="79"/>
                  <a:pt x="744" y="209"/>
                </a:cubicBezTo>
                <a:cubicBezTo>
                  <a:pt x="251" y="990"/>
                  <a:pt x="1" y="1544"/>
                  <a:pt x="1" y="1854"/>
                </a:cubicBezTo>
                <a:cubicBezTo>
                  <a:pt x="1" y="2471"/>
                  <a:pt x="503" y="2972"/>
                  <a:pt x="1119" y="2972"/>
                </a:cubicBezTo>
                <a:cubicBezTo>
                  <a:pt x="1737" y="2972"/>
                  <a:pt x="2238" y="2471"/>
                  <a:pt x="2238" y="1854"/>
                </a:cubicBezTo>
                <a:cubicBezTo>
                  <a:pt x="2238" y="1542"/>
                  <a:pt x="1989" y="989"/>
                  <a:pt x="1497" y="209"/>
                </a:cubicBezTo>
                <a:cubicBezTo>
                  <a:pt x="1415" y="79"/>
                  <a:pt x="1274" y="0"/>
                  <a:pt x="1119"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6" name="Google Shape;4473;p53">
            <a:extLst>
              <a:ext uri="{FF2B5EF4-FFF2-40B4-BE49-F238E27FC236}">
                <a16:creationId xmlns:a16="http://schemas.microsoft.com/office/drawing/2014/main" id="{E7AE71D3-5FF1-7D07-0B5B-46F131F2EC6C}"/>
              </a:ext>
            </a:extLst>
          </p:cNvPr>
          <p:cNvSpPr/>
          <p:nvPr/>
        </p:nvSpPr>
        <p:spPr>
          <a:xfrm>
            <a:off x="1935013" y="3295911"/>
            <a:ext cx="55179" cy="73335"/>
          </a:xfrm>
          <a:custGeom>
            <a:avLst/>
            <a:gdLst/>
            <a:ahLst/>
            <a:cxnLst/>
            <a:rect l="l" t="t" r="r" b="b"/>
            <a:pathLst>
              <a:path w="2237" h="2973" extrusionOk="0">
                <a:moveTo>
                  <a:pt x="1118" y="649"/>
                </a:moveTo>
                <a:cubicBezTo>
                  <a:pt x="1535" y="1327"/>
                  <a:pt x="1685" y="1721"/>
                  <a:pt x="1685" y="1852"/>
                </a:cubicBezTo>
                <a:cubicBezTo>
                  <a:pt x="1685" y="2167"/>
                  <a:pt x="1430" y="2421"/>
                  <a:pt x="1118" y="2421"/>
                </a:cubicBezTo>
                <a:cubicBezTo>
                  <a:pt x="808" y="2421"/>
                  <a:pt x="552" y="2167"/>
                  <a:pt x="552" y="1852"/>
                </a:cubicBezTo>
                <a:cubicBezTo>
                  <a:pt x="552" y="1721"/>
                  <a:pt x="704" y="1327"/>
                  <a:pt x="1118" y="649"/>
                </a:cubicBezTo>
                <a:close/>
                <a:moveTo>
                  <a:pt x="1118" y="0"/>
                </a:moveTo>
                <a:cubicBezTo>
                  <a:pt x="966" y="0"/>
                  <a:pt x="825" y="79"/>
                  <a:pt x="743" y="209"/>
                </a:cubicBezTo>
                <a:cubicBezTo>
                  <a:pt x="251" y="990"/>
                  <a:pt x="0" y="1544"/>
                  <a:pt x="0" y="1854"/>
                </a:cubicBezTo>
                <a:cubicBezTo>
                  <a:pt x="0" y="2470"/>
                  <a:pt x="503" y="2972"/>
                  <a:pt x="1118" y="2972"/>
                </a:cubicBezTo>
                <a:cubicBezTo>
                  <a:pt x="1119" y="2972"/>
                  <a:pt x="1120" y="2972"/>
                  <a:pt x="1121" y="2972"/>
                </a:cubicBezTo>
                <a:cubicBezTo>
                  <a:pt x="1737" y="2972"/>
                  <a:pt x="2237" y="2469"/>
                  <a:pt x="2237" y="1854"/>
                </a:cubicBezTo>
                <a:cubicBezTo>
                  <a:pt x="2237" y="1542"/>
                  <a:pt x="1988" y="989"/>
                  <a:pt x="1496" y="209"/>
                </a:cubicBezTo>
                <a:cubicBezTo>
                  <a:pt x="1414" y="79"/>
                  <a:pt x="1272" y="0"/>
                  <a:pt x="1118"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7" name="Google Shape;4474;p53">
            <a:extLst>
              <a:ext uri="{FF2B5EF4-FFF2-40B4-BE49-F238E27FC236}">
                <a16:creationId xmlns:a16="http://schemas.microsoft.com/office/drawing/2014/main" id="{E6D9DCE6-1788-3215-45CF-819E6094193F}"/>
              </a:ext>
            </a:extLst>
          </p:cNvPr>
          <p:cNvSpPr/>
          <p:nvPr/>
        </p:nvSpPr>
        <p:spPr>
          <a:xfrm>
            <a:off x="2005734" y="3268680"/>
            <a:ext cx="46225" cy="22249"/>
          </a:xfrm>
          <a:custGeom>
            <a:avLst/>
            <a:gdLst/>
            <a:ahLst/>
            <a:cxnLst/>
            <a:rect l="l" t="t" r="r" b="b"/>
            <a:pathLst>
              <a:path w="1874" h="902" extrusionOk="0">
                <a:moveTo>
                  <a:pt x="931" y="1"/>
                </a:moveTo>
                <a:cubicBezTo>
                  <a:pt x="591" y="1"/>
                  <a:pt x="277" y="168"/>
                  <a:pt x="86" y="450"/>
                </a:cubicBezTo>
                <a:cubicBezTo>
                  <a:pt x="1" y="576"/>
                  <a:pt x="33" y="748"/>
                  <a:pt x="160" y="834"/>
                </a:cubicBezTo>
                <a:cubicBezTo>
                  <a:pt x="208" y="866"/>
                  <a:pt x="262" y="882"/>
                  <a:pt x="315" y="882"/>
                </a:cubicBezTo>
                <a:cubicBezTo>
                  <a:pt x="404" y="882"/>
                  <a:pt x="491" y="839"/>
                  <a:pt x="545" y="760"/>
                </a:cubicBezTo>
                <a:cubicBezTo>
                  <a:pt x="631" y="630"/>
                  <a:pt x="776" y="554"/>
                  <a:pt x="930" y="554"/>
                </a:cubicBezTo>
                <a:cubicBezTo>
                  <a:pt x="1091" y="554"/>
                  <a:pt x="1238" y="636"/>
                  <a:pt x="1323" y="772"/>
                </a:cubicBezTo>
                <a:cubicBezTo>
                  <a:pt x="1376" y="857"/>
                  <a:pt x="1465" y="902"/>
                  <a:pt x="1559" y="902"/>
                </a:cubicBezTo>
                <a:cubicBezTo>
                  <a:pt x="1608" y="902"/>
                  <a:pt x="1659" y="888"/>
                  <a:pt x="1705" y="858"/>
                </a:cubicBezTo>
                <a:cubicBezTo>
                  <a:pt x="1835" y="776"/>
                  <a:pt x="1874" y="606"/>
                  <a:pt x="1792" y="478"/>
                </a:cubicBezTo>
                <a:cubicBezTo>
                  <a:pt x="1604" y="178"/>
                  <a:pt x="1282" y="1"/>
                  <a:pt x="931"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8" name="Google Shape;4476;p53">
            <a:extLst>
              <a:ext uri="{FF2B5EF4-FFF2-40B4-BE49-F238E27FC236}">
                <a16:creationId xmlns:a16="http://schemas.microsoft.com/office/drawing/2014/main" id="{3E1B83CD-621A-51BB-011B-F41A6F20C114}"/>
              </a:ext>
            </a:extLst>
          </p:cNvPr>
          <p:cNvSpPr/>
          <p:nvPr/>
        </p:nvSpPr>
        <p:spPr>
          <a:xfrm>
            <a:off x="8988983" y="3074025"/>
            <a:ext cx="451672" cy="464548"/>
          </a:xfrm>
          <a:custGeom>
            <a:avLst/>
            <a:gdLst/>
            <a:ahLst/>
            <a:cxnLst/>
            <a:rect l="l" t="t" r="r" b="b"/>
            <a:pathLst>
              <a:path w="18311" h="18833" extrusionOk="0">
                <a:moveTo>
                  <a:pt x="16593" y="6844"/>
                </a:moveTo>
                <a:lnTo>
                  <a:pt x="17323" y="7574"/>
                </a:lnTo>
                <a:lnTo>
                  <a:pt x="11994" y="12904"/>
                </a:lnTo>
                <a:cubicBezTo>
                  <a:pt x="11897" y="13001"/>
                  <a:pt x="11767" y="13054"/>
                  <a:pt x="11628" y="13054"/>
                </a:cubicBezTo>
                <a:cubicBezTo>
                  <a:pt x="11491" y="13054"/>
                  <a:pt x="11360" y="12999"/>
                  <a:pt x="11263" y="12904"/>
                </a:cubicBezTo>
                <a:cubicBezTo>
                  <a:pt x="11062" y="12702"/>
                  <a:pt x="11062" y="12373"/>
                  <a:pt x="11263" y="12173"/>
                </a:cubicBezTo>
                <a:lnTo>
                  <a:pt x="16593" y="6844"/>
                </a:lnTo>
                <a:close/>
                <a:moveTo>
                  <a:pt x="9339" y="10482"/>
                </a:moveTo>
                <a:cubicBezTo>
                  <a:pt x="10316" y="10482"/>
                  <a:pt x="11039" y="10859"/>
                  <a:pt x="11475" y="11175"/>
                </a:cubicBezTo>
                <a:lnTo>
                  <a:pt x="10869" y="11781"/>
                </a:lnTo>
                <a:cubicBezTo>
                  <a:pt x="10690" y="11960"/>
                  <a:pt x="10588" y="12186"/>
                  <a:pt x="10564" y="12422"/>
                </a:cubicBezTo>
                <a:lnTo>
                  <a:pt x="7900" y="12422"/>
                </a:lnTo>
                <a:cubicBezTo>
                  <a:pt x="7747" y="12422"/>
                  <a:pt x="7625" y="12546"/>
                  <a:pt x="7625" y="12698"/>
                </a:cubicBezTo>
                <a:cubicBezTo>
                  <a:pt x="7625" y="12852"/>
                  <a:pt x="7747" y="12974"/>
                  <a:pt x="7900" y="12974"/>
                </a:cubicBezTo>
                <a:lnTo>
                  <a:pt x="10650" y="12974"/>
                </a:lnTo>
                <a:cubicBezTo>
                  <a:pt x="10665" y="13007"/>
                  <a:pt x="10682" y="13039"/>
                  <a:pt x="10699" y="13072"/>
                </a:cubicBezTo>
                <a:lnTo>
                  <a:pt x="10355" y="13417"/>
                </a:lnTo>
                <a:cubicBezTo>
                  <a:pt x="10248" y="13526"/>
                  <a:pt x="10248" y="13701"/>
                  <a:pt x="10355" y="13807"/>
                </a:cubicBezTo>
                <a:cubicBezTo>
                  <a:pt x="10409" y="13861"/>
                  <a:pt x="10480" y="13888"/>
                  <a:pt x="10550" y="13888"/>
                </a:cubicBezTo>
                <a:cubicBezTo>
                  <a:pt x="10622" y="13888"/>
                  <a:pt x="10692" y="13861"/>
                  <a:pt x="10747" y="13807"/>
                </a:cubicBezTo>
                <a:lnTo>
                  <a:pt x="11092" y="13463"/>
                </a:lnTo>
                <a:cubicBezTo>
                  <a:pt x="11251" y="13555"/>
                  <a:pt x="11436" y="13606"/>
                  <a:pt x="11627" y="13606"/>
                </a:cubicBezTo>
                <a:cubicBezTo>
                  <a:pt x="11912" y="13606"/>
                  <a:pt x="12180" y="13494"/>
                  <a:pt x="12381" y="13293"/>
                </a:cubicBezTo>
                <a:lnTo>
                  <a:pt x="15191" y="10484"/>
                </a:lnTo>
                <a:cubicBezTo>
                  <a:pt x="16528" y="10506"/>
                  <a:pt x="17377" y="11222"/>
                  <a:pt x="17681" y="11533"/>
                </a:cubicBezTo>
                <a:cubicBezTo>
                  <a:pt x="17723" y="11577"/>
                  <a:pt x="17745" y="11633"/>
                  <a:pt x="17745" y="11697"/>
                </a:cubicBezTo>
                <a:lnTo>
                  <a:pt x="17750" y="18272"/>
                </a:lnTo>
                <a:cubicBezTo>
                  <a:pt x="17229" y="17851"/>
                  <a:pt x="16354" y="17352"/>
                  <a:pt x="15133" y="17352"/>
                </a:cubicBezTo>
                <a:cubicBezTo>
                  <a:pt x="14078" y="17352"/>
                  <a:pt x="13285" y="17737"/>
                  <a:pt x="12806" y="18057"/>
                </a:cubicBezTo>
                <a:cubicBezTo>
                  <a:pt x="12770" y="18082"/>
                  <a:pt x="12734" y="18090"/>
                  <a:pt x="12703" y="18090"/>
                </a:cubicBezTo>
                <a:cubicBezTo>
                  <a:pt x="12662" y="18090"/>
                  <a:pt x="12629" y="18076"/>
                  <a:pt x="12611" y="18068"/>
                </a:cubicBezTo>
                <a:cubicBezTo>
                  <a:pt x="12581" y="18053"/>
                  <a:pt x="12511" y="18005"/>
                  <a:pt x="12511" y="17904"/>
                </a:cubicBezTo>
                <a:lnTo>
                  <a:pt x="12511" y="14592"/>
                </a:lnTo>
                <a:cubicBezTo>
                  <a:pt x="12511" y="14438"/>
                  <a:pt x="12389" y="14316"/>
                  <a:pt x="12235" y="14316"/>
                </a:cubicBezTo>
                <a:cubicBezTo>
                  <a:pt x="12083" y="14316"/>
                  <a:pt x="11959" y="14438"/>
                  <a:pt x="11959" y="14592"/>
                </a:cubicBezTo>
                <a:lnTo>
                  <a:pt x="11959" y="17904"/>
                </a:lnTo>
                <a:cubicBezTo>
                  <a:pt x="11959" y="18005"/>
                  <a:pt x="11891" y="18051"/>
                  <a:pt x="11861" y="18068"/>
                </a:cubicBezTo>
                <a:cubicBezTo>
                  <a:pt x="11844" y="18078"/>
                  <a:pt x="11812" y="18091"/>
                  <a:pt x="11772" y="18091"/>
                </a:cubicBezTo>
                <a:cubicBezTo>
                  <a:pt x="11740" y="18091"/>
                  <a:pt x="11703" y="18082"/>
                  <a:pt x="11666" y="18057"/>
                </a:cubicBezTo>
                <a:cubicBezTo>
                  <a:pt x="11187" y="17737"/>
                  <a:pt x="10394" y="17352"/>
                  <a:pt x="9339" y="17352"/>
                </a:cubicBezTo>
                <a:cubicBezTo>
                  <a:pt x="8118" y="17352"/>
                  <a:pt x="7243" y="17851"/>
                  <a:pt x="6721" y="18272"/>
                </a:cubicBezTo>
                <a:lnTo>
                  <a:pt x="6721" y="11697"/>
                </a:lnTo>
                <a:cubicBezTo>
                  <a:pt x="6721" y="11636"/>
                  <a:pt x="6745" y="11578"/>
                  <a:pt x="6788" y="11533"/>
                </a:cubicBezTo>
                <a:cubicBezTo>
                  <a:pt x="7097" y="11216"/>
                  <a:pt x="7966" y="10482"/>
                  <a:pt x="9339" y="10482"/>
                </a:cubicBezTo>
                <a:close/>
                <a:moveTo>
                  <a:pt x="7250" y="1"/>
                </a:moveTo>
                <a:cubicBezTo>
                  <a:pt x="6548" y="1"/>
                  <a:pt x="5864" y="127"/>
                  <a:pt x="5213" y="375"/>
                </a:cubicBezTo>
                <a:cubicBezTo>
                  <a:pt x="5073" y="353"/>
                  <a:pt x="4929" y="340"/>
                  <a:pt x="4787" y="340"/>
                </a:cubicBezTo>
                <a:cubicBezTo>
                  <a:pt x="4773" y="340"/>
                  <a:pt x="4758" y="340"/>
                  <a:pt x="4744" y="341"/>
                </a:cubicBezTo>
                <a:cubicBezTo>
                  <a:pt x="4068" y="348"/>
                  <a:pt x="3418" y="604"/>
                  <a:pt x="2917" y="1064"/>
                </a:cubicBezTo>
                <a:cubicBezTo>
                  <a:pt x="2413" y="1522"/>
                  <a:pt x="2098" y="2146"/>
                  <a:pt x="2031" y="2817"/>
                </a:cubicBezTo>
                <a:cubicBezTo>
                  <a:pt x="2024" y="2899"/>
                  <a:pt x="2018" y="2983"/>
                  <a:pt x="2018" y="3066"/>
                </a:cubicBezTo>
                <a:cubicBezTo>
                  <a:pt x="2016" y="3260"/>
                  <a:pt x="1858" y="3423"/>
                  <a:pt x="1660" y="3432"/>
                </a:cubicBezTo>
                <a:lnTo>
                  <a:pt x="1639" y="3435"/>
                </a:lnTo>
                <a:cubicBezTo>
                  <a:pt x="743" y="3491"/>
                  <a:pt x="28" y="4240"/>
                  <a:pt x="11" y="5138"/>
                </a:cubicBezTo>
                <a:cubicBezTo>
                  <a:pt x="0" y="5619"/>
                  <a:pt x="182" y="6070"/>
                  <a:pt x="522" y="6407"/>
                </a:cubicBezTo>
                <a:cubicBezTo>
                  <a:pt x="577" y="6462"/>
                  <a:pt x="632" y="6510"/>
                  <a:pt x="692" y="6556"/>
                </a:cubicBezTo>
                <a:cubicBezTo>
                  <a:pt x="704" y="6787"/>
                  <a:pt x="750" y="7015"/>
                  <a:pt x="832" y="7233"/>
                </a:cubicBezTo>
                <a:cubicBezTo>
                  <a:pt x="1093" y="7925"/>
                  <a:pt x="1822" y="8363"/>
                  <a:pt x="2479" y="8484"/>
                </a:cubicBezTo>
                <a:cubicBezTo>
                  <a:pt x="2793" y="9975"/>
                  <a:pt x="3695" y="11116"/>
                  <a:pt x="5037" y="11706"/>
                </a:cubicBezTo>
                <a:cubicBezTo>
                  <a:pt x="5073" y="11723"/>
                  <a:pt x="5112" y="11730"/>
                  <a:pt x="5149" y="11730"/>
                </a:cubicBezTo>
                <a:cubicBezTo>
                  <a:pt x="5255" y="11730"/>
                  <a:pt x="5357" y="11669"/>
                  <a:pt x="5403" y="11566"/>
                </a:cubicBezTo>
                <a:cubicBezTo>
                  <a:pt x="5464" y="11427"/>
                  <a:pt x="5401" y="11265"/>
                  <a:pt x="5261" y="11204"/>
                </a:cubicBezTo>
                <a:cubicBezTo>
                  <a:pt x="4034" y="10661"/>
                  <a:pt x="3226" y="9590"/>
                  <a:pt x="2986" y="8192"/>
                </a:cubicBezTo>
                <a:cubicBezTo>
                  <a:pt x="2963" y="8066"/>
                  <a:pt x="2860" y="7972"/>
                  <a:pt x="2735" y="7963"/>
                </a:cubicBezTo>
                <a:cubicBezTo>
                  <a:pt x="2212" y="7923"/>
                  <a:pt x="1550" y="7567"/>
                  <a:pt x="1350" y="7040"/>
                </a:cubicBezTo>
                <a:cubicBezTo>
                  <a:pt x="1327" y="6981"/>
                  <a:pt x="1309" y="6920"/>
                  <a:pt x="1295" y="6858"/>
                </a:cubicBezTo>
                <a:lnTo>
                  <a:pt x="1295" y="6858"/>
                </a:lnTo>
                <a:cubicBezTo>
                  <a:pt x="1443" y="6899"/>
                  <a:pt x="1595" y="6920"/>
                  <a:pt x="1751" y="6920"/>
                </a:cubicBezTo>
                <a:cubicBezTo>
                  <a:pt x="1766" y="6920"/>
                  <a:pt x="1782" y="6920"/>
                  <a:pt x="1797" y="6920"/>
                </a:cubicBezTo>
                <a:cubicBezTo>
                  <a:pt x="2347" y="6906"/>
                  <a:pt x="2866" y="6627"/>
                  <a:pt x="3184" y="6173"/>
                </a:cubicBezTo>
                <a:cubicBezTo>
                  <a:pt x="3393" y="5874"/>
                  <a:pt x="3496" y="5504"/>
                  <a:pt x="3482" y="5106"/>
                </a:cubicBezTo>
                <a:cubicBezTo>
                  <a:pt x="3482" y="5079"/>
                  <a:pt x="3481" y="5056"/>
                  <a:pt x="3481" y="5030"/>
                </a:cubicBezTo>
                <a:cubicBezTo>
                  <a:pt x="3481" y="4550"/>
                  <a:pt x="3628" y="4091"/>
                  <a:pt x="3909" y="3703"/>
                </a:cubicBezTo>
                <a:cubicBezTo>
                  <a:pt x="3998" y="3579"/>
                  <a:pt x="3970" y="3406"/>
                  <a:pt x="3844" y="3317"/>
                </a:cubicBezTo>
                <a:cubicBezTo>
                  <a:pt x="3796" y="3282"/>
                  <a:pt x="3740" y="3265"/>
                  <a:pt x="3684" y="3265"/>
                </a:cubicBezTo>
                <a:cubicBezTo>
                  <a:pt x="3598" y="3265"/>
                  <a:pt x="3512" y="3305"/>
                  <a:pt x="3458" y="3380"/>
                </a:cubicBezTo>
                <a:cubicBezTo>
                  <a:pt x="3112" y="3863"/>
                  <a:pt x="2927" y="4434"/>
                  <a:pt x="2927" y="5030"/>
                </a:cubicBezTo>
                <a:cubicBezTo>
                  <a:pt x="2927" y="5062"/>
                  <a:pt x="2927" y="5093"/>
                  <a:pt x="2929" y="5124"/>
                </a:cubicBezTo>
                <a:cubicBezTo>
                  <a:pt x="2938" y="5403"/>
                  <a:pt x="2869" y="5657"/>
                  <a:pt x="2729" y="5855"/>
                </a:cubicBezTo>
                <a:cubicBezTo>
                  <a:pt x="2511" y="6167"/>
                  <a:pt x="2158" y="6359"/>
                  <a:pt x="1781" y="6368"/>
                </a:cubicBezTo>
                <a:cubicBezTo>
                  <a:pt x="1771" y="6368"/>
                  <a:pt x="1762" y="6368"/>
                  <a:pt x="1752" y="6368"/>
                </a:cubicBezTo>
                <a:cubicBezTo>
                  <a:pt x="1435" y="6368"/>
                  <a:pt x="1137" y="6246"/>
                  <a:pt x="913" y="6022"/>
                </a:cubicBezTo>
                <a:cubicBezTo>
                  <a:pt x="679" y="5791"/>
                  <a:pt x="556" y="5481"/>
                  <a:pt x="562" y="5153"/>
                </a:cubicBezTo>
                <a:cubicBezTo>
                  <a:pt x="574" y="4540"/>
                  <a:pt x="1063" y="4027"/>
                  <a:pt x="1673" y="3989"/>
                </a:cubicBezTo>
                <a:lnTo>
                  <a:pt x="1688" y="3989"/>
                </a:lnTo>
                <a:cubicBezTo>
                  <a:pt x="2176" y="3964"/>
                  <a:pt x="2564" y="3564"/>
                  <a:pt x="2569" y="3078"/>
                </a:cubicBezTo>
                <a:cubicBezTo>
                  <a:pt x="2569" y="3011"/>
                  <a:pt x="2572" y="2944"/>
                  <a:pt x="2580" y="2878"/>
                </a:cubicBezTo>
                <a:cubicBezTo>
                  <a:pt x="2692" y="1762"/>
                  <a:pt x="3624" y="910"/>
                  <a:pt x="4750" y="897"/>
                </a:cubicBezTo>
                <a:cubicBezTo>
                  <a:pt x="4757" y="897"/>
                  <a:pt x="4764" y="897"/>
                  <a:pt x="4772" y="897"/>
                </a:cubicBezTo>
                <a:cubicBezTo>
                  <a:pt x="4913" y="897"/>
                  <a:pt x="5054" y="910"/>
                  <a:pt x="5192" y="937"/>
                </a:cubicBezTo>
                <a:cubicBezTo>
                  <a:pt x="5210" y="940"/>
                  <a:pt x="5227" y="941"/>
                  <a:pt x="5244" y="941"/>
                </a:cubicBezTo>
                <a:cubicBezTo>
                  <a:pt x="5278" y="941"/>
                  <a:pt x="5312" y="935"/>
                  <a:pt x="5345" y="922"/>
                </a:cubicBezTo>
                <a:cubicBezTo>
                  <a:pt x="5953" y="680"/>
                  <a:pt x="6594" y="558"/>
                  <a:pt x="7252" y="558"/>
                </a:cubicBezTo>
                <a:cubicBezTo>
                  <a:pt x="7909" y="558"/>
                  <a:pt x="8554" y="680"/>
                  <a:pt x="9159" y="922"/>
                </a:cubicBezTo>
                <a:cubicBezTo>
                  <a:pt x="9192" y="934"/>
                  <a:pt x="9228" y="941"/>
                  <a:pt x="9264" y="941"/>
                </a:cubicBezTo>
                <a:cubicBezTo>
                  <a:pt x="9280" y="941"/>
                  <a:pt x="9296" y="940"/>
                  <a:pt x="9311" y="937"/>
                </a:cubicBezTo>
                <a:cubicBezTo>
                  <a:pt x="9450" y="910"/>
                  <a:pt x="9589" y="897"/>
                  <a:pt x="9729" y="897"/>
                </a:cubicBezTo>
                <a:cubicBezTo>
                  <a:pt x="9736" y="897"/>
                  <a:pt x="9744" y="897"/>
                  <a:pt x="9751" y="897"/>
                </a:cubicBezTo>
                <a:cubicBezTo>
                  <a:pt x="10875" y="910"/>
                  <a:pt x="11809" y="1760"/>
                  <a:pt x="11921" y="2878"/>
                </a:cubicBezTo>
                <a:cubicBezTo>
                  <a:pt x="11928" y="2946"/>
                  <a:pt x="11933" y="3013"/>
                  <a:pt x="11933" y="3078"/>
                </a:cubicBezTo>
                <a:cubicBezTo>
                  <a:pt x="11939" y="3563"/>
                  <a:pt x="12325" y="3964"/>
                  <a:pt x="12814" y="3989"/>
                </a:cubicBezTo>
                <a:lnTo>
                  <a:pt x="12829" y="3989"/>
                </a:lnTo>
                <a:cubicBezTo>
                  <a:pt x="13440" y="4028"/>
                  <a:pt x="13929" y="4540"/>
                  <a:pt x="13941" y="5153"/>
                </a:cubicBezTo>
                <a:cubicBezTo>
                  <a:pt x="13947" y="5481"/>
                  <a:pt x="13823" y="5788"/>
                  <a:pt x="13591" y="6022"/>
                </a:cubicBezTo>
                <a:cubicBezTo>
                  <a:pt x="13365" y="6248"/>
                  <a:pt x="13070" y="6368"/>
                  <a:pt x="12752" y="6368"/>
                </a:cubicBezTo>
                <a:cubicBezTo>
                  <a:pt x="12742" y="6368"/>
                  <a:pt x="12733" y="6368"/>
                  <a:pt x="12723" y="6368"/>
                </a:cubicBezTo>
                <a:cubicBezTo>
                  <a:pt x="12349" y="6359"/>
                  <a:pt x="11994" y="6168"/>
                  <a:pt x="11773" y="5855"/>
                </a:cubicBezTo>
                <a:cubicBezTo>
                  <a:pt x="11634" y="5657"/>
                  <a:pt x="11566" y="5403"/>
                  <a:pt x="11575" y="5124"/>
                </a:cubicBezTo>
                <a:cubicBezTo>
                  <a:pt x="11576" y="5093"/>
                  <a:pt x="11576" y="5062"/>
                  <a:pt x="11576" y="5030"/>
                </a:cubicBezTo>
                <a:cubicBezTo>
                  <a:pt x="11576" y="3469"/>
                  <a:pt x="10307" y="2201"/>
                  <a:pt x="8749" y="2201"/>
                </a:cubicBezTo>
                <a:cubicBezTo>
                  <a:pt x="8214" y="2201"/>
                  <a:pt x="7701" y="2349"/>
                  <a:pt x="7252" y="2631"/>
                </a:cubicBezTo>
                <a:cubicBezTo>
                  <a:pt x="6803" y="2349"/>
                  <a:pt x="6290" y="2201"/>
                  <a:pt x="5755" y="2201"/>
                </a:cubicBezTo>
                <a:cubicBezTo>
                  <a:pt x="5330" y="2201"/>
                  <a:pt x="4921" y="2294"/>
                  <a:pt x="4542" y="2476"/>
                </a:cubicBezTo>
                <a:cubicBezTo>
                  <a:pt x="4404" y="2541"/>
                  <a:pt x="4345" y="2707"/>
                  <a:pt x="4411" y="2843"/>
                </a:cubicBezTo>
                <a:cubicBezTo>
                  <a:pt x="4458" y="2943"/>
                  <a:pt x="4558" y="3001"/>
                  <a:pt x="4660" y="3001"/>
                </a:cubicBezTo>
                <a:cubicBezTo>
                  <a:pt x="4700" y="3001"/>
                  <a:pt x="4740" y="2992"/>
                  <a:pt x="4778" y="2974"/>
                </a:cubicBezTo>
                <a:cubicBezTo>
                  <a:pt x="5084" y="2828"/>
                  <a:pt x="5415" y="2753"/>
                  <a:pt x="5755" y="2753"/>
                </a:cubicBezTo>
                <a:cubicBezTo>
                  <a:pt x="6238" y="2753"/>
                  <a:pt x="6699" y="2902"/>
                  <a:pt x="7088" y="3186"/>
                </a:cubicBezTo>
                <a:cubicBezTo>
                  <a:pt x="7095" y="3192"/>
                  <a:pt x="7101" y="3196"/>
                  <a:pt x="7109" y="3201"/>
                </a:cubicBezTo>
                <a:cubicBezTo>
                  <a:pt x="7131" y="3214"/>
                  <a:pt x="7155" y="3226"/>
                  <a:pt x="7179" y="3230"/>
                </a:cubicBezTo>
                <a:cubicBezTo>
                  <a:pt x="7203" y="3237"/>
                  <a:pt x="7229" y="3241"/>
                  <a:pt x="7254" y="3241"/>
                </a:cubicBezTo>
                <a:cubicBezTo>
                  <a:pt x="7258" y="3241"/>
                  <a:pt x="7262" y="3241"/>
                  <a:pt x="7265" y="3241"/>
                </a:cubicBezTo>
                <a:cubicBezTo>
                  <a:pt x="7291" y="3238"/>
                  <a:pt x="7319" y="3233"/>
                  <a:pt x="7346" y="3223"/>
                </a:cubicBezTo>
                <a:cubicBezTo>
                  <a:pt x="7365" y="3215"/>
                  <a:pt x="7385" y="3207"/>
                  <a:pt x="7402" y="3193"/>
                </a:cubicBezTo>
                <a:cubicBezTo>
                  <a:pt x="7408" y="3190"/>
                  <a:pt x="7413" y="3189"/>
                  <a:pt x="7416" y="3184"/>
                </a:cubicBezTo>
                <a:cubicBezTo>
                  <a:pt x="7805" y="2902"/>
                  <a:pt x="8266" y="2753"/>
                  <a:pt x="8747" y="2753"/>
                </a:cubicBezTo>
                <a:cubicBezTo>
                  <a:pt x="10002" y="2753"/>
                  <a:pt x="11023" y="3775"/>
                  <a:pt x="11023" y="5030"/>
                </a:cubicBezTo>
                <a:cubicBezTo>
                  <a:pt x="11023" y="5056"/>
                  <a:pt x="11023" y="5079"/>
                  <a:pt x="11022" y="5106"/>
                </a:cubicBezTo>
                <a:cubicBezTo>
                  <a:pt x="11008" y="5504"/>
                  <a:pt x="11111" y="5874"/>
                  <a:pt x="11320" y="6173"/>
                </a:cubicBezTo>
                <a:cubicBezTo>
                  <a:pt x="11637" y="6627"/>
                  <a:pt x="12156" y="6906"/>
                  <a:pt x="12707" y="6920"/>
                </a:cubicBezTo>
                <a:lnTo>
                  <a:pt x="12748" y="6920"/>
                </a:lnTo>
                <a:cubicBezTo>
                  <a:pt x="12908" y="6920"/>
                  <a:pt x="13061" y="6899"/>
                  <a:pt x="13209" y="6858"/>
                </a:cubicBezTo>
                <a:lnTo>
                  <a:pt x="13209" y="6858"/>
                </a:lnTo>
                <a:cubicBezTo>
                  <a:pt x="13194" y="6920"/>
                  <a:pt x="13176" y="6981"/>
                  <a:pt x="13154" y="7040"/>
                </a:cubicBezTo>
                <a:cubicBezTo>
                  <a:pt x="12954" y="7570"/>
                  <a:pt x="12289" y="7926"/>
                  <a:pt x="11763" y="7965"/>
                </a:cubicBezTo>
                <a:cubicBezTo>
                  <a:pt x="11636" y="7975"/>
                  <a:pt x="11533" y="8069"/>
                  <a:pt x="11511" y="8195"/>
                </a:cubicBezTo>
                <a:cubicBezTo>
                  <a:pt x="11381" y="8955"/>
                  <a:pt x="11090" y="9611"/>
                  <a:pt x="10650" y="10144"/>
                </a:cubicBezTo>
                <a:cubicBezTo>
                  <a:pt x="10273" y="10021"/>
                  <a:pt x="9839" y="9938"/>
                  <a:pt x="9348" y="9938"/>
                </a:cubicBezTo>
                <a:cubicBezTo>
                  <a:pt x="7766" y="9938"/>
                  <a:pt x="6761" y="10789"/>
                  <a:pt x="6402" y="11155"/>
                </a:cubicBezTo>
                <a:cubicBezTo>
                  <a:pt x="6259" y="11302"/>
                  <a:pt x="6178" y="11498"/>
                  <a:pt x="6178" y="11705"/>
                </a:cubicBezTo>
                <a:lnTo>
                  <a:pt x="6178" y="18279"/>
                </a:lnTo>
                <a:cubicBezTo>
                  <a:pt x="6178" y="18493"/>
                  <a:pt x="6299" y="18685"/>
                  <a:pt x="6493" y="18779"/>
                </a:cubicBezTo>
                <a:cubicBezTo>
                  <a:pt x="6570" y="18816"/>
                  <a:pt x="6652" y="18833"/>
                  <a:pt x="6734" y="18833"/>
                </a:cubicBezTo>
                <a:cubicBezTo>
                  <a:pt x="6857" y="18833"/>
                  <a:pt x="6980" y="18791"/>
                  <a:pt x="7080" y="18709"/>
                </a:cubicBezTo>
                <a:cubicBezTo>
                  <a:pt x="7532" y="18347"/>
                  <a:pt x="8293" y="17914"/>
                  <a:pt x="9351" y="17914"/>
                </a:cubicBezTo>
                <a:cubicBezTo>
                  <a:pt x="10265" y="17914"/>
                  <a:pt x="10954" y="18245"/>
                  <a:pt x="11369" y="18525"/>
                </a:cubicBezTo>
                <a:cubicBezTo>
                  <a:pt x="11494" y="18609"/>
                  <a:pt x="11638" y="18651"/>
                  <a:pt x="11783" y="18651"/>
                </a:cubicBezTo>
                <a:cubicBezTo>
                  <a:pt x="11903" y="18651"/>
                  <a:pt x="12023" y="18622"/>
                  <a:pt x="12132" y="18564"/>
                </a:cubicBezTo>
                <a:cubicBezTo>
                  <a:pt x="12173" y="18542"/>
                  <a:pt x="12210" y="18518"/>
                  <a:pt x="12246" y="18488"/>
                </a:cubicBezTo>
                <a:cubicBezTo>
                  <a:pt x="12282" y="18515"/>
                  <a:pt x="12319" y="18542"/>
                  <a:pt x="12359" y="18564"/>
                </a:cubicBezTo>
                <a:cubicBezTo>
                  <a:pt x="12469" y="18622"/>
                  <a:pt x="12589" y="18651"/>
                  <a:pt x="12708" y="18651"/>
                </a:cubicBezTo>
                <a:cubicBezTo>
                  <a:pt x="12853" y="18651"/>
                  <a:pt x="12997" y="18609"/>
                  <a:pt x="13121" y="18525"/>
                </a:cubicBezTo>
                <a:cubicBezTo>
                  <a:pt x="13537" y="18247"/>
                  <a:pt x="14223" y="17914"/>
                  <a:pt x="15139" y="17914"/>
                </a:cubicBezTo>
                <a:cubicBezTo>
                  <a:pt x="16197" y="17914"/>
                  <a:pt x="16958" y="18347"/>
                  <a:pt x="17408" y="18709"/>
                </a:cubicBezTo>
                <a:cubicBezTo>
                  <a:pt x="17510" y="18791"/>
                  <a:pt x="17632" y="18833"/>
                  <a:pt x="17756" y="18833"/>
                </a:cubicBezTo>
                <a:cubicBezTo>
                  <a:pt x="17836" y="18833"/>
                  <a:pt x="17918" y="18813"/>
                  <a:pt x="17996" y="18779"/>
                </a:cubicBezTo>
                <a:cubicBezTo>
                  <a:pt x="18190" y="18685"/>
                  <a:pt x="18310" y="18496"/>
                  <a:pt x="18310" y="18279"/>
                </a:cubicBezTo>
                <a:lnTo>
                  <a:pt x="18310" y="11705"/>
                </a:lnTo>
                <a:cubicBezTo>
                  <a:pt x="18303" y="11490"/>
                  <a:pt x="18224" y="11296"/>
                  <a:pt x="18079" y="11147"/>
                </a:cubicBezTo>
                <a:cubicBezTo>
                  <a:pt x="17766" y="10828"/>
                  <a:pt x="16961" y="10139"/>
                  <a:pt x="15708" y="9969"/>
                </a:cubicBezTo>
                <a:lnTo>
                  <a:pt x="17751" y="7926"/>
                </a:lnTo>
                <a:cubicBezTo>
                  <a:pt x="17945" y="7732"/>
                  <a:pt x="17945" y="7416"/>
                  <a:pt x="17751" y="7222"/>
                </a:cubicBezTo>
                <a:lnTo>
                  <a:pt x="16946" y="6417"/>
                </a:lnTo>
                <a:cubicBezTo>
                  <a:pt x="16849" y="6320"/>
                  <a:pt x="16722" y="6272"/>
                  <a:pt x="16594" y="6272"/>
                </a:cubicBezTo>
                <a:cubicBezTo>
                  <a:pt x="16467" y="6272"/>
                  <a:pt x="16339" y="6320"/>
                  <a:pt x="16242" y="6417"/>
                </a:cubicBezTo>
                <a:lnTo>
                  <a:pt x="11874" y="10783"/>
                </a:lnTo>
                <a:cubicBezTo>
                  <a:pt x="11691" y="10646"/>
                  <a:pt x="11458" y="10492"/>
                  <a:pt x="11180" y="10355"/>
                </a:cubicBezTo>
                <a:cubicBezTo>
                  <a:pt x="11584" y="9821"/>
                  <a:pt x="11863" y="9195"/>
                  <a:pt x="12015" y="8484"/>
                </a:cubicBezTo>
                <a:cubicBezTo>
                  <a:pt x="12674" y="8366"/>
                  <a:pt x="13404" y="7926"/>
                  <a:pt x="13667" y="7231"/>
                </a:cubicBezTo>
                <a:cubicBezTo>
                  <a:pt x="13749" y="7012"/>
                  <a:pt x="13797" y="6785"/>
                  <a:pt x="13807" y="6554"/>
                </a:cubicBezTo>
                <a:cubicBezTo>
                  <a:pt x="13867" y="6510"/>
                  <a:pt x="13923" y="6459"/>
                  <a:pt x="13977" y="6405"/>
                </a:cubicBezTo>
                <a:cubicBezTo>
                  <a:pt x="14316" y="6067"/>
                  <a:pt x="14499" y="5615"/>
                  <a:pt x="14490" y="5136"/>
                </a:cubicBezTo>
                <a:cubicBezTo>
                  <a:pt x="14471" y="4237"/>
                  <a:pt x="13756" y="3490"/>
                  <a:pt x="12859" y="3432"/>
                </a:cubicBezTo>
                <a:lnTo>
                  <a:pt x="12839" y="3430"/>
                </a:lnTo>
                <a:cubicBezTo>
                  <a:pt x="12641" y="3420"/>
                  <a:pt x="12484" y="3259"/>
                  <a:pt x="12481" y="3065"/>
                </a:cubicBezTo>
                <a:cubicBezTo>
                  <a:pt x="12481" y="2983"/>
                  <a:pt x="12477" y="2899"/>
                  <a:pt x="12469" y="2817"/>
                </a:cubicBezTo>
                <a:cubicBezTo>
                  <a:pt x="12402" y="2145"/>
                  <a:pt x="12088" y="1522"/>
                  <a:pt x="11584" y="1064"/>
                </a:cubicBezTo>
                <a:cubicBezTo>
                  <a:pt x="11081" y="604"/>
                  <a:pt x="10431" y="348"/>
                  <a:pt x="9757" y="341"/>
                </a:cubicBezTo>
                <a:cubicBezTo>
                  <a:pt x="9741" y="340"/>
                  <a:pt x="9726" y="340"/>
                  <a:pt x="9710" y="340"/>
                </a:cubicBezTo>
                <a:cubicBezTo>
                  <a:pt x="9569" y="340"/>
                  <a:pt x="9427" y="352"/>
                  <a:pt x="9287" y="375"/>
                </a:cubicBezTo>
                <a:cubicBezTo>
                  <a:pt x="8637" y="127"/>
                  <a:pt x="7953" y="1"/>
                  <a:pt x="7250"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9" name="Google Shape;4477;p53">
            <a:extLst>
              <a:ext uri="{FF2B5EF4-FFF2-40B4-BE49-F238E27FC236}">
                <a16:creationId xmlns:a16="http://schemas.microsoft.com/office/drawing/2014/main" id="{A658E662-3716-D1AC-F1C9-70CF551B7D1B}"/>
              </a:ext>
            </a:extLst>
          </p:cNvPr>
          <p:cNvSpPr/>
          <p:nvPr/>
        </p:nvSpPr>
        <p:spPr>
          <a:xfrm>
            <a:off x="9134221" y="3252492"/>
            <a:ext cx="66896" cy="27281"/>
          </a:xfrm>
          <a:custGeom>
            <a:avLst/>
            <a:gdLst/>
            <a:ahLst/>
            <a:cxnLst/>
            <a:rect l="l" t="t" r="r" b="b"/>
            <a:pathLst>
              <a:path w="2712" h="1106" extrusionOk="0">
                <a:moveTo>
                  <a:pt x="316" y="0"/>
                </a:moveTo>
                <a:cubicBezTo>
                  <a:pt x="263" y="0"/>
                  <a:pt x="208" y="16"/>
                  <a:pt x="160" y="48"/>
                </a:cubicBezTo>
                <a:cubicBezTo>
                  <a:pt x="34" y="133"/>
                  <a:pt x="1" y="305"/>
                  <a:pt x="87" y="432"/>
                </a:cubicBezTo>
                <a:cubicBezTo>
                  <a:pt x="374" y="854"/>
                  <a:pt x="848" y="1106"/>
                  <a:pt x="1356" y="1106"/>
                </a:cubicBezTo>
                <a:cubicBezTo>
                  <a:pt x="1358" y="1106"/>
                  <a:pt x="1359" y="1106"/>
                  <a:pt x="1361" y="1106"/>
                </a:cubicBezTo>
                <a:cubicBezTo>
                  <a:pt x="1868" y="1106"/>
                  <a:pt x="2341" y="854"/>
                  <a:pt x="2625" y="432"/>
                </a:cubicBezTo>
                <a:cubicBezTo>
                  <a:pt x="2712" y="305"/>
                  <a:pt x="2678" y="133"/>
                  <a:pt x="2554" y="48"/>
                </a:cubicBezTo>
                <a:cubicBezTo>
                  <a:pt x="2506" y="16"/>
                  <a:pt x="2452" y="1"/>
                  <a:pt x="2398" y="1"/>
                </a:cubicBezTo>
                <a:cubicBezTo>
                  <a:pt x="2310" y="1"/>
                  <a:pt x="2223" y="43"/>
                  <a:pt x="2169" y="122"/>
                </a:cubicBezTo>
                <a:cubicBezTo>
                  <a:pt x="1987" y="391"/>
                  <a:pt x="1681" y="554"/>
                  <a:pt x="1356" y="554"/>
                </a:cubicBezTo>
                <a:cubicBezTo>
                  <a:pt x="1033" y="554"/>
                  <a:pt x="727" y="391"/>
                  <a:pt x="544" y="122"/>
                </a:cubicBezTo>
                <a:cubicBezTo>
                  <a:pt x="491" y="43"/>
                  <a:pt x="404" y="0"/>
                  <a:pt x="316"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0" name="Google Shape;4478;p53">
            <a:extLst>
              <a:ext uri="{FF2B5EF4-FFF2-40B4-BE49-F238E27FC236}">
                <a16:creationId xmlns:a16="http://schemas.microsoft.com/office/drawing/2014/main" id="{3D7D8B53-5691-0C53-B268-7E665AA8F47A}"/>
              </a:ext>
            </a:extLst>
          </p:cNvPr>
          <p:cNvSpPr/>
          <p:nvPr/>
        </p:nvSpPr>
        <p:spPr>
          <a:xfrm>
            <a:off x="9093966" y="3193018"/>
            <a:ext cx="45807" cy="40453"/>
          </a:xfrm>
          <a:custGeom>
            <a:avLst/>
            <a:gdLst/>
            <a:ahLst/>
            <a:cxnLst/>
            <a:rect l="l" t="t" r="r" b="b"/>
            <a:pathLst>
              <a:path w="1857" h="1640" extrusionOk="0">
                <a:moveTo>
                  <a:pt x="276" y="0"/>
                </a:moveTo>
                <a:cubicBezTo>
                  <a:pt x="124" y="0"/>
                  <a:pt x="0" y="124"/>
                  <a:pt x="0" y="276"/>
                </a:cubicBezTo>
                <a:cubicBezTo>
                  <a:pt x="0" y="430"/>
                  <a:pt x="124" y="552"/>
                  <a:pt x="276" y="552"/>
                </a:cubicBezTo>
                <a:lnTo>
                  <a:pt x="714" y="552"/>
                </a:lnTo>
                <a:cubicBezTo>
                  <a:pt x="526" y="648"/>
                  <a:pt x="398" y="842"/>
                  <a:pt x="398" y="1065"/>
                </a:cubicBezTo>
                <a:cubicBezTo>
                  <a:pt x="398" y="1381"/>
                  <a:pt x="655" y="1639"/>
                  <a:pt x="972" y="1639"/>
                </a:cubicBezTo>
                <a:cubicBezTo>
                  <a:pt x="1288" y="1639"/>
                  <a:pt x="1546" y="1381"/>
                  <a:pt x="1546" y="1065"/>
                </a:cubicBezTo>
                <a:cubicBezTo>
                  <a:pt x="1546" y="840"/>
                  <a:pt x="1417" y="646"/>
                  <a:pt x="1229" y="552"/>
                </a:cubicBezTo>
                <a:lnTo>
                  <a:pt x="1585" y="552"/>
                </a:lnTo>
                <a:cubicBezTo>
                  <a:pt x="1734" y="552"/>
                  <a:pt x="1857" y="430"/>
                  <a:pt x="1857" y="276"/>
                </a:cubicBezTo>
                <a:cubicBezTo>
                  <a:pt x="1857" y="124"/>
                  <a:pt x="1734" y="0"/>
                  <a:pt x="1581"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1" name="Google Shape;4479;p53">
            <a:extLst>
              <a:ext uri="{FF2B5EF4-FFF2-40B4-BE49-F238E27FC236}">
                <a16:creationId xmlns:a16="http://schemas.microsoft.com/office/drawing/2014/main" id="{607E3042-D803-D7ED-92AD-8150548E3C0D}"/>
              </a:ext>
            </a:extLst>
          </p:cNvPr>
          <p:cNvSpPr/>
          <p:nvPr/>
        </p:nvSpPr>
        <p:spPr>
          <a:xfrm>
            <a:off x="9194557" y="3193018"/>
            <a:ext cx="45807" cy="40453"/>
          </a:xfrm>
          <a:custGeom>
            <a:avLst/>
            <a:gdLst/>
            <a:ahLst/>
            <a:cxnLst/>
            <a:rect l="l" t="t" r="r" b="b"/>
            <a:pathLst>
              <a:path w="1857" h="1640" extrusionOk="0">
                <a:moveTo>
                  <a:pt x="276" y="0"/>
                </a:moveTo>
                <a:cubicBezTo>
                  <a:pt x="124" y="0"/>
                  <a:pt x="0" y="124"/>
                  <a:pt x="0" y="276"/>
                </a:cubicBezTo>
                <a:cubicBezTo>
                  <a:pt x="0" y="430"/>
                  <a:pt x="124" y="552"/>
                  <a:pt x="276" y="552"/>
                </a:cubicBezTo>
                <a:lnTo>
                  <a:pt x="674" y="552"/>
                </a:lnTo>
                <a:cubicBezTo>
                  <a:pt x="485" y="648"/>
                  <a:pt x="357" y="842"/>
                  <a:pt x="357" y="1065"/>
                </a:cubicBezTo>
                <a:cubicBezTo>
                  <a:pt x="357" y="1381"/>
                  <a:pt x="615" y="1639"/>
                  <a:pt x="931" y="1639"/>
                </a:cubicBezTo>
                <a:cubicBezTo>
                  <a:pt x="1249" y="1639"/>
                  <a:pt x="1505" y="1381"/>
                  <a:pt x="1505" y="1065"/>
                </a:cubicBezTo>
                <a:cubicBezTo>
                  <a:pt x="1505" y="840"/>
                  <a:pt x="1377" y="646"/>
                  <a:pt x="1189" y="552"/>
                </a:cubicBezTo>
                <a:lnTo>
                  <a:pt x="1586" y="552"/>
                </a:lnTo>
                <a:cubicBezTo>
                  <a:pt x="1735" y="552"/>
                  <a:pt x="1857" y="430"/>
                  <a:pt x="1857" y="276"/>
                </a:cubicBezTo>
                <a:cubicBezTo>
                  <a:pt x="1857" y="124"/>
                  <a:pt x="1735" y="0"/>
                  <a:pt x="1581"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2" name="Google Shape;4480;p53">
            <a:extLst>
              <a:ext uri="{FF2B5EF4-FFF2-40B4-BE49-F238E27FC236}">
                <a16:creationId xmlns:a16="http://schemas.microsoft.com/office/drawing/2014/main" id="{C6DF9244-BB55-07A8-CB41-D9F087157957}"/>
              </a:ext>
            </a:extLst>
          </p:cNvPr>
          <p:cNvSpPr/>
          <p:nvPr/>
        </p:nvSpPr>
        <p:spPr>
          <a:xfrm>
            <a:off x="9340955" y="3421727"/>
            <a:ext cx="14923" cy="14923"/>
          </a:xfrm>
          <a:custGeom>
            <a:avLst/>
            <a:gdLst/>
            <a:ahLst/>
            <a:cxnLst/>
            <a:rect l="l" t="t" r="r" b="b"/>
            <a:pathLst>
              <a:path w="605" h="605" extrusionOk="0">
                <a:moveTo>
                  <a:pt x="303" y="1"/>
                </a:moveTo>
                <a:cubicBezTo>
                  <a:pt x="136" y="1"/>
                  <a:pt x="0" y="135"/>
                  <a:pt x="0" y="302"/>
                </a:cubicBezTo>
                <a:cubicBezTo>
                  <a:pt x="0" y="469"/>
                  <a:pt x="136" y="605"/>
                  <a:pt x="303" y="605"/>
                </a:cubicBezTo>
                <a:cubicBezTo>
                  <a:pt x="470" y="605"/>
                  <a:pt x="604" y="469"/>
                  <a:pt x="604" y="302"/>
                </a:cubicBezTo>
                <a:cubicBezTo>
                  <a:pt x="604" y="135"/>
                  <a:pt x="470" y="1"/>
                  <a:pt x="303"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3" name="Google Shape;4481;p53">
            <a:extLst>
              <a:ext uri="{FF2B5EF4-FFF2-40B4-BE49-F238E27FC236}">
                <a16:creationId xmlns:a16="http://schemas.microsoft.com/office/drawing/2014/main" id="{C6CF72E2-D51A-9170-3AE1-1F364C509FB2}"/>
              </a:ext>
            </a:extLst>
          </p:cNvPr>
          <p:cNvSpPr/>
          <p:nvPr/>
        </p:nvSpPr>
        <p:spPr>
          <a:xfrm>
            <a:off x="9369643" y="3421727"/>
            <a:ext cx="14923" cy="14923"/>
          </a:xfrm>
          <a:custGeom>
            <a:avLst/>
            <a:gdLst/>
            <a:ahLst/>
            <a:cxnLst/>
            <a:rect l="l" t="t" r="r" b="b"/>
            <a:pathLst>
              <a:path w="605" h="605" extrusionOk="0">
                <a:moveTo>
                  <a:pt x="303" y="1"/>
                </a:moveTo>
                <a:cubicBezTo>
                  <a:pt x="136" y="1"/>
                  <a:pt x="0" y="135"/>
                  <a:pt x="0" y="302"/>
                </a:cubicBezTo>
                <a:cubicBezTo>
                  <a:pt x="0" y="469"/>
                  <a:pt x="136" y="605"/>
                  <a:pt x="303" y="605"/>
                </a:cubicBezTo>
                <a:cubicBezTo>
                  <a:pt x="470" y="605"/>
                  <a:pt x="604" y="469"/>
                  <a:pt x="604" y="302"/>
                </a:cubicBezTo>
                <a:cubicBezTo>
                  <a:pt x="604" y="135"/>
                  <a:pt x="470" y="1"/>
                  <a:pt x="303"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4" name="Google Shape;4482;p53">
            <a:extLst>
              <a:ext uri="{FF2B5EF4-FFF2-40B4-BE49-F238E27FC236}">
                <a16:creationId xmlns:a16="http://schemas.microsoft.com/office/drawing/2014/main" id="{0BC1BB78-A1DE-7DAC-FD1C-60D7E323A2BC}"/>
              </a:ext>
            </a:extLst>
          </p:cNvPr>
          <p:cNvSpPr/>
          <p:nvPr/>
        </p:nvSpPr>
        <p:spPr>
          <a:xfrm>
            <a:off x="9177413" y="3409121"/>
            <a:ext cx="40035" cy="13616"/>
          </a:xfrm>
          <a:custGeom>
            <a:avLst/>
            <a:gdLst/>
            <a:ahLst/>
            <a:cxnLst/>
            <a:rect l="l" t="t" r="r" b="b"/>
            <a:pathLst>
              <a:path w="1623" h="552" extrusionOk="0">
                <a:moveTo>
                  <a:pt x="276" y="0"/>
                </a:moveTo>
                <a:cubicBezTo>
                  <a:pt x="124" y="0"/>
                  <a:pt x="1" y="124"/>
                  <a:pt x="1" y="276"/>
                </a:cubicBezTo>
                <a:cubicBezTo>
                  <a:pt x="1" y="430"/>
                  <a:pt x="123" y="552"/>
                  <a:pt x="276" y="552"/>
                </a:cubicBezTo>
                <a:lnTo>
                  <a:pt x="1346" y="552"/>
                </a:lnTo>
                <a:cubicBezTo>
                  <a:pt x="1499" y="552"/>
                  <a:pt x="1623" y="430"/>
                  <a:pt x="1623" y="276"/>
                </a:cubicBezTo>
                <a:cubicBezTo>
                  <a:pt x="1623" y="124"/>
                  <a:pt x="1499" y="0"/>
                  <a:pt x="1346"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5" name="Google Shape;4483;p53">
            <a:extLst>
              <a:ext uri="{FF2B5EF4-FFF2-40B4-BE49-F238E27FC236}">
                <a16:creationId xmlns:a16="http://schemas.microsoft.com/office/drawing/2014/main" id="{6284C6E3-0723-500C-3532-D91F61F39F8F}"/>
              </a:ext>
            </a:extLst>
          </p:cNvPr>
          <p:cNvSpPr/>
          <p:nvPr/>
        </p:nvSpPr>
        <p:spPr>
          <a:xfrm>
            <a:off x="9305925" y="3382705"/>
            <a:ext cx="112480" cy="103452"/>
          </a:xfrm>
          <a:custGeom>
            <a:avLst/>
            <a:gdLst/>
            <a:ahLst/>
            <a:cxnLst/>
            <a:rect l="l" t="t" r="r" b="b"/>
            <a:pathLst>
              <a:path w="4560" h="4194" extrusionOk="0">
                <a:moveTo>
                  <a:pt x="2284" y="742"/>
                </a:moveTo>
                <a:cubicBezTo>
                  <a:pt x="3001" y="742"/>
                  <a:pt x="3587" y="1392"/>
                  <a:pt x="3587" y="2191"/>
                </a:cubicBezTo>
                <a:cubicBezTo>
                  <a:pt x="3587" y="2992"/>
                  <a:pt x="3001" y="3642"/>
                  <a:pt x="2284" y="3642"/>
                </a:cubicBezTo>
                <a:cubicBezTo>
                  <a:pt x="1566" y="3642"/>
                  <a:pt x="980" y="2990"/>
                  <a:pt x="980" y="2191"/>
                </a:cubicBezTo>
                <a:cubicBezTo>
                  <a:pt x="980" y="1392"/>
                  <a:pt x="1566" y="742"/>
                  <a:pt x="2284" y="742"/>
                </a:cubicBezTo>
                <a:close/>
                <a:moveTo>
                  <a:pt x="2282" y="0"/>
                </a:moveTo>
                <a:cubicBezTo>
                  <a:pt x="2051" y="0"/>
                  <a:pt x="1829" y="45"/>
                  <a:pt x="1626" y="126"/>
                </a:cubicBezTo>
                <a:cubicBezTo>
                  <a:pt x="1574" y="117"/>
                  <a:pt x="1520" y="111"/>
                  <a:pt x="1464" y="111"/>
                </a:cubicBezTo>
                <a:cubicBezTo>
                  <a:pt x="1053" y="115"/>
                  <a:pt x="708" y="431"/>
                  <a:pt x="666" y="839"/>
                </a:cubicBezTo>
                <a:cubicBezTo>
                  <a:pt x="664" y="862"/>
                  <a:pt x="663" y="886"/>
                  <a:pt x="663" y="912"/>
                </a:cubicBezTo>
                <a:cubicBezTo>
                  <a:pt x="660" y="1023"/>
                  <a:pt x="570" y="1114"/>
                  <a:pt x="459" y="1120"/>
                </a:cubicBezTo>
                <a:lnTo>
                  <a:pt x="454" y="1120"/>
                </a:lnTo>
                <a:cubicBezTo>
                  <a:pt x="208" y="1135"/>
                  <a:pt x="11" y="1341"/>
                  <a:pt x="7" y="1587"/>
                </a:cubicBezTo>
                <a:cubicBezTo>
                  <a:pt x="1" y="1838"/>
                  <a:pt x="187" y="2045"/>
                  <a:pt x="429" y="2072"/>
                </a:cubicBezTo>
                <a:cubicBezTo>
                  <a:pt x="427" y="2111"/>
                  <a:pt x="426" y="2151"/>
                  <a:pt x="426" y="2190"/>
                </a:cubicBezTo>
                <a:cubicBezTo>
                  <a:pt x="426" y="3293"/>
                  <a:pt x="1256" y="4194"/>
                  <a:pt x="2281" y="4194"/>
                </a:cubicBezTo>
                <a:cubicBezTo>
                  <a:pt x="3304" y="4194"/>
                  <a:pt x="4134" y="3295"/>
                  <a:pt x="4134" y="2190"/>
                </a:cubicBezTo>
                <a:cubicBezTo>
                  <a:pt x="4134" y="2151"/>
                  <a:pt x="4133" y="2111"/>
                  <a:pt x="4131" y="2072"/>
                </a:cubicBezTo>
                <a:cubicBezTo>
                  <a:pt x="4371" y="2045"/>
                  <a:pt x="4559" y="1838"/>
                  <a:pt x="4555" y="1587"/>
                </a:cubicBezTo>
                <a:cubicBezTo>
                  <a:pt x="4552" y="1341"/>
                  <a:pt x="4356" y="1137"/>
                  <a:pt x="4110" y="1120"/>
                </a:cubicBezTo>
                <a:lnTo>
                  <a:pt x="4104" y="1120"/>
                </a:lnTo>
                <a:cubicBezTo>
                  <a:pt x="3993" y="1114"/>
                  <a:pt x="3903" y="1023"/>
                  <a:pt x="3902" y="912"/>
                </a:cubicBezTo>
                <a:cubicBezTo>
                  <a:pt x="3902" y="886"/>
                  <a:pt x="3900" y="862"/>
                  <a:pt x="3899" y="839"/>
                </a:cubicBezTo>
                <a:cubicBezTo>
                  <a:pt x="3857" y="430"/>
                  <a:pt x="3509" y="115"/>
                  <a:pt x="3099" y="111"/>
                </a:cubicBezTo>
                <a:cubicBezTo>
                  <a:pt x="3044" y="111"/>
                  <a:pt x="2991" y="115"/>
                  <a:pt x="2938" y="126"/>
                </a:cubicBezTo>
                <a:cubicBezTo>
                  <a:pt x="2734" y="45"/>
                  <a:pt x="2513" y="0"/>
                  <a:pt x="2282"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6" name="Google Shape;4484;p53">
            <a:extLst>
              <a:ext uri="{FF2B5EF4-FFF2-40B4-BE49-F238E27FC236}">
                <a16:creationId xmlns:a16="http://schemas.microsoft.com/office/drawing/2014/main" id="{513BC60F-2CD9-FA30-F50E-021B86F373E9}"/>
              </a:ext>
            </a:extLst>
          </p:cNvPr>
          <p:cNvSpPr/>
          <p:nvPr/>
        </p:nvSpPr>
        <p:spPr>
          <a:xfrm>
            <a:off x="9344335" y="3444324"/>
            <a:ext cx="35915" cy="16305"/>
          </a:xfrm>
          <a:custGeom>
            <a:avLst/>
            <a:gdLst/>
            <a:ahLst/>
            <a:cxnLst/>
            <a:rect l="l" t="t" r="r" b="b"/>
            <a:pathLst>
              <a:path w="1456" h="661" extrusionOk="0">
                <a:moveTo>
                  <a:pt x="314" y="0"/>
                </a:moveTo>
                <a:cubicBezTo>
                  <a:pt x="220" y="0"/>
                  <a:pt x="130" y="48"/>
                  <a:pt x="78" y="133"/>
                </a:cubicBezTo>
                <a:cubicBezTo>
                  <a:pt x="1" y="264"/>
                  <a:pt x="41" y="434"/>
                  <a:pt x="171" y="512"/>
                </a:cubicBezTo>
                <a:cubicBezTo>
                  <a:pt x="333" y="609"/>
                  <a:pt x="525" y="661"/>
                  <a:pt x="727" y="661"/>
                </a:cubicBezTo>
                <a:cubicBezTo>
                  <a:pt x="928" y="661"/>
                  <a:pt x="1119" y="609"/>
                  <a:pt x="1283" y="512"/>
                </a:cubicBezTo>
                <a:cubicBezTo>
                  <a:pt x="1413" y="434"/>
                  <a:pt x="1456" y="264"/>
                  <a:pt x="1375" y="133"/>
                </a:cubicBezTo>
                <a:cubicBezTo>
                  <a:pt x="1324" y="48"/>
                  <a:pt x="1234" y="0"/>
                  <a:pt x="1140" y="0"/>
                </a:cubicBezTo>
                <a:cubicBezTo>
                  <a:pt x="1091" y="0"/>
                  <a:pt x="1042" y="13"/>
                  <a:pt x="997" y="40"/>
                </a:cubicBezTo>
                <a:cubicBezTo>
                  <a:pt x="922" y="85"/>
                  <a:pt x="825" y="111"/>
                  <a:pt x="727" y="111"/>
                </a:cubicBezTo>
                <a:cubicBezTo>
                  <a:pt x="628" y="111"/>
                  <a:pt x="533" y="87"/>
                  <a:pt x="457" y="40"/>
                </a:cubicBezTo>
                <a:cubicBezTo>
                  <a:pt x="412" y="13"/>
                  <a:pt x="362" y="0"/>
                  <a:pt x="314"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pic>
        <p:nvPicPr>
          <p:cNvPr id="2540" name="Picture 2539" descr="A tower with a flag on top&#10;&#10;Description automatically generated">
            <a:extLst>
              <a:ext uri="{FF2B5EF4-FFF2-40B4-BE49-F238E27FC236}">
                <a16:creationId xmlns:a16="http://schemas.microsoft.com/office/drawing/2014/main" id="{F889594F-11A5-1226-E6D9-80F515A10B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551" y="3688030"/>
            <a:ext cx="3462840" cy="28856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7659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02"/>
                                        </p:tgtEl>
                                        <p:attrNameLst>
                                          <p:attrName>style.visibility</p:attrName>
                                        </p:attrNameLst>
                                      </p:cBhvr>
                                      <p:to>
                                        <p:strVal val="visible"/>
                                      </p:to>
                                    </p:set>
                                    <p:animEffect transition="in" filter="barn(inVertical)">
                                      <p:cBhvr>
                                        <p:cTn id="7" dur="500"/>
                                        <p:tgtEl>
                                          <p:spTgt spid="25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40"/>
                                        </p:tgtEl>
                                        <p:attrNameLst>
                                          <p:attrName>style.visibility</p:attrName>
                                        </p:attrNameLst>
                                      </p:cBhvr>
                                      <p:to>
                                        <p:strVal val="visible"/>
                                      </p:to>
                                    </p:set>
                                    <p:animEffect transition="in" filter="barn(inVertical)">
                                      <p:cBhvr>
                                        <p:cTn id="12" dur="500"/>
                                        <p:tgtEl>
                                          <p:spTgt spid="25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05"/>
                                        </p:tgtEl>
                                        <p:attrNameLst>
                                          <p:attrName>style.visibility</p:attrName>
                                        </p:attrNameLst>
                                      </p:cBhvr>
                                      <p:to>
                                        <p:strVal val="visible"/>
                                      </p:to>
                                    </p:set>
                                    <p:animEffect transition="in" filter="barn(inVertical)">
                                      <p:cBhvr>
                                        <p:cTn id="15" dur="500"/>
                                        <p:tgtEl>
                                          <p:spTgt spid="2505"/>
                                        </p:tgtEl>
                                      </p:cBhvr>
                                    </p:animEffect>
                                  </p:childTnLst>
                                </p:cTn>
                              </p:par>
                              <p:par>
                                <p:cTn id="16" presetID="16" presetClass="entr" presetSubtype="21" fill="hold" nodeType="withEffect">
                                  <p:stCondLst>
                                    <p:cond delay="0"/>
                                  </p:stCondLst>
                                  <p:childTnLst>
                                    <p:set>
                                      <p:cBhvr>
                                        <p:cTn id="17" dur="1" fill="hold">
                                          <p:stCondLst>
                                            <p:cond delay="0"/>
                                          </p:stCondLst>
                                        </p:cTn>
                                        <p:tgtEl>
                                          <p:spTgt spid="2506"/>
                                        </p:tgtEl>
                                        <p:attrNameLst>
                                          <p:attrName>style.visibility</p:attrName>
                                        </p:attrNameLst>
                                      </p:cBhvr>
                                      <p:to>
                                        <p:strVal val="visible"/>
                                      </p:to>
                                    </p:set>
                                    <p:animEffect transition="in" filter="barn(inVertical)">
                                      <p:cBhvr>
                                        <p:cTn id="18" dur="500"/>
                                        <p:tgtEl>
                                          <p:spTgt spid="2506"/>
                                        </p:tgtEl>
                                      </p:cBhvr>
                                    </p:animEffect>
                                  </p:childTnLst>
                                </p:cTn>
                              </p:par>
                              <p:par>
                                <p:cTn id="19" presetID="16" presetClass="entr" presetSubtype="21" fill="hold" nodeType="withEffect">
                                  <p:stCondLst>
                                    <p:cond delay="0"/>
                                  </p:stCondLst>
                                  <p:childTnLst>
                                    <p:set>
                                      <p:cBhvr>
                                        <p:cTn id="20" dur="1" fill="hold">
                                          <p:stCondLst>
                                            <p:cond delay="0"/>
                                          </p:stCondLst>
                                        </p:cTn>
                                        <p:tgtEl>
                                          <p:spTgt spid="2510"/>
                                        </p:tgtEl>
                                        <p:attrNameLst>
                                          <p:attrName>style.visibility</p:attrName>
                                        </p:attrNameLst>
                                      </p:cBhvr>
                                      <p:to>
                                        <p:strVal val="visible"/>
                                      </p:to>
                                    </p:set>
                                    <p:animEffect transition="in" filter="barn(inVertical)">
                                      <p:cBhvr>
                                        <p:cTn id="21" dur="500"/>
                                        <p:tgtEl>
                                          <p:spTgt spid="2510"/>
                                        </p:tgtEl>
                                      </p:cBhvr>
                                    </p:animEffect>
                                  </p:childTnLst>
                                </p:cTn>
                              </p:par>
                              <p:par>
                                <p:cTn id="22" presetID="16" presetClass="entr" presetSubtype="21" fill="hold" nodeType="withEffect">
                                  <p:stCondLst>
                                    <p:cond delay="0"/>
                                  </p:stCondLst>
                                  <p:childTnLst>
                                    <p:set>
                                      <p:cBhvr>
                                        <p:cTn id="23" dur="1" fill="hold">
                                          <p:stCondLst>
                                            <p:cond delay="0"/>
                                          </p:stCondLst>
                                        </p:cTn>
                                        <p:tgtEl>
                                          <p:spTgt spid="2513"/>
                                        </p:tgtEl>
                                        <p:attrNameLst>
                                          <p:attrName>style.visibility</p:attrName>
                                        </p:attrNameLst>
                                      </p:cBhvr>
                                      <p:to>
                                        <p:strVal val="visible"/>
                                      </p:to>
                                    </p:set>
                                    <p:animEffect transition="in" filter="barn(inVertical)">
                                      <p:cBhvr>
                                        <p:cTn id="24" dur="500"/>
                                        <p:tgtEl>
                                          <p:spTgt spid="2513"/>
                                        </p:tgtEl>
                                      </p:cBhvr>
                                    </p:animEffect>
                                  </p:childTnLst>
                                </p:cTn>
                              </p:par>
                              <p:par>
                                <p:cTn id="25" presetID="16" presetClass="entr" presetSubtype="21" fill="hold" nodeType="withEffect">
                                  <p:stCondLst>
                                    <p:cond delay="0"/>
                                  </p:stCondLst>
                                  <p:childTnLst>
                                    <p:set>
                                      <p:cBhvr>
                                        <p:cTn id="26" dur="1" fill="hold">
                                          <p:stCondLst>
                                            <p:cond delay="0"/>
                                          </p:stCondLst>
                                        </p:cTn>
                                        <p:tgtEl>
                                          <p:spTgt spid="2514"/>
                                        </p:tgtEl>
                                        <p:attrNameLst>
                                          <p:attrName>style.visibility</p:attrName>
                                        </p:attrNameLst>
                                      </p:cBhvr>
                                      <p:to>
                                        <p:strVal val="visible"/>
                                      </p:to>
                                    </p:set>
                                    <p:animEffect transition="in" filter="barn(inVertical)">
                                      <p:cBhvr>
                                        <p:cTn id="27" dur="500"/>
                                        <p:tgtEl>
                                          <p:spTgt spid="2514"/>
                                        </p:tgtEl>
                                      </p:cBhvr>
                                    </p:animEffect>
                                  </p:childTnLst>
                                </p:cTn>
                              </p:par>
                              <p:par>
                                <p:cTn id="28" presetID="16" presetClass="entr" presetSubtype="21" fill="hold" nodeType="withEffect">
                                  <p:stCondLst>
                                    <p:cond delay="0"/>
                                  </p:stCondLst>
                                  <p:childTnLst>
                                    <p:set>
                                      <p:cBhvr>
                                        <p:cTn id="29" dur="1" fill="hold">
                                          <p:stCondLst>
                                            <p:cond delay="0"/>
                                          </p:stCondLst>
                                        </p:cTn>
                                        <p:tgtEl>
                                          <p:spTgt spid="2515"/>
                                        </p:tgtEl>
                                        <p:attrNameLst>
                                          <p:attrName>style.visibility</p:attrName>
                                        </p:attrNameLst>
                                      </p:cBhvr>
                                      <p:to>
                                        <p:strVal val="visible"/>
                                      </p:to>
                                    </p:set>
                                    <p:animEffect transition="in" filter="barn(inVertical)">
                                      <p:cBhvr>
                                        <p:cTn id="30" dur="500"/>
                                        <p:tgtEl>
                                          <p:spTgt spid="2515"/>
                                        </p:tgtEl>
                                      </p:cBhvr>
                                    </p:animEffect>
                                  </p:childTnLst>
                                </p:cTn>
                              </p:par>
                              <p:par>
                                <p:cTn id="31" presetID="16" presetClass="entr" presetSubtype="21" fill="hold" nodeType="withEffect">
                                  <p:stCondLst>
                                    <p:cond delay="0"/>
                                  </p:stCondLst>
                                  <p:childTnLst>
                                    <p:set>
                                      <p:cBhvr>
                                        <p:cTn id="32" dur="1" fill="hold">
                                          <p:stCondLst>
                                            <p:cond delay="0"/>
                                          </p:stCondLst>
                                        </p:cTn>
                                        <p:tgtEl>
                                          <p:spTgt spid="2516"/>
                                        </p:tgtEl>
                                        <p:attrNameLst>
                                          <p:attrName>style.visibility</p:attrName>
                                        </p:attrNameLst>
                                      </p:cBhvr>
                                      <p:to>
                                        <p:strVal val="visible"/>
                                      </p:to>
                                    </p:set>
                                    <p:animEffect transition="in" filter="barn(inVertical)">
                                      <p:cBhvr>
                                        <p:cTn id="33" dur="500"/>
                                        <p:tgtEl>
                                          <p:spTgt spid="25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517"/>
                                        </p:tgtEl>
                                        <p:attrNameLst>
                                          <p:attrName>style.visibility</p:attrName>
                                        </p:attrNameLst>
                                      </p:cBhvr>
                                      <p:to>
                                        <p:strVal val="visible"/>
                                      </p:to>
                                    </p:set>
                                    <p:animEffect transition="in" filter="barn(inVertical)">
                                      <p:cBhvr>
                                        <p:cTn id="36" dur="500"/>
                                        <p:tgtEl>
                                          <p:spTgt spid="25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518"/>
                                        </p:tgtEl>
                                        <p:attrNameLst>
                                          <p:attrName>style.visibility</p:attrName>
                                        </p:attrNameLst>
                                      </p:cBhvr>
                                      <p:to>
                                        <p:strVal val="visible"/>
                                      </p:to>
                                    </p:set>
                                    <p:animEffect transition="in" filter="barn(inVertical)">
                                      <p:cBhvr>
                                        <p:cTn id="39" dur="500"/>
                                        <p:tgtEl>
                                          <p:spTgt spid="25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19"/>
                                        </p:tgtEl>
                                        <p:attrNameLst>
                                          <p:attrName>style.visibility</p:attrName>
                                        </p:attrNameLst>
                                      </p:cBhvr>
                                      <p:to>
                                        <p:strVal val="visible"/>
                                      </p:to>
                                    </p:set>
                                    <p:animEffect transition="in" filter="barn(inVertical)">
                                      <p:cBhvr>
                                        <p:cTn id="42" dur="500"/>
                                        <p:tgtEl>
                                          <p:spTgt spid="25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520"/>
                                        </p:tgtEl>
                                        <p:attrNameLst>
                                          <p:attrName>style.visibility</p:attrName>
                                        </p:attrNameLst>
                                      </p:cBhvr>
                                      <p:to>
                                        <p:strVal val="visible"/>
                                      </p:to>
                                    </p:set>
                                    <p:animEffect transition="in" filter="barn(inVertical)">
                                      <p:cBhvr>
                                        <p:cTn id="45" dur="500"/>
                                        <p:tgtEl>
                                          <p:spTgt spid="25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521"/>
                                        </p:tgtEl>
                                        <p:attrNameLst>
                                          <p:attrName>style.visibility</p:attrName>
                                        </p:attrNameLst>
                                      </p:cBhvr>
                                      <p:to>
                                        <p:strVal val="visible"/>
                                      </p:to>
                                    </p:set>
                                    <p:animEffect transition="in" filter="barn(inVertical)">
                                      <p:cBhvr>
                                        <p:cTn id="48" dur="500"/>
                                        <p:tgtEl>
                                          <p:spTgt spid="25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22"/>
                                        </p:tgtEl>
                                        <p:attrNameLst>
                                          <p:attrName>style.visibility</p:attrName>
                                        </p:attrNameLst>
                                      </p:cBhvr>
                                      <p:to>
                                        <p:strVal val="visible"/>
                                      </p:to>
                                    </p:set>
                                    <p:animEffect transition="in" filter="barn(inVertical)">
                                      <p:cBhvr>
                                        <p:cTn id="51" dur="500"/>
                                        <p:tgtEl>
                                          <p:spTgt spid="25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523"/>
                                        </p:tgtEl>
                                        <p:attrNameLst>
                                          <p:attrName>style.visibility</p:attrName>
                                        </p:attrNameLst>
                                      </p:cBhvr>
                                      <p:to>
                                        <p:strVal val="visible"/>
                                      </p:to>
                                    </p:set>
                                    <p:animEffect transition="in" filter="barn(inVertical)">
                                      <p:cBhvr>
                                        <p:cTn id="54" dur="500"/>
                                        <p:tgtEl>
                                          <p:spTgt spid="252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524"/>
                                        </p:tgtEl>
                                        <p:attrNameLst>
                                          <p:attrName>style.visibility</p:attrName>
                                        </p:attrNameLst>
                                      </p:cBhvr>
                                      <p:to>
                                        <p:strVal val="visible"/>
                                      </p:to>
                                    </p:set>
                                    <p:animEffect transition="in" filter="barn(inVertical)">
                                      <p:cBhvr>
                                        <p:cTn id="57" dur="500"/>
                                        <p:tgtEl>
                                          <p:spTgt spid="252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525"/>
                                        </p:tgtEl>
                                        <p:attrNameLst>
                                          <p:attrName>style.visibility</p:attrName>
                                        </p:attrNameLst>
                                      </p:cBhvr>
                                      <p:to>
                                        <p:strVal val="visible"/>
                                      </p:to>
                                    </p:set>
                                    <p:animEffect transition="in" filter="barn(inVertical)">
                                      <p:cBhvr>
                                        <p:cTn id="60" dur="500"/>
                                        <p:tgtEl>
                                          <p:spTgt spid="252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26"/>
                                        </p:tgtEl>
                                        <p:attrNameLst>
                                          <p:attrName>style.visibility</p:attrName>
                                        </p:attrNameLst>
                                      </p:cBhvr>
                                      <p:to>
                                        <p:strVal val="visible"/>
                                      </p:to>
                                    </p:set>
                                    <p:animEffect transition="in" filter="barn(inVertical)">
                                      <p:cBhvr>
                                        <p:cTn id="63" dur="500"/>
                                        <p:tgtEl>
                                          <p:spTgt spid="25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527"/>
                                        </p:tgtEl>
                                        <p:attrNameLst>
                                          <p:attrName>style.visibility</p:attrName>
                                        </p:attrNameLst>
                                      </p:cBhvr>
                                      <p:to>
                                        <p:strVal val="visible"/>
                                      </p:to>
                                    </p:set>
                                    <p:animEffect transition="in" filter="barn(inVertical)">
                                      <p:cBhvr>
                                        <p:cTn id="66" dur="500"/>
                                        <p:tgtEl>
                                          <p:spTgt spid="252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28"/>
                                        </p:tgtEl>
                                        <p:attrNameLst>
                                          <p:attrName>style.visibility</p:attrName>
                                        </p:attrNameLst>
                                      </p:cBhvr>
                                      <p:to>
                                        <p:strVal val="visible"/>
                                      </p:to>
                                    </p:set>
                                    <p:animEffect transition="in" filter="barn(inVertical)">
                                      <p:cBhvr>
                                        <p:cTn id="69" dur="500"/>
                                        <p:tgtEl>
                                          <p:spTgt spid="252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529"/>
                                        </p:tgtEl>
                                        <p:attrNameLst>
                                          <p:attrName>style.visibility</p:attrName>
                                        </p:attrNameLst>
                                      </p:cBhvr>
                                      <p:to>
                                        <p:strVal val="visible"/>
                                      </p:to>
                                    </p:set>
                                    <p:animEffect transition="in" filter="barn(inVertical)">
                                      <p:cBhvr>
                                        <p:cTn id="72" dur="500"/>
                                        <p:tgtEl>
                                          <p:spTgt spid="2529"/>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530"/>
                                        </p:tgtEl>
                                        <p:attrNameLst>
                                          <p:attrName>style.visibility</p:attrName>
                                        </p:attrNameLst>
                                      </p:cBhvr>
                                      <p:to>
                                        <p:strVal val="visible"/>
                                      </p:to>
                                    </p:set>
                                    <p:animEffect transition="in" filter="barn(inVertical)">
                                      <p:cBhvr>
                                        <p:cTn id="75" dur="500"/>
                                        <p:tgtEl>
                                          <p:spTgt spid="253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531"/>
                                        </p:tgtEl>
                                        <p:attrNameLst>
                                          <p:attrName>style.visibility</p:attrName>
                                        </p:attrNameLst>
                                      </p:cBhvr>
                                      <p:to>
                                        <p:strVal val="visible"/>
                                      </p:to>
                                    </p:set>
                                    <p:animEffect transition="in" filter="barn(inVertical)">
                                      <p:cBhvr>
                                        <p:cTn id="78" dur="500"/>
                                        <p:tgtEl>
                                          <p:spTgt spid="2531"/>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32"/>
                                        </p:tgtEl>
                                        <p:attrNameLst>
                                          <p:attrName>style.visibility</p:attrName>
                                        </p:attrNameLst>
                                      </p:cBhvr>
                                      <p:to>
                                        <p:strVal val="visible"/>
                                      </p:to>
                                    </p:set>
                                    <p:animEffect transition="in" filter="barn(inVertical)">
                                      <p:cBhvr>
                                        <p:cTn id="81" dur="500"/>
                                        <p:tgtEl>
                                          <p:spTgt spid="2532"/>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533"/>
                                        </p:tgtEl>
                                        <p:attrNameLst>
                                          <p:attrName>style.visibility</p:attrName>
                                        </p:attrNameLst>
                                      </p:cBhvr>
                                      <p:to>
                                        <p:strVal val="visible"/>
                                      </p:to>
                                    </p:set>
                                    <p:animEffect transition="in" filter="barn(inVertical)">
                                      <p:cBhvr>
                                        <p:cTn id="84" dur="500"/>
                                        <p:tgtEl>
                                          <p:spTgt spid="2533"/>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534"/>
                                        </p:tgtEl>
                                        <p:attrNameLst>
                                          <p:attrName>style.visibility</p:attrName>
                                        </p:attrNameLst>
                                      </p:cBhvr>
                                      <p:to>
                                        <p:strVal val="visible"/>
                                      </p:to>
                                    </p:set>
                                    <p:animEffect transition="in" filter="barn(inVertical)">
                                      <p:cBhvr>
                                        <p:cTn id="87" dur="500"/>
                                        <p:tgtEl>
                                          <p:spTgt spid="2534"/>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2535"/>
                                        </p:tgtEl>
                                        <p:attrNameLst>
                                          <p:attrName>style.visibility</p:attrName>
                                        </p:attrNameLst>
                                      </p:cBhvr>
                                      <p:to>
                                        <p:strVal val="visible"/>
                                      </p:to>
                                    </p:set>
                                    <p:animEffect transition="in" filter="barn(inVertical)">
                                      <p:cBhvr>
                                        <p:cTn id="90" dur="500"/>
                                        <p:tgtEl>
                                          <p:spTgt spid="2535"/>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536"/>
                                        </p:tgtEl>
                                        <p:attrNameLst>
                                          <p:attrName>style.visibility</p:attrName>
                                        </p:attrNameLst>
                                      </p:cBhvr>
                                      <p:to>
                                        <p:strVal val="visible"/>
                                      </p:to>
                                    </p:set>
                                    <p:animEffect transition="in" filter="barn(inVertical)">
                                      <p:cBhvr>
                                        <p:cTn id="93" dur="500"/>
                                        <p:tgtEl>
                                          <p:spTgt spid="2536"/>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01"/>
                                        </p:tgtEl>
                                        <p:attrNameLst>
                                          <p:attrName>style.visibility</p:attrName>
                                        </p:attrNameLst>
                                      </p:cBhvr>
                                      <p:to>
                                        <p:strVal val="visible"/>
                                      </p:to>
                                    </p:set>
                                    <p:animEffect transition="in" filter="fade">
                                      <p:cBhvr>
                                        <p:cTn id="98" dur="1000"/>
                                        <p:tgtEl>
                                          <p:spTgt spid="2501"/>
                                        </p:tgtEl>
                                      </p:cBhvr>
                                    </p:animEffect>
                                    <p:anim calcmode="lin" valueType="num">
                                      <p:cBhvr>
                                        <p:cTn id="99" dur="1000" fill="hold"/>
                                        <p:tgtEl>
                                          <p:spTgt spid="2501"/>
                                        </p:tgtEl>
                                        <p:attrNameLst>
                                          <p:attrName>ppt_x</p:attrName>
                                        </p:attrNameLst>
                                      </p:cBhvr>
                                      <p:tavLst>
                                        <p:tav tm="0">
                                          <p:val>
                                            <p:strVal val="#ppt_x"/>
                                          </p:val>
                                        </p:tav>
                                        <p:tav tm="100000">
                                          <p:val>
                                            <p:strVal val="#ppt_x"/>
                                          </p:val>
                                        </p:tav>
                                      </p:tavLst>
                                    </p:anim>
                                    <p:anim calcmode="lin" valueType="num">
                                      <p:cBhvr>
                                        <p:cTn id="100"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09"/>
                                        </p:tgtEl>
                                        <p:attrNameLst>
                                          <p:attrName>style.visibility</p:attrName>
                                        </p:attrNameLst>
                                      </p:cBhvr>
                                      <p:to>
                                        <p:strVal val="visible"/>
                                      </p:to>
                                    </p:set>
                                    <p:animEffect transition="in" filter="fade">
                                      <p:cBhvr>
                                        <p:cTn id="105" dur="1000"/>
                                        <p:tgtEl>
                                          <p:spTgt spid="2509"/>
                                        </p:tgtEl>
                                      </p:cBhvr>
                                    </p:animEffect>
                                    <p:anim calcmode="lin" valueType="num">
                                      <p:cBhvr>
                                        <p:cTn id="106" dur="1000" fill="hold"/>
                                        <p:tgtEl>
                                          <p:spTgt spid="2509"/>
                                        </p:tgtEl>
                                        <p:attrNameLst>
                                          <p:attrName>ppt_x</p:attrName>
                                        </p:attrNameLst>
                                      </p:cBhvr>
                                      <p:tavLst>
                                        <p:tav tm="0">
                                          <p:val>
                                            <p:strVal val="#ppt_x"/>
                                          </p:val>
                                        </p:tav>
                                        <p:tav tm="100000">
                                          <p:val>
                                            <p:strVal val="#ppt_x"/>
                                          </p:val>
                                        </p:tav>
                                      </p:tavLst>
                                    </p:anim>
                                    <p:anim calcmode="lin" valueType="num">
                                      <p:cBhvr>
                                        <p:cTn id="107" dur="1000" fill="hold"/>
                                        <p:tgtEl>
                                          <p:spTgt spid="25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P spid="2505" grpId="0" animBg="1"/>
      <p:bldP spid="2509" grpId="0"/>
      <p:bldP spid="2517" grpId="0" animBg="1"/>
      <p:bldP spid="2518" grpId="0" animBg="1"/>
      <p:bldP spid="2519" grpId="0" animBg="1"/>
      <p:bldP spid="2520" grpId="0" animBg="1"/>
      <p:bldP spid="2521" grpId="0" animBg="1"/>
      <p:bldP spid="2522" grpId="0" animBg="1"/>
      <p:bldP spid="2523" grpId="0" animBg="1"/>
      <p:bldP spid="2524" grpId="0" animBg="1"/>
      <p:bldP spid="2525" grpId="0" animBg="1"/>
      <p:bldP spid="2526" grpId="0" animBg="1"/>
      <p:bldP spid="2527" grpId="0" animBg="1"/>
      <p:bldP spid="2528" grpId="0" animBg="1"/>
      <p:bldP spid="2529" grpId="0" animBg="1"/>
      <p:bldP spid="2530" grpId="0" animBg="1"/>
      <p:bldP spid="2531" grpId="0" animBg="1"/>
      <p:bldP spid="2532" grpId="0" animBg="1"/>
      <p:bldP spid="2533" grpId="0" animBg="1"/>
      <p:bldP spid="2534" grpId="0" animBg="1"/>
      <p:bldP spid="2535" grpId="0" animBg="1"/>
      <p:bldP spid="25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5"/>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6"/>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2"/>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5</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2436" name="Picture 2435">
            <a:extLst>
              <a:ext uri="{FF2B5EF4-FFF2-40B4-BE49-F238E27FC236}">
                <a16:creationId xmlns:a16="http://schemas.microsoft.com/office/drawing/2014/main" id="{82E26ECB-92D9-2145-56D7-978F7563F3B5}"/>
              </a:ext>
            </a:extLst>
          </p:cNvPr>
          <p:cNvPicPr>
            <a:picLocks noChangeAspect="1"/>
          </p:cNvPicPr>
          <p:nvPr/>
        </p:nvPicPr>
        <p:blipFill rotWithShape="1">
          <a:blip r:embed="rId7"/>
          <a:srcRect r="-8578" b="44286"/>
          <a:stretch/>
        </p:blipFill>
        <p:spPr>
          <a:xfrm>
            <a:off x="346629" y="3515081"/>
            <a:ext cx="4366059" cy="3342919"/>
          </a:xfrm>
          <a:prstGeom prst="rect">
            <a:avLst/>
          </a:prstGeom>
        </p:spPr>
      </p:pic>
      <p:pic>
        <p:nvPicPr>
          <p:cNvPr id="2437" name="PA_图片 4">
            <a:extLst>
              <a:ext uri="{FF2B5EF4-FFF2-40B4-BE49-F238E27FC236}">
                <a16:creationId xmlns:a16="http://schemas.microsoft.com/office/drawing/2014/main" id="{0C2BFBEC-1802-0168-6DBF-55FB0B1886C1}"/>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4608141" y="1144050"/>
            <a:ext cx="6888983" cy="4911740"/>
          </a:xfrm>
          <a:prstGeom prst="rect">
            <a:avLst/>
          </a:prstGeom>
        </p:spPr>
      </p:pic>
      <p:sp>
        <p:nvSpPr>
          <p:cNvPr id="2438" name="文本框 5">
            <a:extLst>
              <a:ext uri="{FF2B5EF4-FFF2-40B4-BE49-F238E27FC236}">
                <a16:creationId xmlns:a16="http://schemas.microsoft.com/office/drawing/2014/main" id="{68E4D5F0-02EB-A4C0-CE83-D5EBE0F9057E}"/>
              </a:ext>
            </a:extLst>
          </p:cNvPr>
          <p:cNvSpPr txBox="1"/>
          <p:nvPr/>
        </p:nvSpPr>
        <p:spPr>
          <a:xfrm>
            <a:off x="5118816" y="2355382"/>
            <a:ext cx="5983804" cy="3170099"/>
          </a:xfrm>
          <a:prstGeom prst="rect">
            <a:avLst/>
          </a:prstGeom>
          <a:noFill/>
        </p:spPr>
        <p:txBody>
          <a:bodyPr wrap="square" rtlCol="0">
            <a:spAutoFit/>
          </a:bodyPr>
          <a:lstStyle/>
          <a:p>
            <a:pPr lvl="0" algn="ctr"/>
            <a:r>
              <a:rPr lang="vi-VN" sz="4000" dirty="0">
                <a:latin typeface="Times New Roman" panose="02020603050405020304" pitchFamily="18" charset="0"/>
                <a:cs typeface="Times New Roman" panose="02020603050405020304" pitchFamily="18" charset="0"/>
              </a:rPr>
              <a:t>Lí giải ý nghĩa của nhan đề Cột cờ Thủ Ngữ- di tích cổ bên sông Sài Gòn trong việc thể hiện (các) thông tin cơ bản của văn bản.</a:t>
            </a:r>
            <a:endParaRPr kumimoji="0" lang="en-SG" sz="8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053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36"/>
                                        </p:tgtEl>
                                        <p:attrNameLst>
                                          <p:attrName>style.visibility</p:attrName>
                                        </p:attrNameLst>
                                      </p:cBhvr>
                                      <p:to>
                                        <p:strVal val="visible"/>
                                      </p:to>
                                    </p:set>
                                    <p:animEffect transition="in" filter="fade">
                                      <p:cBhvr>
                                        <p:cTn id="7" dur="1000"/>
                                        <p:tgtEl>
                                          <p:spTgt spid="2436"/>
                                        </p:tgtEl>
                                      </p:cBhvr>
                                    </p:animEffect>
                                    <p:anim calcmode="lin" valueType="num">
                                      <p:cBhvr>
                                        <p:cTn id="8" dur="1000" fill="hold"/>
                                        <p:tgtEl>
                                          <p:spTgt spid="2436"/>
                                        </p:tgtEl>
                                        <p:attrNameLst>
                                          <p:attrName>ppt_x</p:attrName>
                                        </p:attrNameLst>
                                      </p:cBhvr>
                                      <p:tavLst>
                                        <p:tav tm="0">
                                          <p:val>
                                            <p:strVal val="#ppt_x"/>
                                          </p:val>
                                        </p:tav>
                                        <p:tav tm="100000">
                                          <p:val>
                                            <p:strVal val="#ppt_x"/>
                                          </p:val>
                                        </p:tav>
                                      </p:tavLst>
                                    </p:anim>
                                    <p:anim calcmode="lin" valueType="num">
                                      <p:cBhvr>
                                        <p:cTn id="9" dur="1000" fill="hold"/>
                                        <p:tgtEl>
                                          <p:spTgt spid="24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437"/>
                                        </p:tgtEl>
                                        <p:attrNameLst>
                                          <p:attrName>style.visibility</p:attrName>
                                        </p:attrNameLst>
                                      </p:cBhvr>
                                      <p:to>
                                        <p:strVal val="visible"/>
                                      </p:to>
                                    </p:set>
                                    <p:animEffect transition="in" filter="fade">
                                      <p:cBhvr>
                                        <p:cTn id="14" dur="1000"/>
                                        <p:tgtEl>
                                          <p:spTgt spid="2437"/>
                                        </p:tgtEl>
                                      </p:cBhvr>
                                    </p:animEffect>
                                    <p:anim calcmode="lin" valueType="num">
                                      <p:cBhvr>
                                        <p:cTn id="15" dur="1000" fill="hold"/>
                                        <p:tgtEl>
                                          <p:spTgt spid="2437"/>
                                        </p:tgtEl>
                                        <p:attrNameLst>
                                          <p:attrName>ppt_x</p:attrName>
                                        </p:attrNameLst>
                                      </p:cBhvr>
                                      <p:tavLst>
                                        <p:tav tm="0">
                                          <p:val>
                                            <p:strVal val="#ppt_x"/>
                                          </p:val>
                                        </p:tav>
                                        <p:tav tm="100000">
                                          <p:val>
                                            <p:strVal val="#ppt_x"/>
                                          </p:val>
                                        </p:tav>
                                      </p:tavLst>
                                    </p:anim>
                                    <p:anim calcmode="lin" valueType="num">
                                      <p:cBhvr>
                                        <p:cTn id="16" dur="1000" fill="hold"/>
                                        <p:tgtEl>
                                          <p:spTgt spid="243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38"/>
                                        </p:tgtEl>
                                        <p:attrNameLst>
                                          <p:attrName>style.visibility</p:attrName>
                                        </p:attrNameLst>
                                      </p:cBhvr>
                                      <p:to>
                                        <p:strVal val="visible"/>
                                      </p:to>
                                    </p:set>
                                    <p:anim calcmode="lin" valueType="num">
                                      <p:cBhvr>
                                        <p:cTn id="21" dur="1000" fill="hold"/>
                                        <p:tgtEl>
                                          <p:spTgt spid="2438"/>
                                        </p:tgtEl>
                                        <p:attrNameLst>
                                          <p:attrName>ppt_w</p:attrName>
                                        </p:attrNameLst>
                                      </p:cBhvr>
                                      <p:tavLst>
                                        <p:tav tm="0">
                                          <p:val>
                                            <p:strVal val="#ppt_w*0.70"/>
                                          </p:val>
                                        </p:tav>
                                        <p:tav tm="100000">
                                          <p:val>
                                            <p:strVal val="#ppt_w"/>
                                          </p:val>
                                        </p:tav>
                                      </p:tavLst>
                                    </p:anim>
                                    <p:anim calcmode="lin" valueType="num">
                                      <p:cBhvr>
                                        <p:cTn id="22" dur="1000" fill="hold"/>
                                        <p:tgtEl>
                                          <p:spTgt spid="2438"/>
                                        </p:tgtEl>
                                        <p:attrNameLst>
                                          <p:attrName>ppt_h</p:attrName>
                                        </p:attrNameLst>
                                      </p:cBhvr>
                                      <p:tavLst>
                                        <p:tav tm="0">
                                          <p:val>
                                            <p:strVal val="#ppt_h"/>
                                          </p:val>
                                        </p:tav>
                                        <p:tav tm="100000">
                                          <p:val>
                                            <p:strVal val="#ppt_h"/>
                                          </p:val>
                                        </p:tav>
                                      </p:tavLst>
                                    </p:anim>
                                    <p:animEffect transition="in" filter="fade">
                                      <p:cBhvr>
                                        <p:cTn id="23" dur="1000"/>
                                        <p:tgtEl>
                                          <p:spTgt spid="2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106117"/>
            <a:ext cx="7741185" cy="995680"/>
            <a:chOff x="6423" y="23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23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4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40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40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5</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93" name="矩形 96">
            <a:extLst>
              <a:ext uri="{FF2B5EF4-FFF2-40B4-BE49-F238E27FC236}">
                <a16:creationId xmlns:a16="http://schemas.microsoft.com/office/drawing/2014/main" id="{8062F35A-9EB5-A07B-C0B5-AB03E4DD6467}"/>
              </a:ext>
            </a:extLst>
          </p:cNvPr>
          <p:cNvSpPr/>
          <p:nvPr/>
        </p:nvSpPr>
        <p:spPr>
          <a:xfrm>
            <a:off x="1362711" y="4182947"/>
            <a:ext cx="24384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94" name="矩形 97">
            <a:extLst>
              <a:ext uri="{FF2B5EF4-FFF2-40B4-BE49-F238E27FC236}">
                <a16:creationId xmlns:a16="http://schemas.microsoft.com/office/drawing/2014/main" id="{372DC154-DE22-0AB6-5E0B-1E180E5D1C64}"/>
              </a:ext>
            </a:extLst>
          </p:cNvPr>
          <p:cNvSpPr/>
          <p:nvPr/>
        </p:nvSpPr>
        <p:spPr>
          <a:xfrm>
            <a:off x="3884930" y="4182947"/>
            <a:ext cx="2495551"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95" name="矩形 98">
            <a:extLst>
              <a:ext uri="{FF2B5EF4-FFF2-40B4-BE49-F238E27FC236}">
                <a16:creationId xmlns:a16="http://schemas.microsoft.com/office/drawing/2014/main" id="{EF8E5B01-DB2C-8B61-F80C-03166E1F22CF}"/>
              </a:ext>
            </a:extLst>
          </p:cNvPr>
          <p:cNvSpPr/>
          <p:nvPr/>
        </p:nvSpPr>
        <p:spPr>
          <a:xfrm>
            <a:off x="6024881" y="4182947"/>
            <a:ext cx="2755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96" name="矩形 99">
            <a:extLst>
              <a:ext uri="{FF2B5EF4-FFF2-40B4-BE49-F238E27FC236}">
                <a16:creationId xmlns:a16="http://schemas.microsoft.com/office/drawing/2014/main" id="{24C1EE91-F98E-5554-1433-D93F59919521}"/>
              </a:ext>
            </a:extLst>
          </p:cNvPr>
          <p:cNvSpPr/>
          <p:nvPr/>
        </p:nvSpPr>
        <p:spPr>
          <a:xfrm>
            <a:off x="8148321" y="4195647"/>
            <a:ext cx="3009900" cy="369332"/>
          </a:xfrm>
          <a:prstGeom prst="rect">
            <a:avLst/>
          </a:prstGeom>
          <a:noFill/>
        </p:spPr>
        <p:txBody>
          <a:bodyPr wrap="square" rtlCol="0">
            <a:spAutoFit/>
          </a:bodyPr>
          <a:lstStyle/>
          <a:p>
            <a:pPr algn="ctr" defTabSz="914377">
              <a:defRPr/>
            </a:pPr>
            <a:endParaRPr>
              <a:solidFill>
                <a:prstClr val="black"/>
              </a:solidFill>
              <a:latin typeface="Arial"/>
              <a:cs typeface="Arial"/>
              <a:sym typeface="Arial"/>
            </a:endParaRPr>
          </a:p>
        </p:txBody>
      </p:sp>
      <p:sp>
        <p:nvSpPr>
          <p:cNvPr id="2497" name="文本框 101">
            <a:extLst>
              <a:ext uri="{FF2B5EF4-FFF2-40B4-BE49-F238E27FC236}">
                <a16:creationId xmlns:a16="http://schemas.microsoft.com/office/drawing/2014/main" id="{AEF53EC4-9242-57E9-4E7D-E846BD86AC78}"/>
              </a:ext>
            </a:extLst>
          </p:cNvPr>
          <p:cNvSpPr txBox="1"/>
          <p:nvPr/>
        </p:nvSpPr>
        <p:spPr>
          <a:xfrm>
            <a:off x="1756411" y="4643321"/>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98" name="文本框 102">
            <a:extLst>
              <a:ext uri="{FF2B5EF4-FFF2-40B4-BE49-F238E27FC236}">
                <a16:creationId xmlns:a16="http://schemas.microsoft.com/office/drawing/2014/main" id="{FE5092C3-8581-355B-7735-9A2D8F6ACAC8}"/>
              </a:ext>
            </a:extLst>
          </p:cNvPr>
          <p:cNvSpPr txBox="1"/>
          <p:nvPr/>
        </p:nvSpPr>
        <p:spPr>
          <a:xfrm>
            <a:off x="4180206" y="4643321"/>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499" name="文本框 103">
            <a:extLst>
              <a:ext uri="{FF2B5EF4-FFF2-40B4-BE49-F238E27FC236}">
                <a16:creationId xmlns:a16="http://schemas.microsoft.com/office/drawing/2014/main" id="{EFC00DAF-C8CF-9E3B-AF66-498047409237}"/>
              </a:ext>
            </a:extLst>
          </p:cNvPr>
          <p:cNvSpPr txBox="1"/>
          <p:nvPr/>
        </p:nvSpPr>
        <p:spPr>
          <a:xfrm>
            <a:off x="6464300" y="4643321"/>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500" name="文本框 104">
            <a:extLst>
              <a:ext uri="{FF2B5EF4-FFF2-40B4-BE49-F238E27FC236}">
                <a16:creationId xmlns:a16="http://schemas.microsoft.com/office/drawing/2014/main" id="{D09B583D-38B0-1466-1C10-35B22795168A}"/>
              </a:ext>
            </a:extLst>
          </p:cNvPr>
          <p:cNvSpPr txBox="1"/>
          <p:nvPr/>
        </p:nvSpPr>
        <p:spPr>
          <a:xfrm>
            <a:off x="8821420" y="4643321"/>
            <a:ext cx="1802765" cy="369332"/>
          </a:xfrm>
          <a:prstGeom prst="rect">
            <a:avLst/>
          </a:prstGeom>
          <a:noFill/>
        </p:spPr>
        <p:txBody>
          <a:bodyPr wrap="square" rtlCol="0" anchor="t">
            <a:spAutoFit/>
          </a:bodyPr>
          <a:lstStyle/>
          <a:p>
            <a:pPr algn="ctr" defTabSz="914377">
              <a:defRPr/>
            </a:pPr>
            <a:endParaRPr>
              <a:solidFill>
                <a:prstClr val="black"/>
              </a:solidFill>
              <a:latin typeface="Arial"/>
              <a:cs typeface="Arial"/>
              <a:sym typeface="Arial"/>
            </a:endParaRPr>
          </a:p>
        </p:txBody>
      </p:sp>
      <p:sp>
        <p:nvSpPr>
          <p:cNvPr id="2501" name="Google Shape;4441;p53">
            <a:extLst>
              <a:ext uri="{FF2B5EF4-FFF2-40B4-BE49-F238E27FC236}">
                <a16:creationId xmlns:a16="http://schemas.microsoft.com/office/drawing/2014/main" id="{A5B83928-B5D2-91E4-2294-ADF9BFF85F7D}"/>
              </a:ext>
            </a:extLst>
          </p:cNvPr>
          <p:cNvSpPr txBox="1"/>
          <p:nvPr/>
        </p:nvSpPr>
        <p:spPr>
          <a:xfrm>
            <a:off x="27569" y="3751501"/>
            <a:ext cx="3960514" cy="817200"/>
          </a:xfrm>
          <a:prstGeom prst="rect">
            <a:avLst/>
          </a:prstGeom>
          <a:noFill/>
          <a:ln>
            <a:noFill/>
          </a:ln>
        </p:spPr>
        <p:txBody>
          <a:bodyPr spcFirstLastPara="1" wrap="square" lIns="121900" tIns="121900" rIns="121900" bIns="121900" anchor="t" anchorCtr="0">
            <a:noAutofit/>
          </a:bodyPr>
          <a:lstStyle/>
          <a:p>
            <a:pPr algn="ctr" defTabSz="914377"/>
            <a:r>
              <a:rPr lang="en-US" sz="3600" dirty="0" err="1">
                <a:solidFill>
                  <a:schemeClr val="accent6"/>
                </a:solidFill>
                <a:latin typeface="Times New Roman" panose="02020603050405020304" pitchFamily="18" charset="0"/>
                <a:cs typeface="Times New Roman" panose="02020603050405020304" pitchFamily="18" charset="0"/>
              </a:rPr>
              <a:t>sự</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thay</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đổi</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về</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kết</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cấu</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diện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mạo</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chức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năng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của</a:t>
            </a:r>
            <a:r>
              <a:rPr lang="en-US" sz="3600" dirty="0">
                <a:solidFill>
                  <a:schemeClr val="accent6"/>
                </a:solidFill>
                <a:latin typeface="Times New Roman" panose="02020603050405020304" pitchFamily="18" charset="0"/>
                <a:cs typeface="Times New Roman" panose="02020603050405020304" pitchFamily="18" charset="0"/>
              </a:rPr>
              <a:t> di </a:t>
            </a:r>
            <a:r>
              <a:rPr lang="en-US" sz="3600" dirty="0" err="1">
                <a:solidFill>
                  <a:schemeClr val="accent6"/>
                </a:solidFill>
                <a:latin typeface="Times New Roman" panose="02020603050405020304" pitchFamily="18" charset="0"/>
                <a:cs typeface="Times New Roman" panose="02020603050405020304" pitchFamily="18" charset="0"/>
              </a:rPr>
              <a:t>tích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cũng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như</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những</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khu</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vực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lân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cận</a:t>
            </a:r>
            <a:endParaRPr lang="en-SG" sz="16600" dirty="0">
              <a:solidFill>
                <a:schemeClr val="accent6"/>
              </a:solidFill>
              <a:latin typeface="Times New Roman" panose="02020603050405020304" pitchFamily="18" charset="0"/>
              <a:cs typeface="Times New Roman" panose="02020603050405020304" pitchFamily="18" charset="0"/>
              <a:sym typeface="Arial"/>
            </a:endParaRPr>
          </a:p>
        </p:txBody>
      </p:sp>
      <p:grpSp>
        <p:nvGrpSpPr>
          <p:cNvPr id="2502" name="Google Shape;4443;p53">
            <a:extLst>
              <a:ext uri="{FF2B5EF4-FFF2-40B4-BE49-F238E27FC236}">
                <a16:creationId xmlns:a16="http://schemas.microsoft.com/office/drawing/2014/main" id="{71EE078C-2D78-810C-073E-3AF55973E27F}"/>
              </a:ext>
            </a:extLst>
          </p:cNvPr>
          <p:cNvGrpSpPr/>
          <p:nvPr/>
        </p:nvGrpSpPr>
        <p:grpSpPr>
          <a:xfrm>
            <a:off x="1576957" y="2869823"/>
            <a:ext cx="878536" cy="872939"/>
            <a:chOff x="5775400" y="680525"/>
            <a:chExt cx="659100" cy="654900"/>
          </a:xfrm>
        </p:grpSpPr>
        <p:sp>
          <p:nvSpPr>
            <p:cNvPr id="2503" name="Google Shape;4444;p53">
              <a:extLst>
                <a:ext uri="{FF2B5EF4-FFF2-40B4-BE49-F238E27FC236}">
                  <a16:creationId xmlns:a16="http://schemas.microsoft.com/office/drawing/2014/main" id="{D53D2FB7-1D63-87E1-4AC7-4CD55D99EA11}"/>
                </a:ext>
              </a:extLst>
            </p:cNvPr>
            <p:cNvSpPr/>
            <p:nvPr/>
          </p:nvSpPr>
          <p:spPr>
            <a:xfrm>
              <a:off x="5775400" y="680525"/>
              <a:ext cx="659100" cy="654900"/>
            </a:xfrm>
            <a:prstGeom prst="roundRect">
              <a:avLst>
                <a:gd name="adj" fmla="val 16667"/>
              </a:avLst>
            </a:prstGeom>
            <a:solidFill>
              <a:srgbClr val="B27B4F"/>
            </a:solidFill>
            <a:ln w="28575" cap="flat" cmpd="sng">
              <a:solidFill>
                <a:sysClr val="window" lastClr="FFFFFF"/>
              </a:solidFill>
              <a:prstDash val="solid"/>
              <a:round/>
              <a:headEnd type="none" w="sm" len="sm"/>
              <a:tailEnd type="none" w="sm" len="sm"/>
            </a:ln>
          </p:spPr>
          <p:txBody>
            <a:bodyPr spcFirstLastPara="1" wrap="square" lIns="121900" tIns="121900" rIns="121900" bIns="121900" anchor="ctr" anchorCtr="0">
              <a:noAutofit/>
            </a:bodyPr>
            <a:lstStyle/>
            <a:p>
              <a:pPr algn="ctr" defTabSz="1219110">
                <a:defRPr/>
              </a:pPr>
              <a:endParaRPr sz="3600" kern="0">
                <a:solidFill>
                  <a:sysClr val="windowText" lastClr="000000"/>
                </a:solidFill>
                <a:latin typeface="等线 Light" panose="020F0302020204030204"/>
                <a:ea typeface="等线" panose="020F0502020204030204"/>
                <a:cs typeface="Arial"/>
                <a:sym typeface="Arial"/>
              </a:endParaRPr>
            </a:p>
          </p:txBody>
        </p:sp>
        <p:sp>
          <p:nvSpPr>
            <p:cNvPr id="2504" name="Google Shape;4445;p53">
              <a:extLst>
                <a:ext uri="{FF2B5EF4-FFF2-40B4-BE49-F238E27FC236}">
                  <a16:creationId xmlns:a16="http://schemas.microsoft.com/office/drawing/2014/main" id="{FFBF84C4-3342-3733-F9AF-8B19ADFF8EBD}"/>
                </a:ext>
              </a:extLst>
            </p:cNvPr>
            <p:cNvSpPr/>
            <p:nvPr/>
          </p:nvSpPr>
          <p:spPr>
            <a:xfrm>
              <a:off x="5879750" y="784125"/>
              <a:ext cx="450300" cy="447600"/>
            </a:xfrm>
            <a:prstGeom prst="roundRect">
              <a:avLst>
                <a:gd name="adj" fmla="val 16667"/>
              </a:avLst>
            </a:prstGeom>
            <a:solidFill>
              <a:sysClr val="window" lastClr="FFFFFF"/>
            </a:solidFill>
            <a:ln>
              <a:noFill/>
            </a:ln>
          </p:spPr>
          <p:txBody>
            <a:bodyPr spcFirstLastPara="1" wrap="square" lIns="0" tIns="0" rIns="0" bIns="0" anchor="ctr" anchorCtr="0">
              <a:noAutofit/>
            </a:bodyPr>
            <a:lstStyle/>
            <a:p>
              <a:pPr algn="ctr" defTabSz="1219110">
                <a:defRPr/>
              </a:pPr>
              <a:endParaRPr sz="3600" b="1" kern="0">
                <a:solidFill>
                  <a:srgbClr val="3C3C3C"/>
                </a:solidFill>
                <a:latin typeface="等线 Light" panose="020F0302020204030204"/>
                <a:ea typeface="Viga"/>
                <a:cs typeface="Viga"/>
                <a:sym typeface="Viga"/>
              </a:endParaRPr>
            </a:p>
          </p:txBody>
        </p:sp>
      </p:grpSp>
      <p:sp>
        <p:nvSpPr>
          <p:cNvPr id="2505" name="Google Shape;4448;p53">
            <a:extLst>
              <a:ext uri="{FF2B5EF4-FFF2-40B4-BE49-F238E27FC236}">
                <a16:creationId xmlns:a16="http://schemas.microsoft.com/office/drawing/2014/main" id="{95A545F6-B2FC-52EA-8C96-2C522A5D296F}"/>
              </a:ext>
            </a:extLst>
          </p:cNvPr>
          <p:cNvSpPr txBox="1"/>
          <p:nvPr/>
        </p:nvSpPr>
        <p:spPr>
          <a:xfrm>
            <a:off x="2040174" y="1992624"/>
            <a:ext cx="8581621" cy="1018977"/>
          </a:xfrm>
          <a:prstGeom prst="rect">
            <a:avLst/>
          </a:prstGeom>
          <a:solidFill>
            <a:schemeClr val="accent5">
              <a:lumMod val="20000"/>
              <a:lumOff val="80000"/>
            </a:schemeClr>
          </a:solidFill>
          <a:ln>
            <a:noFill/>
          </a:ln>
        </p:spPr>
        <p:txBody>
          <a:bodyPr spcFirstLastPara="1" wrap="square" lIns="121900" tIns="121900" rIns="121900" bIns="121900" anchor="ctr" anchorCtr="0">
            <a:noAutofit/>
          </a:bodyPr>
          <a:lstStyle/>
          <a:p>
            <a:pPr marR="61593" algn="ctr" defTabSz="914377">
              <a:spcAft>
                <a:spcPts val="800"/>
              </a:spcAft>
            </a:pPr>
            <a:r>
              <a:rPr lang="en-US" sz="3600" dirty="0" err="1">
                <a:solidFill>
                  <a:schemeClr val="accent6"/>
                </a:solidFill>
                <a:latin typeface="Times New Roman" panose="02020603050405020304" pitchFamily="18" charset="0"/>
                <a:cs typeface="Times New Roman" panose="02020603050405020304" pitchFamily="18" charset="0"/>
              </a:rPr>
              <a:t>Các</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thông</a:t>
            </a:r>
            <a:r>
              <a:rPr lang="en-US" sz="3600" dirty="0">
                <a:solidFill>
                  <a:schemeClr val="accent6"/>
                </a:solidFill>
                <a:latin typeface="Times New Roman" panose="02020603050405020304" pitchFamily="18" charset="0"/>
                <a:cs typeface="Times New Roman" panose="02020603050405020304" pitchFamily="18" charset="0"/>
              </a:rPr>
              <a:t> tin </a:t>
            </a:r>
            <a:r>
              <a:rPr lang="en-US" sz="3600" dirty="0" err="1">
                <a:solidFill>
                  <a:schemeClr val="accent6"/>
                </a:solidFill>
                <a:latin typeface="Times New Roman" panose="02020603050405020304" pitchFamily="18" charset="0"/>
                <a:cs typeface="Times New Roman" panose="02020603050405020304" pitchFamily="18" charset="0"/>
              </a:rPr>
              <a:t>cơ</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bản</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của</a:t>
            </a:r>
            <a:r>
              <a:rPr lang="en-US" sz="3600" dirty="0">
                <a:solidFill>
                  <a:schemeClr val="accent6"/>
                </a:solidFill>
                <a:latin typeface="Times New Roman" panose="02020603050405020304" pitchFamily="18" charset="0"/>
                <a:cs typeface="Times New Roman" panose="02020603050405020304" pitchFamily="18" charset="0"/>
              </a:rPr>
              <a:t> VB</a:t>
            </a:r>
            <a:endParaRPr lang="en-SG" sz="166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nvGrpSpPr>
          <p:cNvPr id="2506" name="Google Shape;4449;p53">
            <a:extLst>
              <a:ext uri="{FF2B5EF4-FFF2-40B4-BE49-F238E27FC236}">
                <a16:creationId xmlns:a16="http://schemas.microsoft.com/office/drawing/2014/main" id="{A193DF44-7A34-02B5-948F-2F57141A9A1F}"/>
              </a:ext>
            </a:extLst>
          </p:cNvPr>
          <p:cNvGrpSpPr/>
          <p:nvPr/>
        </p:nvGrpSpPr>
        <p:grpSpPr>
          <a:xfrm>
            <a:off x="5764081" y="1047067"/>
            <a:ext cx="878536" cy="872939"/>
            <a:chOff x="5775400" y="680525"/>
            <a:chExt cx="659100" cy="654900"/>
          </a:xfrm>
        </p:grpSpPr>
        <p:sp>
          <p:nvSpPr>
            <p:cNvPr id="2507" name="Google Shape;4450;p53">
              <a:extLst>
                <a:ext uri="{FF2B5EF4-FFF2-40B4-BE49-F238E27FC236}">
                  <a16:creationId xmlns:a16="http://schemas.microsoft.com/office/drawing/2014/main" id="{C70B3C01-7055-20B5-8C71-1B75B0710862}"/>
                </a:ext>
              </a:extLst>
            </p:cNvPr>
            <p:cNvSpPr/>
            <p:nvPr/>
          </p:nvSpPr>
          <p:spPr>
            <a:xfrm>
              <a:off x="5775400" y="680525"/>
              <a:ext cx="659100" cy="654900"/>
            </a:xfrm>
            <a:prstGeom prst="roundRect">
              <a:avLst>
                <a:gd name="adj" fmla="val 16667"/>
              </a:avLst>
            </a:prstGeom>
            <a:solidFill>
              <a:srgbClr val="B27B4F"/>
            </a:solidFill>
            <a:ln w="28575" cap="flat" cmpd="sng">
              <a:solidFill>
                <a:sysClr val="window" lastClr="FFFFFF"/>
              </a:solidFill>
              <a:prstDash val="solid"/>
              <a:round/>
              <a:headEnd type="none" w="sm" len="sm"/>
              <a:tailEnd type="none" w="sm" len="sm"/>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08" name="Google Shape;4451;p53">
              <a:extLst>
                <a:ext uri="{FF2B5EF4-FFF2-40B4-BE49-F238E27FC236}">
                  <a16:creationId xmlns:a16="http://schemas.microsoft.com/office/drawing/2014/main" id="{1164CEE4-526A-E8CE-84A3-D275B8AEDC38}"/>
                </a:ext>
              </a:extLst>
            </p:cNvPr>
            <p:cNvSpPr/>
            <p:nvPr/>
          </p:nvSpPr>
          <p:spPr>
            <a:xfrm>
              <a:off x="5879750" y="784125"/>
              <a:ext cx="450300" cy="447600"/>
            </a:xfrm>
            <a:prstGeom prst="roundRect">
              <a:avLst>
                <a:gd name="adj" fmla="val 16667"/>
              </a:avLst>
            </a:prstGeom>
            <a:solidFill>
              <a:sysClr val="window" lastClr="FFFFFF"/>
            </a:solidFill>
            <a:ln>
              <a:noFill/>
            </a:ln>
          </p:spPr>
          <p:txBody>
            <a:bodyPr spcFirstLastPara="1" wrap="square" lIns="0" tIns="0" rIns="0" bIns="0" anchor="ctr" anchorCtr="0">
              <a:noAutofit/>
            </a:bodyPr>
            <a:lstStyle/>
            <a:p>
              <a:pPr algn="ctr" defTabSz="1219110">
                <a:defRPr/>
              </a:pPr>
              <a:endParaRPr sz="2400" b="1" kern="0">
                <a:solidFill>
                  <a:srgbClr val="3C3C3C"/>
                </a:solidFill>
                <a:latin typeface="Viga"/>
                <a:ea typeface="Viga"/>
                <a:cs typeface="Viga"/>
                <a:sym typeface="Viga"/>
              </a:endParaRPr>
            </a:p>
          </p:txBody>
        </p:sp>
      </p:grpSp>
      <p:sp>
        <p:nvSpPr>
          <p:cNvPr id="2509" name="Google Shape;4453;p53">
            <a:extLst>
              <a:ext uri="{FF2B5EF4-FFF2-40B4-BE49-F238E27FC236}">
                <a16:creationId xmlns:a16="http://schemas.microsoft.com/office/drawing/2014/main" id="{164DBB0A-AD95-88B1-E3B2-5FE5AA517A0B}"/>
              </a:ext>
            </a:extLst>
          </p:cNvPr>
          <p:cNvSpPr txBox="1"/>
          <p:nvPr/>
        </p:nvSpPr>
        <p:spPr>
          <a:xfrm>
            <a:off x="8088085" y="3786950"/>
            <a:ext cx="3619656" cy="817200"/>
          </a:xfrm>
          <a:prstGeom prst="rect">
            <a:avLst/>
          </a:prstGeom>
          <a:noFill/>
          <a:ln>
            <a:noFill/>
          </a:ln>
        </p:spPr>
        <p:txBody>
          <a:bodyPr spcFirstLastPara="1" wrap="square" lIns="121900" tIns="121900" rIns="121900" bIns="121900" anchor="t" anchorCtr="0">
            <a:noAutofit/>
          </a:bodyPr>
          <a:lstStyle/>
          <a:p>
            <a:pPr algn="ctr"/>
            <a:r>
              <a:rPr lang="en-US" sz="3600" dirty="0" err="1">
                <a:solidFill>
                  <a:schemeClr val="accent6"/>
                </a:solidFill>
                <a:latin typeface="Times New Roman" panose="02020603050405020304" pitchFamily="18" charset="0"/>
                <a:cs typeface="Times New Roman" panose="02020603050405020304" pitchFamily="18" charset="0"/>
              </a:rPr>
              <a:t>bề</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dày</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lịch</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sử</a:t>
            </a:r>
            <a:r>
              <a:rPr lang="en-US" sz="3600" dirty="0">
                <a:solidFill>
                  <a:schemeClr val="accent6"/>
                </a:solidFill>
                <a:latin typeface="Times New Roman" panose="02020603050405020304" pitchFamily="18" charset="0"/>
                <a:cs typeface="Times New Roman" panose="02020603050405020304" pitchFamily="18" charset="0"/>
              </a:rPr>
              <a:t> </a:t>
            </a:r>
            <a:r>
              <a:rPr lang="en-US" sz="3600" dirty="0" err="1">
                <a:solidFill>
                  <a:schemeClr val="accent6"/>
                </a:solidFill>
                <a:latin typeface="Times New Roman" panose="02020603050405020304" pitchFamily="18" charset="0"/>
                <a:cs typeface="Times New Roman" panose="02020603050405020304" pitchFamily="18" charset="0"/>
              </a:rPr>
              <a:t>của</a:t>
            </a:r>
            <a:r>
              <a:rPr lang="en-US" sz="3600" dirty="0">
                <a:solidFill>
                  <a:schemeClr val="accent6"/>
                </a:solidFill>
                <a:latin typeface="Times New Roman" panose="02020603050405020304" pitchFamily="18" charset="0"/>
                <a:cs typeface="Times New Roman" panose="02020603050405020304" pitchFamily="18" charset="0"/>
              </a:rPr>
              <a:t> di </a:t>
            </a:r>
            <a:r>
              <a:rPr lang="en-US" sz="3600" dirty="0" err="1">
                <a:solidFill>
                  <a:schemeClr val="accent6"/>
                </a:solidFill>
                <a:latin typeface="Times New Roman" panose="02020603050405020304" pitchFamily="18" charset="0"/>
                <a:cs typeface="Times New Roman" panose="02020603050405020304" pitchFamily="18" charset="0"/>
              </a:rPr>
              <a:t>tích</a:t>
            </a:r>
            <a:r>
              <a:rPr lang="en-US" sz="3600" dirty="0">
                <a:solidFill>
                  <a:schemeClr val="accent6"/>
                </a:solidFill>
                <a:latin typeface="Times New Roman" panose="02020603050405020304" pitchFamily="18" charset="0"/>
                <a:cs typeface="Times New Roman" panose="02020603050405020304" pitchFamily="18" charset="0"/>
              </a:rPr>
              <a:t> </a:t>
            </a:r>
            <a:r>
              <a:rPr lang="en-US" sz="3600" i="1" dirty="0" err="1">
                <a:solidFill>
                  <a:schemeClr val="accent6"/>
                </a:solidFill>
                <a:latin typeface="Times New Roman" panose="02020603050405020304" pitchFamily="18" charset="0"/>
                <a:cs typeface="Times New Roman" panose="02020603050405020304" pitchFamily="18" charset="0"/>
              </a:rPr>
              <a:t>Cột</a:t>
            </a:r>
            <a:r>
              <a:rPr lang="en-US" sz="3600" i="1" dirty="0">
                <a:solidFill>
                  <a:schemeClr val="accent6"/>
                </a:solidFill>
                <a:latin typeface="Times New Roman" panose="02020603050405020304" pitchFamily="18" charset="0"/>
                <a:cs typeface="Times New Roman" panose="02020603050405020304" pitchFamily="18" charset="0"/>
              </a:rPr>
              <a:t> </a:t>
            </a:r>
            <a:r>
              <a:rPr lang="en-US" sz="3600" i="1" dirty="0" err="1">
                <a:solidFill>
                  <a:schemeClr val="accent6"/>
                </a:solidFill>
                <a:latin typeface="Times New Roman" panose="02020603050405020304" pitchFamily="18" charset="0"/>
                <a:cs typeface="Times New Roman" panose="02020603050405020304" pitchFamily="18" charset="0"/>
              </a:rPr>
              <a:t>cờ</a:t>
            </a:r>
            <a:r>
              <a:rPr lang="en-US" sz="3600" i="1" dirty="0">
                <a:solidFill>
                  <a:schemeClr val="accent6"/>
                </a:solidFill>
                <a:latin typeface="Times New Roman" panose="02020603050405020304" pitchFamily="18" charset="0"/>
                <a:cs typeface="Times New Roman" panose="02020603050405020304" pitchFamily="18" charset="0"/>
              </a:rPr>
              <a:t> </a:t>
            </a:r>
            <a:r>
              <a:rPr lang="en-US" sz="3600" i="1" dirty="0" err="1">
                <a:solidFill>
                  <a:schemeClr val="accent6"/>
                </a:solidFill>
                <a:latin typeface="Times New Roman" panose="02020603050405020304" pitchFamily="18" charset="0"/>
                <a:cs typeface="Times New Roman" panose="02020603050405020304" pitchFamily="18" charset="0"/>
              </a:rPr>
              <a:t>Thủ</a:t>
            </a:r>
            <a:r>
              <a:rPr lang="en-US" sz="3600" i="1" dirty="0">
                <a:solidFill>
                  <a:schemeClr val="accent6"/>
                </a:solidFill>
                <a:latin typeface="Times New Roman" panose="02020603050405020304" pitchFamily="18" charset="0"/>
                <a:cs typeface="Times New Roman" panose="02020603050405020304" pitchFamily="18" charset="0"/>
              </a:rPr>
              <a:t> </a:t>
            </a:r>
            <a:r>
              <a:rPr lang="en-US" sz="3600" i="1" dirty="0" err="1">
                <a:solidFill>
                  <a:schemeClr val="accent6"/>
                </a:solidFill>
                <a:latin typeface="Times New Roman" panose="02020603050405020304" pitchFamily="18" charset="0"/>
                <a:cs typeface="Times New Roman" panose="02020603050405020304" pitchFamily="18" charset="0"/>
              </a:rPr>
              <a:t>Ngữ</a:t>
            </a:r>
            <a:r>
              <a:rPr lang="en-US" sz="3600" dirty="0">
                <a:solidFill>
                  <a:schemeClr val="accent6"/>
                </a:solidFill>
                <a:latin typeface="Times New Roman" panose="02020603050405020304" pitchFamily="18" charset="0"/>
                <a:cs typeface="Times New Roman" panose="02020603050405020304" pitchFamily="18" charset="0"/>
              </a:rPr>
              <a:t>. </a:t>
            </a:r>
            <a:endParaRPr lang="en-SG" sz="3600" dirty="0">
              <a:solidFill>
                <a:schemeClr val="accent6"/>
              </a:solidFill>
              <a:latin typeface="Times New Roman" panose="02020603050405020304" pitchFamily="18" charset="0"/>
              <a:cs typeface="Times New Roman" panose="02020603050405020304" pitchFamily="18" charset="0"/>
            </a:endParaRPr>
          </a:p>
        </p:txBody>
      </p:sp>
      <p:grpSp>
        <p:nvGrpSpPr>
          <p:cNvPr id="2510" name="Google Shape;4455;p53">
            <a:extLst>
              <a:ext uri="{FF2B5EF4-FFF2-40B4-BE49-F238E27FC236}">
                <a16:creationId xmlns:a16="http://schemas.microsoft.com/office/drawing/2014/main" id="{05294453-64E0-6EB8-FEFB-7E7CFB7BF52A}"/>
              </a:ext>
            </a:extLst>
          </p:cNvPr>
          <p:cNvGrpSpPr/>
          <p:nvPr/>
        </p:nvGrpSpPr>
        <p:grpSpPr>
          <a:xfrm>
            <a:off x="8775483" y="2869823"/>
            <a:ext cx="878536" cy="872939"/>
            <a:chOff x="5775400" y="680525"/>
            <a:chExt cx="659100" cy="654900"/>
          </a:xfrm>
        </p:grpSpPr>
        <p:sp>
          <p:nvSpPr>
            <p:cNvPr id="2511" name="Google Shape;4456;p53">
              <a:extLst>
                <a:ext uri="{FF2B5EF4-FFF2-40B4-BE49-F238E27FC236}">
                  <a16:creationId xmlns:a16="http://schemas.microsoft.com/office/drawing/2014/main" id="{C9A5CE8C-537D-A514-A551-11D00FAD81EA}"/>
                </a:ext>
              </a:extLst>
            </p:cNvPr>
            <p:cNvSpPr/>
            <p:nvPr/>
          </p:nvSpPr>
          <p:spPr>
            <a:xfrm>
              <a:off x="5775400" y="680525"/>
              <a:ext cx="659100" cy="654900"/>
            </a:xfrm>
            <a:prstGeom prst="roundRect">
              <a:avLst>
                <a:gd name="adj" fmla="val 16667"/>
              </a:avLst>
            </a:prstGeom>
            <a:solidFill>
              <a:srgbClr val="B27B4F"/>
            </a:solidFill>
            <a:ln w="28575" cap="flat" cmpd="sng">
              <a:solidFill>
                <a:sysClr val="window" lastClr="FFFFFF"/>
              </a:solidFill>
              <a:prstDash val="solid"/>
              <a:round/>
              <a:headEnd type="none" w="sm" len="sm"/>
              <a:tailEnd type="none" w="sm" len="sm"/>
            </a:ln>
          </p:spPr>
          <p:txBody>
            <a:bodyPr spcFirstLastPara="1" wrap="square" lIns="121900" tIns="121900" rIns="121900" bIns="121900" anchor="ctr" anchorCtr="0">
              <a:noAutofit/>
            </a:bodyPr>
            <a:lstStyle/>
            <a:p>
              <a:pPr algn="ctr" defTabSz="1219110">
                <a:defRPr/>
              </a:pPr>
              <a:endParaRPr sz="3600" kern="0">
                <a:solidFill>
                  <a:sysClr val="windowText" lastClr="000000"/>
                </a:solidFill>
                <a:latin typeface="等线 Light" panose="020F0302020204030204"/>
                <a:ea typeface="等线" panose="020F0502020204030204"/>
                <a:cs typeface="Arial"/>
                <a:sym typeface="Arial"/>
              </a:endParaRPr>
            </a:p>
          </p:txBody>
        </p:sp>
        <p:sp>
          <p:nvSpPr>
            <p:cNvPr id="2512" name="Google Shape;4457;p53">
              <a:extLst>
                <a:ext uri="{FF2B5EF4-FFF2-40B4-BE49-F238E27FC236}">
                  <a16:creationId xmlns:a16="http://schemas.microsoft.com/office/drawing/2014/main" id="{B00F384E-031D-D2BC-3C44-1B7E9772D26B}"/>
                </a:ext>
              </a:extLst>
            </p:cNvPr>
            <p:cNvSpPr/>
            <p:nvPr/>
          </p:nvSpPr>
          <p:spPr>
            <a:xfrm>
              <a:off x="5879750" y="784125"/>
              <a:ext cx="450300" cy="447600"/>
            </a:xfrm>
            <a:prstGeom prst="roundRect">
              <a:avLst>
                <a:gd name="adj" fmla="val 16667"/>
              </a:avLst>
            </a:prstGeom>
            <a:solidFill>
              <a:sysClr val="window" lastClr="FFFFFF"/>
            </a:solidFill>
            <a:ln>
              <a:noFill/>
            </a:ln>
          </p:spPr>
          <p:txBody>
            <a:bodyPr spcFirstLastPara="1" wrap="square" lIns="0" tIns="0" rIns="0" bIns="0" anchor="ctr" anchorCtr="0">
              <a:noAutofit/>
            </a:bodyPr>
            <a:lstStyle/>
            <a:p>
              <a:pPr algn="ctr" defTabSz="1219110">
                <a:defRPr/>
              </a:pPr>
              <a:endParaRPr sz="3600" b="1" kern="0">
                <a:solidFill>
                  <a:srgbClr val="3C3C3C"/>
                </a:solidFill>
                <a:latin typeface="等线 Light" panose="020F0302020204030204"/>
                <a:ea typeface="Viga"/>
                <a:cs typeface="Viga"/>
                <a:sym typeface="Viga"/>
              </a:endParaRPr>
            </a:p>
          </p:txBody>
        </p:sp>
      </p:grpSp>
      <p:cxnSp>
        <p:nvCxnSpPr>
          <p:cNvPr id="2513" name="Google Shape;4458;p53">
            <a:extLst>
              <a:ext uri="{FF2B5EF4-FFF2-40B4-BE49-F238E27FC236}">
                <a16:creationId xmlns:a16="http://schemas.microsoft.com/office/drawing/2014/main" id="{933E5AAD-19B9-F7C1-1019-B13D56029740}"/>
              </a:ext>
            </a:extLst>
          </p:cNvPr>
          <p:cNvCxnSpPr>
            <a:cxnSpLocks/>
          </p:cNvCxnSpPr>
          <p:nvPr/>
        </p:nvCxnSpPr>
        <p:spPr>
          <a:xfrm rot="10800000">
            <a:off x="2481814" y="3276364"/>
            <a:ext cx="3960513" cy="43808"/>
          </a:xfrm>
          <a:prstGeom prst="bentConnector3">
            <a:avLst>
              <a:gd name="adj1" fmla="val 1992"/>
            </a:avLst>
          </a:prstGeom>
          <a:noFill/>
          <a:ln w="38100" cap="flat" cmpd="sng">
            <a:solidFill>
              <a:srgbClr val="44546A"/>
            </a:solidFill>
            <a:prstDash val="solid"/>
            <a:round/>
            <a:headEnd type="none" w="med" len="med"/>
            <a:tailEnd type="diamond" w="med" len="med"/>
          </a:ln>
        </p:spPr>
      </p:cxnSp>
      <p:cxnSp>
        <p:nvCxnSpPr>
          <p:cNvPr id="2514" name="Google Shape;4459;p53">
            <a:extLst>
              <a:ext uri="{FF2B5EF4-FFF2-40B4-BE49-F238E27FC236}">
                <a16:creationId xmlns:a16="http://schemas.microsoft.com/office/drawing/2014/main" id="{55F2C175-5EE6-9626-0C8C-2AF27489A4AB}"/>
              </a:ext>
            </a:extLst>
          </p:cNvPr>
          <p:cNvCxnSpPr>
            <a:cxnSpLocks/>
          </p:cNvCxnSpPr>
          <p:nvPr/>
        </p:nvCxnSpPr>
        <p:spPr>
          <a:xfrm flipV="1">
            <a:off x="6402543" y="3278130"/>
            <a:ext cx="2372941" cy="11927"/>
          </a:xfrm>
          <a:prstGeom prst="bentConnector3">
            <a:avLst>
              <a:gd name="adj1" fmla="val -83797"/>
            </a:avLst>
          </a:prstGeom>
          <a:noFill/>
          <a:ln w="38100" cap="flat" cmpd="sng">
            <a:solidFill>
              <a:srgbClr val="44546A"/>
            </a:solidFill>
            <a:prstDash val="solid"/>
            <a:round/>
            <a:headEnd type="none" w="med" len="med"/>
            <a:tailEnd type="diamond" w="med" len="med"/>
          </a:ln>
        </p:spPr>
      </p:cxnSp>
      <p:cxnSp>
        <p:nvCxnSpPr>
          <p:cNvPr id="2515" name="Google Shape;4460;p53">
            <a:extLst>
              <a:ext uri="{FF2B5EF4-FFF2-40B4-BE49-F238E27FC236}">
                <a16:creationId xmlns:a16="http://schemas.microsoft.com/office/drawing/2014/main" id="{7813D39A-1C45-579D-14AF-BB3CF5B9D5D5}"/>
              </a:ext>
            </a:extLst>
          </p:cNvPr>
          <p:cNvCxnSpPr>
            <a:cxnSpLocks/>
            <a:stCxn id="2507" idx="1"/>
            <a:endCxn id="2503" idx="1"/>
          </p:cNvCxnSpPr>
          <p:nvPr/>
        </p:nvCxnSpPr>
        <p:spPr>
          <a:xfrm rot="10800000" flipV="1">
            <a:off x="1576959" y="1483535"/>
            <a:ext cx="4187124" cy="1822756"/>
          </a:xfrm>
          <a:prstGeom prst="bentConnector3">
            <a:avLst>
              <a:gd name="adj1" fmla="val 107279"/>
            </a:avLst>
          </a:prstGeom>
          <a:noFill/>
          <a:ln w="38100" cap="flat" cmpd="sng">
            <a:solidFill>
              <a:srgbClr val="44546A"/>
            </a:solidFill>
            <a:prstDash val="solid"/>
            <a:round/>
            <a:headEnd type="none" w="med" len="med"/>
            <a:tailEnd type="diamond" w="med" len="med"/>
          </a:ln>
        </p:spPr>
      </p:cxnSp>
      <p:cxnSp>
        <p:nvCxnSpPr>
          <p:cNvPr id="2516" name="Google Shape;4461;p53">
            <a:extLst>
              <a:ext uri="{FF2B5EF4-FFF2-40B4-BE49-F238E27FC236}">
                <a16:creationId xmlns:a16="http://schemas.microsoft.com/office/drawing/2014/main" id="{824E3F46-82D1-5C43-76A1-C3D95ABE35F0}"/>
              </a:ext>
            </a:extLst>
          </p:cNvPr>
          <p:cNvCxnSpPr>
            <a:stCxn id="2507" idx="3"/>
            <a:endCxn id="2511" idx="3"/>
          </p:cNvCxnSpPr>
          <p:nvPr/>
        </p:nvCxnSpPr>
        <p:spPr>
          <a:xfrm>
            <a:off x="6642618" y="1483537"/>
            <a:ext cx="3011401" cy="1822756"/>
          </a:xfrm>
          <a:prstGeom prst="bentConnector3">
            <a:avLst>
              <a:gd name="adj1" fmla="val 148198"/>
            </a:avLst>
          </a:prstGeom>
          <a:noFill/>
          <a:ln w="38100" cap="flat" cmpd="sng">
            <a:solidFill>
              <a:srgbClr val="44546A"/>
            </a:solidFill>
            <a:prstDash val="solid"/>
            <a:round/>
            <a:headEnd type="none" w="med" len="med"/>
            <a:tailEnd type="diamond" w="med" len="med"/>
          </a:ln>
        </p:spPr>
      </p:cxnSp>
      <p:sp>
        <p:nvSpPr>
          <p:cNvPr id="2517" name="Google Shape;4463;p53">
            <a:extLst>
              <a:ext uri="{FF2B5EF4-FFF2-40B4-BE49-F238E27FC236}">
                <a16:creationId xmlns:a16="http://schemas.microsoft.com/office/drawing/2014/main" id="{82167783-D36D-DDAA-5F21-249E5D3AC2B7}"/>
              </a:ext>
            </a:extLst>
          </p:cNvPr>
          <p:cNvSpPr/>
          <p:nvPr/>
        </p:nvSpPr>
        <p:spPr>
          <a:xfrm>
            <a:off x="6141456" y="1251374"/>
            <a:ext cx="221901" cy="464325"/>
          </a:xfrm>
          <a:custGeom>
            <a:avLst/>
            <a:gdLst/>
            <a:ahLst/>
            <a:cxnLst/>
            <a:rect l="l" t="t" r="r" b="b"/>
            <a:pathLst>
              <a:path w="8996" h="18824" extrusionOk="0">
                <a:moveTo>
                  <a:pt x="5646" y="6345"/>
                </a:moveTo>
                <a:cubicBezTo>
                  <a:pt x="5856" y="6345"/>
                  <a:pt x="6055" y="6428"/>
                  <a:pt x="6199" y="6582"/>
                </a:cubicBezTo>
                <a:cubicBezTo>
                  <a:pt x="6346" y="6734"/>
                  <a:pt x="6422" y="6934"/>
                  <a:pt x="6413" y="7146"/>
                </a:cubicBezTo>
                <a:cubicBezTo>
                  <a:pt x="6408" y="7243"/>
                  <a:pt x="6402" y="7359"/>
                  <a:pt x="6398" y="7487"/>
                </a:cubicBezTo>
                <a:cubicBezTo>
                  <a:pt x="6392" y="7541"/>
                  <a:pt x="6387" y="7596"/>
                  <a:pt x="6390" y="7650"/>
                </a:cubicBezTo>
                <a:cubicBezTo>
                  <a:pt x="6325" y="8901"/>
                  <a:pt x="6159" y="11145"/>
                  <a:pt x="5645" y="11145"/>
                </a:cubicBezTo>
                <a:cubicBezTo>
                  <a:pt x="5454" y="11145"/>
                  <a:pt x="5317" y="10775"/>
                  <a:pt x="5235" y="10464"/>
                </a:cubicBezTo>
                <a:cubicBezTo>
                  <a:pt x="5066" y="9827"/>
                  <a:pt x="4951" y="8740"/>
                  <a:pt x="4880" y="7146"/>
                </a:cubicBezTo>
                <a:cubicBezTo>
                  <a:pt x="4871" y="6936"/>
                  <a:pt x="4945" y="6734"/>
                  <a:pt x="5093" y="6582"/>
                </a:cubicBezTo>
                <a:cubicBezTo>
                  <a:pt x="5238" y="6428"/>
                  <a:pt x="5436" y="6345"/>
                  <a:pt x="5646" y="6345"/>
                </a:cubicBezTo>
                <a:close/>
                <a:moveTo>
                  <a:pt x="3532" y="6346"/>
                </a:moveTo>
                <a:cubicBezTo>
                  <a:pt x="3743" y="6346"/>
                  <a:pt x="3940" y="6430"/>
                  <a:pt x="4086" y="6584"/>
                </a:cubicBezTo>
                <a:cubicBezTo>
                  <a:pt x="4231" y="6736"/>
                  <a:pt x="4307" y="6936"/>
                  <a:pt x="4298" y="7149"/>
                </a:cubicBezTo>
                <a:cubicBezTo>
                  <a:pt x="4256" y="8136"/>
                  <a:pt x="4125" y="11148"/>
                  <a:pt x="3530" y="11148"/>
                </a:cubicBezTo>
                <a:cubicBezTo>
                  <a:pt x="3339" y="11148"/>
                  <a:pt x="3202" y="10777"/>
                  <a:pt x="3120" y="10468"/>
                </a:cubicBezTo>
                <a:cubicBezTo>
                  <a:pt x="2953" y="9828"/>
                  <a:pt x="2837" y="8744"/>
                  <a:pt x="2767" y="7149"/>
                </a:cubicBezTo>
                <a:cubicBezTo>
                  <a:pt x="2758" y="6937"/>
                  <a:pt x="2832" y="6736"/>
                  <a:pt x="2978" y="6584"/>
                </a:cubicBezTo>
                <a:cubicBezTo>
                  <a:pt x="3125" y="6430"/>
                  <a:pt x="3321" y="6346"/>
                  <a:pt x="3532" y="6346"/>
                </a:cubicBezTo>
                <a:close/>
                <a:moveTo>
                  <a:pt x="7585" y="6988"/>
                </a:moveTo>
                <a:cubicBezTo>
                  <a:pt x="7762" y="6988"/>
                  <a:pt x="7926" y="7059"/>
                  <a:pt x="8049" y="7186"/>
                </a:cubicBezTo>
                <a:cubicBezTo>
                  <a:pt x="8172" y="7314"/>
                  <a:pt x="8235" y="7481"/>
                  <a:pt x="8227" y="7659"/>
                </a:cubicBezTo>
                <a:cubicBezTo>
                  <a:pt x="8099" y="10543"/>
                  <a:pt x="7805" y="11148"/>
                  <a:pt x="7582" y="11148"/>
                </a:cubicBezTo>
                <a:cubicBezTo>
                  <a:pt x="7400" y="11148"/>
                  <a:pt x="7076" y="10695"/>
                  <a:pt x="6942" y="7659"/>
                </a:cubicBezTo>
                <a:lnTo>
                  <a:pt x="6942" y="7644"/>
                </a:lnTo>
                <a:cubicBezTo>
                  <a:pt x="6944" y="7614"/>
                  <a:pt x="6945" y="7583"/>
                  <a:pt x="6948" y="7551"/>
                </a:cubicBezTo>
                <a:cubicBezTo>
                  <a:pt x="6964" y="7414"/>
                  <a:pt x="7024" y="7286"/>
                  <a:pt x="7121" y="7186"/>
                </a:cubicBezTo>
                <a:cubicBezTo>
                  <a:pt x="7243" y="7056"/>
                  <a:pt x="7407" y="6988"/>
                  <a:pt x="7585" y="6988"/>
                </a:cubicBezTo>
                <a:close/>
                <a:moveTo>
                  <a:pt x="1188" y="0"/>
                </a:moveTo>
                <a:cubicBezTo>
                  <a:pt x="405" y="0"/>
                  <a:pt x="157" y="1114"/>
                  <a:pt x="13" y="2915"/>
                </a:cubicBezTo>
                <a:cubicBezTo>
                  <a:pt x="1" y="3067"/>
                  <a:pt x="114" y="3200"/>
                  <a:pt x="266" y="3211"/>
                </a:cubicBezTo>
                <a:cubicBezTo>
                  <a:pt x="274" y="3211"/>
                  <a:pt x="281" y="3211"/>
                  <a:pt x="288" y="3211"/>
                </a:cubicBezTo>
                <a:cubicBezTo>
                  <a:pt x="432" y="3211"/>
                  <a:pt x="553" y="3103"/>
                  <a:pt x="563" y="2957"/>
                </a:cubicBezTo>
                <a:cubicBezTo>
                  <a:pt x="731" y="862"/>
                  <a:pt x="1027" y="552"/>
                  <a:pt x="1188" y="552"/>
                </a:cubicBezTo>
                <a:cubicBezTo>
                  <a:pt x="1866" y="552"/>
                  <a:pt x="1935" y="4984"/>
                  <a:pt x="1961" y="6652"/>
                </a:cubicBezTo>
                <a:cubicBezTo>
                  <a:pt x="1964" y="6868"/>
                  <a:pt x="2058" y="7071"/>
                  <a:pt x="2216" y="7214"/>
                </a:cubicBezTo>
                <a:cubicBezTo>
                  <a:pt x="2237" y="7653"/>
                  <a:pt x="2260" y="8052"/>
                  <a:pt x="2285" y="8413"/>
                </a:cubicBezTo>
                <a:lnTo>
                  <a:pt x="2038" y="8413"/>
                </a:lnTo>
                <a:cubicBezTo>
                  <a:pt x="1824" y="8413"/>
                  <a:pt x="1651" y="8586"/>
                  <a:pt x="1651" y="8799"/>
                </a:cubicBezTo>
                <a:lnTo>
                  <a:pt x="1651" y="15695"/>
                </a:lnTo>
                <a:cubicBezTo>
                  <a:pt x="1651" y="15906"/>
                  <a:pt x="1824" y="16079"/>
                  <a:pt x="2038" y="16079"/>
                </a:cubicBezTo>
                <a:lnTo>
                  <a:pt x="6718" y="16079"/>
                </a:lnTo>
                <a:cubicBezTo>
                  <a:pt x="6930" y="16079"/>
                  <a:pt x="7103" y="15906"/>
                  <a:pt x="7103" y="15695"/>
                </a:cubicBezTo>
                <a:lnTo>
                  <a:pt x="7103" y="12468"/>
                </a:lnTo>
                <a:cubicBezTo>
                  <a:pt x="7103" y="12314"/>
                  <a:pt x="6981" y="12192"/>
                  <a:pt x="6827" y="12192"/>
                </a:cubicBezTo>
                <a:cubicBezTo>
                  <a:pt x="6675" y="12192"/>
                  <a:pt x="6551" y="12314"/>
                  <a:pt x="6551" y="12468"/>
                </a:cubicBezTo>
                <a:lnTo>
                  <a:pt x="6551" y="15529"/>
                </a:lnTo>
                <a:lnTo>
                  <a:pt x="2203" y="15529"/>
                </a:lnTo>
                <a:lnTo>
                  <a:pt x="2203" y="8965"/>
                </a:lnTo>
                <a:lnTo>
                  <a:pt x="2330" y="8965"/>
                </a:lnTo>
                <a:cubicBezTo>
                  <a:pt x="2397" y="9670"/>
                  <a:pt x="2480" y="10207"/>
                  <a:pt x="2585" y="10607"/>
                </a:cubicBezTo>
                <a:cubicBezTo>
                  <a:pt x="2709" y="11077"/>
                  <a:pt x="2940" y="11700"/>
                  <a:pt x="3529" y="11700"/>
                </a:cubicBezTo>
                <a:cubicBezTo>
                  <a:pt x="4124" y="11700"/>
                  <a:pt x="4355" y="11088"/>
                  <a:pt x="4477" y="10628"/>
                </a:cubicBezTo>
                <a:cubicBezTo>
                  <a:pt x="4519" y="10473"/>
                  <a:pt x="4556" y="10298"/>
                  <a:pt x="4590" y="10098"/>
                </a:cubicBezTo>
                <a:cubicBezTo>
                  <a:pt x="4625" y="10286"/>
                  <a:pt x="4661" y="10455"/>
                  <a:pt x="4699" y="10604"/>
                </a:cubicBezTo>
                <a:cubicBezTo>
                  <a:pt x="4822" y="11072"/>
                  <a:pt x="5053" y="11695"/>
                  <a:pt x="5642" y="11695"/>
                </a:cubicBezTo>
                <a:cubicBezTo>
                  <a:pt x="6237" y="11695"/>
                  <a:pt x="6468" y="11084"/>
                  <a:pt x="6589" y="10626"/>
                </a:cubicBezTo>
                <a:cubicBezTo>
                  <a:pt x="6608" y="10555"/>
                  <a:pt x="6626" y="10479"/>
                  <a:pt x="6644" y="10398"/>
                </a:cubicBezTo>
                <a:cubicBezTo>
                  <a:pt x="6666" y="10513"/>
                  <a:pt x="6690" y="10619"/>
                  <a:pt x="6714" y="10714"/>
                </a:cubicBezTo>
                <a:cubicBezTo>
                  <a:pt x="6826" y="11136"/>
                  <a:pt x="7036" y="11700"/>
                  <a:pt x="7577" y="11700"/>
                </a:cubicBezTo>
                <a:cubicBezTo>
                  <a:pt x="8116" y="11700"/>
                  <a:pt x="8329" y="11162"/>
                  <a:pt x="8441" y="10747"/>
                </a:cubicBezTo>
                <a:lnTo>
                  <a:pt x="8441" y="11139"/>
                </a:lnTo>
                <a:cubicBezTo>
                  <a:pt x="8441" y="11673"/>
                  <a:pt x="8315" y="12183"/>
                  <a:pt x="8071" y="12653"/>
                </a:cubicBezTo>
                <a:cubicBezTo>
                  <a:pt x="7767" y="13237"/>
                  <a:pt x="7606" y="13880"/>
                  <a:pt x="7606" y="14511"/>
                </a:cubicBezTo>
                <a:lnTo>
                  <a:pt x="7606" y="17936"/>
                </a:lnTo>
                <a:cubicBezTo>
                  <a:pt x="7606" y="18121"/>
                  <a:pt x="7454" y="18271"/>
                  <a:pt x="7270" y="18271"/>
                </a:cubicBezTo>
                <a:lnTo>
                  <a:pt x="6669" y="18271"/>
                </a:lnTo>
                <a:cubicBezTo>
                  <a:pt x="6517" y="18271"/>
                  <a:pt x="6393" y="18395"/>
                  <a:pt x="6393" y="18547"/>
                </a:cubicBezTo>
                <a:cubicBezTo>
                  <a:pt x="6393" y="18701"/>
                  <a:pt x="6517" y="18823"/>
                  <a:pt x="6669" y="18823"/>
                </a:cubicBezTo>
                <a:lnTo>
                  <a:pt x="7270" y="18823"/>
                </a:lnTo>
                <a:cubicBezTo>
                  <a:pt x="7759" y="18823"/>
                  <a:pt x="8159" y="18425"/>
                  <a:pt x="8159" y="17934"/>
                </a:cubicBezTo>
                <a:lnTo>
                  <a:pt x="8159" y="14509"/>
                </a:lnTo>
                <a:cubicBezTo>
                  <a:pt x="8159" y="13966"/>
                  <a:pt x="8299" y="13413"/>
                  <a:pt x="8561" y="12906"/>
                </a:cubicBezTo>
                <a:cubicBezTo>
                  <a:pt x="8843" y="12363"/>
                  <a:pt x="8992" y="11752"/>
                  <a:pt x="8992" y="11136"/>
                </a:cubicBezTo>
                <a:lnTo>
                  <a:pt x="8992" y="9269"/>
                </a:lnTo>
                <a:cubicBezTo>
                  <a:pt x="8993" y="9270"/>
                  <a:pt x="8994" y="9270"/>
                  <a:pt x="8994" y="9270"/>
                </a:cubicBezTo>
                <a:cubicBezTo>
                  <a:pt x="8995" y="9270"/>
                  <a:pt x="8995" y="9269"/>
                  <a:pt x="8995" y="9268"/>
                </a:cubicBezTo>
                <a:cubicBezTo>
                  <a:pt x="8995" y="8725"/>
                  <a:pt x="8918" y="8270"/>
                  <a:pt x="8767" y="7914"/>
                </a:cubicBezTo>
                <a:cubicBezTo>
                  <a:pt x="8770" y="7838"/>
                  <a:pt x="8773" y="7762"/>
                  <a:pt x="8778" y="7683"/>
                </a:cubicBezTo>
                <a:cubicBezTo>
                  <a:pt x="8793" y="7355"/>
                  <a:pt x="8675" y="7041"/>
                  <a:pt x="8447" y="6806"/>
                </a:cubicBezTo>
                <a:cubicBezTo>
                  <a:pt x="8219" y="6569"/>
                  <a:pt x="7913" y="6437"/>
                  <a:pt x="7583" y="6437"/>
                </a:cubicBezTo>
                <a:cubicBezTo>
                  <a:pt x="7328" y="6437"/>
                  <a:pt x="7087" y="6516"/>
                  <a:pt x="6885" y="6661"/>
                </a:cubicBezTo>
                <a:cubicBezTo>
                  <a:pt x="6824" y="6493"/>
                  <a:pt x="6727" y="6336"/>
                  <a:pt x="6599" y="6202"/>
                </a:cubicBezTo>
                <a:cubicBezTo>
                  <a:pt x="6347" y="5938"/>
                  <a:pt x="6010" y="5795"/>
                  <a:pt x="5646" y="5795"/>
                </a:cubicBezTo>
                <a:cubicBezTo>
                  <a:pt x="5282" y="5795"/>
                  <a:pt x="4945" y="5941"/>
                  <a:pt x="4693" y="6202"/>
                </a:cubicBezTo>
                <a:cubicBezTo>
                  <a:pt x="4656" y="6241"/>
                  <a:pt x="4622" y="6281"/>
                  <a:pt x="4589" y="6324"/>
                </a:cubicBezTo>
                <a:cubicBezTo>
                  <a:pt x="4558" y="6281"/>
                  <a:pt x="4522" y="6241"/>
                  <a:pt x="4485" y="6199"/>
                </a:cubicBezTo>
                <a:cubicBezTo>
                  <a:pt x="4233" y="5936"/>
                  <a:pt x="3896" y="5793"/>
                  <a:pt x="3532" y="5793"/>
                </a:cubicBezTo>
                <a:cubicBezTo>
                  <a:pt x="3169" y="5793"/>
                  <a:pt x="2831" y="5938"/>
                  <a:pt x="2580" y="6199"/>
                </a:cubicBezTo>
                <a:cubicBezTo>
                  <a:pt x="2553" y="6226"/>
                  <a:pt x="2530" y="6254"/>
                  <a:pt x="2507" y="6282"/>
                </a:cubicBezTo>
                <a:cubicBezTo>
                  <a:pt x="2464" y="3940"/>
                  <a:pt x="2366" y="2410"/>
                  <a:pt x="2197" y="1484"/>
                </a:cubicBezTo>
                <a:cubicBezTo>
                  <a:pt x="2066" y="749"/>
                  <a:pt x="1842" y="0"/>
                  <a:pt x="1188"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18" name="Google Shape;4464;p53">
            <a:extLst>
              <a:ext uri="{FF2B5EF4-FFF2-40B4-BE49-F238E27FC236}">
                <a16:creationId xmlns:a16="http://schemas.microsoft.com/office/drawing/2014/main" id="{BD8B3681-1FA3-FED2-C309-1887308DEEE6}"/>
              </a:ext>
            </a:extLst>
          </p:cNvPr>
          <p:cNvSpPr/>
          <p:nvPr/>
        </p:nvSpPr>
        <p:spPr>
          <a:xfrm>
            <a:off x="6043480" y="1348856"/>
            <a:ext cx="238699" cy="366843"/>
          </a:xfrm>
          <a:custGeom>
            <a:avLst/>
            <a:gdLst/>
            <a:ahLst/>
            <a:cxnLst/>
            <a:rect l="l" t="t" r="r" b="b"/>
            <a:pathLst>
              <a:path w="9677" h="14872" extrusionOk="0">
                <a:moveTo>
                  <a:pt x="4182" y="1"/>
                </a:moveTo>
                <a:cubicBezTo>
                  <a:pt x="4035" y="1"/>
                  <a:pt x="3914" y="116"/>
                  <a:pt x="3907" y="264"/>
                </a:cubicBezTo>
                <a:cubicBezTo>
                  <a:pt x="3849" y="1521"/>
                  <a:pt x="3819" y="3164"/>
                  <a:pt x="3816" y="5289"/>
                </a:cubicBezTo>
                <a:lnTo>
                  <a:pt x="3816" y="5295"/>
                </a:lnTo>
                <a:lnTo>
                  <a:pt x="3816" y="5319"/>
                </a:lnTo>
                <a:lnTo>
                  <a:pt x="3816" y="6549"/>
                </a:lnTo>
                <a:cubicBezTo>
                  <a:pt x="2859" y="5122"/>
                  <a:pt x="1558" y="3904"/>
                  <a:pt x="726" y="3904"/>
                </a:cubicBezTo>
                <a:cubicBezTo>
                  <a:pt x="599" y="3904"/>
                  <a:pt x="484" y="3932"/>
                  <a:pt x="382" y="3992"/>
                </a:cubicBezTo>
                <a:cubicBezTo>
                  <a:pt x="285" y="4050"/>
                  <a:pt x="152" y="4165"/>
                  <a:pt x="84" y="4387"/>
                </a:cubicBezTo>
                <a:cubicBezTo>
                  <a:pt x="0" y="4661"/>
                  <a:pt x="46" y="4962"/>
                  <a:pt x="210" y="5213"/>
                </a:cubicBezTo>
                <a:cubicBezTo>
                  <a:pt x="301" y="5353"/>
                  <a:pt x="391" y="5495"/>
                  <a:pt x="476" y="5638"/>
                </a:cubicBezTo>
                <a:cubicBezTo>
                  <a:pt x="983" y="6498"/>
                  <a:pt x="1245" y="7172"/>
                  <a:pt x="1256" y="7637"/>
                </a:cubicBezTo>
                <a:cubicBezTo>
                  <a:pt x="1263" y="7971"/>
                  <a:pt x="1356" y="8295"/>
                  <a:pt x="1521" y="8577"/>
                </a:cubicBezTo>
                <a:lnTo>
                  <a:pt x="1539" y="8611"/>
                </a:lnTo>
                <a:cubicBezTo>
                  <a:pt x="2402" y="10077"/>
                  <a:pt x="3721" y="11401"/>
                  <a:pt x="4648" y="11765"/>
                </a:cubicBezTo>
                <a:lnTo>
                  <a:pt x="4648" y="13982"/>
                </a:lnTo>
                <a:cubicBezTo>
                  <a:pt x="4648" y="14473"/>
                  <a:pt x="5048" y="14871"/>
                  <a:pt x="5538" y="14871"/>
                </a:cubicBezTo>
                <a:lnTo>
                  <a:pt x="9400" y="14871"/>
                </a:lnTo>
                <a:cubicBezTo>
                  <a:pt x="9553" y="14871"/>
                  <a:pt x="9676" y="14749"/>
                  <a:pt x="9676" y="14597"/>
                </a:cubicBezTo>
                <a:cubicBezTo>
                  <a:pt x="9672" y="14445"/>
                  <a:pt x="9550" y="14322"/>
                  <a:pt x="9396" y="14322"/>
                </a:cubicBezTo>
                <a:lnTo>
                  <a:pt x="5534" y="14322"/>
                </a:lnTo>
                <a:cubicBezTo>
                  <a:pt x="5350" y="14322"/>
                  <a:pt x="5198" y="14172"/>
                  <a:pt x="5198" y="13987"/>
                </a:cubicBezTo>
                <a:lnTo>
                  <a:pt x="5198" y="11570"/>
                </a:lnTo>
                <a:cubicBezTo>
                  <a:pt x="5198" y="11443"/>
                  <a:pt x="5112" y="11331"/>
                  <a:pt x="4988" y="11301"/>
                </a:cubicBezTo>
                <a:cubicBezTo>
                  <a:pt x="4295" y="11133"/>
                  <a:pt x="2935" y="9901"/>
                  <a:pt x="2013" y="8335"/>
                </a:cubicBezTo>
                <a:lnTo>
                  <a:pt x="1994" y="8304"/>
                </a:lnTo>
                <a:cubicBezTo>
                  <a:pt x="1877" y="8103"/>
                  <a:pt x="1812" y="7869"/>
                  <a:pt x="1806" y="7629"/>
                </a:cubicBezTo>
                <a:cubicBezTo>
                  <a:pt x="1791" y="7060"/>
                  <a:pt x="1512" y="6318"/>
                  <a:pt x="948" y="5362"/>
                </a:cubicBezTo>
                <a:cubicBezTo>
                  <a:pt x="860" y="5213"/>
                  <a:pt x="767" y="5062"/>
                  <a:pt x="671" y="4915"/>
                </a:cubicBezTo>
                <a:cubicBezTo>
                  <a:pt x="597" y="4801"/>
                  <a:pt x="574" y="4670"/>
                  <a:pt x="611" y="4552"/>
                </a:cubicBezTo>
                <a:cubicBezTo>
                  <a:pt x="620" y="4524"/>
                  <a:pt x="637" y="4484"/>
                  <a:pt x="662" y="4470"/>
                </a:cubicBezTo>
                <a:cubicBezTo>
                  <a:pt x="679" y="4460"/>
                  <a:pt x="704" y="4455"/>
                  <a:pt x="736" y="4455"/>
                </a:cubicBezTo>
                <a:cubicBezTo>
                  <a:pt x="906" y="4455"/>
                  <a:pt x="1285" y="4610"/>
                  <a:pt x="1833" y="5086"/>
                </a:cubicBezTo>
                <a:cubicBezTo>
                  <a:pt x="2484" y="5654"/>
                  <a:pt x="3155" y="6483"/>
                  <a:pt x="3671" y="7359"/>
                </a:cubicBezTo>
                <a:lnTo>
                  <a:pt x="3683" y="7378"/>
                </a:lnTo>
                <a:cubicBezTo>
                  <a:pt x="3752" y="7495"/>
                  <a:pt x="3872" y="7561"/>
                  <a:pt x="3999" y="7561"/>
                </a:cubicBezTo>
                <a:cubicBezTo>
                  <a:pt x="4031" y="7561"/>
                  <a:pt x="4064" y="7557"/>
                  <a:pt x="4096" y="7548"/>
                </a:cubicBezTo>
                <a:cubicBezTo>
                  <a:pt x="4259" y="7503"/>
                  <a:pt x="4369" y="7360"/>
                  <a:pt x="4368" y="7192"/>
                </a:cubicBezTo>
                <a:lnTo>
                  <a:pt x="4368" y="5320"/>
                </a:lnTo>
                <a:lnTo>
                  <a:pt x="4368" y="5316"/>
                </a:lnTo>
                <a:lnTo>
                  <a:pt x="4368" y="5295"/>
                </a:lnTo>
                <a:cubicBezTo>
                  <a:pt x="4372" y="3176"/>
                  <a:pt x="4402" y="1537"/>
                  <a:pt x="4459" y="290"/>
                </a:cubicBezTo>
                <a:cubicBezTo>
                  <a:pt x="4466" y="137"/>
                  <a:pt x="4348" y="9"/>
                  <a:pt x="4196" y="1"/>
                </a:cubicBezTo>
                <a:cubicBezTo>
                  <a:pt x="4192" y="1"/>
                  <a:pt x="4187" y="1"/>
                  <a:pt x="4182"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19" name="Google Shape;4465;p53">
            <a:extLst>
              <a:ext uri="{FF2B5EF4-FFF2-40B4-BE49-F238E27FC236}">
                <a16:creationId xmlns:a16="http://schemas.microsoft.com/office/drawing/2014/main" id="{FBE3C6F6-1BF9-8BE0-3CD5-97C0A6696CD2}"/>
              </a:ext>
            </a:extLst>
          </p:cNvPr>
          <p:cNvSpPr/>
          <p:nvPr/>
        </p:nvSpPr>
        <p:spPr>
          <a:xfrm>
            <a:off x="6217085" y="1546685"/>
            <a:ext cx="68401" cy="13591"/>
          </a:xfrm>
          <a:custGeom>
            <a:avLst/>
            <a:gdLst/>
            <a:ahLst/>
            <a:cxnLst/>
            <a:rect l="l" t="t" r="r" b="b"/>
            <a:pathLst>
              <a:path w="2773" h="551" extrusionOk="0">
                <a:moveTo>
                  <a:pt x="276" y="1"/>
                </a:moveTo>
                <a:cubicBezTo>
                  <a:pt x="124" y="1"/>
                  <a:pt x="0" y="123"/>
                  <a:pt x="0" y="277"/>
                </a:cubicBezTo>
                <a:cubicBezTo>
                  <a:pt x="0" y="429"/>
                  <a:pt x="124" y="551"/>
                  <a:pt x="276" y="551"/>
                </a:cubicBezTo>
                <a:lnTo>
                  <a:pt x="2495" y="551"/>
                </a:lnTo>
                <a:cubicBezTo>
                  <a:pt x="2647" y="551"/>
                  <a:pt x="2771" y="429"/>
                  <a:pt x="2771" y="277"/>
                </a:cubicBezTo>
                <a:cubicBezTo>
                  <a:pt x="2773" y="123"/>
                  <a:pt x="2647" y="1"/>
                  <a:pt x="2495"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0" name="Google Shape;4466;p53">
            <a:extLst>
              <a:ext uri="{FF2B5EF4-FFF2-40B4-BE49-F238E27FC236}">
                <a16:creationId xmlns:a16="http://schemas.microsoft.com/office/drawing/2014/main" id="{07284838-B2AE-3B3B-6343-93CC933788CD}"/>
              </a:ext>
            </a:extLst>
          </p:cNvPr>
          <p:cNvSpPr/>
          <p:nvPr/>
        </p:nvSpPr>
        <p:spPr>
          <a:xfrm>
            <a:off x="6217107" y="1571549"/>
            <a:ext cx="68376" cy="13641"/>
          </a:xfrm>
          <a:custGeom>
            <a:avLst/>
            <a:gdLst/>
            <a:ahLst/>
            <a:cxnLst/>
            <a:rect l="l" t="t" r="r" b="b"/>
            <a:pathLst>
              <a:path w="2772" h="553" extrusionOk="0">
                <a:moveTo>
                  <a:pt x="277" y="1"/>
                </a:moveTo>
                <a:cubicBezTo>
                  <a:pt x="125" y="1"/>
                  <a:pt x="1" y="123"/>
                  <a:pt x="1" y="277"/>
                </a:cubicBezTo>
                <a:cubicBezTo>
                  <a:pt x="1" y="429"/>
                  <a:pt x="125" y="552"/>
                  <a:pt x="277" y="552"/>
                </a:cubicBezTo>
                <a:lnTo>
                  <a:pt x="2496" y="552"/>
                </a:lnTo>
                <a:cubicBezTo>
                  <a:pt x="2646" y="552"/>
                  <a:pt x="2772" y="429"/>
                  <a:pt x="2772" y="277"/>
                </a:cubicBezTo>
                <a:cubicBezTo>
                  <a:pt x="2772" y="123"/>
                  <a:pt x="2648" y="1"/>
                  <a:pt x="2496"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1" name="Google Shape;4467;p53">
            <a:extLst>
              <a:ext uri="{FF2B5EF4-FFF2-40B4-BE49-F238E27FC236}">
                <a16:creationId xmlns:a16="http://schemas.microsoft.com/office/drawing/2014/main" id="{23D0C97C-1732-47D3-BB9D-E6EF7629E472}"/>
              </a:ext>
            </a:extLst>
          </p:cNvPr>
          <p:cNvSpPr/>
          <p:nvPr/>
        </p:nvSpPr>
        <p:spPr>
          <a:xfrm>
            <a:off x="6217085" y="1596388"/>
            <a:ext cx="50345" cy="13641"/>
          </a:xfrm>
          <a:custGeom>
            <a:avLst/>
            <a:gdLst/>
            <a:ahLst/>
            <a:cxnLst/>
            <a:rect l="l" t="t" r="r" b="b"/>
            <a:pathLst>
              <a:path w="2041" h="553" extrusionOk="0">
                <a:moveTo>
                  <a:pt x="276" y="0"/>
                </a:moveTo>
                <a:cubicBezTo>
                  <a:pt x="124" y="0"/>
                  <a:pt x="0" y="123"/>
                  <a:pt x="0" y="276"/>
                </a:cubicBezTo>
                <a:cubicBezTo>
                  <a:pt x="0" y="428"/>
                  <a:pt x="124" y="552"/>
                  <a:pt x="276" y="552"/>
                </a:cubicBezTo>
                <a:lnTo>
                  <a:pt x="1765" y="552"/>
                </a:lnTo>
                <a:cubicBezTo>
                  <a:pt x="1917" y="552"/>
                  <a:pt x="2040" y="428"/>
                  <a:pt x="2040" y="276"/>
                </a:cubicBezTo>
                <a:cubicBezTo>
                  <a:pt x="2040" y="123"/>
                  <a:pt x="1917" y="0"/>
                  <a:pt x="1765"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2" name="Google Shape;4469;p53">
            <a:extLst>
              <a:ext uri="{FF2B5EF4-FFF2-40B4-BE49-F238E27FC236}">
                <a16:creationId xmlns:a16="http://schemas.microsoft.com/office/drawing/2014/main" id="{6663E54C-6DEA-9BFE-CF1F-35D9A9DDCECA}"/>
              </a:ext>
            </a:extLst>
          </p:cNvPr>
          <p:cNvSpPr/>
          <p:nvPr/>
        </p:nvSpPr>
        <p:spPr>
          <a:xfrm>
            <a:off x="1846092" y="3074081"/>
            <a:ext cx="340425" cy="464424"/>
          </a:xfrm>
          <a:custGeom>
            <a:avLst/>
            <a:gdLst/>
            <a:ahLst/>
            <a:cxnLst/>
            <a:rect l="l" t="t" r="r" b="b"/>
            <a:pathLst>
              <a:path w="13801" h="18828" extrusionOk="0">
                <a:moveTo>
                  <a:pt x="8805" y="15098"/>
                </a:moveTo>
                <a:cubicBezTo>
                  <a:pt x="9219" y="15777"/>
                  <a:pt x="9372" y="16170"/>
                  <a:pt x="9372" y="16302"/>
                </a:cubicBezTo>
                <a:cubicBezTo>
                  <a:pt x="9372" y="16613"/>
                  <a:pt x="9115" y="16868"/>
                  <a:pt x="8805" y="16868"/>
                </a:cubicBezTo>
                <a:cubicBezTo>
                  <a:pt x="8493" y="16868"/>
                  <a:pt x="8238" y="16615"/>
                  <a:pt x="8238" y="16302"/>
                </a:cubicBezTo>
                <a:cubicBezTo>
                  <a:pt x="8238" y="16170"/>
                  <a:pt x="8389" y="15777"/>
                  <a:pt x="8805" y="15098"/>
                </a:cubicBezTo>
                <a:close/>
                <a:moveTo>
                  <a:pt x="12627" y="0"/>
                </a:moveTo>
                <a:cubicBezTo>
                  <a:pt x="12475" y="0"/>
                  <a:pt x="12351" y="122"/>
                  <a:pt x="12351" y="276"/>
                </a:cubicBezTo>
                <a:cubicBezTo>
                  <a:pt x="12351" y="428"/>
                  <a:pt x="12475" y="552"/>
                  <a:pt x="12627" y="552"/>
                </a:cubicBezTo>
                <a:lnTo>
                  <a:pt x="13094" y="552"/>
                </a:lnTo>
                <a:cubicBezTo>
                  <a:pt x="13177" y="552"/>
                  <a:pt x="13246" y="620"/>
                  <a:pt x="13246" y="704"/>
                </a:cubicBezTo>
                <a:lnTo>
                  <a:pt x="13246" y="15504"/>
                </a:lnTo>
                <a:cubicBezTo>
                  <a:pt x="13246" y="15589"/>
                  <a:pt x="13177" y="15657"/>
                  <a:pt x="13094" y="15657"/>
                </a:cubicBezTo>
                <a:lnTo>
                  <a:pt x="9737" y="15657"/>
                </a:lnTo>
                <a:cubicBezTo>
                  <a:pt x="9613" y="15382"/>
                  <a:pt x="9427" y="15048"/>
                  <a:pt x="9179" y="14657"/>
                </a:cubicBezTo>
                <a:cubicBezTo>
                  <a:pt x="9097" y="14526"/>
                  <a:pt x="8955" y="14448"/>
                  <a:pt x="8802" y="14448"/>
                </a:cubicBezTo>
                <a:cubicBezTo>
                  <a:pt x="8650" y="14448"/>
                  <a:pt x="8508" y="14526"/>
                  <a:pt x="8426" y="14657"/>
                </a:cubicBezTo>
                <a:cubicBezTo>
                  <a:pt x="7934" y="15437"/>
                  <a:pt x="7683" y="15990"/>
                  <a:pt x="7683" y="16300"/>
                </a:cubicBezTo>
                <a:cubicBezTo>
                  <a:pt x="7683" y="16917"/>
                  <a:pt x="8186" y="17418"/>
                  <a:pt x="8802" y="17418"/>
                </a:cubicBezTo>
                <a:cubicBezTo>
                  <a:pt x="9419" y="17418"/>
                  <a:pt x="9920" y="16917"/>
                  <a:pt x="9920" y="16300"/>
                </a:cubicBezTo>
                <a:cubicBezTo>
                  <a:pt x="9920" y="16272"/>
                  <a:pt x="9919" y="16240"/>
                  <a:pt x="9913" y="16209"/>
                </a:cubicBezTo>
                <a:lnTo>
                  <a:pt x="12366" y="16209"/>
                </a:lnTo>
                <a:cubicBezTo>
                  <a:pt x="12163" y="16509"/>
                  <a:pt x="12050" y="16865"/>
                  <a:pt x="12050" y="17240"/>
                </a:cubicBezTo>
                <a:cubicBezTo>
                  <a:pt x="12050" y="17612"/>
                  <a:pt x="12160" y="17969"/>
                  <a:pt x="12364" y="18270"/>
                </a:cubicBezTo>
                <a:lnTo>
                  <a:pt x="1583" y="18270"/>
                </a:lnTo>
                <a:cubicBezTo>
                  <a:pt x="1015" y="18270"/>
                  <a:pt x="553" y="17808"/>
                  <a:pt x="553" y="17240"/>
                </a:cubicBezTo>
                <a:cubicBezTo>
                  <a:pt x="553" y="16671"/>
                  <a:pt x="1015" y="16209"/>
                  <a:pt x="1583" y="16209"/>
                </a:cubicBezTo>
                <a:lnTo>
                  <a:pt x="6677" y="16209"/>
                </a:lnTo>
                <a:cubicBezTo>
                  <a:pt x="6831" y="16209"/>
                  <a:pt x="6953" y="16085"/>
                  <a:pt x="6953" y="15933"/>
                </a:cubicBezTo>
                <a:cubicBezTo>
                  <a:pt x="6953" y="15780"/>
                  <a:pt x="6831" y="15657"/>
                  <a:pt x="6677" y="15657"/>
                </a:cubicBezTo>
                <a:lnTo>
                  <a:pt x="2180" y="15657"/>
                </a:lnTo>
                <a:lnTo>
                  <a:pt x="2180" y="553"/>
                </a:lnTo>
                <a:lnTo>
                  <a:pt x="11268" y="553"/>
                </a:lnTo>
                <a:cubicBezTo>
                  <a:pt x="11422" y="553"/>
                  <a:pt x="11544" y="431"/>
                  <a:pt x="11544" y="277"/>
                </a:cubicBezTo>
                <a:cubicBezTo>
                  <a:pt x="11544" y="125"/>
                  <a:pt x="11422" y="2"/>
                  <a:pt x="11268" y="2"/>
                </a:cubicBezTo>
                <a:lnTo>
                  <a:pt x="1347" y="2"/>
                </a:lnTo>
                <a:cubicBezTo>
                  <a:pt x="605" y="2"/>
                  <a:pt x="1" y="605"/>
                  <a:pt x="1" y="1350"/>
                </a:cubicBezTo>
                <a:lnTo>
                  <a:pt x="1" y="4927"/>
                </a:lnTo>
                <a:cubicBezTo>
                  <a:pt x="1" y="5079"/>
                  <a:pt x="123" y="5203"/>
                  <a:pt x="277" y="5203"/>
                </a:cubicBezTo>
                <a:cubicBezTo>
                  <a:pt x="429" y="5203"/>
                  <a:pt x="553" y="5079"/>
                  <a:pt x="553" y="4927"/>
                </a:cubicBezTo>
                <a:lnTo>
                  <a:pt x="553" y="1350"/>
                </a:lnTo>
                <a:cubicBezTo>
                  <a:pt x="553" y="911"/>
                  <a:pt x="909" y="553"/>
                  <a:pt x="1347" y="553"/>
                </a:cubicBezTo>
                <a:lnTo>
                  <a:pt x="1628" y="553"/>
                </a:lnTo>
                <a:lnTo>
                  <a:pt x="1628" y="15659"/>
                </a:lnTo>
                <a:cubicBezTo>
                  <a:pt x="1619" y="15659"/>
                  <a:pt x="1610" y="15659"/>
                  <a:pt x="1601" y="15659"/>
                </a:cubicBezTo>
                <a:cubicBezTo>
                  <a:pt x="1234" y="15659"/>
                  <a:pt x="877" y="15778"/>
                  <a:pt x="590" y="16011"/>
                </a:cubicBezTo>
                <a:cubicBezTo>
                  <a:pt x="582" y="16017"/>
                  <a:pt x="574" y="16024"/>
                  <a:pt x="565" y="16032"/>
                </a:cubicBezTo>
                <a:cubicBezTo>
                  <a:pt x="562" y="16036"/>
                  <a:pt x="556" y="16039"/>
                  <a:pt x="553" y="16044"/>
                </a:cubicBezTo>
                <a:lnTo>
                  <a:pt x="553" y="6254"/>
                </a:lnTo>
                <a:cubicBezTo>
                  <a:pt x="553" y="6100"/>
                  <a:pt x="429" y="5978"/>
                  <a:pt x="277" y="5978"/>
                </a:cubicBezTo>
                <a:cubicBezTo>
                  <a:pt x="123" y="5978"/>
                  <a:pt x="1" y="6100"/>
                  <a:pt x="1" y="6254"/>
                </a:cubicBezTo>
                <a:lnTo>
                  <a:pt x="1" y="17244"/>
                </a:lnTo>
                <a:cubicBezTo>
                  <a:pt x="1" y="18116"/>
                  <a:pt x="711" y="18828"/>
                  <a:pt x="1585" y="18828"/>
                </a:cubicBezTo>
                <a:lnTo>
                  <a:pt x="12712" y="18828"/>
                </a:lnTo>
                <a:cubicBezTo>
                  <a:pt x="12870" y="18828"/>
                  <a:pt x="13013" y="18732"/>
                  <a:pt x="13073" y="18586"/>
                </a:cubicBezTo>
                <a:cubicBezTo>
                  <a:pt x="13134" y="18438"/>
                  <a:pt x="13099" y="18268"/>
                  <a:pt x="12985" y="18155"/>
                </a:cubicBezTo>
                <a:cubicBezTo>
                  <a:pt x="12742" y="17912"/>
                  <a:pt x="12604" y="17588"/>
                  <a:pt x="12604" y="17244"/>
                </a:cubicBezTo>
                <a:cubicBezTo>
                  <a:pt x="12604" y="16834"/>
                  <a:pt x="12798" y="16454"/>
                  <a:pt x="13125" y="16211"/>
                </a:cubicBezTo>
                <a:cubicBezTo>
                  <a:pt x="13499" y="16194"/>
                  <a:pt x="13797" y="15884"/>
                  <a:pt x="13797" y="15508"/>
                </a:cubicBezTo>
                <a:lnTo>
                  <a:pt x="13797" y="708"/>
                </a:lnTo>
                <a:cubicBezTo>
                  <a:pt x="13800" y="316"/>
                  <a:pt x="13483" y="0"/>
                  <a:pt x="13094"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3" name="Google Shape;4470;p53">
            <a:extLst>
              <a:ext uri="{FF2B5EF4-FFF2-40B4-BE49-F238E27FC236}">
                <a16:creationId xmlns:a16="http://schemas.microsoft.com/office/drawing/2014/main" id="{CF63E643-454D-095D-D33D-A3E0E5D9C5BF}"/>
              </a:ext>
            </a:extLst>
          </p:cNvPr>
          <p:cNvSpPr/>
          <p:nvPr/>
        </p:nvSpPr>
        <p:spPr>
          <a:xfrm>
            <a:off x="1964170" y="3221047"/>
            <a:ext cx="28613" cy="28613"/>
          </a:xfrm>
          <a:custGeom>
            <a:avLst/>
            <a:gdLst/>
            <a:ahLst/>
            <a:cxnLst/>
            <a:rect l="l" t="t" r="r" b="b"/>
            <a:pathLst>
              <a:path w="1160" h="1160" extrusionOk="0">
                <a:moveTo>
                  <a:pt x="581" y="1"/>
                </a:moveTo>
                <a:cubicBezTo>
                  <a:pt x="260" y="1"/>
                  <a:pt x="1" y="260"/>
                  <a:pt x="1" y="581"/>
                </a:cubicBezTo>
                <a:cubicBezTo>
                  <a:pt x="1" y="900"/>
                  <a:pt x="260" y="1159"/>
                  <a:pt x="581" y="1159"/>
                </a:cubicBezTo>
                <a:cubicBezTo>
                  <a:pt x="900" y="1159"/>
                  <a:pt x="1159" y="900"/>
                  <a:pt x="1159" y="581"/>
                </a:cubicBezTo>
                <a:cubicBezTo>
                  <a:pt x="1159" y="260"/>
                  <a:pt x="900" y="1"/>
                  <a:pt x="581"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4" name="Google Shape;4471;p53">
            <a:extLst>
              <a:ext uri="{FF2B5EF4-FFF2-40B4-BE49-F238E27FC236}">
                <a16:creationId xmlns:a16="http://schemas.microsoft.com/office/drawing/2014/main" id="{02397040-7022-8119-B2DE-100687684AB3}"/>
              </a:ext>
            </a:extLst>
          </p:cNvPr>
          <p:cNvSpPr/>
          <p:nvPr/>
        </p:nvSpPr>
        <p:spPr>
          <a:xfrm>
            <a:off x="2064835" y="3221047"/>
            <a:ext cx="28663" cy="28613"/>
          </a:xfrm>
          <a:custGeom>
            <a:avLst/>
            <a:gdLst/>
            <a:ahLst/>
            <a:cxnLst/>
            <a:rect l="l" t="t" r="r" b="b"/>
            <a:pathLst>
              <a:path w="1162" h="1160" extrusionOk="0">
                <a:moveTo>
                  <a:pt x="581" y="1"/>
                </a:moveTo>
                <a:cubicBezTo>
                  <a:pt x="260" y="1"/>
                  <a:pt x="1" y="260"/>
                  <a:pt x="1" y="581"/>
                </a:cubicBezTo>
                <a:cubicBezTo>
                  <a:pt x="1" y="900"/>
                  <a:pt x="260" y="1159"/>
                  <a:pt x="581" y="1159"/>
                </a:cubicBezTo>
                <a:cubicBezTo>
                  <a:pt x="902" y="1159"/>
                  <a:pt x="1161" y="900"/>
                  <a:pt x="1161" y="581"/>
                </a:cubicBezTo>
                <a:cubicBezTo>
                  <a:pt x="1161" y="260"/>
                  <a:pt x="902" y="1"/>
                  <a:pt x="581"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5" name="Google Shape;4472;p53">
            <a:extLst>
              <a:ext uri="{FF2B5EF4-FFF2-40B4-BE49-F238E27FC236}">
                <a16:creationId xmlns:a16="http://schemas.microsoft.com/office/drawing/2014/main" id="{63B33FFD-9424-F2A9-7C04-DD1A005989F7}"/>
              </a:ext>
            </a:extLst>
          </p:cNvPr>
          <p:cNvSpPr/>
          <p:nvPr/>
        </p:nvSpPr>
        <p:spPr>
          <a:xfrm>
            <a:off x="1908695" y="3375955"/>
            <a:ext cx="55204" cy="73335"/>
          </a:xfrm>
          <a:custGeom>
            <a:avLst/>
            <a:gdLst/>
            <a:ahLst/>
            <a:cxnLst/>
            <a:rect l="l" t="t" r="r" b="b"/>
            <a:pathLst>
              <a:path w="2238" h="2973" extrusionOk="0">
                <a:moveTo>
                  <a:pt x="1119" y="649"/>
                </a:moveTo>
                <a:cubicBezTo>
                  <a:pt x="1535" y="1327"/>
                  <a:pt x="1686" y="1721"/>
                  <a:pt x="1686" y="1854"/>
                </a:cubicBezTo>
                <a:cubicBezTo>
                  <a:pt x="1686" y="2167"/>
                  <a:pt x="1432" y="2420"/>
                  <a:pt x="1119" y="2420"/>
                </a:cubicBezTo>
                <a:cubicBezTo>
                  <a:pt x="809" y="2420"/>
                  <a:pt x="553" y="2167"/>
                  <a:pt x="553" y="1854"/>
                </a:cubicBezTo>
                <a:cubicBezTo>
                  <a:pt x="553" y="1721"/>
                  <a:pt x="705" y="1327"/>
                  <a:pt x="1119" y="649"/>
                </a:cubicBezTo>
                <a:close/>
                <a:moveTo>
                  <a:pt x="1119" y="0"/>
                </a:moveTo>
                <a:cubicBezTo>
                  <a:pt x="967" y="0"/>
                  <a:pt x="826" y="79"/>
                  <a:pt x="744" y="209"/>
                </a:cubicBezTo>
                <a:cubicBezTo>
                  <a:pt x="251" y="990"/>
                  <a:pt x="1" y="1544"/>
                  <a:pt x="1" y="1854"/>
                </a:cubicBezTo>
                <a:cubicBezTo>
                  <a:pt x="1" y="2471"/>
                  <a:pt x="503" y="2972"/>
                  <a:pt x="1119" y="2972"/>
                </a:cubicBezTo>
                <a:cubicBezTo>
                  <a:pt x="1737" y="2972"/>
                  <a:pt x="2238" y="2471"/>
                  <a:pt x="2238" y="1854"/>
                </a:cubicBezTo>
                <a:cubicBezTo>
                  <a:pt x="2238" y="1542"/>
                  <a:pt x="1989" y="989"/>
                  <a:pt x="1497" y="209"/>
                </a:cubicBezTo>
                <a:cubicBezTo>
                  <a:pt x="1415" y="79"/>
                  <a:pt x="1274" y="0"/>
                  <a:pt x="1119"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6" name="Google Shape;4473;p53">
            <a:extLst>
              <a:ext uri="{FF2B5EF4-FFF2-40B4-BE49-F238E27FC236}">
                <a16:creationId xmlns:a16="http://schemas.microsoft.com/office/drawing/2014/main" id="{E7AE71D3-5FF1-7D07-0B5B-46F131F2EC6C}"/>
              </a:ext>
            </a:extLst>
          </p:cNvPr>
          <p:cNvSpPr/>
          <p:nvPr/>
        </p:nvSpPr>
        <p:spPr>
          <a:xfrm>
            <a:off x="1935013" y="3295911"/>
            <a:ext cx="55179" cy="73335"/>
          </a:xfrm>
          <a:custGeom>
            <a:avLst/>
            <a:gdLst/>
            <a:ahLst/>
            <a:cxnLst/>
            <a:rect l="l" t="t" r="r" b="b"/>
            <a:pathLst>
              <a:path w="2237" h="2973" extrusionOk="0">
                <a:moveTo>
                  <a:pt x="1118" y="649"/>
                </a:moveTo>
                <a:cubicBezTo>
                  <a:pt x="1535" y="1327"/>
                  <a:pt x="1685" y="1721"/>
                  <a:pt x="1685" y="1852"/>
                </a:cubicBezTo>
                <a:cubicBezTo>
                  <a:pt x="1685" y="2167"/>
                  <a:pt x="1430" y="2421"/>
                  <a:pt x="1118" y="2421"/>
                </a:cubicBezTo>
                <a:cubicBezTo>
                  <a:pt x="808" y="2421"/>
                  <a:pt x="552" y="2167"/>
                  <a:pt x="552" y="1852"/>
                </a:cubicBezTo>
                <a:cubicBezTo>
                  <a:pt x="552" y="1721"/>
                  <a:pt x="704" y="1327"/>
                  <a:pt x="1118" y="649"/>
                </a:cubicBezTo>
                <a:close/>
                <a:moveTo>
                  <a:pt x="1118" y="0"/>
                </a:moveTo>
                <a:cubicBezTo>
                  <a:pt x="966" y="0"/>
                  <a:pt x="825" y="79"/>
                  <a:pt x="743" y="209"/>
                </a:cubicBezTo>
                <a:cubicBezTo>
                  <a:pt x="251" y="990"/>
                  <a:pt x="0" y="1544"/>
                  <a:pt x="0" y="1854"/>
                </a:cubicBezTo>
                <a:cubicBezTo>
                  <a:pt x="0" y="2470"/>
                  <a:pt x="503" y="2972"/>
                  <a:pt x="1118" y="2972"/>
                </a:cubicBezTo>
                <a:cubicBezTo>
                  <a:pt x="1119" y="2972"/>
                  <a:pt x="1120" y="2972"/>
                  <a:pt x="1121" y="2972"/>
                </a:cubicBezTo>
                <a:cubicBezTo>
                  <a:pt x="1737" y="2972"/>
                  <a:pt x="2237" y="2469"/>
                  <a:pt x="2237" y="1854"/>
                </a:cubicBezTo>
                <a:cubicBezTo>
                  <a:pt x="2237" y="1542"/>
                  <a:pt x="1988" y="989"/>
                  <a:pt x="1496" y="209"/>
                </a:cubicBezTo>
                <a:cubicBezTo>
                  <a:pt x="1414" y="79"/>
                  <a:pt x="1272" y="0"/>
                  <a:pt x="1118"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7" name="Google Shape;4474;p53">
            <a:extLst>
              <a:ext uri="{FF2B5EF4-FFF2-40B4-BE49-F238E27FC236}">
                <a16:creationId xmlns:a16="http://schemas.microsoft.com/office/drawing/2014/main" id="{E6D9DCE6-1788-3215-45CF-819E6094193F}"/>
              </a:ext>
            </a:extLst>
          </p:cNvPr>
          <p:cNvSpPr/>
          <p:nvPr/>
        </p:nvSpPr>
        <p:spPr>
          <a:xfrm>
            <a:off x="2005734" y="3268680"/>
            <a:ext cx="46225" cy="22249"/>
          </a:xfrm>
          <a:custGeom>
            <a:avLst/>
            <a:gdLst/>
            <a:ahLst/>
            <a:cxnLst/>
            <a:rect l="l" t="t" r="r" b="b"/>
            <a:pathLst>
              <a:path w="1874" h="902" extrusionOk="0">
                <a:moveTo>
                  <a:pt x="931" y="1"/>
                </a:moveTo>
                <a:cubicBezTo>
                  <a:pt x="591" y="1"/>
                  <a:pt x="277" y="168"/>
                  <a:pt x="86" y="450"/>
                </a:cubicBezTo>
                <a:cubicBezTo>
                  <a:pt x="1" y="576"/>
                  <a:pt x="33" y="748"/>
                  <a:pt x="160" y="834"/>
                </a:cubicBezTo>
                <a:cubicBezTo>
                  <a:pt x="208" y="866"/>
                  <a:pt x="262" y="882"/>
                  <a:pt x="315" y="882"/>
                </a:cubicBezTo>
                <a:cubicBezTo>
                  <a:pt x="404" y="882"/>
                  <a:pt x="491" y="839"/>
                  <a:pt x="545" y="760"/>
                </a:cubicBezTo>
                <a:cubicBezTo>
                  <a:pt x="631" y="630"/>
                  <a:pt x="776" y="554"/>
                  <a:pt x="930" y="554"/>
                </a:cubicBezTo>
                <a:cubicBezTo>
                  <a:pt x="1091" y="554"/>
                  <a:pt x="1238" y="636"/>
                  <a:pt x="1323" y="772"/>
                </a:cubicBezTo>
                <a:cubicBezTo>
                  <a:pt x="1376" y="857"/>
                  <a:pt x="1465" y="902"/>
                  <a:pt x="1559" y="902"/>
                </a:cubicBezTo>
                <a:cubicBezTo>
                  <a:pt x="1608" y="902"/>
                  <a:pt x="1659" y="888"/>
                  <a:pt x="1705" y="858"/>
                </a:cubicBezTo>
                <a:cubicBezTo>
                  <a:pt x="1835" y="776"/>
                  <a:pt x="1874" y="606"/>
                  <a:pt x="1792" y="478"/>
                </a:cubicBezTo>
                <a:cubicBezTo>
                  <a:pt x="1604" y="178"/>
                  <a:pt x="1282" y="1"/>
                  <a:pt x="931"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8" name="Google Shape;4476;p53">
            <a:extLst>
              <a:ext uri="{FF2B5EF4-FFF2-40B4-BE49-F238E27FC236}">
                <a16:creationId xmlns:a16="http://schemas.microsoft.com/office/drawing/2014/main" id="{3E1B83CD-621A-51BB-011B-F41A6F20C114}"/>
              </a:ext>
            </a:extLst>
          </p:cNvPr>
          <p:cNvSpPr/>
          <p:nvPr/>
        </p:nvSpPr>
        <p:spPr>
          <a:xfrm>
            <a:off x="8988983" y="3074025"/>
            <a:ext cx="451672" cy="464548"/>
          </a:xfrm>
          <a:custGeom>
            <a:avLst/>
            <a:gdLst/>
            <a:ahLst/>
            <a:cxnLst/>
            <a:rect l="l" t="t" r="r" b="b"/>
            <a:pathLst>
              <a:path w="18311" h="18833" extrusionOk="0">
                <a:moveTo>
                  <a:pt x="16593" y="6844"/>
                </a:moveTo>
                <a:lnTo>
                  <a:pt x="17323" y="7574"/>
                </a:lnTo>
                <a:lnTo>
                  <a:pt x="11994" y="12904"/>
                </a:lnTo>
                <a:cubicBezTo>
                  <a:pt x="11897" y="13001"/>
                  <a:pt x="11767" y="13054"/>
                  <a:pt x="11628" y="13054"/>
                </a:cubicBezTo>
                <a:cubicBezTo>
                  <a:pt x="11491" y="13054"/>
                  <a:pt x="11360" y="12999"/>
                  <a:pt x="11263" y="12904"/>
                </a:cubicBezTo>
                <a:cubicBezTo>
                  <a:pt x="11062" y="12702"/>
                  <a:pt x="11062" y="12373"/>
                  <a:pt x="11263" y="12173"/>
                </a:cubicBezTo>
                <a:lnTo>
                  <a:pt x="16593" y="6844"/>
                </a:lnTo>
                <a:close/>
                <a:moveTo>
                  <a:pt x="9339" y="10482"/>
                </a:moveTo>
                <a:cubicBezTo>
                  <a:pt x="10316" y="10482"/>
                  <a:pt x="11039" y="10859"/>
                  <a:pt x="11475" y="11175"/>
                </a:cubicBezTo>
                <a:lnTo>
                  <a:pt x="10869" y="11781"/>
                </a:lnTo>
                <a:cubicBezTo>
                  <a:pt x="10690" y="11960"/>
                  <a:pt x="10588" y="12186"/>
                  <a:pt x="10564" y="12422"/>
                </a:cubicBezTo>
                <a:lnTo>
                  <a:pt x="7900" y="12422"/>
                </a:lnTo>
                <a:cubicBezTo>
                  <a:pt x="7747" y="12422"/>
                  <a:pt x="7625" y="12546"/>
                  <a:pt x="7625" y="12698"/>
                </a:cubicBezTo>
                <a:cubicBezTo>
                  <a:pt x="7625" y="12852"/>
                  <a:pt x="7747" y="12974"/>
                  <a:pt x="7900" y="12974"/>
                </a:cubicBezTo>
                <a:lnTo>
                  <a:pt x="10650" y="12974"/>
                </a:lnTo>
                <a:cubicBezTo>
                  <a:pt x="10665" y="13007"/>
                  <a:pt x="10682" y="13039"/>
                  <a:pt x="10699" y="13072"/>
                </a:cubicBezTo>
                <a:lnTo>
                  <a:pt x="10355" y="13417"/>
                </a:lnTo>
                <a:cubicBezTo>
                  <a:pt x="10248" y="13526"/>
                  <a:pt x="10248" y="13701"/>
                  <a:pt x="10355" y="13807"/>
                </a:cubicBezTo>
                <a:cubicBezTo>
                  <a:pt x="10409" y="13861"/>
                  <a:pt x="10480" y="13888"/>
                  <a:pt x="10550" y="13888"/>
                </a:cubicBezTo>
                <a:cubicBezTo>
                  <a:pt x="10622" y="13888"/>
                  <a:pt x="10692" y="13861"/>
                  <a:pt x="10747" y="13807"/>
                </a:cubicBezTo>
                <a:lnTo>
                  <a:pt x="11092" y="13463"/>
                </a:lnTo>
                <a:cubicBezTo>
                  <a:pt x="11251" y="13555"/>
                  <a:pt x="11436" y="13606"/>
                  <a:pt x="11627" y="13606"/>
                </a:cubicBezTo>
                <a:cubicBezTo>
                  <a:pt x="11912" y="13606"/>
                  <a:pt x="12180" y="13494"/>
                  <a:pt x="12381" y="13293"/>
                </a:cubicBezTo>
                <a:lnTo>
                  <a:pt x="15191" y="10484"/>
                </a:lnTo>
                <a:cubicBezTo>
                  <a:pt x="16528" y="10506"/>
                  <a:pt x="17377" y="11222"/>
                  <a:pt x="17681" y="11533"/>
                </a:cubicBezTo>
                <a:cubicBezTo>
                  <a:pt x="17723" y="11577"/>
                  <a:pt x="17745" y="11633"/>
                  <a:pt x="17745" y="11697"/>
                </a:cubicBezTo>
                <a:lnTo>
                  <a:pt x="17750" y="18272"/>
                </a:lnTo>
                <a:cubicBezTo>
                  <a:pt x="17229" y="17851"/>
                  <a:pt x="16354" y="17352"/>
                  <a:pt x="15133" y="17352"/>
                </a:cubicBezTo>
                <a:cubicBezTo>
                  <a:pt x="14078" y="17352"/>
                  <a:pt x="13285" y="17737"/>
                  <a:pt x="12806" y="18057"/>
                </a:cubicBezTo>
                <a:cubicBezTo>
                  <a:pt x="12770" y="18082"/>
                  <a:pt x="12734" y="18090"/>
                  <a:pt x="12703" y="18090"/>
                </a:cubicBezTo>
                <a:cubicBezTo>
                  <a:pt x="12662" y="18090"/>
                  <a:pt x="12629" y="18076"/>
                  <a:pt x="12611" y="18068"/>
                </a:cubicBezTo>
                <a:cubicBezTo>
                  <a:pt x="12581" y="18053"/>
                  <a:pt x="12511" y="18005"/>
                  <a:pt x="12511" y="17904"/>
                </a:cubicBezTo>
                <a:lnTo>
                  <a:pt x="12511" y="14592"/>
                </a:lnTo>
                <a:cubicBezTo>
                  <a:pt x="12511" y="14438"/>
                  <a:pt x="12389" y="14316"/>
                  <a:pt x="12235" y="14316"/>
                </a:cubicBezTo>
                <a:cubicBezTo>
                  <a:pt x="12083" y="14316"/>
                  <a:pt x="11959" y="14438"/>
                  <a:pt x="11959" y="14592"/>
                </a:cubicBezTo>
                <a:lnTo>
                  <a:pt x="11959" y="17904"/>
                </a:lnTo>
                <a:cubicBezTo>
                  <a:pt x="11959" y="18005"/>
                  <a:pt x="11891" y="18051"/>
                  <a:pt x="11861" y="18068"/>
                </a:cubicBezTo>
                <a:cubicBezTo>
                  <a:pt x="11844" y="18078"/>
                  <a:pt x="11812" y="18091"/>
                  <a:pt x="11772" y="18091"/>
                </a:cubicBezTo>
                <a:cubicBezTo>
                  <a:pt x="11740" y="18091"/>
                  <a:pt x="11703" y="18082"/>
                  <a:pt x="11666" y="18057"/>
                </a:cubicBezTo>
                <a:cubicBezTo>
                  <a:pt x="11187" y="17737"/>
                  <a:pt x="10394" y="17352"/>
                  <a:pt x="9339" y="17352"/>
                </a:cubicBezTo>
                <a:cubicBezTo>
                  <a:pt x="8118" y="17352"/>
                  <a:pt x="7243" y="17851"/>
                  <a:pt x="6721" y="18272"/>
                </a:cubicBezTo>
                <a:lnTo>
                  <a:pt x="6721" y="11697"/>
                </a:lnTo>
                <a:cubicBezTo>
                  <a:pt x="6721" y="11636"/>
                  <a:pt x="6745" y="11578"/>
                  <a:pt x="6788" y="11533"/>
                </a:cubicBezTo>
                <a:cubicBezTo>
                  <a:pt x="7097" y="11216"/>
                  <a:pt x="7966" y="10482"/>
                  <a:pt x="9339" y="10482"/>
                </a:cubicBezTo>
                <a:close/>
                <a:moveTo>
                  <a:pt x="7250" y="1"/>
                </a:moveTo>
                <a:cubicBezTo>
                  <a:pt x="6548" y="1"/>
                  <a:pt x="5864" y="127"/>
                  <a:pt x="5213" y="375"/>
                </a:cubicBezTo>
                <a:cubicBezTo>
                  <a:pt x="5073" y="353"/>
                  <a:pt x="4929" y="340"/>
                  <a:pt x="4787" y="340"/>
                </a:cubicBezTo>
                <a:cubicBezTo>
                  <a:pt x="4773" y="340"/>
                  <a:pt x="4758" y="340"/>
                  <a:pt x="4744" y="341"/>
                </a:cubicBezTo>
                <a:cubicBezTo>
                  <a:pt x="4068" y="348"/>
                  <a:pt x="3418" y="604"/>
                  <a:pt x="2917" y="1064"/>
                </a:cubicBezTo>
                <a:cubicBezTo>
                  <a:pt x="2413" y="1522"/>
                  <a:pt x="2098" y="2146"/>
                  <a:pt x="2031" y="2817"/>
                </a:cubicBezTo>
                <a:cubicBezTo>
                  <a:pt x="2024" y="2899"/>
                  <a:pt x="2018" y="2983"/>
                  <a:pt x="2018" y="3066"/>
                </a:cubicBezTo>
                <a:cubicBezTo>
                  <a:pt x="2016" y="3260"/>
                  <a:pt x="1858" y="3423"/>
                  <a:pt x="1660" y="3432"/>
                </a:cubicBezTo>
                <a:lnTo>
                  <a:pt x="1639" y="3435"/>
                </a:lnTo>
                <a:cubicBezTo>
                  <a:pt x="743" y="3491"/>
                  <a:pt x="28" y="4240"/>
                  <a:pt x="11" y="5138"/>
                </a:cubicBezTo>
                <a:cubicBezTo>
                  <a:pt x="0" y="5619"/>
                  <a:pt x="182" y="6070"/>
                  <a:pt x="522" y="6407"/>
                </a:cubicBezTo>
                <a:cubicBezTo>
                  <a:pt x="577" y="6462"/>
                  <a:pt x="632" y="6510"/>
                  <a:pt x="692" y="6556"/>
                </a:cubicBezTo>
                <a:cubicBezTo>
                  <a:pt x="704" y="6787"/>
                  <a:pt x="750" y="7015"/>
                  <a:pt x="832" y="7233"/>
                </a:cubicBezTo>
                <a:cubicBezTo>
                  <a:pt x="1093" y="7925"/>
                  <a:pt x="1822" y="8363"/>
                  <a:pt x="2479" y="8484"/>
                </a:cubicBezTo>
                <a:cubicBezTo>
                  <a:pt x="2793" y="9975"/>
                  <a:pt x="3695" y="11116"/>
                  <a:pt x="5037" y="11706"/>
                </a:cubicBezTo>
                <a:cubicBezTo>
                  <a:pt x="5073" y="11723"/>
                  <a:pt x="5112" y="11730"/>
                  <a:pt x="5149" y="11730"/>
                </a:cubicBezTo>
                <a:cubicBezTo>
                  <a:pt x="5255" y="11730"/>
                  <a:pt x="5357" y="11669"/>
                  <a:pt x="5403" y="11566"/>
                </a:cubicBezTo>
                <a:cubicBezTo>
                  <a:pt x="5464" y="11427"/>
                  <a:pt x="5401" y="11265"/>
                  <a:pt x="5261" y="11204"/>
                </a:cubicBezTo>
                <a:cubicBezTo>
                  <a:pt x="4034" y="10661"/>
                  <a:pt x="3226" y="9590"/>
                  <a:pt x="2986" y="8192"/>
                </a:cubicBezTo>
                <a:cubicBezTo>
                  <a:pt x="2963" y="8066"/>
                  <a:pt x="2860" y="7972"/>
                  <a:pt x="2735" y="7963"/>
                </a:cubicBezTo>
                <a:cubicBezTo>
                  <a:pt x="2212" y="7923"/>
                  <a:pt x="1550" y="7567"/>
                  <a:pt x="1350" y="7040"/>
                </a:cubicBezTo>
                <a:cubicBezTo>
                  <a:pt x="1327" y="6981"/>
                  <a:pt x="1309" y="6920"/>
                  <a:pt x="1295" y="6858"/>
                </a:cubicBezTo>
                <a:lnTo>
                  <a:pt x="1295" y="6858"/>
                </a:lnTo>
                <a:cubicBezTo>
                  <a:pt x="1443" y="6899"/>
                  <a:pt x="1595" y="6920"/>
                  <a:pt x="1751" y="6920"/>
                </a:cubicBezTo>
                <a:cubicBezTo>
                  <a:pt x="1766" y="6920"/>
                  <a:pt x="1782" y="6920"/>
                  <a:pt x="1797" y="6920"/>
                </a:cubicBezTo>
                <a:cubicBezTo>
                  <a:pt x="2347" y="6906"/>
                  <a:pt x="2866" y="6627"/>
                  <a:pt x="3184" y="6173"/>
                </a:cubicBezTo>
                <a:cubicBezTo>
                  <a:pt x="3393" y="5874"/>
                  <a:pt x="3496" y="5504"/>
                  <a:pt x="3482" y="5106"/>
                </a:cubicBezTo>
                <a:cubicBezTo>
                  <a:pt x="3482" y="5079"/>
                  <a:pt x="3481" y="5056"/>
                  <a:pt x="3481" y="5030"/>
                </a:cubicBezTo>
                <a:cubicBezTo>
                  <a:pt x="3481" y="4550"/>
                  <a:pt x="3628" y="4091"/>
                  <a:pt x="3909" y="3703"/>
                </a:cubicBezTo>
                <a:cubicBezTo>
                  <a:pt x="3998" y="3579"/>
                  <a:pt x="3970" y="3406"/>
                  <a:pt x="3844" y="3317"/>
                </a:cubicBezTo>
                <a:cubicBezTo>
                  <a:pt x="3796" y="3282"/>
                  <a:pt x="3740" y="3265"/>
                  <a:pt x="3684" y="3265"/>
                </a:cubicBezTo>
                <a:cubicBezTo>
                  <a:pt x="3598" y="3265"/>
                  <a:pt x="3512" y="3305"/>
                  <a:pt x="3458" y="3380"/>
                </a:cubicBezTo>
                <a:cubicBezTo>
                  <a:pt x="3112" y="3863"/>
                  <a:pt x="2927" y="4434"/>
                  <a:pt x="2927" y="5030"/>
                </a:cubicBezTo>
                <a:cubicBezTo>
                  <a:pt x="2927" y="5062"/>
                  <a:pt x="2927" y="5093"/>
                  <a:pt x="2929" y="5124"/>
                </a:cubicBezTo>
                <a:cubicBezTo>
                  <a:pt x="2938" y="5403"/>
                  <a:pt x="2869" y="5657"/>
                  <a:pt x="2729" y="5855"/>
                </a:cubicBezTo>
                <a:cubicBezTo>
                  <a:pt x="2511" y="6167"/>
                  <a:pt x="2158" y="6359"/>
                  <a:pt x="1781" y="6368"/>
                </a:cubicBezTo>
                <a:cubicBezTo>
                  <a:pt x="1771" y="6368"/>
                  <a:pt x="1762" y="6368"/>
                  <a:pt x="1752" y="6368"/>
                </a:cubicBezTo>
                <a:cubicBezTo>
                  <a:pt x="1435" y="6368"/>
                  <a:pt x="1137" y="6246"/>
                  <a:pt x="913" y="6022"/>
                </a:cubicBezTo>
                <a:cubicBezTo>
                  <a:pt x="679" y="5791"/>
                  <a:pt x="556" y="5481"/>
                  <a:pt x="562" y="5153"/>
                </a:cubicBezTo>
                <a:cubicBezTo>
                  <a:pt x="574" y="4540"/>
                  <a:pt x="1063" y="4027"/>
                  <a:pt x="1673" y="3989"/>
                </a:cubicBezTo>
                <a:lnTo>
                  <a:pt x="1688" y="3989"/>
                </a:lnTo>
                <a:cubicBezTo>
                  <a:pt x="2176" y="3964"/>
                  <a:pt x="2564" y="3564"/>
                  <a:pt x="2569" y="3078"/>
                </a:cubicBezTo>
                <a:cubicBezTo>
                  <a:pt x="2569" y="3011"/>
                  <a:pt x="2572" y="2944"/>
                  <a:pt x="2580" y="2878"/>
                </a:cubicBezTo>
                <a:cubicBezTo>
                  <a:pt x="2692" y="1762"/>
                  <a:pt x="3624" y="910"/>
                  <a:pt x="4750" y="897"/>
                </a:cubicBezTo>
                <a:cubicBezTo>
                  <a:pt x="4757" y="897"/>
                  <a:pt x="4764" y="897"/>
                  <a:pt x="4772" y="897"/>
                </a:cubicBezTo>
                <a:cubicBezTo>
                  <a:pt x="4913" y="897"/>
                  <a:pt x="5054" y="910"/>
                  <a:pt x="5192" y="937"/>
                </a:cubicBezTo>
                <a:cubicBezTo>
                  <a:pt x="5210" y="940"/>
                  <a:pt x="5227" y="941"/>
                  <a:pt x="5244" y="941"/>
                </a:cubicBezTo>
                <a:cubicBezTo>
                  <a:pt x="5278" y="941"/>
                  <a:pt x="5312" y="935"/>
                  <a:pt x="5345" y="922"/>
                </a:cubicBezTo>
                <a:cubicBezTo>
                  <a:pt x="5953" y="680"/>
                  <a:pt x="6594" y="558"/>
                  <a:pt x="7252" y="558"/>
                </a:cubicBezTo>
                <a:cubicBezTo>
                  <a:pt x="7909" y="558"/>
                  <a:pt x="8554" y="680"/>
                  <a:pt x="9159" y="922"/>
                </a:cubicBezTo>
                <a:cubicBezTo>
                  <a:pt x="9192" y="934"/>
                  <a:pt x="9228" y="941"/>
                  <a:pt x="9264" y="941"/>
                </a:cubicBezTo>
                <a:cubicBezTo>
                  <a:pt x="9280" y="941"/>
                  <a:pt x="9296" y="940"/>
                  <a:pt x="9311" y="937"/>
                </a:cubicBezTo>
                <a:cubicBezTo>
                  <a:pt x="9450" y="910"/>
                  <a:pt x="9589" y="897"/>
                  <a:pt x="9729" y="897"/>
                </a:cubicBezTo>
                <a:cubicBezTo>
                  <a:pt x="9736" y="897"/>
                  <a:pt x="9744" y="897"/>
                  <a:pt x="9751" y="897"/>
                </a:cubicBezTo>
                <a:cubicBezTo>
                  <a:pt x="10875" y="910"/>
                  <a:pt x="11809" y="1760"/>
                  <a:pt x="11921" y="2878"/>
                </a:cubicBezTo>
                <a:cubicBezTo>
                  <a:pt x="11928" y="2946"/>
                  <a:pt x="11933" y="3013"/>
                  <a:pt x="11933" y="3078"/>
                </a:cubicBezTo>
                <a:cubicBezTo>
                  <a:pt x="11939" y="3563"/>
                  <a:pt x="12325" y="3964"/>
                  <a:pt x="12814" y="3989"/>
                </a:cubicBezTo>
                <a:lnTo>
                  <a:pt x="12829" y="3989"/>
                </a:lnTo>
                <a:cubicBezTo>
                  <a:pt x="13440" y="4028"/>
                  <a:pt x="13929" y="4540"/>
                  <a:pt x="13941" y="5153"/>
                </a:cubicBezTo>
                <a:cubicBezTo>
                  <a:pt x="13947" y="5481"/>
                  <a:pt x="13823" y="5788"/>
                  <a:pt x="13591" y="6022"/>
                </a:cubicBezTo>
                <a:cubicBezTo>
                  <a:pt x="13365" y="6248"/>
                  <a:pt x="13070" y="6368"/>
                  <a:pt x="12752" y="6368"/>
                </a:cubicBezTo>
                <a:cubicBezTo>
                  <a:pt x="12742" y="6368"/>
                  <a:pt x="12733" y="6368"/>
                  <a:pt x="12723" y="6368"/>
                </a:cubicBezTo>
                <a:cubicBezTo>
                  <a:pt x="12349" y="6359"/>
                  <a:pt x="11994" y="6168"/>
                  <a:pt x="11773" y="5855"/>
                </a:cubicBezTo>
                <a:cubicBezTo>
                  <a:pt x="11634" y="5657"/>
                  <a:pt x="11566" y="5403"/>
                  <a:pt x="11575" y="5124"/>
                </a:cubicBezTo>
                <a:cubicBezTo>
                  <a:pt x="11576" y="5093"/>
                  <a:pt x="11576" y="5062"/>
                  <a:pt x="11576" y="5030"/>
                </a:cubicBezTo>
                <a:cubicBezTo>
                  <a:pt x="11576" y="3469"/>
                  <a:pt x="10307" y="2201"/>
                  <a:pt x="8749" y="2201"/>
                </a:cubicBezTo>
                <a:cubicBezTo>
                  <a:pt x="8214" y="2201"/>
                  <a:pt x="7701" y="2349"/>
                  <a:pt x="7252" y="2631"/>
                </a:cubicBezTo>
                <a:cubicBezTo>
                  <a:pt x="6803" y="2349"/>
                  <a:pt x="6290" y="2201"/>
                  <a:pt x="5755" y="2201"/>
                </a:cubicBezTo>
                <a:cubicBezTo>
                  <a:pt x="5330" y="2201"/>
                  <a:pt x="4921" y="2294"/>
                  <a:pt x="4542" y="2476"/>
                </a:cubicBezTo>
                <a:cubicBezTo>
                  <a:pt x="4404" y="2541"/>
                  <a:pt x="4345" y="2707"/>
                  <a:pt x="4411" y="2843"/>
                </a:cubicBezTo>
                <a:cubicBezTo>
                  <a:pt x="4458" y="2943"/>
                  <a:pt x="4558" y="3001"/>
                  <a:pt x="4660" y="3001"/>
                </a:cubicBezTo>
                <a:cubicBezTo>
                  <a:pt x="4700" y="3001"/>
                  <a:pt x="4740" y="2992"/>
                  <a:pt x="4778" y="2974"/>
                </a:cubicBezTo>
                <a:cubicBezTo>
                  <a:pt x="5084" y="2828"/>
                  <a:pt x="5415" y="2753"/>
                  <a:pt x="5755" y="2753"/>
                </a:cubicBezTo>
                <a:cubicBezTo>
                  <a:pt x="6238" y="2753"/>
                  <a:pt x="6699" y="2902"/>
                  <a:pt x="7088" y="3186"/>
                </a:cubicBezTo>
                <a:cubicBezTo>
                  <a:pt x="7095" y="3192"/>
                  <a:pt x="7101" y="3196"/>
                  <a:pt x="7109" y="3201"/>
                </a:cubicBezTo>
                <a:cubicBezTo>
                  <a:pt x="7131" y="3214"/>
                  <a:pt x="7155" y="3226"/>
                  <a:pt x="7179" y="3230"/>
                </a:cubicBezTo>
                <a:cubicBezTo>
                  <a:pt x="7203" y="3237"/>
                  <a:pt x="7229" y="3241"/>
                  <a:pt x="7254" y="3241"/>
                </a:cubicBezTo>
                <a:cubicBezTo>
                  <a:pt x="7258" y="3241"/>
                  <a:pt x="7262" y="3241"/>
                  <a:pt x="7265" y="3241"/>
                </a:cubicBezTo>
                <a:cubicBezTo>
                  <a:pt x="7291" y="3238"/>
                  <a:pt x="7319" y="3233"/>
                  <a:pt x="7346" y="3223"/>
                </a:cubicBezTo>
                <a:cubicBezTo>
                  <a:pt x="7365" y="3215"/>
                  <a:pt x="7385" y="3207"/>
                  <a:pt x="7402" y="3193"/>
                </a:cubicBezTo>
                <a:cubicBezTo>
                  <a:pt x="7408" y="3190"/>
                  <a:pt x="7413" y="3189"/>
                  <a:pt x="7416" y="3184"/>
                </a:cubicBezTo>
                <a:cubicBezTo>
                  <a:pt x="7805" y="2902"/>
                  <a:pt x="8266" y="2753"/>
                  <a:pt x="8747" y="2753"/>
                </a:cubicBezTo>
                <a:cubicBezTo>
                  <a:pt x="10002" y="2753"/>
                  <a:pt x="11023" y="3775"/>
                  <a:pt x="11023" y="5030"/>
                </a:cubicBezTo>
                <a:cubicBezTo>
                  <a:pt x="11023" y="5056"/>
                  <a:pt x="11023" y="5079"/>
                  <a:pt x="11022" y="5106"/>
                </a:cubicBezTo>
                <a:cubicBezTo>
                  <a:pt x="11008" y="5504"/>
                  <a:pt x="11111" y="5874"/>
                  <a:pt x="11320" y="6173"/>
                </a:cubicBezTo>
                <a:cubicBezTo>
                  <a:pt x="11637" y="6627"/>
                  <a:pt x="12156" y="6906"/>
                  <a:pt x="12707" y="6920"/>
                </a:cubicBezTo>
                <a:lnTo>
                  <a:pt x="12748" y="6920"/>
                </a:lnTo>
                <a:cubicBezTo>
                  <a:pt x="12908" y="6920"/>
                  <a:pt x="13061" y="6899"/>
                  <a:pt x="13209" y="6858"/>
                </a:cubicBezTo>
                <a:lnTo>
                  <a:pt x="13209" y="6858"/>
                </a:lnTo>
                <a:cubicBezTo>
                  <a:pt x="13194" y="6920"/>
                  <a:pt x="13176" y="6981"/>
                  <a:pt x="13154" y="7040"/>
                </a:cubicBezTo>
                <a:cubicBezTo>
                  <a:pt x="12954" y="7570"/>
                  <a:pt x="12289" y="7926"/>
                  <a:pt x="11763" y="7965"/>
                </a:cubicBezTo>
                <a:cubicBezTo>
                  <a:pt x="11636" y="7975"/>
                  <a:pt x="11533" y="8069"/>
                  <a:pt x="11511" y="8195"/>
                </a:cubicBezTo>
                <a:cubicBezTo>
                  <a:pt x="11381" y="8955"/>
                  <a:pt x="11090" y="9611"/>
                  <a:pt x="10650" y="10144"/>
                </a:cubicBezTo>
                <a:cubicBezTo>
                  <a:pt x="10273" y="10021"/>
                  <a:pt x="9839" y="9938"/>
                  <a:pt x="9348" y="9938"/>
                </a:cubicBezTo>
                <a:cubicBezTo>
                  <a:pt x="7766" y="9938"/>
                  <a:pt x="6761" y="10789"/>
                  <a:pt x="6402" y="11155"/>
                </a:cubicBezTo>
                <a:cubicBezTo>
                  <a:pt x="6259" y="11302"/>
                  <a:pt x="6178" y="11498"/>
                  <a:pt x="6178" y="11705"/>
                </a:cubicBezTo>
                <a:lnTo>
                  <a:pt x="6178" y="18279"/>
                </a:lnTo>
                <a:cubicBezTo>
                  <a:pt x="6178" y="18493"/>
                  <a:pt x="6299" y="18685"/>
                  <a:pt x="6493" y="18779"/>
                </a:cubicBezTo>
                <a:cubicBezTo>
                  <a:pt x="6570" y="18816"/>
                  <a:pt x="6652" y="18833"/>
                  <a:pt x="6734" y="18833"/>
                </a:cubicBezTo>
                <a:cubicBezTo>
                  <a:pt x="6857" y="18833"/>
                  <a:pt x="6980" y="18791"/>
                  <a:pt x="7080" y="18709"/>
                </a:cubicBezTo>
                <a:cubicBezTo>
                  <a:pt x="7532" y="18347"/>
                  <a:pt x="8293" y="17914"/>
                  <a:pt x="9351" y="17914"/>
                </a:cubicBezTo>
                <a:cubicBezTo>
                  <a:pt x="10265" y="17914"/>
                  <a:pt x="10954" y="18245"/>
                  <a:pt x="11369" y="18525"/>
                </a:cubicBezTo>
                <a:cubicBezTo>
                  <a:pt x="11494" y="18609"/>
                  <a:pt x="11638" y="18651"/>
                  <a:pt x="11783" y="18651"/>
                </a:cubicBezTo>
                <a:cubicBezTo>
                  <a:pt x="11903" y="18651"/>
                  <a:pt x="12023" y="18622"/>
                  <a:pt x="12132" y="18564"/>
                </a:cubicBezTo>
                <a:cubicBezTo>
                  <a:pt x="12173" y="18542"/>
                  <a:pt x="12210" y="18518"/>
                  <a:pt x="12246" y="18488"/>
                </a:cubicBezTo>
                <a:cubicBezTo>
                  <a:pt x="12282" y="18515"/>
                  <a:pt x="12319" y="18542"/>
                  <a:pt x="12359" y="18564"/>
                </a:cubicBezTo>
                <a:cubicBezTo>
                  <a:pt x="12469" y="18622"/>
                  <a:pt x="12589" y="18651"/>
                  <a:pt x="12708" y="18651"/>
                </a:cubicBezTo>
                <a:cubicBezTo>
                  <a:pt x="12853" y="18651"/>
                  <a:pt x="12997" y="18609"/>
                  <a:pt x="13121" y="18525"/>
                </a:cubicBezTo>
                <a:cubicBezTo>
                  <a:pt x="13537" y="18247"/>
                  <a:pt x="14223" y="17914"/>
                  <a:pt x="15139" y="17914"/>
                </a:cubicBezTo>
                <a:cubicBezTo>
                  <a:pt x="16197" y="17914"/>
                  <a:pt x="16958" y="18347"/>
                  <a:pt x="17408" y="18709"/>
                </a:cubicBezTo>
                <a:cubicBezTo>
                  <a:pt x="17510" y="18791"/>
                  <a:pt x="17632" y="18833"/>
                  <a:pt x="17756" y="18833"/>
                </a:cubicBezTo>
                <a:cubicBezTo>
                  <a:pt x="17836" y="18833"/>
                  <a:pt x="17918" y="18813"/>
                  <a:pt x="17996" y="18779"/>
                </a:cubicBezTo>
                <a:cubicBezTo>
                  <a:pt x="18190" y="18685"/>
                  <a:pt x="18310" y="18496"/>
                  <a:pt x="18310" y="18279"/>
                </a:cubicBezTo>
                <a:lnTo>
                  <a:pt x="18310" y="11705"/>
                </a:lnTo>
                <a:cubicBezTo>
                  <a:pt x="18303" y="11490"/>
                  <a:pt x="18224" y="11296"/>
                  <a:pt x="18079" y="11147"/>
                </a:cubicBezTo>
                <a:cubicBezTo>
                  <a:pt x="17766" y="10828"/>
                  <a:pt x="16961" y="10139"/>
                  <a:pt x="15708" y="9969"/>
                </a:cubicBezTo>
                <a:lnTo>
                  <a:pt x="17751" y="7926"/>
                </a:lnTo>
                <a:cubicBezTo>
                  <a:pt x="17945" y="7732"/>
                  <a:pt x="17945" y="7416"/>
                  <a:pt x="17751" y="7222"/>
                </a:cubicBezTo>
                <a:lnTo>
                  <a:pt x="16946" y="6417"/>
                </a:lnTo>
                <a:cubicBezTo>
                  <a:pt x="16849" y="6320"/>
                  <a:pt x="16722" y="6272"/>
                  <a:pt x="16594" y="6272"/>
                </a:cubicBezTo>
                <a:cubicBezTo>
                  <a:pt x="16467" y="6272"/>
                  <a:pt x="16339" y="6320"/>
                  <a:pt x="16242" y="6417"/>
                </a:cubicBezTo>
                <a:lnTo>
                  <a:pt x="11874" y="10783"/>
                </a:lnTo>
                <a:cubicBezTo>
                  <a:pt x="11691" y="10646"/>
                  <a:pt x="11458" y="10492"/>
                  <a:pt x="11180" y="10355"/>
                </a:cubicBezTo>
                <a:cubicBezTo>
                  <a:pt x="11584" y="9821"/>
                  <a:pt x="11863" y="9195"/>
                  <a:pt x="12015" y="8484"/>
                </a:cubicBezTo>
                <a:cubicBezTo>
                  <a:pt x="12674" y="8366"/>
                  <a:pt x="13404" y="7926"/>
                  <a:pt x="13667" y="7231"/>
                </a:cubicBezTo>
                <a:cubicBezTo>
                  <a:pt x="13749" y="7012"/>
                  <a:pt x="13797" y="6785"/>
                  <a:pt x="13807" y="6554"/>
                </a:cubicBezTo>
                <a:cubicBezTo>
                  <a:pt x="13867" y="6510"/>
                  <a:pt x="13923" y="6459"/>
                  <a:pt x="13977" y="6405"/>
                </a:cubicBezTo>
                <a:cubicBezTo>
                  <a:pt x="14316" y="6067"/>
                  <a:pt x="14499" y="5615"/>
                  <a:pt x="14490" y="5136"/>
                </a:cubicBezTo>
                <a:cubicBezTo>
                  <a:pt x="14471" y="4237"/>
                  <a:pt x="13756" y="3490"/>
                  <a:pt x="12859" y="3432"/>
                </a:cubicBezTo>
                <a:lnTo>
                  <a:pt x="12839" y="3430"/>
                </a:lnTo>
                <a:cubicBezTo>
                  <a:pt x="12641" y="3420"/>
                  <a:pt x="12484" y="3259"/>
                  <a:pt x="12481" y="3065"/>
                </a:cubicBezTo>
                <a:cubicBezTo>
                  <a:pt x="12481" y="2983"/>
                  <a:pt x="12477" y="2899"/>
                  <a:pt x="12469" y="2817"/>
                </a:cubicBezTo>
                <a:cubicBezTo>
                  <a:pt x="12402" y="2145"/>
                  <a:pt x="12088" y="1522"/>
                  <a:pt x="11584" y="1064"/>
                </a:cubicBezTo>
                <a:cubicBezTo>
                  <a:pt x="11081" y="604"/>
                  <a:pt x="10431" y="348"/>
                  <a:pt x="9757" y="341"/>
                </a:cubicBezTo>
                <a:cubicBezTo>
                  <a:pt x="9741" y="340"/>
                  <a:pt x="9726" y="340"/>
                  <a:pt x="9710" y="340"/>
                </a:cubicBezTo>
                <a:cubicBezTo>
                  <a:pt x="9569" y="340"/>
                  <a:pt x="9427" y="352"/>
                  <a:pt x="9287" y="375"/>
                </a:cubicBezTo>
                <a:cubicBezTo>
                  <a:pt x="8637" y="127"/>
                  <a:pt x="7953" y="1"/>
                  <a:pt x="7250"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29" name="Google Shape;4477;p53">
            <a:extLst>
              <a:ext uri="{FF2B5EF4-FFF2-40B4-BE49-F238E27FC236}">
                <a16:creationId xmlns:a16="http://schemas.microsoft.com/office/drawing/2014/main" id="{A658E662-3716-D1AC-F1C9-70CF551B7D1B}"/>
              </a:ext>
            </a:extLst>
          </p:cNvPr>
          <p:cNvSpPr/>
          <p:nvPr/>
        </p:nvSpPr>
        <p:spPr>
          <a:xfrm>
            <a:off x="9134221" y="3252492"/>
            <a:ext cx="66896" cy="27281"/>
          </a:xfrm>
          <a:custGeom>
            <a:avLst/>
            <a:gdLst/>
            <a:ahLst/>
            <a:cxnLst/>
            <a:rect l="l" t="t" r="r" b="b"/>
            <a:pathLst>
              <a:path w="2712" h="1106" extrusionOk="0">
                <a:moveTo>
                  <a:pt x="316" y="0"/>
                </a:moveTo>
                <a:cubicBezTo>
                  <a:pt x="263" y="0"/>
                  <a:pt x="208" y="16"/>
                  <a:pt x="160" y="48"/>
                </a:cubicBezTo>
                <a:cubicBezTo>
                  <a:pt x="34" y="133"/>
                  <a:pt x="1" y="305"/>
                  <a:pt x="87" y="432"/>
                </a:cubicBezTo>
                <a:cubicBezTo>
                  <a:pt x="374" y="854"/>
                  <a:pt x="848" y="1106"/>
                  <a:pt x="1356" y="1106"/>
                </a:cubicBezTo>
                <a:cubicBezTo>
                  <a:pt x="1358" y="1106"/>
                  <a:pt x="1359" y="1106"/>
                  <a:pt x="1361" y="1106"/>
                </a:cubicBezTo>
                <a:cubicBezTo>
                  <a:pt x="1868" y="1106"/>
                  <a:pt x="2341" y="854"/>
                  <a:pt x="2625" y="432"/>
                </a:cubicBezTo>
                <a:cubicBezTo>
                  <a:pt x="2712" y="305"/>
                  <a:pt x="2678" y="133"/>
                  <a:pt x="2554" y="48"/>
                </a:cubicBezTo>
                <a:cubicBezTo>
                  <a:pt x="2506" y="16"/>
                  <a:pt x="2452" y="1"/>
                  <a:pt x="2398" y="1"/>
                </a:cubicBezTo>
                <a:cubicBezTo>
                  <a:pt x="2310" y="1"/>
                  <a:pt x="2223" y="43"/>
                  <a:pt x="2169" y="122"/>
                </a:cubicBezTo>
                <a:cubicBezTo>
                  <a:pt x="1987" y="391"/>
                  <a:pt x="1681" y="554"/>
                  <a:pt x="1356" y="554"/>
                </a:cubicBezTo>
                <a:cubicBezTo>
                  <a:pt x="1033" y="554"/>
                  <a:pt x="727" y="391"/>
                  <a:pt x="544" y="122"/>
                </a:cubicBezTo>
                <a:cubicBezTo>
                  <a:pt x="491" y="43"/>
                  <a:pt x="404" y="0"/>
                  <a:pt x="316"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0" name="Google Shape;4478;p53">
            <a:extLst>
              <a:ext uri="{FF2B5EF4-FFF2-40B4-BE49-F238E27FC236}">
                <a16:creationId xmlns:a16="http://schemas.microsoft.com/office/drawing/2014/main" id="{3D7D8B53-5691-0C53-B268-7E665AA8F47A}"/>
              </a:ext>
            </a:extLst>
          </p:cNvPr>
          <p:cNvSpPr/>
          <p:nvPr/>
        </p:nvSpPr>
        <p:spPr>
          <a:xfrm>
            <a:off x="9093966" y="3193018"/>
            <a:ext cx="45807" cy="40453"/>
          </a:xfrm>
          <a:custGeom>
            <a:avLst/>
            <a:gdLst/>
            <a:ahLst/>
            <a:cxnLst/>
            <a:rect l="l" t="t" r="r" b="b"/>
            <a:pathLst>
              <a:path w="1857" h="1640" extrusionOk="0">
                <a:moveTo>
                  <a:pt x="276" y="0"/>
                </a:moveTo>
                <a:cubicBezTo>
                  <a:pt x="124" y="0"/>
                  <a:pt x="0" y="124"/>
                  <a:pt x="0" y="276"/>
                </a:cubicBezTo>
                <a:cubicBezTo>
                  <a:pt x="0" y="430"/>
                  <a:pt x="124" y="552"/>
                  <a:pt x="276" y="552"/>
                </a:cubicBezTo>
                <a:lnTo>
                  <a:pt x="714" y="552"/>
                </a:lnTo>
                <a:cubicBezTo>
                  <a:pt x="526" y="648"/>
                  <a:pt x="398" y="842"/>
                  <a:pt x="398" y="1065"/>
                </a:cubicBezTo>
                <a:cubicBezTo>
                  <a:pt x="398" y="1381"/>
                  <a:pt x="655" y="1639"/>
                  <a:pt x="972" y="1639"/>
                </a:cubicBezTo>
                <a:cubicBezTo>
                  <a:pt x="1288" y="1639"/>
                  <a:pt x="1546" y="1381"/>
                  <a:pt x="1546" y="1065"/>
                </a:cubicBezTo>
                <a:cubicBezTo>
                  <a:pt x="1546" y="840"/>
                  <a:pt x="1417" y="646"/>
                  <a:pt x="1229" y="552"/>
                </a:cubicBezTo>
                <a:lnTo>
                  <a:pt x="1585" y="552"/>
                </a:lnTo>
                <a:cubicBezTo>
                  <a:pt x="1734" y="552"/>
                  <a:pt x="1857" y="430"/>
                  <a:pt x="1857" y="276"/>
                </a:cubicBezTo>
                <a:cubicBezTo>
                  <a:pt x="1857" y="124"/>
                  <a:pt x="1734" y="0"/>
                  <a:pt x="1581"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1" name="Google Shape;4479;p53">
            <a:extLst>
              <a:ext uri="{FF2B5EF4-FFF2-40B4-BE49-F238E27FC236}">
                <a16:creationId xmlns:a16="http://schemas.microsoft.com/office/drawing/2014/main" id="{607E3042-D803-D7ED-92AD-8150548E3C0D}"/>
              </a:ext>
            </a:extLst>
          </p:cNvPr>
          <p:cNvSpPr/>
          <p:nvPr/>
        </p:nvSpPr>
        <p:spPr>
          <a:xfrm>
            <a:off x="9194557" y="3193018"/>
            <a:ext cx="45807" cy="40453"/>
          </a:xfrm>
          <a:custGeom>
            <a:avLst/>
            <a:gdLst/>
            <a:ahLst/>
            <a:cxnLst/>
            <a:rect l="l" t="t" r="r" b="b"/>
            <a:pathLst>
              <a:path w="1857" h="1640" extrusionOk="0">
                <a:moveTo>
                  <a:pt x="276" y="0"/>
                </a:moveTo>
                <a:cubicBezTo>
                  <a:pt x="124" y="0"/>
                  <a:pt x="0" y="124"/>
                  <a:pt x="0" y="276"/>
                </a:cubicBezTo>
                <a:cubicBezTo>
                  <a:pt x="0" y="430"/>
                  <a:pt x="124" y="552"/>
                  <a:pt x="276" y="552"/>
                </a:cubicBezTo>
                <a:lnTo>
                  <a:pt x="674" y="552"/>
                </a:lnTo>
                <a:cubicBezTo>
                  <a:pt x="485" y="648"/>
                  <a:pt x="357" y="842"/>
                  <a:pt x="357" y="1065"/>
                </a:cubicBezTo>
                <a:cubicBezTo>
                  <a:pt x="357" y="1381"/>
                  <a:pt x="615" y="1639"/>
                  <a:pt x="931" y="1639"/>
                </a:cubicBezTo>
                <a:cubicBezTo>
                  <a:pt x="1249" y="1639"/>
                  <a:pt x="1505" y="1381"/>
                  <a:pt x="1505" y="1065"/>
                </a:cubicBezTo>
                <a:cubicBezTo>
                  <a:pt x="1505" y="840"/>
                  <a:pt x="1377" y="646"/>
                  <a:pt x="1189" y="552"/>
                </a:cubicBezTo>
                <a:lnTo>
                  <a:pt x="1586" y="552"/>
                </a:lnTo>
                <a:cubicBezTo>
                  <a:pt x="1735" y="552"/>
                  <a:pt x="1857" y="430"/>
                  <a:pt x="1857" y="276"/>
                </a:cubicBezTo>
                <a:cubicBezTo>
                  <a:pt x="1857" y="124"/>
                  <a:pt x="1735" y="0"/>
                  <a:pt x="1581"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2" name="Google Shape;4480;p53">
            <a:extLst>
              <a:ext uri="{FF2B5EF4-FFF2-40B4-BE49-F238E27FC236}">
                <a16:creationId xmlns:a16="http://schemas.microsoft.com/office/drawing/2014/main" id="{C6DF9244-BB55-07A8-CB41-D9F087157957}"/>
              </a:ext>
            </a:extLst>
          </p:cNvPr>
          <p:cNvSpPr/>
          <p:nvPr/>
        </p:nvSpPr>
        <p:spPr>
          <a:xfrm>
            <a:off x="9340955" y="3421727"/>
            <a:ext cx="14923" cy="14923"/>
          </a:xfrm>
          <a:custGeom>
            <a:avLst/>
            <a:gdLst/>
            <a:ahLst/>
            <a:cxnLst/>
            <a:rect l="l" t="t" r="r" b="b"/>
            <a:pathLst>
              <a:path w="605" h="605" extrusionOk="0">
                <a:moveTo>
                  <a:pt x="303" y="1"/>
                </a:moveTo>
                <a:cubicBezTo>
                  <a:pt x="136" y="1"/>
                  <a:pt x="0" y="135"/>
                  <a:pt x="0" y="302"/>
                </a:cubicBezTo>
                <a:cubicBezTo>
                  <a:pt x="0" y="469"/>
                  <a:pt x="136" y="605"/>
                  <a:pt x="303" y="605"/>
                </a:cubicBezTo>
                <a:cubicBezTo>
                  <a:pt x="470" y="605"/>
                  <a:pt x="604" y="469"/>
                  <a:pt x="604" y="302"/>
                </a:cubicBezTo>
                <a:cubicBezTo>
                  <a:pt x="604" y="135"/>
                  <a:pt x="470" y="1"/>
                  <a:pt x="303"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3" name="Google Shape;4481;p53">
            <a:extLst>
              <a:ext uri="{FF2B5EF4-FFF2-40B4-BE49-F238E27FC236}">
                <a16:creationId xmlns:a16="http://schemas.microsoft.com/office/drawing/2014/main" id="{C6CF72E2-D51A-9170-3AE1-1F364C509FB2}"/>
              </a:ext>
            </a:extLst>
          </p:cNvPr>
          <p:cNvSpPr/>
          <p:nvPr/>
        </p:nvSpPr>
        <p:spPr>
          <a:xfrm>
            <a:off x="9369643" y="3421727"/>
            <a:ext cx="14923" cy="14923"/>
          </a:xfrm>
          <a:custGeom>
            <a:avLst/>
            <a:gdLst/>
            <a:ahLst/>
            <a:cxnLst/>
            <a:rect l="l" t="t" r="r" b="b"/>
            <a:pathLst>
              <a:path w="605" h="605" extrusionOk="0">
                <a:moveTo>
                  <a:pt x="303" y="1"/>
                </a:moveTo>
                <a:cubicBezTo>
                  <a:pt x="136" y="1"/>
                  <a:pt x="0" y="135"/>
                  <a:pt x="0" y="302"/>
                </a:cubicBezTo>
                <a:cubicBezTo>
                  <a:pt x="0" y="469"/>
                  <a:pt x="136" y="605"/>
                  <a:pt x="303" y="605"/>
                </a:cubicBezTo>
                <a:cubicBezTo>
                  <a:pt x="470" y="605"/>
                  <a:pt x="604" y="469"/>
                  <a:pt x="604" y="302"/>
                </a:cubicBezTo>
                <a:cubicBezTo>
                  <a:pt x="604" y="135"/>
                  <a:pt x="470" y="1"/>
                  <a:pt x="303" y="1"/>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4" name="Google Shape;4482;p53">
            <a:extLst>
              <a:ext uri="{FF2B5EF4-FFF2-40B4-BE49-F238E27FC236}">
                <a16:creationId xmlns:a16="http://schemas.microsoft.com/office/drawing/2014/main" id="{0BC1BB78-A1DE-7DAC-FD1C-60D7E323A2BC}"/>
              </a:ext>
            </a:extLst>
          </p:cNvPr>
          <p:cNvSpPr/>
          <p:nvPr/>
        </p:nvSpPr>
        <p:spPr>
          <a:xfrm>
            <a:off x="9177413" y="3409121"/>
            <a:ext cx="40035" cy="13616"/>
          </a:xfrm>
          <a:custGeom>
            <a:avLst/>
            <a:gdLst/>
            <a:ahLst/>
            <a:cxnLst/>
            <a:rect l="l" t="t" r="r" b="b"/>
            <a:pathLst>
              <a:path w="1623" h="552" extrusionOk="0">
                <a:moveTo>
                  <a:pt x="276" y="0"/>
                </a:moveTo>
                <a:cubicBezTo>
                  <a:pt x="124" y="0"/>
                  <a:pt x="1" y="124"/>
                  <a:pt x="1" y="276"/>
                </a:cubicBezTo>
                <a:cubicBezTo>
                  <a:pt x="1" y="430"/>
                  <a:pt x="123" y="552"/>
                  <a:pt x="276" y="552"/>
                </a:cubicBezTo>
                <a:lnTo>
                  <a:pt x="1346" y="552"/>
                </a:lnTo>
                <a:cubicBezTo>
                  <a:pt x="1499" y="552"/>
                  <a:pt x="1623" y="430"/>
                  <a:pt x="1623" y="276"/>
                </a:cubicBezTo>
                <a:cubicBezTo>
                  <a:pt x="1623" y="124"/>
                  <a:pt x="1499" y="0"/>
                  <a:pt x="1346"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5" name="Google Shape;4483;p53">
            <a:extLst>
              <a:ext uri="{FF2B5EF4-FFF2-40B4-BE49-F238E27FC236}">
                <a16:creationId xmlns:a16="http://schemas.microsoft.com/office/drawing/2014/main" id="{6284C6E3-0723-500C-3532-D91F61F39F8F}"/>
              </a:ext>
            </a:extLst>
          </p:cNvPr>
          <p:cNvSpPr/>
          <p:nvPr/>
        </p:nvSpPr>
        <p:spPr>
          <a:xfrm>
            <a:off x="9305925" y="3382705"/>
            <a:ext cx="112480" cy="103452"/>
          </a:xfrm>
          <a:custGeom>
            <a:avLst/>
            <a:gdLst/>
            <a:ahLst/>
            <a:cxnLst/>
            <a:rect l="l" t="t" r="r" b="b"/>
            <a:pathLst>
              <a:path w="4560" h="4194" extrusionOk="0">
                <a:moveTo>
                  <a:pt x="2284" y="742"/>
                </a:moveTo>
                <a:cubicBezTo>
                  <a:pt x="3001" y="742"/>
                  <a:pt x="3587" y="1392"/>
                  <a:pt x="3587" y="2191"/>
                </a:cubicBezTo>
                <a:cubicBezTo>
                  <a:pt x="3587" y="2992"/>
                  <a:pt x="3001" y="3642"/>
                  <a:pt x="2284" y="3642"/>
                </a:cubicBezTo>
                <a:cubicBezTo>
                  <a:pt x="1566" y="3642"/>
                  <a:pt x="980" y="2990"/>
                  <a:pt x="980" y="2191"/>
                </a:cubicBezTo>
                <a:cubicBezTo>
                  <a:pt x="980" y="1392"/>
                  <a:pt x="1566" y="742"/>
                  <a:pt x="2284" y="742"/>
                </a:cubicBezTo>
                <a:close/>
                <a:moveTo>
                  <a:pt x="2282" y="0"/>
                </a:moveTo>
                <a:cubicBezTo>
                  <a:pt x="2051" y="0"/>
                  <a:pt x="1829" y="45"/>
                  <a:pt x="1626" y="126"/>
                </a:cubicBezTo>
                <a:cubicBezTo>
                  <a:pt x="1574" y="117"/>
                  <a:pt x="1520" y="111"/>
                  <a:pt x="1464" y="111"/>
                </a:cubicBezTo>
                <a:cubicBezTo>
                  <a:pt x="1053" y="115"/>
                  <a:pt x="708" y="431"/>
                  <a:pt x="666" y="839"/>
                </a:cubicBezTo>
                <a:cubicBezTo>
                  <a:pt x="664" y="862"/>
                  <a:pt x="663" y="886"/>
                  <a:pt x="663" y="912"/>
                </a:cubicBezTo>
                <a:cubicBezTo>
                  <a:pt x="660" y="1023"/>
                  <a:pt x="570" y="1114"/>
                  <a:pt x="459" y="1120"/>
                </a:cubicBezTo>
                <a:lnTo>
                  <a:pt x="454" y="1120"/>
                </a:lnTo>
                <a:cubicBezTo>
                  <a:pt x="208" y="1135"/>
                  <a:pt x="11" y="1341"/>
                  <a:pt x="7" y="1587"/>
                </a:cubicBezTo>
                <a:cubicBezTo>
                  <a:pt x="1" y="1838"/>
                  <a:pt x="187" y="2045"/>
                  <a:pt x="429" y="2072"/>
                </a:cubicBezTo>
                <a:cubicBezTo>
                  <a:pt x="427" y="2111"/>
                  <a:pt x="426" y="2151"/>
                  <a:pt x="426" y="2190"/>
                </a:cubicBezTo>
                <a:cubicBezTo>
                  <a:pt x="426" y="3293"/>
                  <a:pt x="1256" y="4194"/>
                  <a:pt x="2281" y="4194"/>
                </a:cubicBezTo>
                <a:cubicBezTo>
                  <a:pt x="3304" y="4194"/>
                  <a:pt x="4134" y="3295"/>
                  <a:pt x="4134" y="2190"/>
                </a:cubicBezTo>
                <a:cubicBezTo>
                  <a:pt x="4134" y="2151"/>
                  <a:pt x="4133" y="2111"/>
                  <a:pt x="4131" y="2072"/>
                </a:cubicBezTo>
                <a:cubicBezTo>
                  <a:pt x="4371" y="2045"/>
                  <a:pt x="4559" y="1838"/>
                  <a:pt x="4555" y="1587"/>
                </a:cubicBezTo>
                <a:cubicBezTo>
                  <a:pt x="4552" y="1341"/>
                  <a:pt x="4356" y="1137"/>
                  <a:pt x="4110" y="1120"/>
                </a:cubicBezTo>
                <a:lnTo>
                  <a:pt x="4104" y="1120"/>
                </a:lnTo>
                <a:cubicBezTo>
                  <a:pt x="3993" y="1114"/>
                  <a:pt x="3903" y="1023"/>
                  <a:pt x="3902" y="912"/>
                </a:cubicBezTo>
                <a:cubicBezTo>
                  <a:pt x="3902" y="886"/>
                  <a:pt x="3900" y="862"/>
                  <a:pt x="3899" y="839"/>
                </a:cubicBezTo>
                <a:cubicBezTo>
                  <a:pt x="3857" y="430"/>
                  <a:pt x="3509" y="115"/>
                  <a:pt x="3099" y="111"/>
                </a:cubicBezTo>
                <a:cubicBezTo>
                  <a:pt x="3044" y="111"/>
                  <a:pt x="2991" y="115"/>
                  <a:pt x="2938" y="126"/>
                </a:cubicBezTo>
                <a:cubicBezTo>
                  <a:pt x="2734" y="45"/>
                  <a:pt x="2513" y="0"/>
                  <a:pt x="2282"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sp>
        <p:nvSpPr>
          <p:cNvPr id="2536" name="Google Shape;4484;p53">
            <a:extLst>
              <a:ext uri="{FF2B5EF4-FFF2-40B4-BE49-F238E27FC236}">
                <a16:creationId xmlns:a16="http://schemas.microsoft.com/office/drawing/2014/main" id="{513BC60F-2CD9-FA30-F50E-021B86F373E9}"/>
              </a:ext>
            </a:extLst>
          </p:cNvPr>
          <p:cNvSpPr/>
          <p:nvPr/>
        </p:nvSpPr>
        <p:spPr>
          <a:xfrm>
            <a:off x="9344335" y="3444324"/>
            <a:ext cx="35915" cy="16305"/>
          </a:xfrm>
          <a:custGeom>
            <a:avLst/>
            <a:gdLst/>
            <a:ahLst/>
            <a:cxnLst/>
            <a:rect l="l" t="t" r="r" b="b"/>
            <a:pathLst>
              <a:path w="1456" h="661" extrusionOk="0">
                <a:moveTo>
                  <a:pt x="314" y="0"/>
                </a:moveTo>
                <a:cubicBezTo>
                  <a:pt x="220" y="0"/>
                  <a:pt x="130" y="48"/>
                  <a:pt x="78" y="133"/>
                </a:cubicBezTo>
                <a:cubicBezTo>
                  <a:pt x="1" y="264"/>
                  <a:pt x="41" y="434"/>
                  <a:pt x="171" y="512"/>
                </a:cubicBezTo>
                <a:cubicBezTo>
                  <a:pt x="333" y="609"/>
                  <a:pt x="525" y="661"/>
                  <a:pt x="727" y="661"/>
                </a:cubicBezTo>
                <a:cubicBezTo>
                  <a:pt x="928" y="661"/>
                  <a:pt x="1119" y="609"/>
                  <a:pt x="1283" y="512"/>
                </a:cubicBezTo>
                <a:cubicBezTo>
                  <a:pt x="1413" y="434"/>
                  <a:pt x="1456" y="264"/>
                  <a:pt x="1375" y="133"/>
                </a:cubicBezTo>
                <a:cubicBezTo>
                  <a:pt x="1324" y="48"/>
                  <a:pt x="1234" y="0"/>
                  <a:pt x="1140" y="0"/>
                </a:cubicBezTo>
                <a:cubicBezTo>
                  <a:pt x="1091" y="0"/>
                  <a:pt x="1042" y="13"/>
                  <a:pt x="997" y="40"/>
                </a:cubicBezTo>
                <a:cubicBezTo>
                  <a:pt x="922" y="85"/>
                  <a:pt x="825" y="111"/>
                  <a:pt x="727" y="111"/>
                </a:cubicBezTo>
                <a:cubicBezTo>
                  <a:pt x="628" y="111"/>
                  <a:pt x="533" y="87"/>
                  <a:pt x="457" y="40"/>
                </a:cubicBezTo>
                <a:cubicBezTo>
                  <a:pt x="412" y="13"/>
                  <a:pt x="362" y="0"/>
                  <a:pt x="314" y="0"/>
                </a:cubicBezTo>
                <a:close/>
              </a:path>
            </a:pathLst>
          </a:custGeom>
          <a:solidFill>
            <a:srgbClr val="B27B4F"/>
          </a:solidFill>
          <a:ln>
            <a:noFill/>
          </a:ln>
        </p:spPr>
        <p:txBody>
          <a:bodyPr spcFirstLastPara="1" wrap="square" lIns="121900" tIns="121900" rIns="121900" bIns="121900" anchor="ctr" anchorCtr="0">
            <a:noAutofit/>
          </a:bodyPr>
          <a:lstStyle/>
          <a:p>
            <a:pPr defTabSz="1219110">
              <a:defRPr/>
            </a:pPr>
            <a:endParaRPr sz="2400" kern="0">
              <a:solidFill>
                <a:sysClr val="windowText" lastClr="000000"/>
              </a:solidFill>
              <a:latin typeface="Arial"/>
              <a:ea typeface="等线" panose="020F0502020204030204"/>
              <a:cs typeface="Arial"/>
              <a:sym typeface="Arial"/>
            </a:endParaRPr>
          </a:p>
        </p:txBody>
      </p:sp>
      <p:pic>
        <p:nvPicPr>
          <p:cNvPr id="2540" name="Picture 2539" descr="A tower with a flag on top&#10;&#10;Description automatically generated">
            <a:extLst>
              <a:ext uri="{FF2B5EF4-FFF2-40B4-BE49-F238E27FC236}">
                <a16:creationId xmlns:a16="http://schemas.microsoft.com/office/drawing/2014/main" id="{F889594F-11A5-1226-E6D9-80F515A10B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1551" y="3688030"/>
            <a:ext cx="3462840" cy="28856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347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02"/>
                                        </p:tgtEl>
                                        <p:attrNameLst>
                                          <p:attrName>style.visibility</p:attrName>
                                        </p:attrNameLst>
                                      </p:cBhvr>
                                      <p:to>
                                        <p:strVal val="visible"/>
                                      </p:to>
                                    </p:set>
                                    <p:animEffect transition="in" filter="barn(inVertical)">
                                      <p:cBhvr>
                                        <p:cTn id="7" dur="500"/>
                                        <p:tgtEl>
                                          <p:spTgt spid="25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40"/>
                                        </p:tgtEl>
                                        <p:attrNameLst>
                                          <p:attrName>style.visibility</p:attrName>
                                        </p:attrNameLst>
                                      </p:cBhvr>
                                      <p:to>
                                        <p:strVal val="visible"/>
                                      </p:to>
                                    </p:set>
                                    <p:animEffect transition="in" filter="barn(inVertical)">
                                      <p:cBhvr>
                                        <p:cTn id="12" dur="500"/>
                                        <p:tgtEl>
                                          <p:spTgt spid="254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505"/>
                                        </p:tgtEl>
                                        <p:attrNameLst>
                                          <p:attrName>style.visibility</p:attrName>
                                        </p:attrNameLst>
                                      </p:cBhvr>
                                      <p:to>
                                        <p:strVal val="visible"/>
                                      </p:to>
                                    </p:set>
                                    <p:animEffect transition="in" filter="barn(inVertical)">
                                      <p:cBhvr>
                                        <p:cTn id="15" dur="500"/>
                                        <p:tgtEl>
                                          <p:spTgt spid="2505"/>
                                        </p:tgtEl>
                                      </p:cBhvr>
                                    </p:animEffect>
                                  </p:childTnLst>
                                </p:cTn>
                              </p:par>
                              <p:par>
                                <p:cTn id="16" presetID="16" presetClass="entr" presetSubtype="21" fill="hold" nodeType="withEffect">
                                  <p:stCondLst>
                                    <p:cond delay="0"/>
                                  </p:stCondLst>
                                  <p:childTnLst>
                                    <p:set>
                                      <p:cBhvr>
                                        <p:cTn id="17" dur="1" fill="hold">
                                          <p:stCondLst>
                                            <p:cond delay="0"/>
                                          </p:stCondLst>
                                        </p:cTn>
                                        <p:tgtEl>
                                          <p:spTgt spid="2506"/>
                                        </p:tgtEl>
                                        <p:attrNameLst>
                                          <p:attrName>style.visibility</p:attrName>
                                        </p:attrNameLst>
                                      </p:cBhvr>
                                      <p:to>
                                        <p:strVal val="visible"/>
                                      </p:to>
                                    </p:set>
                                    <p:animEffect transition="in" filter="barn(inVertical)">
                                      <p:cBhvr>
                                        <p:cTn id="18" dur="500"/>
                                        <p:tgtEl>
                                          <p:spTgt spid="2506"/>
                                        </p:tgtEl>
                                      </p:cBhvr>
                                    </p:animEffect>
                                  </p:childTnLst>
                                </p:cTn>
                              </p:par>
                              <p:par>
                                <p:cTn id="19" presetID="16" presetClass="entr" presetSubtype="21" fill="hold" nodeType="withEffect">
                                  <p:stCondLst>
                                    <p:cond delay="0"/>
                                  </p:stCondLst>
                                  <p:childTnLst>
                                    <p:set>
                                      <p:cBhvr>
                                        <p:cTn id="20" dur="1" fill="hold">
                                          <p:stCondLst>
                                            <p:cond delay="0"/>
                                          </p:stCondLst>
                                        </p:cTn>
                                        <p:tgtEl>
                                          <p:spTgt spid="2510"/>
                                        </p:tgtEl>
                                        <p:attrNameLst>
                                          <p:attrName>style.visibility</p:attrName>
                                        </p:attrNameLst>
                                      </p:cBhvr>
                                      <p:to>
                                        <p:strVal val="visible"/>
                                      </p:to>
                                    </p:set>
                                    <p:animEffect transition="in" filter="barn(inVertical)">
                                      <p:cBhvr>
                                        <p:cTn id="21" dur="500"/>
                                        <p:tgtEl>
                                          <p:spTgt spid="2510"/>
                                        </p:tgtEl>
                                      </p:cBhvr>
                                    </p:animEffect>
                                  </p:childTnLst>
                                </p:cTn>
                              </p:par>
                              <p:par>
                                <p:cTn id="22" presetID="16" presetClass="entr" presetSubtype="21" fill="hold" nodeType="withEffect">
                                  <p:stCondLst>
                                    <p:cond delay="0"/>
                                  </p:stCondLst>
                                  <p:childTnLst>
                                    <p:set>
                                      <p:cBhvr>
                                        <p:cTn id="23" dur="1" fill="hold">
                                          <p:stCondLst>
                                            <p:cond delay="0"/>
                                          </p:stCondLst>
                                        </p:cTn>
                                        <p:tgtEl>
                                          <p:spTgt spid="2513"/>
                                        </p:tgtEl>
                                        <p:attrNameLst>
                                          <p:attrName>style.visibility</p:attrName>
                                        </p:attrNameLst>
                                      </p:cBhvr>
                                      <p:to>
                                        <p:strVal val="visible"/>
                                      </p:to>
                                    </p:set>
                                    <p:animEffect transition="in" filter="barn(inVertical)">
                                      <p:cBhvr>
                                        <p:cTn id="24" dur="500"/>
                                        <p:tgtEl>
                                          <p:spTgt spid="2513"/>
                                        </p:tgtEl>
                                      </p:cBhvr>
                                    </p:animEffect>
                                  </p:childTnLst>
                                </p:cTn>
                              </p:par>
                              <p:par>
                                <p:cTn id="25" presetID="16" presetClass="entr" presetSubtype="21" fill="hold" nodeType="withEffect">
                                  <p:stCondLst>
                                    <p:cond delay="0"/>
                                  </p:stCondLst>
                                  <p:childTnLst>
                                    <p:set>
                                      <p:cBhvr>
                                        <p:cTn id="26" dur="1" fill="hold">
                                          <p:stCondLst>
                                            <p:cond delay="0"/>
                                          </p:stCondLst>
                                        </p:cTn>
                                        <p:tgtEl>
                                          <p:spTgt spid="2514"/>
                                        </p:tgtEl>
                                        <p:attrNameLst>
                                          <p:attrName>style.visibility</p:attrName>
                                        </p:attrNameLst>
                                      </p:cBhvr>
                                      <p:to>
                                        <p:strVal val="visible"/>
                                      </p:to>
                                    </p:set>
                                    <p:animEffect transition="in" filter="barn(inVertical)">
                                      <p:cBhvr>
                                        <p:cTn id="27" dur="500"/>
                                        <p:tgtEl>
                                          <p:spTgt spid="2514"/>
                                        </p:tgtEl>
                                      </p:cBhvr>
                                    </p:animEffect>
                                  </p:childTnLst>
                                </p:cTn>
                              </p:par>
                              <p:par>
                                <p:cTn id="28" presetID="16" presetClass="entr" presetSubtype="21" fill="hold" nodeType="withEffect">
                                  <p:stCondLst>
                                    <p:cond delay="0"/>
                                  </p:stCondLst>
                                  <p:childTnLst>
                                    <p:set>
                                      <p:cBhvr>
                                        <p:cTn id="29" dur="1" fill="hold">
                                          <p:stCondLst>
                                            <p:cond delay="0"/>
                                          </p:stCondLst>
                                        </p:cTn>
                                        <p:tgtEl>
                                          <p:spTgt spid="2515"/>
                                        </p:tgtEl>
                                        <p:attrNameLst>
                                          <p:attrName>style.visibility</p:attrName>
                                        </p:attrNameLst>
                                      </p:cBhvr>
                                      <p:to>
                                        <p:strVal val="visible"/>
                                      </p:to>
                                    </p:set>
                                    <p:animEffect transition="in" filter="barn(inVertical)">
                                      <p:cBhvr>
                                        <p:cTn id="30" dur="500"/>
                                        <p:tgtEl>
                                          <p:spTgt spid="2515"/>
                                        </p:tgtEl>
                                      </p:cBhvr>
                                    </p:animEffect>
                                  </p:childTnLst>
                                </p:cTn>
                              </p:par>
                              <p:par>
                                <p:cTn id="31" presetID="16" presetClass="entr" presetSubtype="21" fill="hold" nodeType="withEffect">
                                  <p:stCondLst>
                                    <p:cond delay="0"/>
                                  </p:stCondLst>
                                  <p:childTnLst>
                                    <p:set>
                                      <p:cBhvr>
                                        <p:cTn id="32" dur="1" fill="hold">
                                          <p:stCondLst>
                                            <p:cond delay="0"/>
                                          </p:stCondLst>
                                        </p:cTn>
                                        <p:tgtEl>
                                          <p:spTgt spid="2516"/>
                                        </p:tgtEl>
                                        <p:attrNameLst>
                                          <p:attrName>style.visibility</p:attrName>
                                        </p:attrNameLst>
                                      </p:cBhvr>
                                      <p:to>
                                        <p:strVal val="visible"/>
                                      </p:to>
                                    </p:set>
                                    <p:animEffect transition="in" filter="barn(inVertical)">
                                      <p:cBhvr>
                                        <p:cTn id="33" dur="500"/>
                                        <p:tgtEl>
                                          <p:spTgt spid="25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517"/>
                                        </p:tgtEl>
                                        <p:attrNameLst>
                                          <p:attrName>style.visibility</p:attrName>
                                        </p:attrNameLst>
                                      </p:cBhvr>
                                      <p:to>
                                        <p:strVal val="visible"/>
                                      </p:to>
                                    </p:set>
                                    <p:animEffect transition="in" filter="barn(inVertical)">
                                      <p:cBhvr>
                                        <p:cTn id="36" dur="500"/>
                                        <p:tgtEl>
                                          <p:spTgt spid="2517"/>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518"/>
                                        </p:tgtEl>
                                        <p:attrNameLst>
                                          <p:attrName>style.visibility</p:attrName>
                                        </p:attrNameLst>
                                      </p:cBhvr>
                                      <p:to>
                                        <p:strVal val="visible"/>
                                      </p:to>
                                    </p:set>
                                    <p:animEffect transition="in" filter="barn(inVertical)">
                                      <p:cBhvr>
                                        <p:cTn id="39" dur="500"/>
                                        <p:tgtEl>
                                          <p:spTgt spid="25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519"/>
                                        </p:tgtEl>
                                        <p:attrNameLst>
                                          <p:attrName>style.visibility</p:attrName>
                                        </p:attrNameLst>
                                      </p:cBhvr>
                                      <p:to>
                                        <p:strVal val="visible"/>
                                      </p:to>
                                    </p:set>
                                    <p:animEffect transition="in" filter="barn(inVertical)">
                                      <p:cBhvr>
                                        <p:cTn id="42" dur="500"/>
                                        <p:tgtEl>
                                          <p:spTgt spid="251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520"/>
                                        </p:tgtEl>
                                        <p:attrNameLst>
                                          <p:attrName>style.visibility</p:attrName>
                                        </p:attrNameLst>
                                      </p:cBhvr>
                                      <p:to>
                                        <p:strVal val="visible"/>
                                      </p:to>
                                    </p:set>
                                    <p:animEffect transition="in" filter="barn(inVertical)">
                                      <p:cBhvr>
                                        <p:cTn id="45" dur="500"/>
                                        <p:tgtEl>
                                          <p:spTgt spid="252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521"/>
                                        </p:tgtEl>
                                        <p:attrNameLst>
                                          <p:attrName>style.visibility</p:attrName>
                                        </p:attrNameLst>
                                      </p:cBhvr>
                                      <p:to>
                                        <p:strVal val="visible"/>
                                      </p:to>
                                    </p:set>
                                    <p:animEffect transition="in" filter="barn(inVertical)">
                                      <p:cBhvr>
                                        <p:cTn id="48" dur="500"/>
                                        <p:tgtEl>
                                          <p:spTgt spid="2521"/>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22"/>
                                        </p:tgtEl>
                                        <p:attrNameLst>
                                          <p:attrName>style.visibility</p:attrName>
                                        </p:attrNameLst>
                                      </p:cBhvr>
                                      <p:to>
                                        <p:strVal val="visible"/>
                                      </p:to>
                                    </p:set>
                                    <p:animEffect transition="in" filter="barn(inVertical)">
                                      <p:cBhvr>
                                        <p:cTn id="51" dur="500"/>
                                        <p:tgtEl>
                                          <p:spTgt spid="2522"/>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2523"/>
                                        </p:tgtEl>
                                        <p:attrNameLst>
                                          <p:attrName>style.visibility</p:attrName>
                                        </p:attrNameLst>
                                      </p:cBhvr>
                                      <p:to>
                                        <p:strVal val="visible"/>
                                      </p:to>
                                    </p:set>
                                    <p:animEffect transition="in" filter="barn(inVertical)">
                                      <p:cBhvr>
                                        <p:cTn id="54" dur="500"/>
                                        <p:tgtEl>
                                          <p:spTgt spid="252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524"/>
                                        </p:tgtEl>
                                        <p:attrNameLst>
                                          <p:attrName>style.visibility</p:attrName>
                                        </p:attrNameLst>
                                      </p:cBhvr>
                                      <p:to>
                                        <p:strVal val="visible"/>
                                      </p:to>
                                    </p:set>
                                    <p:animEffect transition="in" filter="barn(inVertical)">
                                      <p:cBhvr>
                                        <p:cTn id="57" dur="500"/>
                                        <p:tgtEl>
                                          <p:spTgt spid="252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525"/>
                                        </p:tgtEl>
                                        <p:attrNameLst>
                                          <p:attrName>style.visibility</p:attrName>
                                        </p:attrNameLst>
                                      </p:cBhvr>
                                      <p:to>
                                        <p:strVal val="visible"/>
                                      </p:to>
                                    </p:set>
                                    <p:animEffect transition="in" filter="barn(inVertical)">
                                      <p:cBhvr>
                                        <p:cTn id="60" dur="500"/>
                                        <p:tgtEl>
                                          <p:spTgt spid="252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26"/>
                                        </p:tgtEl>
                                        <p:attrNameLst>
                                          <p:attrName>style.visibility</p:attrName>
                                        </p:attrNameLst>
                                      </p:cBhvr>
                                      <p:to>
                                        <p:strVal val="visible"/>
                                      </p:to>
                                    </p:set>
                                    <p:animEffect transition="in" filter="barn(inVertical)">
                                      <p:cBhvr>
                                        <p:cTn id="63" dur="500"/>
                                        <p:tgtEl>
                                          <p:spTgt spid="25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527"/>
                                        </p:tgtEl>
                                        <p:attrNameLst>
                                          <p:attrName>style.visibility</p:attrName>
                                        </p:attrNameLst>
                                      </p:cBhvr>
                                      <p:to>
                                        <p:strVal val="visible"/>
                                      </p:to>
                                    </p:set>
                                    <p:animEffect transition="in" filter="barn(inVertical)">
                                      <p:cBhvr>
                                        <p:cTn id="66" dur="500"/>
                                        <p:tgtEl>
                                          <p:spTgt spid="2527"/>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528"/>
                                        </p:tgtEl>
                                        <p:attrNameLst>
                                          <p:attrName>style.visibility</p:attrName>
                                        </p:attrNameLst>
                                      </p:cBhvr>
                                      <p:to>
                                        <p:strVal val="visible"/>
                                      </p:to>
                                    </p:set>
                                    <p:animEffect transition="in" filter="barn(inVertical)">
                                      <p:cBhvr>
                                        <p:cTn id="69" dur="500"/>
                                        <p:tgtEl>
                                          <p:spTgt spid="252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529"/>
                                        </p:tgtEl>
                                        <p:attrNameLst>
                                          <p:attrName>style.visibility</p:attrName>
                                        </p:attrNameLst>
                                      </p:cBhvr>
                                      <p:to>
                                        <p:strVal val="visible"/>
                                      </p:to>
                                    </p:set>
                                    <p:animEffect transition="in" filter="barn(inVertical)">
                                      <p:cBhvr>
                                        <p:cTn id="72" dur="500"/>
                                        <p:tgtEl>
                                          <p:spTgt spid="2529"/>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530"/>
                                        </p:tgtEl>
                                        <p:attrNameLst>
                                          <p:attrName>style.visibility</p:attrName>
                                        </p:attrNameLst>
                                      </p:cBhvr>
                                      <p:to>
                                        <p:strVal val="visible"/>
                                      </p:to>
                                    </p:set>
                                    <p:animEffect transition="in" filter="barn(inVertical)">
                                      <p:cBhvr>
                                        <p:cTn id="75" dur="500"/>
                                        <p:tgtEl>
                                          <p:spTgt spid="253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531"/>
                                        </p:tgtEl>
                                        <p:attrNameLst>
                                          <p:attrName>style.visibility</p:attrName>
                                        </p:attrNameLst>
                                      </p:cBhvr>
                                      <p:to>
                                        <p:strVal val="visible"/>
                                      </p:to>
                                    </p:set>
                                    <p:animEffect transition="in" filter="barn(inVertical)">
                                      <p:cBhvr>
                                        <p:cTn id="78" dur="500"/>
                                        <p:tgtEl>
                                          <p:spTgt spid="2531"/>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32"/>
                                        </p:tgtEl>
                                        <p:attrNameLst>
                                          <p:attrName>style.visibility</p:attrName>
                                        </p:attrNameLst>
                                      </p:cBhvr>
                                      <p:to>
                                        <p:strVal val="visible"/>
                                      </p:to>
                                    </p:set>
                                    <p:animEffect transition="in" filter="barn(inVertical)">
                                      <p:cBhvr>
                                        <p:cTn id="81" dur="500"/>
                                        <p:tgtEl>
                                          <p:spTgt spid="2532"/>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533"/>
                                        </p:tgtEl>
                                        <p:attrNameLst>
                                          <p:attrName>style.visibility</p:attrName>
                                        </p:attrNameLst>
                                      </p:cBhvr>
                                      <p:to>
                                        <p:strVal val="visible"/>
                                      </p:to>
                                    </p:set>
                                    <p:animEffect transition="in" filter="barn(inVertical)">
                                      <p:cBhvr>
                                        <p:cTn id="84" dur="500"/>
                                        <p:tgtEl>
                                          <p:spTgt spid="2533"/>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534"/>
                                        </p:tgtEl>
                                        <p:attrNameLst>
                                          <p:attrName>style.visibility</p:attrName>
                                        </p:attrNameLst>
                                      </p:cBhvr>
                                      <p:to>
                                        <p:strVal val="visible"/>
                                      </p:to>
                                    </p:set>
                                    <p:animEffect transition="in" filter="barn(inVertical)">
                                      <p:cBhvr>
                                        <p:cTn id="87" dur="500"/>
                                        <p:tgtEl>
                                          <p:spTgt spid="2534"/>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2535"/>
                                        </p:tgtEl>
                                        <p:attrNameLst>
                                          <p:attrName>style.visibility</p:attrName>
                                        </p:attrNameLst>
                                      </p:cBhvr>
                                      <p:to>
                                        <p:strVal val="visible"/>
                                      </p:to>
                                    </p:set>
                                    <p:animEffect transition="in" filter="barn(inVertical)">
                                      <p:cBhvr>
                                        <p:cTn id="90" dur="500"/>
                                        <p:tgtEl>
                                          <p:spTgt spid="2535"/>
                                        </p:tgtEl>
                                      </p:cBhvr>
                                    </p:animEffect>
                                  </p:childTnLst>
                                </p:cTn>
                              </p:par>
                              <p:par>
                                <p:cTn id="91" presetID="16" presetClass="entr" presetSubtype="21" fill="hold" grpId="0" nodeType="withEffect">
                                  <p:stCondLst>
                                    <p:cond delay="0"/>
                                  </p:stCondLst>
                                  <p:childTnLst>
                                    <p:set>
                                      <p:cBhvr>
                                        <p:cTn id="92" dur="1" fill="hold">
                                          <p:stCondLst>
                                            <p:cond delay="0"/>
                                          </p:stCondLst>
                                        </p:cTn>
                                        <p:tgtEl>
                                          <p:spTgt spid="2536"/>
                                        </p:tgtEl>
                                        <p:attrNameLst>
                                          <p:attrName>style.visibility</p:attrName>
                                        </p:attrNameLst>
                                      </p:cBhvr>
                                      <p:to>
                                        <p:strVal val="visible"/>
                                      </p:to>
                                    </p:set>
                                    <p:animEffect transition="in" filter="barn(inVertical)">
                                      <p:cBhvr>
                                        <p:cTn id="93" dur="500"/>
                                        <p:tgtEl>
                                          <p:spTgt spid="2536"/>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501"/>
                                        </p:tgtEl>
                                        <p:attrNameLst>
                                          <p:attrName>style.visibility</p:attrName>
                                        </p:attrNameLst>
                                      </p:cBhvr>
                                      <p:to>
                                        <p:strVal val="visible"/>
                                      </p:to>
                                    </p:set>
                                    <p:animEffect transition="in" filter="fade">
                                      <p:cBhvr>
                                        <p:cTn id="98" dur="1000"/>
                                        <p:tgtEl>
                                          <p:spTgt spid="2501"/>
                                        </p:tgtEl>
                                      </p:cBhvr>
                                    </p:animEffect>
                                    <p:anim calcmode="lin" valueType="num">
                                      <p:cBhvr>
                                        <p:cTn id="99" dur="1000" fill="hold"/>
                                        <p:tgtEl>
                                          <p:spTgt spid="2501"/>
                                        </p:tgtEl>
                                        <p:attrNameLst>
                                          <p:attrName>ppt_x</p:attrName>
                                        </p:attrNameLst>
                                      </p:cBhvr>
                                      <p:tavLst>
                                        <p:tav tm="0">
                                          <p:val>
                                            <p:strVal val="#ppt_x"/>
                                          </p:val>
                                        </p:tav>
                                        <p:tav tm="100000">
                                          <p:val>
                                            <p:strVal val="#ppt_x"/>
                                          </p:val>
                                        </p:tav>
                                      </p:tavLst>
                                    </p:anim>
                                    <p:anim calcmode="lin" valueType="num">
                                      <p:cBhvr>
                                        <p:cTn id="100"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09"/>
                                        </p:tgtEl>
                                        <p:attrNameLst>
                                          <p:attrName>style.visibility</p:attrName>
                                        </p:attrNameLst>
                                      </p:cBhvr>
                                      <p:to>
                                        <p:strVal val="visible"/>
                                      </p:to>
                                    </p:set>
                                    <p:animEffect transition="in" filter="fade">
                                      <p:cBhvr>
                                        <p:cTn id="105" dur="1000"/>
                                        <p:tgtEl>
                                          <p:spTgt spid="2509"/>
                                        </p:tgtEl>
                                      </p:cBhvr>
                                    </p:animEffect>
                                    <p:anim calcmode="lin" valueType="num">
                                      <p:cBhvr>
                                        <p:cTn id="106" dur="1000" fill="hold"/>
                                        <p:tgtEl>
                                          <p:spTgt spid="2509"/>
                                        </p:tgtEl>
                                        <p:attrNameLst>
                                          <p:attrName>ppt_x</p:attrName>
                                        </p:attrNameLst>
                                      </p:cBhvr>
                                      <p:tavLst>
                                        <p:tav tm="0">
                                          <p:val>
                                            <p:strVal val="#ppt_x"/>
                                          </p:val>
                                        </p:tav>
                                        <p:tav tm="100000">
                                          <p:val>
                                            <p:strVal val="#ppt_x"/>
                                          </p:val>
                                        </p:tav>
                                      </p:tavLst>
                                    </p:anim>
                                    <p:anim calcmode="lin" valueType="num">
                                      <p:cBhvr>
                                        <p:cTn id="107" dur="1000" fill="hold"/>
                                        <p:tgtEl>
                                          <p:spTgt spid="25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P spid="2505" grpId="0" animBg="1"/>
      <p:bldP spid="2509" grpId="0"/>
      <p:bldP spid="2517" grpId="0" animBg="1"/>
      <p:bldP spid="2518" grpId="0" animBg="1"/>
      <p:bldP spid="2519" grpId="0" animBg="1"/>
      <p:bldP spid="2520" grpId="0" animBg="1"/>
      <p:bldP spid="2521" grpId="0" animBg="1"/>
      <p:bldP spid="2522" grpId="0" animBg="1"/>
      <p:bldP spid="2523" grpId="0" animBg="1"/>
      <p:bldP spid="2524" grpId="0" animBg="1"/>
      <p:bldP spid="2525" grpId="0" animBg="1"/>
      <p:bldP spid="2526" grpId="0" animBg="1"/>
      <p:bldP spid="2527" grpId="0" animBg="1"/>
      <p:bldP spid="2528" grpId="0" animBg="1"/>
      <p:bldP spid="2529" grpId="0" animBg="1"/>
      <p:bldP spid="2530" grpId="0" animBg="1"/>
      <p:bldP spid="2531" grpId="0" animBg="1"/>
      <p:bldP spid="2532" grpId="0" animBg="1"/>
      <p:bldP spid="2533" grpId="0" animBg="1"/>
      <p:bldP spid="2534" grpId="0" animBg="1"/>
      <p:bldP spid="2535" grpId="0" animBg="1"/>
      <p:bldP spid="25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Câu</a:t>
              </a:r>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5</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39" name="矩形 97">
            <a:extLst>
              <a:ext uri="{FF2B5EF4-FFF2-40B4-BE49-F238E27FC236}">
                <a16:creationId xmlns:a16="http://schemas.microsoft.com/office/drawing/2014/main" id="{A3BBCB04-A8C4-F51D-3C9D-109F2FEDE6FD}"/>
              </a:ext>
            </a:extLst>
          </p:cNvPr>
          <p:cNvSpPr/>
          <p:nvPr/>
        </p:nvSpPr>
        <p:spPr>
          <a:xfrm>
            <a:off x="3884930" y="4407535"/>
            <a:ext cx="2495551"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40" name="矩形 98">
            <a:extLst>
              <a:ext uri="{FF2B5EF4-FFF2-40B4-BE49-F238E27FC236}">
                <a16:creationId xmlns:a16="http://schemas.microsoft.com/office/drawing/2014/main" id="{39BF54E5-C07B-005F-0836-E05B03C47685}"/>
              </a:ext>
            </a:extLst>
          </p:cNvPr>
          <p:cNvSpPr/>
          <p:nvPr/>
        </p:nvSpPr>
        <p:spPr>
          <a:xfrm>
            <a:off x="6024881" y="4407535"/>
            <a:ext cx="2755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41" name="矩形 99">
            <a:extLst>
              <a:ext uri="{FF2B5EF4-FFF2-40B4-BE49-F238E27FC236}">
                <a16:creationId xmlns:a16="http://schemas.microsoft.com/office/drawing/2014/main" id="{4794C21A-25C4-A057-FD30-C91DF3F654C5}"/>
              </a:ext>
            </a:extLst>
          </p:cNvPr>
          <p:cNvSpPr/>
          <p:nvPr/>
        </p:nvSpPr>
        <p:spPr>
          <a:xfrm>
            <a:off x="8148321" y="4420235"/>
            <a:ext cx="3009900" cy="369332"/>
          </a:xfrm>
          <a:prstGeom prst="rect">
            <a:avLst/>
          </a:prstGeom>
          <a:noFill/>
        </p:spPr>
        <p:txBody>
          <a:bodyPr wrap="square" rtlCol="0">
            <a:spAutoFit/>
          </a:bodyPr>
          <a:lstStyle/>
          <a:p>
            <a:pPr algn="ctr" defTabSz="914377">
              <a:defRPr/>
            </a:pPr>
            <a:endParaRPr>
              <a:solidFill>
                <a:prstClr val="black"/>
              </a:solidFill>
              <a:cs typeface="Arial"/>
              <a:sym typeface="Arial"/>
            </a:endParaRPr>
          </a:p>
        </p:txBody>
      </p:sp>
      <p:sp>
        <p:nvSpPr>
          <p:cNvPr id="2442" name="文本框 102">
            <a:extLst>
              <a:ext uri="{FF2B5EF4-FFF2-40B4-BE49-F238E27FC236}">
                <a16:creationId xmlns:a16="http://schemas.microsoft.com/office/drawing/2014/main" id="{18A16235-241D-B8FC-6989-40BD7CBD8A5A}"/>
              </a:ext>
            </a:extLst>
          </p:cNvPr>
          <p:cNvSpPr txBox="1"/>
          <p:nvPr/>
        </p:nvSpPr>
        <p:spPr>
          <a:xfrm>
            <a:off x="4180206"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43" name="文本框 103">
            <a:extLst>
              <a:ext uri="{FF2B5EF4-FFF2-40B4-BE49-F238E27FC236}">
                <a16:creationId xmlns:a16="http://schemas.microsoft.com/office/drawing/2014/main" id="{8F364854-1D8F-2CCC-7AA4-B52FE6132DDC}"/>
              </a:ext>
            </a:extLst>
          </p:cNvPr>
          <p:cNvSpPr txBox="1"/>
          <p:nvPr/>
        </p:nvSpPr>
        <p:spPr>
          <a:xfrm>
            <a:off x="6464300"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sp>
        <p:nvSpPr>
          <p:cNvPr id="2444" name="文本框 104">
            <a:extLst>
              <a:ext uri="{FF2B5EF4-FFF2-40B4-BE49-F238E27FC236}">
                <a16:creationId xmlns:a16="http://schemas.microsoft.com/office/drawing/2014/main" id="{AA4EA015-6EF7-7C02-5CEB-FEB26B5E793C}"/>
              </a:ext>
            </a:extLst>
          </p:cNvPr>
          <p:cNvSpPr txBox="1"/>
          <p:nvPr/>
        </p:nvSpPr>
        <p:spPr>
          <a:xfrm>
            <a:off x="8821420" y="4867909"/>
            <a:ext cx="1802765" cy="369332"/>
          </a:xfrm>
          <a:prstGeom prst="rect">
            <a:avLst/>
          </a:prstGeom>
          <a:noFill/>
        </p:spPr>
        <p:txBody>
          <a:bodyPr wrap="square" rtlCol="0" anchor="t">
            <a:spAutoFit/>
          </a:bodyPr>
          <a:lstStyle/>
          <a:p>
            <a:pPr algn="ctr" defTabSz="914377">
              <a:defRPr/>
            </a:pPr>
            <a:endParaRPr>
              <a:solidFill>
                <a:prstClr val="black"/>
              </a:solidFill>
              <a:cs typeface="Arial"/>
              <a:sym typeface="Arial"/>
            </a:endParaRPr>
          </a:p>
        </p:txBody>
      </p:sp>
      <p:grpSp>
        <p:nvGrpSpPr>
          <p:cNvPr id="2445" name="组合 39">
            <a:extLst>
              <a:ext uri="{FF2B5EF4-FFF2-40B4-BE49-F238E27FC236}">
                <a16:creationId xmlns:a16="http://schemas.microsoft.com/office/drawing/2014/main" id="{5DE73088-B72D-3DC2-6EC1-48FA0DC0BA2C}"/>
              </a:ext>
            </a:extLst>
          </p:cNvPr>
          <p:cNvGrpSpPr/>
          <p:nvPr/>
        </p:nvGrpSpPr>
        <p:grpSpPr>
          <a:xfrm>
            <a:off x="5319687" y="1148389"/>
            <a:ext cx="5651638" cy="2103147"/>
            <a:chOff x="73349" y="1614466"/>
            <a:chExt cx="5749785" cy="1960373"/>
          </a:xfrm>
        </p:grpSpPr>
        <p:grpSp>
          <p:nvGrpSpPr>
            <p:cNvPr id="2446" name="组合 34">
              <a:extLst>
                <a:ext uri="{FF2B5EF4-FFF2-40B4-BE49-F238E27FC236}">
                  <a16:creationId xmlns:a16="http://schemas.microsoft.com/office/drawing/2014/main" id="{A3E4A0DF-4236-943B-D046-B23C0A1D01F7}"/>
                </a:ext>
              </a:extLst>
            </p:cNvPr>
            <p:cNvGrpSpPr/>
            <p:nvPr/>
          </p:nvGrpSpPr>
          <p:grpSpPr>
            <a:xfrm>
              <a:off x="73349" y="1614467"/>
              <a:ext cx="5749785" cy="1960372"/>
              <a:chOff x="569774" y="1614467"/>
              <a:chExt cx="4732684" cy="1960372"/>
            </a:xfrm>
          </p:grpSpPr>
          <p:sp>
            <p:nvSpPr>
              <p:cNvPr id="2448" name="圆角矩形 30">
                <a:extLst>
                  <a:ext uri="{FF2B5EF4-FFF2-40B4-BE49-F238E27FC236}">
                    <a16:creationId xmlns:a16="http://schemas.microsoft.com/office/drawing/2014/main" id="{53CE0BAB-0BAF-AD1E-D408-28440E71F7D7}"/>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endParaRPr kumimoji="0" lang="zh-CN" altLang="en-US" sz="6600" b="1" i="0" u="none" strike="noStrike" kern="0" cap="none" spc="0" normalizeH="0" baseline="0" noProof="0">
                  <a:ln>
                    <a:noFill/>
                  </a:ln>
                  <a:solidFill>
                    <a:schemeClr val="accent6"/>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2449" name="圆角矩形 31">
                <a:extLst>
                  <a:ext uri="{FF2B5EF4-FFF2-40B4-BE49-F238E27FC236}">
                    <a16:creationId xmlns:a16="http://schemas.microsoft.com/office/drawing/2014/main" id="{AAA02F6C-8071-9CF0-56E8-BFF92722B15C}"/>
                  </a:ext>
                </a:extLst>
              </p:cNvPr>
              <p:cNvSpPr/>
              <p:nvPr/>
            </p:nvSpPr>
            <p:spPr>
              <a:xfrm>
                <a:off x="694221" y="1820039"/>
                <a:ext cx="4561871" cy="1550312"/>
              </a:xfrm>
              <a:prstGeom prst="roundRect">
                <a:avLst>
                  <a:gd name="adj" fmla="val 10006"/>
                </a:avLst>
              </a:prstGeom>
              <a:solidFill>
                <a:srgbClr val="ED7D31">
                  <a:lumMod val="20000"/>
                  <a:lumOff val="80000"/>
                </a:srgbClr>
              </a:solidFill>
              <a:ln w="25400" cap="rnd" cmpd="sng" algn="ctr">
                <a:noFill/>
                <a:prstDash val="lgDash"/>
                <a:round/>
              </a:ln>
              <a:effectLst/>
            </p:spPr>
            <p:txBody>
              <a:bodyPr rtlCol="0" anchor="ctr"/>
              <a:lstStyle/>
              <a:p>
                <a:pPr marL="0" marR="0" lvl="0" indent="0" algn="ctr" defTabSz="914377" eaLnBrk="1" fontAlgn="auto" latinLnBrk="0" hangingPunct="1">
                  <a:lnSpc>
                    <a:spcPct val="100000"/>
                  </a:lnSpc>
                  <a:spcBef>
                    <a:spcPts val="0"/>
                  </a:spcBef>
                  <a:spcAft>
                    <a:spcPts val="800"/>
                  </a:spcAft>
                  <a:buClrTx/>
                  <a:buSzTx/>
                  <a:buFontTx/>
                  <a:buNone/>
                  <a:tabLst/>
                  <a:defRPr/>
                </a:pP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Ý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nhan</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Cột</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cờ</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Ngữ</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 di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cổ</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bên</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sông</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Sài</a:t>
                </a:r>
                <a:r>
                  <a:rPr lang="en-US" sz="3200" b="1" i="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Gòn</a:t>
                </a:r>
                <a:r>
                  <a:rPr lang="en-US" sz="3200" b="1"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tin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accent6"/>
                    </a:solidFill>
                    <a:effectLst/>
                    <a:latin typeface="Times New Roman" panose="02020603050405020304" pitchFamily="18" charset="0"/>
                    <a:ea typeface="Calibri" panose="020F0502020204030204" pitchFamily="34" charset="0"/>
                    <a:cs typeface="Times New Roman" panose="02020603050405020304" pitchFamily="18" charset="0"/>
                  </a:rPr>
                  <a:t> VB</a:t>
                </a:r>
                <a:endParaRPr kumimoji="0" lang="en-SG" sz="11500" b="1" i="0" u="none" strike="noStrike" kern="0" cap="none" spc="0" normalizeH="0" baseline="0" noProof="0" dirty="0">
                  <a:ln>
                    <a:noFill/>
                  </a:ln>
                  <a:solidFill>
                    <a:schemeClr val="accent6"/>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2447" name="矩形 33">
              <a:extLst>
                <a:ext uri="{FF2B5EF4-FFF2-40B4-BE49-F238E27FC236}">
                  <a16:creationId xmlns:a16="http://schemas.microsoft.com/office/drawing/2014/main" id="{C99B17B7-A2D0-DAF4-D4B2-C54D5A6CE9DE}"/>
                </a:ext>
              </a:extLst>
            </p:cNvPr>
            <p:cNvSpPr/>
            <p:nvPr/>
          </p:nvSpPr>
          <p:spPr>
            <a:xfrm>
              <a:off x="627264" y="1614466"/>
              <a:ext cx="4572002" cy="1653068"/>
            </a:xfrm>
            <a:prstGeom prst="rect">
              <a:avLst/>
            </a:prstGeom>
          </p:spPr>
          <p:txBody>
            <a:bodyPr>
              <a:spAutoFit/>
            </a:bodyPr>
            <a:lstStyle/>
            <a:p>
              <a:pPr marL="0" marR="0" lvl="0" indent="0" algn="ctr" defTabSz="685783" eaLnBrk="1" fontAlgn="auto" latinLnBrk="0" hangingPunct="1">
                <a:lnSpc>
                  <a:spcPct val="150000"/>
                </a:lnSpc>
                <a:spcBef>
                  <a:spcPts val="0"/>
                </a:spcBef>
                <a:spcAft>
                  <a:spcPts val="0"/>
                </a:spcAft>
                <a:buClrTx/>
                <a:buSzTx/>
                <a:buFontTx/>
                <a:buNone/>
                <a:tabLst/>
                <a:defRPr/>
              </a:pPr>
              <a:endParaRPr kumimoji="0" sz="6600" b="1" i="0" u="none" strike="noStrike" kern="0" cap="none" spc="0" normalizeH="0" baseline="0" noProof="0">
                <a:ln>
                  <a:noFill/>
                </a:ln>
                <a:solidFill>
                  <a:schemeClr val="accent6"/>
                </a:solidFill>
                <a:effectLst/>
                <a:uLnTx/>
                <a:uFillTx/>
                <a:latin typeface="Times New Roman" panose="02020603050405020304" pitchFamily="18" charset="0"/>
                <a:ea typeface="微软雅黑"/>
                <a:cs typeface="Times New Roman" panose="02020603050405020304" pitchFamily="18" charset="0"/>
                <a:sym typeface="Arial"/>
              </a:endParaRPr>
            </a:p>
          </p:txBody>
        </p:sp>
      </p:grpSp>
      <p:grpSp>
        <p:nvGrpSpPr>
          <p:cNvPr id="2450" name="组合 38">
            <a:extLst>
              <a:ext uri="{FF2B5EF4-FFF2-40B4-BE49-F238E27FC236}">
                <a16:creationId xmlns:a16="http://schemas.microsoft.com/office/drawing/2014/main" id="{A1C3E73F-A6E8-B9F3-F412-E8FE376F4513}"/>
              </a:ext>
            </a:extLst>
          </p:cNvPr>
          <p:cNvGrpSpPr/>
          <p:nvPr/>
        </p:nvGrpSpPr>
        <p:grpSpPr>
          <a:xfrm>
            <a:off x="4666503" y="3724651"/>
            <a:ext cx="6931231" cy="2938454"/>
            <a:chOff x="440180" y="3419486"/>
            <a:chExt cx="4946168" cy="2127299"/>
          </a:xfrm>
        </p:grpSpPr>
        <p:grpSp>
          <p:nvGrpSpPr>
            <p:cNvPr id="2451" name="组合 35">
              <a:extLst>
                <a:ext uri="{FF2B5EF4-FFF2-40B4-BE49-F238E27FC236}">
                  <a16:creationId xmlns:a16="http://schemas.microsoft.com/office/drawing/2014/main" id="{A5F79BDE-B2B8-B8E8-D0DD-1C10661474AF}"/>
                </a:ext>
              </a:extLst>
            </p:cNvPr>
            <p:cNvGrpSpPr/>
            <p:nvPr/>
          </p:nvGrpSpPr>
          <p:grpSpPr>
            <a:xfrm>
              <a:off x="440180" y="3419486"/>
              <a:ext cx="4946168" cy="2127299"/>
              <a:chOff x="871714" y="1500142"/>
              <a:chExt cx="4071222" cy="1553976"/>
            </a:xfrm>
          </p:grpSpPr>
          <p:sp>
            <p:nvSpPr>
              <p:cNvPr id="2453" name="圆角矩形 36">
                <a:extLst>
                  <a:ext uri="{FF2B5EF4-FFF2-40B4-BE49-F238E27FC236}">
                    <a16:creationId xmlns:a16="http://schemas.microsoft.com/office/drawing/2014/main" id="{939A8062-E274-DE32-25FB-EA34E5D63A63}"/>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algn="ctr" defTabSz="685783">
                  <a:defRPr/>
                </a:pPr>
                <a:endParaRPr lang="zh-CN" altLang="en-US" sz="2000" kern="0">
                  <a:solidFill>
                    <a:schemeClr val="accent6"/>
                  </a:solidFill>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2454" name="圆角矩形 37">
                <a:extLst>
                  <a:ext uri="{FF2B5EF4-FFF2-40B4-BE49-F238E27FC236}">
                    <a16:creationId xmlns:a16="http://schemas.microsoft.com/office/drawing/2014/main" id="{024731E4-D778-C079-2CF3-BEC414FB9152}"/>
                  </a:ext>
                </a:extLst>
              </p:cNvPr>
              <p:cNvSpPr/>
              <p:nvPr/>
            </p:nvSpPr>
            <p:spPr>
              <a:xfrm>
                <a:off x="988736" y="1618130"/>
                <a:ext cx="3837179" cy="1350949"/>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algn="ctr" defTabSz="685783">
                  <a:lnSpc>
                    <a:spcPct val="150000"/>
                  </a:lnSpc>
                  <a:defRPr/>
                </a:pPr>
                <a:endParaRPr lang="zh-CN" altLang="en-US" sz="2000" kern="0" dirty="0">
                  <a:solidFill>
                    <a:schemeClr val="accent6"/>
                  </a:solidFill>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grpSp>
        <p:sp>
          <p:nvSpPr>
            <p:cNvPr id="2452" name="矩形 1">
              <a:extLst>
                <a:ext uri="{FF2B5EF4-FFF2-40B4-BE49-F238E27FC236}">
                  <a16:creationId xmlns:a16="http://schemas.microsoft.com/office/drawing/2014/main" id="{10593D2C-9828-5B86-5103-9363C14B11FA}"/>
                </a:ext>
              </a:extLst>
            </p:cNvPr>
            <p:cNvSpPr/>
            <p:nvPr/>
          </p:nvSpPr>
          <p:spPr>
            <a:xfrm>
              <a:off x="627264" y="3712591"/>
              <a:ext cx="4463927" cy="341755"/>
            </a:xfrm>
            <a:prstGeom prst="rect">
              <a:avLst/>
            </a:prstGeom>
          </p:spPr>
          <p:txBody>
            <a:bodyPr wrap="square">
              <a:spAutoFit/>
            </a:bodyPr>
            <a:lstStyle/>
            <a:p>
              <a:pPr algn="ctr" defTabSz="685783">
                <a:lnSpc>
                  <a:spcPct val="150000"/>
                </a:lnSpc>
                <a:defRPr/>
              </a:pPr>
              <a:endParaRPr lang="zh-CN" altLang="en-US" sz="2000" kern="0" dirty="0">
                <a:solidFill>
                  <a:schemeClr val="accent6"/>
                </a:solidFill>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grpSp>
      <p:grpSp>
        <p:nvGrpSpPr>
          <p:cNvPr id="2455" name="组合 11">
            <a:extLst>
              <a:ext uri="{FF2B5EF4-FFF2-40B4-BE49-F238E27FC236}">
                <a16:creationId xmlns:a16="http://schemas.microsoft.com/office/drawing/2014/main" id="{9541677E-3F04-A712-FB65-4A27D641EA95}"/>
              </a:ext>
            </a:extLst>
          </p:cNvPr>
          <p:cNvGrpSpPr/>
          <p:nvPr/>
        </p:nvGrpSpPr>
        <p:grpSpPr>
          <a:xfrm>
            <a:off x="7098463" y="3342579"/>
            <a:ext cx="2356231" cy="296980"/>
            <a:chOff x="1500706" y="3155738"/>
            <a:chExt cx="2697446" cy="362310"/>
          </a:xfrm>
        </p:grpSpPr>
        <p:sp>
          <p:nvSpPr>
            <p:cNvPr id="2456" name="燕尾形 40">
              <a:extLst>
                <a:ext uri="{FF2B5EF4-FFF2-40B4-BE49-F238E27FC236}">
                  <a16:creationId xmlns:a16="http://schemas.microsoft.com/office/drawing/2014/main" id="{4F55267D-8DC2-A661-814C-5DF44BF327D7}"/>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57" name="燕尾形 41">
              <a:extLst>
                <a:ext uri="{FF2B5EF4-FFF2-40B4-BE49-F238E27FC236}">
                  <a16:creationId xmlns:a16="http://schemas.microsoft.com/office/drawing/2014/main" id="{826CBD4F-4C7C-D0F8-73D4-2B65B99D446C}"/>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dirty="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2458" name="燕尾形 42">
              <a:extLst>
                <a:ext uri="{FF2B5EF4-FFF2-40B4-BE49-F238E27FC236}">
                  <a16:creationId xmlns:a16="http://schemas.microsoft.com/office/drawing/2014/main" id="{85D5CC84-B618-8CC0-7540-CAB215BD18A3}"/>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83">
                <a:defRPr/>
              </a:pPr>
              <a:endParaRPr lang="zh-CN" altLang="en-US" sz="1351" kern="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2459" name="TextBox 2458">
            <a:extLst>
              <a:ext uri="{FF2B5EF4-FFF2-40B4-BE49-F238E27FC236}">
                <a16:creationId xmlns:a16="http://schemas.microsoft.com/office/drawing/2014/main" id="{190D8D6C-3E30-555F-6B7B-7552A7AC088A}"/>
              </a:ext>
            </a:extLst>
          </p:cNvPr>
          <p:cNvSpPr txBox="1"/>
          <p:nvPr/>
        </p:nvSpPr>
        <p:spPr>
          <a:xfrm>
            <a:off x="4896765" y="3916605"/>
            <a:ext cx="6759629" cy="2554545"/>
          </a:xfrm>
          <a:prstGeom prst="rect">
            <a:avLst/>
          </a:prstGeom>
          <a:noFill/>
        </p:spPr>
        <p:txBody>
          <a:bodyPr wrap="square">
            <a:spAutoFit/>
          </a:bodyPr>
          <a:lstStyle/>
          <a:p>
            <a:r>
              <a:rPr lang="en-US" sz="3200" dirty="0" err="1">
                <a:solidFill>
                  <a:schemeClr val="accent6"/>
                </a:solidFill>
                <a:latin typeface="Times New Roman" panose="02020603050405020304" pitchFamily="18" charset="0"/>
                <a:cs typeface="Times New Roman" panose="02020603050405020304" pitchFamily="18" charset="0"/>
              </a:rPr>
              <a:t>tóm</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tắt</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khái</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quát</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được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những</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thông</a:t>
            </a:r>
            <a:r>
              <a:rPr lang="en-US" sz="3200" dirty="0">
                <a:solidFill>
                  <a:schemeClr val="accent6"/>
                </a:solidFill>
                <a:latin typeface="Times New Roman" panose="02020603050405020304" pitchFamily="18" charset="0"/>
                <a:cs typeface="Times New Roman" panose="02020603050405020304" pitchFamily="18" charset="0"/>
              </a:rPr>
              <a:t> tin </a:t>
            </a:r>
            <a:r>
              <a:rPr lang="en-US" sz="3200" dirty="0" err="1">
                <a:solidFill>
                  <a:schemeClr val="accent6"/>
                </a:solidFill>
                <a:latin typeface="Times New Roman" panose="02020603050405020304" pitchFamily="18" charset="0"/>
                <a:cs typeface="Times New Roman" panose="02020603050405020304" pitchFamily="18" charset="0"/>
              </a:rPr>
              <a:t>cơ</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bản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của</a:t>
            </a:r>
            <a:r>
              <a:rPr lang="en-US" sz="3200" dirty="0">
                <a:solidFill>
                  <a:schemeClr val="accent6"/>
                </a:solidFill>
                <a:latin typeface="Times New Roman" panose="02020603050405020304" pitchFamily="18" charset="0"/>
                <a:cs typeface="Times New Roman" panose="02020603050405020304" pitchFamily="18" charset="0"/>
              </a:rPr>
              <a:t> VB </a:t>
            </a:r>
            <a:r>
              <a:rPr lang="en-US" sz="3200" dirty="0" err="1">
                <a:solidFill>
                  <a:schemeClr val="accent6"/>
                </a:solidFill>
                <a:latin typeface="Times New Roman" panose="02020603050405020304" pitchFamily="18" charset="0"/>
                <a:cs typeface="Times New Roman" panose="02020603050405020304" pitchFamily="18" charset="0"/>
              </a:rPr>
              <a:t>vì</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các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thông</a:t>
            </a:r>
            <a:r>
              <a:rPr lang="en-US" sz="3200" dirty="0">
                <a:solidFill>
                  <a:schemeClr val="accent6"/>
                </a:solidFill>
                <a:latin typeface="Times New Roman" panose="02020603050405020304" pitchFamily="18" charset="0"/>
                <a:cs typeface="Times New Roman" panose="02020603050405020304" pitchFamily="18" charset="0"/>
              </a:rPr>
              <a:t> tin </a:t>
            </a:r>
            <a:r>
              <a:rPr lang="en-US" sz="3200" dirty="0" err="1">
                <a:solidFill>
                  <a:schemeClr val="accent6"/>
                </a:solidFill>
                <a:latin typeface="Times New Roman" panose="02020603050405020304" pitchFamily="18" charset="0"/>
                <a:cs typeface="Times New Roman" panose="02020603050405020304" pitchFamily="18" charset="0"/>
              </a:rPr>
              <a:t>cơ</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bản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của</a:t>
            </a:r>
            <a:r>
              <a:rPr lang="en-US" sz="3200" dirty="0">
                <a:solidFill>
                  <a:schemeClr val="accent6"/>
                </a:solidFill>
                <a:latin typeface="Times New Roman" panose="02020603050405020304" pitchFamily="18" charset="0"/>
                <a:cs typeface="Times New Roman" panose="02020603050405020304" pitchFamily="18" charset="0"/>
              </a:rPr>
              <a:t> VB </a:t>
            </a:r>
            <a:r>
              <a:rPr lang="en-US" sz="3200" dirty="0" err="1">
                <a:solidFill>
                  <a:schemeClr val="accent6"/>
                </a:solidFill>
                <a:latin typeface="Times New Roman" panose="02020603050405020304" pitchFamily="18" charset="0"/>
                <a:cs typeface="Times New Roman" panose="02020603050405020304" pitchFamily="18" charset="0"/>
              </a:rPr>
              <a:t>này</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đều</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hướng</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đến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việc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làm</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rõ</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vì</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sao</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Cột</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cờ</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Thủ</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Ngữ</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được</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xem</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là</a:t>
            </a:r>
            <a:r>
              <a:rPr lang="en-US" sz="3200" dirty="0">
                <a:solidFill>
                  <a:schemeClr val="accent6"/>
                </a:solidFill>
                <a:latin typeface="Times New Roman" panose="02020603050405020304" pitchFamily="18" charset="0"/>
                <a:cs typeface="Times New Roman" panose="02020603050405020304" pitchFamily="18" charset="0"/>
              </a:rPr>
              <a:t> di </a:t>
            </a:r>
            <a:r>
              <a:rPr lang="en-US" sz="3200" dirty="0" err="1">
                <a:solidFill>
                  <a:schemeClr val="accent6"/>
                </a:solidFill>
                <a:latin typeface="Times New Roman" panose="02020603050405020304" pitchFamily="18" charset="0"/>
                <a:cs typeface="Times New Roman" panose="02020603050405020304" pitchFamily="18" charset="0"/>
              </a:rPr>
              <a:t>tích</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cổ</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bên</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sông</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Sài</a:t>
            </a:r>
            <a:r>
              <a:rPr lang="en-US" sz="3200" dirty="0">
                <a:solidFill>
                  <a:schemeClr val="accent6"/>
                </a:solidFill>
                <a:latin typeface="Times New Roman" panose="02020603050405020304" pitchFamily="18" charset="0"/>
                <a:cs typeface="Times New Roman" panose="02020603050405020304" pitchFamily="18" charset="0"/>
              </a:rPr>
              <a:t> </a:t>
            </a:r>
            <a:r>
              <a:rPr lang="en-US" sz="3200" dirty="0" err="1">
                <a:solidFill>
                  <a:schemeClr val="accent6"/>
                </a:solidFill>
                <a:latin typeface="Times New Roman" panose="02020603050405020304" pitchFamily="18" charset="0"/>
                <a:cs typeface="Times New Roman" panose="02020603050405020304" pitchFamily="18" charset="0"/>
              </a:rPr>
              <a:t>Gòn</a:t>
            </a:r>
            <a:r>
              <a:rPr lang="en-US" sz="3200" dirty="0">
                <a:solidFill>
                  <a:schemeClr val="accent6"/>
                </a:solidFill>
                <a:latin typeface="Times New Roman" panose="02020603050405020304" pitchFamily="18" charset="0"/>
                <a:cs typeface="Times New Roman" panose="02020603050405020304" pitchFamily="18" charset="0"/>
              </a:rPr>
              <a:t> </a:t>
            </a:r>
            <a:endParaRPr lang="en-SG" sz="3200" dirty="0">
              <a:solidFill>
                <a:schemeClr val="accent6"/>
              </a:solidFill>
              <a:latin typeface="Times New Roman" panose="02020603050405020304" pitchFamily="18" charset="0"/>
              <a:cs typeface="Times New Roman" panose="02020603050405020304" pitchFamily="18" charset="0"/>
            </a:endParaRPr>
          </a:p>
        </p:txBody>
      </p:sp>
      <p:pic>
        <p:nvPicPr>
          <p:cNvPr id="2460" name="Picture 2459">
            <a:extLst>
              <a:ext uri="{FF2B5EF4-FFF2-40B4-BE49-F238E27FC236}">
                <a16:creationId xmlns:a16="http://schemas.microsoft.com/office/drawing/2014/main" id="{535E82D4-8749-243B-1FBD-0C02D3F735FB}"/>
              </a:ext>
            </a:extLst>
          </p:cNvPr>
          <p:cNvPicPr>
            <a:picLocks noChangeAspect="1"/>
          </p:cNvPicPr>
          <p:nvPr/>
        </p:nvPicPr>
        <p:blipFill>
          <a:blip r:embed="rId6"/>
          <a:stretch>
            <a:fillRect/>
          </a:stretch>
        </p:blipFill>
        <p:spPr>
          <a:xfrm>
            <a:off x="638417" y="2733154"/>
            <a:ext cx="3301503" cy="4147908"/>
          </a:xfrm>
          <a:prstGeom prst="rect">
            <a:avLst/>
          </a:prstGeom>
        </p:spPr>
      </p:pic>
    </p:spTree>
    <p:extLst>
      <p:ext uri="{BB962C8B-B14F-4D97-AF65-F5344CB8AC3E}">
        <p14:creationId xmlns:p14="http://schemas.microsoft.com/office/powerpoint/2010/main" val="4666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60"/>
                                        </p:tgtEl>
                                        <p:attrNameLst>
                                          <p:attrName>style.visibility</p:attrName>
                                        </p:attrNameLst>
                                      </p:cBhvr>
                                      <p:to>
                                        <p:strVal val="visible"/>
                                      </p:to>
                                    </p:set>
                                    <p:anim calcmode="lin" valueType="num">
                                      <p:cBhvr additive="base">
                                        <p:cTn id="7" dur="500" fill="hold"/>
                                        <p:tgtEl>
                                          <p:spTgt spid="2460"/>
                                        </p:tgtEl>
                                        <p:attrNameLst>
                                          <p:attrName>ppt_x</p:attrName>
                                        </p:attrNameLst>
                                      </p:cBhvr>
                                      <p:tavLst>
                                        <p:tav tm="0">
                                          <p:val>
                                            <p:strVal val="#ppt_x"/>
                                          </p:val>
                                        </p:tav>
                                        <p:tav tm="100000">
                                          <p:val>
                                            <p:strVal val="#ppt_x"/>
                                          </p:val>
                                        </p:tav>
                                      </p:tavLst>
                                    </p:anim>
                                    <p:anim calcmode="lin" valueType="num">
                                      <p:cBhvr additive="base">
                                        <p:cTn id="8" dur="500" fill="hold"/>
                                        <p:tgtEl>
                                          <p:spTgt spid="24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445"/>
                                        </p:tgtEl>
                                        <p:attrNameLst>
                                          <p:attrName>style.visibility</p:attrName>
                                        </p:attrNameLst>
                                      </p:cBhvr>
                                      <p:to>
                                        <p:strVal val="visible"/>
                                      </p:to>
                                    </p:set>
                                    <p:animEffect transition="in" filter="randombar(horizontal)">
                                      <p:cBhvr>
                                        <p:cTn id="13" dur="500"/>
                                        <p:tgtEl>
                                          <p:spTgt spid="244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455"/>
                                        </p:tgtEl>
                                        <p:attrNameLst>
                                          <p:attrName>style.visibility</p:attrName>
                                        </p:attrNameLst>
                                      </p:cBhvr>
                                      <p:to>
                                        <p:strVal val="visible"/>
                                      </p:to>
                                    </p:set>
                                    <p:animEffect transition="in" filter="wipe(up)">
                                      <p:cBhvr>
                                        <p:cTn id="18" dur="500"/>
                                        <p:tgtEl>
                                          <p:spTgt spid="2455"/>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450"/>
                                        </p:tgtEl>
                                        <p:attrNameLst>
                                          <p:attrName>style.visibility</p:attrName>
                                        </p:attrNameLst>
                                      </p:cBhvr>
                                      <p:to>
                                        <p:strVal val="visible"/>
                                      </p:to>
                                    </p:set>
                                    <p:animEffect transition="in" filter="randombar(horizontal)">
                                      <p:cBhvr>
                                        <p:cTn id="22" dur="500"/>
                                        <p:tgtEl>
                                          <p:spTgt spid="245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59"/>
                                        </p:tgtEl>
                                        <p:attrNameLst>
                                          <p:attrName>style.visibility</p:attrName>
                                        </p:attrNameLst>
                                      </p:cBhvr>
                                      <p:to>
                                        <p:strVal val="visible"/>
                                      </p:to>
                                    </p:set>
                                    <p:animEffect transition="in" filter="barn(inVertical)">
                                      <p:cBhvr>
                                        <p:cTn id="27" dur="500"/>
                                        <p:tgtEl>
                                          <p:spTgt spid="2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HOẠT ĐỘNG MỞ ĐẦU</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436" name="Freeform 7">
            <a:extLst>
              <a:ext uri="{FF2B5EF4-FFF2-40B4-BE49-F238E27FC236}">
                <a16:creationId xmlns:a16="http://schemas.microsoft.com/office/drawing/2014/main" id="{0101A3DC-3587-2C11-A078-E9744B0947A2}"/>
              </a:ext>
            </a:extLst>
          </p:cNvPr>
          <p:cNvSpPr/>
          <p:nvPr/>
        </p:nvSpPr>
        <p:spPr>
          <a:xfrm flipH="1">
            <a:off x="4870163" y="1245486"/>
            <a:ext cx="6324600" cy="4719692"/>
          </a:xfrm>
          <a:custGeom>
            <a:avLst/>
            <a:gdLst/>
            <a:ahLst/>
            <a:cxnLst/>
            <a:rect l="l" t="t" r="r" b="b"/>
            <a:pathLst>
              <a:path w="4047467" h="4114800">
                <a:moveTo>
                  <a:pt x="0" y="0"/>
                </a:moveTo>
                <a:lnTo>
                  <a:pt x="4047466" y="0"/>
                </a:lnTo>
                <a:lnTo>
                  <a:pt x="404746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1219140">
              <a:defRPr/>
            </a:pPr>
            <a:endParaRPr lang="en-SG" sz="2400">
              <a:solidFill>
                <a:prstClr val="black"/>
              </a:solidFill>
              <a:latin typeface="Calibri" panose="020F0502020204030204"/>
              <a:cs typeface="Arial"/>
              <a:sym typeface="Arial"/>
            </a:endParaRPr>
          </a:p>
        </p:txBody>
      </p:sp>
      <p:sp>
        <p:nvSpPr>
          <p:cNvPr id="2437" name="TextBox 2436">
            <a:extLst>
              <a:ext uri="{FF2B5EF4-FFF2-40B4-BE49-F238E27FC236}">
                <a16:creationId xmlns:a16="http://schemas.microsoft.com/office/drawing/2014/main" id="{C69F49D9-BEB0-31C0-DBAC-ECE76F5AD618}"/>
              </a:ext>
            </a:extLst>
          </p:cNvPr>
          <p:cNvSpPr txBox="1"/>
          <p:nvPr/>
        </p:nvSpPr>
        <p:spPr>
          <a:xfrm>
            <a:off x="5682617" y="2149781"/>
            <a:ext cx="4772025" cy="2554545"/>
          </a:xfrm>
          <a:prstGeom prst="rect">
            <a:avLst/>
          </a:prstGeom>
          <a:noFill/>
        </p:spPr>
        <p:txBody>
          <a:bodyPr wrap="square">
            <a:spAutoFit/>
          </a:bodyPr>
          <a:lstStyle/>
          <a:p>
            <a:pPr algn="ctr"/>
            <a:r>
              <a:rPr lang="vi-VN" sz="4000" dirty="0">
                <a:solidFill>
                  <a:schemeClr val="accent6"/>
                </a:solidFill>
                <a:latin typeface="+mj-lt"/>
              </a:rPr>
              <a:t>Em hãy kể tên những di tích lịch sử, văn hóa nổi tiếng ở Thành phố Hồ Chí Minh</a:t>
            </a:r>
            <a:endParaRPr lang="en-SG" sz="4000" dirty="0">
              <a:solidFill>
                <a:schemeClr val="accent6"/>
              </a:solidFill>
              <a:latin typeface="+mj-lt"/>
            </a:endParaRPr>
          </a:p>
        </p:txBody>
      </p:sp>
      <p:grpSp>
        <p:nvGrpSpPr>
          <p:cNvPr id="2438" name="Google Shape;897;p36">
            <a:extLst>
              <a:ext uri="{FF2B5EF4-FFF2-40B4-BE49-F238E27FC236}">
                <a16:creationId xmlns:a16="http://schemas.microsoft.com/office/drawing/2014/main" id="{7B5F035E-01F9-F25C-A286-787A63D80952}"/>
              </a:ext>
            </a:extLst>
          </p:cNvPr>
          <p:cNvGrpSpPr/>
          <p:nvPr/>
        </p:nvGrpSpPr>
        <p:grpSpPr>
          <a:xfrm>
            <a:off x="760974" y="3429001"/>
            <a:ext cx="3632607" cy="3457057"/>
            <a:chOff x="698048" y="2449711"/>
            <a:chExt cx="2518653" cy="2339916"/>
          </a:xfrm>
        </p:grpSpPr>
        <p:sp>
          <p:nvSpPr>
            <p:cNvPr id="2439" name="Google Shape;902;p36">
              <a:extLst>
                <a:ext uri="{FF2B5EF4-FFF2-40B4-BE49-F238E27FC236}">
                  <a16:creationId xmlns:a16="http://schemas.microsoft.com/office/drawing/2014/main" id="{BF9EDE9C-7B1C-4F06-508B-C1FE434A078F}"/>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0" name="Google Shape;903;p36">
              <a:extLst>
                <a:ext uri="{FF2B5EF4-FFF2-40B4-BE49-F238E27FC236}">
                  <a16:creationId xmlns:a16="http://schemas.microsoft.com/office/drawing/2014/main" id="{B4A6EC8F-8ABB-A32F-ECBF-F4E6F7FFC16B}"/>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1" name="Google Shape;904;p36">
              <a:extLst>
                <a:ext uri="{FF2B5EF4-FFF2-40B4-BE49-F238E27FC236}">
                  <a16:creationId xmlns:a16="http://schemas.microsoft.com/office/drawing/2014/main" id="{60554F77-B14D-0A92-FA18-178D2FD1149F}"/>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2" name="Google Shape;905;p36">
              <a:extLst>
                <a:ext uri="{FF2B5EF4-FFF2-40B4-BE49-F238E27FC236}">
                  <a16:creationId xmlns:a16="http://schemas.microsoft.com/office/drawing/2014/main" id="{799C668B-32FF-04DE-AC10-C875BBB8FBD2}"/>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3" name="Google Shape;906;p36">
              <a:extLst>
                <a:ext uri="{FF2B5EF4-FFF2-40B4-BE49-F238E27FC236}">
                  <a16:creationId xmlns:a16="http://schemas.microsoft.com/office/drawing/2014/main" id="{87662CB6-D0AB-7C50-3A12-7765EDAEA748}"/>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4" name="Google Shape;907;p36">
              <a:extLst>
                <a:ext uri="{FF2B5EF4-FFF2-40B4-BE49-F238E27FC236}">
                  <a16:creationId xmlns:a16="http://schemas.microsoft.com/office/drawing/2014/main" id="{595851E8-D4BC-AB74-AB2B-A8F238D01D87}"/>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5" name="Google Shape;908;p36">
              <a:extLst>
                <a:ext uri="{FF2B5EF4-FFF2-40B4-BE49-F238E27FC236}">
                  <a16:creationId xmlns:a16="http://schemas.microsoft.com/office/drawing/2014/main" id="{1E410F2D-99F8-2166-B64D-2D9008D83EB5}"/>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6" name="Google Shape;910;p36">
              <a:extLst>
                <a:ext uri="{FF2B5EF4-FFF2-40B4-BE49-F238E27FC236}">
                  <a16:creationId xmlns:a16="http://schemas.microsoft.com/office/drawing/2014/main" id="{169F9AAE-3BBB-354C-9392-4D5056F12827}"/>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7" name="Google Shape;911;p36">
              <a:extLst>
                <a:ext uri="{FF2B5EF4-FFF2-40B4-BE49-F238E27FC236}">
                  <a16:creationId xmlns:a16="http://schemas.microsoft.com/office/drawing/2014/main" id="{B2F370CA-3623-0C2A-9CF5-C137CA229635}"/>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8" name="Google Shape;912;p36">
              <a:extLst>
                <a:ext uri="{FF2B5EF4-FFF2-40B4-BE49-F238E27FC236}">
                  <a16:creationId xmlns:a16="http://schemas.microsoft.com/office/drawing/2014/main" id="{3B2BA933-D765-C607-E0FF-4673645E4FB5}"/>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49" name="Google Shape;913;p36">
              <a:extLst>
                <a:ext uri="{FF2B5EF4-FFF2-40B4-BE49-F238E27FC236}">
                  <a16:creationId xmlns:a16="http://schemas.microsoft.com/office/drawing/2014/main" id="{F203F460-79E8-B831-FCD9-A70081ED6CFD}"/>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0" name="Google Shape;914;p36">
              <a:extLst>
                <a:ext uri="{FF2B5EF4-FFF2-40B4-BE49-F238E27FC236}">
                  <a16:creationId xmlns:a16="http://schemas.microsoft.com/office/drawing/2014/main" id="{55B72B93-410B-36BD-124C-79FC8F0F425A}"/>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1" name="Google Shape;915;p36">
              <a:extLst>
                <a:ext uri="{FF2B5EF4-FFF2-40B4-BE49-F238E27FC236}">
                  <a16:creationId xmlns:a16="http://schemas.microsoft.com/office/drawing/2014/main" id="{DFDE3C3E-58F5-9B96-DE5E-4077599F583A}"/>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2" name="Google Shape;916;p36">
              <a:extLst>
                <a:ext uri="{FF2B5EF4-FFF2-40B4-BE49-F238E27FC236}">
                  <a16:creationId xmlns:a16="http://schemas.microsoft.com/office/drawing/2014/main" id="{38048D52-4022-633D-62B7-48C3EE73B057}"/>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3" name="Google Shape;917;p36">
              <a:extLst>
                <a:ext uri="{FF2B5EF4-FFF2-40B4-BE49-F238E27FC236}">
                  <a16:creationId xmlns:a16="http://schemas.microsoft.com/office/drawing/2014/main" id="{1FB53D96-6CD1-8A72-98BF-A467E4586B0D}"/>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4" name="Google Shape;918;p36">
              <a:extLst>
                <a:ext uri="{FF2B5EF4-FFF2-40B4-BE49-F238E27FC236}">
                  <a16:creationId xmlns:a16="http://schemas.microsoft.com/office/drawing/2014/main" id="{B696672F-593F-4A26-9BB8-E94B8B2FB41B}"/>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5" name="Google Shape;919;p36">
              <a:extLst>
                <a:ext uri="{FF2B5EF4-FFF2-40B4-BE49-F238E27FC236}">
                  <a16:creationId xmlns:a16="http://schemas.microsoft.com/office/drawing/2014/main" id="{8A9F0D92-81C2-6974-D190-FFBDCF57F6E8}"/>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6" name="Google Shape;920;p36">
              <a:extLst>
                <a:ext uri="{FF2B5EF4-FFF2-40B4-BE49-F238E27FC236}">
                  <a16:creationId xmlns:a16="http://schemas.microsoft.com/office/drawing/2014/main" id="{941AE679-2DD6-18C3-D0FA-77E11530C957}"/>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7" name="Google Shape;924;p36">
              <a:extLst>
                <a:ext uri="{FF2B5EF4-FFF2-40B4-BE49-F238E27FC236}">
                  <a16:creationId xmlns:a16="http://schemas.microsoft.com/office/drawing/2014/main" id="{E208EFA5-C52F-8F2D-F021-2161E6BAC20F}"/>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8" name="Google Shape;925;p36">
              <a:extLst>
                <a:ext uri="{FF2B5EF4-FFF2-40B4-BE49-F238E27FC236}">
                  <a16:creationId xmlns:a16="http://schemas.microsoft.com/office/drawing/2014/main" id="{B67D4941-4532-0ADC-9E84-26CB1B595AE9}"/>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59" name="Google Shape;926;p36">
              <a:extLst>
                <a:ext uri="{FF2B5EF4-FFF2-40B4-BE49-F238E27FC236}">
                  <a16:creationId xmlns:a16="http://schemas.microsoft.com/office/drawing/2014/main" id="{3EB94F4C-F289-4F26-EA93-9BDE82444A78}"/>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0" name="Google Shape;927;p36">
              <a:extLst>
                <a:ext uri="{FF2B5EF4-FFF2-40B4-BE49-F238E27FC236}">
                  <a16:creationId xmlns:a16="http://schemas.microsoft.com/office/drawing/2014/main" id="{E33059C7-6FBD-EAB4-BA8C-B81696B502AD}"/>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1" name="Google Shape;928;p36">
              <a:extLst>
                <a:ext uri="{FF2B5EF4-FFF2-40B4-BE49-F238E27FC236}">
                  <a16:creationId xmlns:a16="http://schemas.microsoft.com/office/drawing/2014/main" id="{5FB4E4E6-F6C2-5162-3D49-8D75FE70164B}"/>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2" name="Google Shape;929;p36">
              <a:extLst>
                <a:ext uri="{FF2B5EF4-FFF2-40B4-BE49-F238E27FC236}">
                  <a16:creationId xmlns:a16="http://schemas.microsoft.com/office/drawing/2014/main" id="{F9913E8E-E205-6321-1E8C-7217E60CB9E2}"/>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3" name="Google Shape;930;p36">
              <a:extLst>
                <a:ext uri="{FF2B5EF4-FFF2-40B4-BE49-F238E27FC236}">
                  <a16:creationId xmlns:a16="http://schemas.microsoft.com/office/drawing/2014/main" id="{3F93ED67-6A23-4658-0337-39A6BDD6C8BF}"/>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4" name="Google Shape;931;p36">
              <a:extLst>
                <a:ext uri="{FF2B5EF4-FFF2-40B4-BE49-F238E27FC236}">
                  <a16:creationId xmlns:a16="http://schemas.microsoft.com/office/drawing/2014/main" id="{FE267818-311E-E9A3-06BE-A5AC708BE1EA}"/>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5" name="Google Shape;932;p36">
              <a:extLst>
                <a:ext uri="{FF2B5EF4-FFF2-40B4-BE49-F238E27FC236}">
                  <a16:creationId xmlns:a16="http://schemas.microsoft.com/office/drawing/2014/main" id="{30685FDD-4FDC-DFAB-0360-77B9E0A4AA42}"/>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6" name="Google Shape;933;p36">
              <a:extLst>
                <a:ext uri="{FF2B5EF4-FFF2-40B4-BE49-F238E27FC236}">
                  <a16:creationId xmlns:a16="http://schemas.microsoft.com/office/drawing/2014/main" id="{6F248E76-487F-6EE2-28CF-08F7E3F81E6E}"/>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7" name="Google Shape;934;p36">
              <a:extLst>
                <a:ext uri="{FF2B5EF4-FFF2-40B4-BE49-F238E27FC236}">
                  <a16:creationId xmlns:a16="http://schemas.microsoft.com/office/drawing/2014/main" id="{4F5DB65F-E6C3-407B-C8A3-27409198C8E5}"/>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8" name="Google Shape;935;p36">
              <a:extLst>
                <a:ext uri="{FF2B5EF4-FFF2-40B4-BE49-F238E27FC236}">
                  <a16:creationId xmlns:a16="http://schemas.microsoft.com/office/drawing/2014/main" id="{9D230175-27D0-FF9E-FD2F-8183FC28775A}"/>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69" name="Google Shape;936;p36">
              <a:extLst>
                <a:ext uri="{FF2B5EF4-FFF2-40B4-BE49-F238E27FC236}">
                  <a16:creationId xmlns:a16="http://schemas.microsoft.com/office/drawing/2014/main" id="{C2D0ED0E-F94C-A06D-C2C2-06D5A1A0F63C}"/>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0" name="Google Shape;937;p36">
              <a:extLst>
                <a:ext uri="{FF2B5EF4-FFF2-40B4-BE49-F238E27FC236}">
                  <a16:creationId xmlns:a16="http://schemas.microsoft.com/office/drawing/2014/main" id="{9344CD27-C0BE-6AC6-4F3D-224D6611B9C5}"/>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1" name="Google Shape;938;p36">
              <a:extLst>
                <a:ext uri="{FF2B5EF4-FFF2-40B4-BE49-F238E27FC236}">
                  <a16:creationId xmlns:a16="http://schemas.microsoft.com/office/drawing/2014/main" id="{7AB362E0-DFDA-A668-C0E5-1F90CA230ACC}"/>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2" name="Google Shape;939;p36">
              <a:extLst>
                <a:ext uri="{FF2B5EF4-FFF2-40B4-BE49-F238E27FC236}">
                  <a16:creationId xmlns:a16="http://schemas.microsoft.com/office/drawing/2014/main" id="{DF4B0DE5-DBC1-D473-9FFF-08E0ACB65F72}"/>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3" name="Google Shape;940;p36">
              <a:extLst>
                <a:ext uri="{FF2B5EF4-FFF2-40B4-BE49-F238E27FC236}">
                  <a16:creationId xmlns:a16="http://schemas.microsoft.com/office/drawing/2014/main" id="{46384D9E-C718-DC1F-9F0A-EF8B0EFFAF2C}"/>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4" name="Google Shape;941;p36">
              <a:extLst>
                <a:ext uri="{FF2B5EF4-FFF2-40B4-BE49-F238E27FC236}">
                  <a16:creationId xmlns:a16="http://schemas.microsoft.com/office/drawing/2014/main" id="{0265D0CC-98FB-6FDE-BCC4-B2F0FB3E3559}"/>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5" name="Google Shape;942;p36">
              <a:extLst>
                <a:ext uri="{FF2B5EF4-FFF2-40B4-BE49-F238E27FC236}">
                  <a16:creationId xmlns:a16="http://schemas.microsoft.com/office/drawing/2014/main" id="{07A5604C-7806-0AA4-6AF8-C142F2081EEE}"/>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6" name="Google Shape;943;p36">
              <a:extLst>
                <a:ext uri="{FF2B5EF4-FFF2-40B4-BE49-F238E27FC236}">
                  <a16:creationId xmlns:a16="http://schemas.microsoft.com/office/drawing/2014/main" id="{210899BC-74B5-1FE3-7276-67BD75319C6A}"/>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7" name="Google Shape;944;p36">
              <a:extLst>
                <a:ext uri="{FF2B5EF4-FFF2-40B4-BE49-F238E27FC236}">
                  <a16:creationId xmlns:a16="http://schemas.microsoft.com/office/drawing/2014/main" id="{559B8218-C4D8-2BBF-50C8-0D5B3A4A681B}"/>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8" name="Google Shape;945;p36">
              <a:extLst>
                <a:ext uri="{FF2B5EF4-FFF2-40B4-BE49-F238E27FC236}">
                  <a16:creationId xmlns:a16="http://schemas.microsoft.com/office/drawing/2014/main" id="{F923CA22-91EC-4BA4-481D-26947144E71B}"/>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79" name="Google Shape;946;p36">
              <a:extLst>
                <a:ext uri="{FF2B5EF4-FFF2-40B4-BE49-F238E27FC236}">
                  <a16:creationId xmlns:a16="http://schemas.microsoft.com/office/drawing/2014/main" id="{908CA88B-1CEA-0D7D-C18A-435D7D8802C5}"/>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0" name="Google Shape;947;p36">
              <a:extLst>
                <a:ext uri="{FF2B5EF4-FFF2-40B4-BE49-F238E27FC236}">
                  <a16:creationId xmlns:a16="http://schemas.microsoft.com/office/drawing/2014/main" id="{B9FD9D7D-88B8-F72F-4D86-1038F0B18176}"/>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1" name="Google Shape;948;p36">
              <a:extLst>
                <a:ext uri="{FF2B5EF4-FFF2-40B4-BE49-F238E27FC236}">
                  <a16:creationId xmlns:a16="http://schemas.microsoft.com/office/drawing/2014/main" id="{7C62A4F3-504C-C935-E68B-779F2549DEEC}"/>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2" name="Google Shape;949;p36">
              <a:extLst>
                <a:ext uri="{FF2B5EF4-FFF2-40B4-BE49-F238E27FC236}">
                  <a16:creationId xmlns:a16="http://schemas.microsoft.com/office/drawing/2014/main" id="{791F9FF3-D0E4-C22D-141B-154817403B13}"/>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3" name="Google Shape;950;p36">
              <a:extLst>
                <a:ext uri="{FF2B5EF4-FFF2-40B4-BE49-F238E27FC236}">
                  <a16:creationId xmlns:a16="http://schemas.microsoft.com/office/drawing/2014/main" id="{AED02B65-BEE6-C79E-0D52-4EECF1FE1253}"/>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4" name="Google Shape;951;p36">
              <a:extLst>
                <a:ext uri="{FF2B5EF4-FFF2-40B4-BE49-F238E27FC236}">
                  <a16:creationId xmlns:a16="http://schemas.microsoft.com/office/drawing/2014/main" id="{BE5E9704-E760-60DA-F0CB-DEBF876575F2}"/>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5" name="Google Shape;952;p36">
              <a:extLst>
                <a:ext uri="{FF2B5EF4-FFF2-40B4-BE49-F238E27FC236}">
                  <a16:creationId xmlns:a16="http://schemas.microsoft.com/office/drawing/2014/main" id="{5DA17342-54BB-1228-FF87-39B3710F869A}"/>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6" name="Google Shape;953;p36">
              <a:extLst>
                <a:ext uri="{FF2B5EF4-FFF2-40B4-BE49-F238E27FC236}">
                  <a16:creationId xmlns:a16="http://schemas.microsoft.com/office/drawing/2014/main" id="{59CD51F6-177F-1EFC-5515-52720B7DE0B8}"/>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7" name="Google Shape;954;p36">
              <a:extLst>
                <a:ext uri="{FF2B5EF4-FFF2-40B4-BE49-F238E27FC236}">
                  <a16:creationId xmlns:a16="http://schemas.microsoft.com/office/drawing/2014/main" id="{1FF226B0-2C9B-1E3F-9CB9-F10029B8A5EA}"/>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8" name="Google Shape;955;p36">
              <a:extLst>
                <a:ext uri="{FF2B5EF4-FFF2-40B4-BE49-F238E27FC236}">
                  <a16:creationId xmlns:a16="http://schemas.microsoft.com/office/drawing/2014/main" id="{FD418436-69DE-CB0D-4717-B092A7C19E4D}"/>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89" name="Google Shape;956;p36">
              <a:extLst>
                <a:ext uri="{FF2B5EF4-FFF2-40B4-BE49-F238E27FC236}">
                  <a16:creationId xmlns:a16="http://schemas.microsoft.com/office/drawing/2014/main" id="{A2EF139A-A5E8-26F7-3DE8-6FBECED80E24}"/>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90" name="Google Shape;957;p36">
              <a:extLst>
                <a:ext uri="{FF2B5EF4-FFF2-40B4-BE49-F238E27FC236}">
                  <a16:creationId xmlns:a16="http://schemas.microsoft.com/office/drawing/2014/main" id="{E0E90C0C-2AC3-F77C-5EC4-830B7A738D47}"/>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91" name="Google Shape;958;p36">
              <a:extLst>
                <a:ext uri="{FF2B5EF4-FFF2-40B4-BE49-F238E27FC236}">
                  <a16:creationId xmlns:a16="http://schemas.microsoft.com/office/drawing/2014/main" id="{499F13FF-E65B-4282-AFF5-5D54ADF800C0}"/>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sp>
          <p:nvSpPr>
            <p:cNvPr id="2492" name="Google Shape;959;p36">
              <a:extLst>
                <a:ext uri="{FF2B5EF4-FFF2-40B4-BE49-F238E27FC236}">
                  <a16:creationId xmlns:a16="http://schemas.microsoft.com/office/drawing/2014/main" id="{119C346F-E025-99E5-0204-6360CEFA1423}"/>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defTabSz="914377">
                <a:buClr>
                  <a:srgbClr val="000000"/>
                </a:buClr>
                <a:defRPr/>
              </a:pPr>
              <a:endParaRPr sz="1400" kern="0">
                <a:solidFill>
                  <a:srgbClr val="000000"/>
                </a:solidFill>
                <a:latin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38"/>
                                        </p:tgtEl>
                                        <p:attrNameLst>
                                          <p:attrName>style.visibility</p:attrName>
                                        </p:attrNameLst>
                                      </p:cBhvr>
                                      <p:to>
                                        <p:strVal val="visible"/>
                                      </p:to>
                                    </p:set>
                                    <p:anim calcmode="lin" valueType="num">
                                      <p:cBhvr additive="base">
                                        <p:cTn id="7" dur="500" fill="hold"/>
                                        <p:tgtEl>
                                          <p:spTgt spid="2438"/>
                                        </p:tgtEl>
                                        <p:attrNameLst>
                                          <p:attrName>ppt_x</p:attrName>
                                        </p:attrNameLst>
                                      </p:cBhvr>
                                      <p:tavLst>
                                        <p:tav tm="0">
                                          <p:val>
                                            <p:strVal val="#ppt_x"/>
                                          </p:val>
                                        </p:tav>
                                        <p:tav tm="100000">
                                          <p:val>
                                            <p:strVal val="#ppt_x"/>
                                          </p:val>
                                        </p:tav>
                                      </p:tavLst>
                                    </p:anim>
                                    <p:anim calcmode="lin" valueType="num">
                                      <p:cBhvr additive="base">
                                        <p:cTn id="8" dur="500" fill="hold"/>
                                        <p:tgtEl>
                                          <p:spTgt spid="2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36"/>
                                        </p:tgtEl>
                                        <p:attrNameLst>
                                          <p:attrName>style.visibility</p:attrName>
                                        </p:attrNameLst>
                                      </p:cBhvr>
                                      <p:to>
                                        <p:strVal val="visible"/>
                                      </p:to>
                                    </p:set>
                                    <p:anim calcmode="lin" valueType="num">
                                      <p:cBhvr additive="base">
                                        <p:cTn id="13" dur="500" fill="hold"/>
                                        <p:tgtEl>
                                          <p:spTgt spid="2436"/>
                                        </p:tgtEl>
                                        <p:attrNameLst>
                                          <p:attrName>ppt_x</p:attrName>
                                        </p:attrNameLst>
                                      </p:cBhvr>
                                      <p:tavLst>
                                        <p:tav tm="0">
                                          <p:val>
                                            <p:strVal val="#ppt_x"/>
                                          </p:val>
                                        </p:tav>
                                        <p:tav tm="100000">
                                          <p:val>
                                            <p:strVal val="#ppt_x"/>
                                          </p:val>
                                        </p:tav>
                                      </p:tavLst>
                                    </p:anim>
                                    <p:anim calcmode="lin" valueType="num">
                                      <p:cBhvr additive="base">
                                        <p:cTn id="14" dur="500" fill="hold"/>
                                        <p:tgtEl>
                                          <p:spTgt spid="243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437"/>
                                        </p:tgtEl>
                                        <p:attrNameLst>
                                          <p:attrName>style.visibility</p:attrName>
                                        </p:attrNameLst>
                                      </p:cBhvr>
                                      <p:to>
                                        <p:strVal val="visible"/>
                                      </p:to>
                                    </p:set>
                                    <p:anim calcmode="lin" valueType="num">
                                      <p:cBhvr additive="base">
                                        <p:cTn id="17" dur="500" fill="hold"/>
                                        <p:tgtEl>
                                          <p:spTgt spid="2437"/>
                                        </p:tgtEl>
                                        <p:attrNameLst>
                                          <p:attrName>ppt_x</p:attrName>
                                        </p:attrNameLst>
                                      </p:cBhvr>
                                      <p:tavLst>
                                        <p:tav tm="0">
                                          <p:val>
                                            <p:strVal val="#ppt_x"/>
                                          </p:val>
                                        </p:tav>
                                        <p:tav tm="100000">
                                          <p:val>
                                            <p:strVal val="#ppt_x"/>
                                          </p:val>
                                        </p:tav>
                                      </p:tavLst>
                                    </p:anim>
                                    <p:anim calcmode="lin" valueType="num">
                                      <p:cBhvr additive="base">
                                        <p:cTn id="18" dur="500" fill="hold"/>
                                        <p:tgtEl>
                                          <p:spTgt spid="24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6" grpId="0" animBg="1"/>
      <p:bldP spid="24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lag on a pole&#10;&#10;Description automatically generated">
            <a:extLst>
              <a:ext uri="{FF2B5EF4-FFF2-40B4-BE49-F238E27FC236}">
                <a16:creationId xmlns:a16="http://schemas.microsoft.com/office/drawing/2014/main" id="{74CEF528-3A70-7C15-9509-21B1A5DC2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892" y="0"/>
            <a:ext cx="6446108" cy="6858000"/>
          </a:xfrm>
          <a:prstGeom prst="rect">
            <a:avLst/>
          </a:prstGeom>
        </p:spPr>
      </p:pic>
      <p:sp>
        <p:nvSpPr>
          <p:cNvPr id="4" name="Google Shape;331;p49">
            <a:extLst>
              <a:ext uri="{FF2B5EF4-FFF2-40B4-BE49-F238E27FC236}">
                <a16:creationId xmlns:a16="http://schemas.microsoft.com/office/drawing/2014/main" id="{FDA1360B-88A3-2656-1FEE-D0204686C959}"/>
              </a:ext>
            </a:extLst>
          </p:cNvPr>
          <p:cNvSpPr/>
          <p:nvPr/>
        </p:nvSpPr>
        <p:spPr>
          <a:xfrm rot="16200000" flipH="1">
            <a:off x="2667000" y="3042555"/>
            <a:ext cx="6858000" cy="772891"/>
          </a:xfrm>
          <a:custGeom>
            <a:avLst/>
            <a:gdLst/>
            <a:ahLst/>
            <a:cxnLst/>
            <a:rect l="l" t="t" r="r" b="b"/>
            <a:pathLst>
              <a:path w="100376" h="5334" extrusionOk="0">
                <a:moveTo>
                  <a:pt x="0" y="1"/>
                </a:moveTo>
                <a:lnTo>
                  <a:pt x="0" y="3374"/>
                </a:lnTo>
                <a:lnTo>
                  <a:pt x="1810" y="4474"/>
                </a:lnTo>
                <a:lnTo>
                  <a:pt x="6028" y="4474"/>
                </a:lnTo>
                <a:lnTo>
                  <a:pt x="7566" y="3594"/>
                </a:lnTo>
                <a:lnTo>
                  <a:pt x="12245" y="3921"/>
                </a:lnTo>
                <a:lnTo>
                  <a:pt x="27323" y="2970"/>
                </a:lnTo>
                <a:lnTo>
                  <a:pt x="35702" y="3719"/>
                </a:lnTo>
                <a:lnTo>
                  <a:pt x="34127" y="5118"/>
                </a:lnTo>
                <a:lnTo>
                  <a:pt x="38586" y="5333"/>
                </a:lnTo>
                <a:lnTo>
                  <a:pt x="41354" y="4630"/>
                </a:lnTo>
                <a:lnTo>
                  <a:pt x="46516" y="4149"/>
                </a:lnTo>
                <a:lnTo>
                  <a:pt x="52231" y="4363"/>
                </a:lnTo>
                <a:lnTo>
                  <a:pt x="54602" y="3738"/>
                </a:lnTo>
                <a:lnTo>
                  <a:pt x="67251" y="2970"/>
                </a:lnTo>
                <a:lnTo>
                  <a:pt x="84913" y="3374"/>
                </a:lnTo>
                <a:lnTo>
                  <a:pt x="96956" y="2873"/>
                </a:lnTo>
                <a:lnTo>
                  <a:pt x="100375" y="1902"/>
                </a:lnTo>
                <a:lnTo>
                  <a:pt x="100375" y="1"/>
                </a:lnTo>
                <a:close/>
              </a:path>
            </a:pathLst>
          </a:custGeom>
          <a:solidFill>
            <a:srgbClr val="FFF4E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9" name="Google Shape;2289;p42">
            <a:extLst>
              <a:ext uri="{FF2B5EF4-FFF2-40B4-BE49-F238E27FC236}">
                <a16:creationId xmlns:a16="http://schemas.microsoft.com/office/drawing/2014/main" id="{E7F776D3-A920-BEB0-7F41-4AEA26705231}"/>
              </a:ext>
            </a:extLst>
          </p:cNvPr>
          <p:cNvGrpSpPr/>
          <p:nvPr/>
        </p:nvGrpSpPr>
        <p:grpSpPr>
          <a:xfrm rot="1274044">
            <a:off x="88255" y="51213"/>
            <a:ext cx="1598097" cy="1794361"/>
            <a:chOff x="8034075" y="5308588"/>
            <a:chExt cx="862012" cy="985850"/>
          </a:xfrm>
        </p:grpSpPr>
        <p:sp>
          <p:nvSpPr>
            <p:cNvPr id="20" name="Google Shape;2290;p42">
              <a:extLst>
                <a:ext uri="{FF2B5EF4-FFF2-40B4-BE49-F238E27FC236}">
                  <a16:creationId xmlns:a16="http://schemas.microsoft.com/office/drawing/2014/main" id="{DC9FE849-C4C0-3D1B-334A-39856F6312FB}"/>
                </a:ext>
              </a:extLst>
            </p:cNvPr>
            <p:cNvSpPr/>
            <p:nvPr/>
          </p:nvSpPr>
          <p:spPr>
            <a:xfrm>
              <a:off x="8057888" y="5359388"/>
              <a:ext cx="838199" cy="554038"/>
            </a:xfrm>
            <a:custGeom>
              <a:avLst/>
              <a:gdLst/>
              <a:ahLst/>
              <a:cxnLst/>
              <a:rect l="l" t="t" r="r" b="b"/>
              <a:pathLst>
                <a:path w="604" h="399" extrusionOk="0">
                  <a:moveTo>
                    <a:pt x="541" y="160"/>
                  </a:moveTo>
                  <a:cubicBezTo>
                    <a:pt x="537" y="114"/>
                    <a:pt x="587" y="73"/>
                    <a:pt x="578" y="28"/>
                  </a:cubicBezTo>
                  <a:cubicBezTo>
                    <a:pt x="577" y="26"/>
                    <a:pt x="405" y="78"/>
                    <a:pt x="387" y="80"/>
                  </a:cubicBezTo>
                  <a:cubicBezTo>
                    <a:pt x="376" y="82"/>
                    <a:pt x="365" y="81"/>
                    <a:pt x="357" y="74"/>
                  </a:cubicBezTo>
                  <a:cubicBezTo>
                    <a:pt x="349" y="68"/>
                    <a:pt x="346" y="59"/>
                    <a:pt x="341" y="50"/>
                  </a:cubicBezTo>
                  <a:cubicBezTo>
                    <a:pt x="319" y="13"/>
                    <a:pt x="272" y="0"/>
                    <a:pt x="231" y="1"/>
                  </a:cubicBezTo>
                  <a:cubicBezTo>
                    <a:pt x="190" y="3"/>
                    <a:pt x="148" y="14"/>
                    <a:pt x="109" y="23"/>
                  </a:cubicBezTo>
                  <a:cubicBezTo>
                    <a:pt x="91" y="28"/>
                    <a:pt x="73" y="34"/>
                    <a:pt x="56" y="41"/>
                  </a:cubicBezTo>
                  <a:cubicBezTo>
                    <a:pt x="49" y="44"/>
                    <a:pt x="0" y="62"/>
                    <a:pt x="0" y="69"/>
                  </a:cubicBezTo>
                  <a:cubicBezTo>
                    <a:pt x="0" y="350"/>
                    <a:pt x="0" y="350"/>
                    <a:pt x="0" y="350"/>
                  </a:cubicBezTo>
                  <a:cubicBezTo>
                    <a:pt x="32" y="336"/>
                    <a:pt x="65" y="323"/>
                    <a:pt x="97" y="308"/>
                  </a:cubicBezTo>
                  <a:cubicBezTo>
                    <a:pt x="151" y="285"/>
                    <a:pt x="209" y="262"/>
                    <a:pt x="258" y="310"/>
                  </a:cubicBezTo>
                  <a:cubicBezTo>
                    <a:pt x="272" y="323"/>
                    <a:pt x="282" y="339"/>
                    <a:pt x="296" y="351"/>
                  </a:cubicBezTo>
                  <a:cubicBezTo>
                    <a:pt x="352" y="399"/>
                    <a:pt x="447" y="360"/>
                    <a:pt x="498" y="323"/>
                  </a:cubicBezTo>
                  <a:cubicBezTo>
                    <a:pt x="527" y="302"/>
                    <a:pt x="568" y="307"/>
                    <a:pt x="604" y="314"/>
                  </a:cubicBezTo>
                  <a:cubicBezTo>
                    <a:pt x="604" y="218"/>
                    <a:pt x="548" y="233"/>
                    <a:pt x="541" y="160"/>
                  </a:cubicBezTo>
                </a:path>
              </a:pathLst>
            </a:custGeom>
            <a:solidFill>
              <a:schemeClr val="dk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2291;p42">
              <a:extLst>
                <a:ext uri="{FF2B5EF4-FFF2-40B4-BE49-F238E27FC236}">
                  <a16:creationId xmlns:a16="http://schemas.microsoft.com/office/drawing/2014/main" id="{206957B0-F037-B4E7-0DF3-FEC1ACF1CF30}"/>
                </a:ext>
              </a:extLst>
            </p:cNvPr>
            <p:cNvSpPr/>
            <p:nvPr/>
          </p:nvSpPr>
          <p:spPr>
            <a:xfrm>
              <a:off x="8378563" y="5360975"/>
              <a:ext cx="482600" cy="111125"/>
            </a:xfrm>
            <a:custGeom>
              <a:avLst/>
              <a:gdLst/>
              <a:ahLst/>
              <a:cxnLst/>
              <a:rect l="l" t="t" r="r" b="b"/>
              <a:pathLst>
                <a:path w="347" h="80" extrusionOk="0">
                  <a:moveTo>
                    <a:pt x="347" y="29"/>
                  </a:moveTo>
                  <a:cubicBezTo>
                    <a:pt x="347" y="29"/>
                    <a:pt x="347" y="29"/>
                    <a:pt x="347" y="29"/>
                  </a:cubicBezTo>
                  <a:cubicBezTo>
                    <a:pt x="347" y="29"/>
                    <a:pt x="347" y="29"/>
                    <a:pt x="347" y="29"/>
                  </a:cubicBezTo>
                  <a:moveTo>
                    <a:pt x="347" y="28"/>
                  </a:moveTo>
                  <a:cubicBezTo>
                    <a:pt x="347" y="28"/>
                    <a:pt x="347" y="29"/>
                    <a:pt x="347" y="29"/>
                  </a:cubicBezTo>
                  <a:cubicBezTo>
                    <a:pt x="347" y="29"/>
                    <a:pt x="347" y="28"/>
                    <a:pt x="347" y="28"/>
                  </a:cubicBezTo>
                  <a:moveTo>
                    <a:pt x="347" y="28"/>
                  </a:moveTo>
                  <a:cubicBezTo>
                    <a:pt x="347" y="28"/>
                    <a:pt x="347" y="28"/>
                    <a:pt x="347" y="28"/>
                  </a:cubicBezTo>
                  <a:cubicBezTo>
                    <a:pt x="347" y="28"/>
                    <a:pt x="347" y="28"/>
                    <a:pt x="347" y="28"/>
                  </a:cubicBezTo>
                  <a:moveTo>
                    <a:pt x="347" y="27"/>
                  </a:moveTo>
                  <a:cubicBezTo>
                    <a:pt x="347" y="27"/>
                    <a:pt x="347" y="27"/>
                    <a:pt x="347" y="28"/>
                  </a:cubicBezTo>
                  <a:cubicBezTo>
                    <a:pt x="347" y="27"/>
                    <a:pt x="347" y="27"/>
                    <a:pt x="347" y="27"/>
                  </a:cubicBezTo>
                  <a:moveTo>
                    <a:pt x="8" y="0"/>
                  </a:moveTo>
                  <a:cubicBezTo>
                    <a:pt x="5" y="0"/>
                    <a:pt x="2" y="0"/>
                    <a:pt x="0" y="0"/>
                  </a:cubicBezTo>
                  <a:cubicBezTo>
                    <a:pt x="0" y="0"/>
                    <a:pt x="0" y="0"/>
                    <a:pt x="0" y="0"/>
                  </a:cubicBezTo>
                  <a:cubicBezTo>
                    <a:pt x="0" y="0"/>
                    <a:pt x="0" y="0"/>
                    <a:pt x="0" y="0"/>
                  </a:cubicBezTo>
                  <a:cubicBezTo>
                    <a:pt x="2" y="0"/>
                    <a:pt x="5" y="0"/>
                    <a:pt x="8" y="0"/>
                  </a:cubicBezTo>
                  <a:cubicBezTo>
                    <a:pt x="47" y="0"/>
                    <a:pt x="89" y="14"/>
                    <a:pt x="110" y="49"/>
                  </a:cubicBezTo>
                  <a:cubicBezTo>
                    <a:pt x="115" y="58"/>
                    <a:pt x="118" y="67"/>
                    <a:pt x="126" y="73"/>
                  </a:cubicBezTo>
                  <a:cubicBezTo>
                    <a:pt x="132" y="78"/>
                    <a:pt x="140" y="80"/>
                    <a:pt x="148" y="80"/>
                  </a:cubicBezTo>
                  <a:cubicBezTo>
                    <a:pt x="151" y="80"/>
                    <a:pt x="153" y="80"/>
                    <a:pt x="156" y="79"/>
                  </a:cubicBezTo>
                  <a:cubicBezTo>
                    <a:pt x="174" y="77"/>
                    <a:pt x="342" y="27"/>
                    <a:pt x="346" y="27"/>
                  </a:cubicBezTo>
                  <a:cubicBezTo>
                    <a:pt x="347" y="27"/>
                    <a:pt x="347" y="27"/>
                    <a:pt x="347" y="27"/>
                  </a:cubicBezTo>
                  <a:cubicBezTo>
                    <a:pt x="347" y="27"/>
                    <a:pt x="347" y="27"/>
                    <a:pt x="347" y="27"/>
                  </a:cubicBezTo>
                  <a:cubicBezTo>
                    <a:pt x="347" y="27"/>
                    <a:pt x="347" y="27"/>
                    <a:pt x="347" y="27"/>
                  </a:cubicBezTo>
                  <a:cubicBezTo>
                    <a:pt x="347" y="27"/>
                    <a:pt x="347" y="27"/>
                    <a:pt x="346" y="27"/>
                  </a:cubicBezTo>
                  <a:cubicBezTo>
                    <a:pt x="342" y="27"/>
                    <a:pt x="174" y="77"/>
                    <a:pt x="156" y="79"/>
                  </a:cubicBezTo>
                  <a:cubicBezTo>
                    <a:pt x="153" y="80"/>
                    <a:pt x="151" y="80"/>
                    <a:pt x="148" y="80"/>
                  </a:cubicBezTo>
                  <a:cubicBezTo>
                    <a:pt x="140" y="80"/>
                    <a:pt x="132" y="78"/>
                    <a:pt x="126" y="73"/>
                  </a:cubicBezTo>
                  <a:cubicBezTo>
                    <a:pt x="118" y="67"/>
                    <a:pt x="115" y="58"/>
                    <a:pt x="110" y="49"/>
                  </a:cubicBezTo>
                  <a:cubicBezTo>
                    <a:pt x="89" y="14"/>
                    <a:pt x="47" y="0"/>
                    <a:pt x="8"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92;p42">
              <a:extLst>
                <a:ext uri="{FF2B5EF4-FFF2-40B4-BE49-F238E27FC236}">
                  <a16:creationId xmlns:a16="http://schemas.microsoft.com/office/drawing/2014/main" id="{2339439A-C2F6-A004-A5CC-47856EFB8C89}"/>
                </a:ext>
              </a:extLst>
            </p:cNvPr>
            <p:cNvSpPr/>
            <p:nvPr/>
          </p:nvSpPr>
          <p:spPr>
            <a:xfrm>
              <a:off x="8354750" y="5360975"/>
              <a:ext cx="508000" cy="149225"/>
            </a:xfrm>
            <a:custGeom>
              <a:avLst/>
              <a:gdLst/>
              <a:ahLst/>
              <a:cxnLst/>
              <a:rect l="l" t="t" r="r" b="b"/>
              <a:pathLst>
                <a:path w="366" h="108" extrusionOk="0">
                  <a:moveTo>
                    <a:pt x="25" y="0"/>
                  </a:moveTo>
                  <a:cubicBezTo>
                    <a:pt x="22" y="0"/>
                    <a:pt x="19" y="0"/>
                    <a:pt x="17" y="0"/>
                  </a:cubicBezTo>
                  <a:cubicBezTo>
                    <a:pt x="17" y="0"/>
                    <a:pt x="17" y="0"/>
                    <a:pt x="17" y="0"/>
                  </a:cubicBezTo>
                  <a:cubicBezTo>
                    <a:pt x="11" y="1"/>
                    <a:pt x="6" y="1"/>
                    <a:pt x="0" y="2"/>
                  </a:cubicBezTo>
                  <a:cubicBezTo>
                    <a:pt x="15" y="3"/>
                    <a:pt x="29" y="7"/>
                    <a:pt x="42" y="12"/>
                  </a:cubicBezTo>
                  <a:cubicBezTo>
                    <a:pt x="88" y="32"/>
                    <a:pt x="92" y="92"/>
                    <a:pt x="142" y="103"/>
                  </a:cubicBezTo>
                  <a:cubicBezTo>
                    <a:pt x="153" y="105"/>
                    <a:pt x="165" y="108"/>
                    <a:pt x="177" y="108"/>
                  </a:cubicBezTo>
                  <a:cubicBezTo>
                    <a:pt x="188" y="108"/>
                    <a:pt x="199" y="105"/>
                    <a:pt x="210" y="100"/>
                  </a:cubicBezTo>
                  <a:cubicBezTo>
                    <a:pt x="219" y="94"/>
                    <a:pt x="229" y="87"/>
                    <a:pt x="239" y="83"/>
                  </a:cubicBezTo>
                  <a:cubicBezTo>
                    <a:pt x="250" y="79"/>
                    <a:pt x="260" y="78"/>
                    <a:pt x="270" y="78"/>
                  </a:cubicBezTo>
                  <a:cubicBezTo>
                    <a:pt x="282" y="78"/>
                    <a:pt x="293" y="80"/>
                    <a:pt x="306" y="83"/>
                  </a:cubicBezTo>
                  <a:cubicBezTo>
                    <a:pt x="312" y="84"/>
                    <a:pt x="316" y="85"/>
                    <a:pt x="321" y="85"/>
                  </a:cubicBezTo>
                  <a:cubicBezTo>
                    <a:pt x="334" y="85"/>
                    <a:pt x="345" y="81"/>
                    <a:pt x="356" y="74"/>
                  </a:cubicBezTo>
                  <a:cubicBezTo>
                    <a:pt x="362" y="59"/>
                    <a:pt x="366" y="44"/>
                    <a:pt x="364" y="29"/>
                  </a:cubicBezTo>
                  <a:cubicBezTo>
                    <a:pt x="364" y="29"/>
                    <a:pt x="364" y="29"/>
                    <a:pt x="364" y="29"/>
                  </a:cubicBezTo>
                  <a:cubicBezTo>
                    <a:pt x="364" y="29"/>
                    <a:pt x="364" y="29"/>
                    <a:pt x="364" y="29"/>
                  </a:cubicBezTo>
                  <a:cubicBezTo>
                    <a:pt x="364" y="29"/>
                    <a:pt x="364" y="28"/>
                    <a:pt x="364" y="28"/>
                  </a:cubicBezTo>
                  <a:cubicBezTo>
                    <a:pt x="364" y="28"/>
                    <a:pt x="364" y="28"/>
                    <a:pt x="364" y="28"/>
                  </a:cubicBezTo>
                  <a:cubicBezTo>
                    <a:pt x="364" y="28"/>
                    <a:pt x="364" y="28"/>
                    <a:pt x="364" y="28"/>
                  </a:cubicBezTo>
                  <a:cubicBezTo>
                    <a:pt x="364" y="28"/>
                    <a:pt x="364" y="28"/>
                    <a:pt x="364" y="28"/>
                  </a:cubicBezTo>
                  <a:cubicBezTo>
                    <a:pt x="364" y="27"/>
                    <a:pt x="364" y="27"/>
                    <a:pt x="364" y="27"/>
                  </a:cubicBezTo>
                  <a:cubicBezTo>
                    <a:pt x="364" y="27"/>
                    <a:pt x="364" y="27"/>
                    <a:pt x="364" y="27"/>
                  </a:cubicBezTo>
                  <a:cubicBezTo>
                    <a:pt x="364" y="27"/>
                    <a:pt x="364" y="27"/>
                    <a:pt x="364" y="27"/>
                  </a:cubicBezTo>
                  <a:cubicBezTo>
                    <a:pt x="364" y="27"/>
                    <a:pt x="364" y="27"/>
                    <a:pt x="363" y="27"/>
                  </a:cubicBezTo>
                  <a:cubicBezTo>
                    <a:pt x="359" y="27"/>
                    <a:pt x="191" y="77"/>
                    <a:pt x="173" y="79"/>
                  </a:cubicBezTo>
                  <a:cubicBezTo>
                    <a:pt x="170" y="80"/>
                    <a:pt x="168" y="80"/>
                    <a:pt x="165" y="80"/>
                  </a:cubicBezTo>
                  <a:cubicBezTo>
                    <a:pt x="157" y="80"/>
                    <a:pt x="149" y="78"/>
                    <a:pt x="143" y="73"/>
                  </a:cubicBezTo>
                  <a:cubicBezTo>
                    <a:pt x="135" y="67"/>
                    <a:pt x="132" y="58"/>
                    <a:pt x="127" y="49"/>
                  </a:cubicBezTo>
                  <a:cubicBezTo>
                    <a:pt x="106" y="14"/>
                    <a:pt x="64" y="0"/>
                    <a:pt x="25"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293;p42">
              <a:extLst>
                <a:ext uri="{FF2B5EF4-FFF2-40B4-BE49-F238E27FC236}">
                  <a16:creationId xmlns:a16="http://schemas.microsoft.com/office/drawing/2014/main" id="{3D69323F-A063-C8BA-0FB4-E7925B8A0088}"/>
                </a:ext>
              </a:extLst>
            </p:cNvPr>
            <p:cNvSpPr/>
            <p:nvPr/>
          </p:nvSpPr>
          <p:spPr>
            <a:xfrm>
              <a:off x="8057888" y="5449875"/>
              <a:ext cx="838199" cy="344488"/>
            </a:xfrm>
            <a:custGeom>
              <a:avLst/>
              <a:gdLst/>
              <a:ahLst/>
              <a:cxnLst/>
              <a:rect l="l" t="t" r="r" b="b"/>
              <a:pathLst>
                <a:path w="604" h="248" extrusionOk="0">
                  <a:moveTo>
                    <a:pt x="604" y="248"/>
                  </a:moveTo>
                  <a:cubicBezTo>
                    <a:pt x="604" y="248"/>
                    <a:pt x="604" y="248"/>
                    <a:pt x="604" y="248"/>
                  </a:cubicBezTo>
                  <a:cubicBezTo>
                    <a:pt x="604" y="248"/>
                    <a:pt x="604" y="248"/>
                    <a:pt x="604" y="248"/>
                  </a:cubicBezTo>
                  <a:moveTo>
                    <a:pt x="604" y="246"/>
                  </a:moveTo>
                  <a:cubicBezTo>
                    <a:pt x="604" y="246"/>
                    <a:pt x="604" y="246"/>
                    <a:pt x="604" y="246"/>
                  </a:cubicBezTo>
                  <a:cubicBezTo>
                    <a:pt x="604" y="246"/>
                    <a:pt x="604" y="246"/>
                    <a:pt x="604" y="246"/>
                  </a:cubicBezTo>
                  <a:moveTo>
                    <a:pt x="0" y="4"/>
                  </a:moveTo>
                  <a:cubicBezTo>
                    <a:pt x="0" y="4"/>
                    <a:pt x="0" y="4"/>
                    <a:pt x="0" y="4"/>
                  </a:cubicBez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2" y="1"/>
                  </a:moveTo>
                  <a:cubicBezTo>
                    <a:pt x="1" y="2"/>
                    <a:pt x="1" y="2"/>
                    <a:pt x="0" y="3"/>
                  </a:cubicBezTo>
                  <a:cubicBezTo>
                    <a:pt x="1" y="2"/>
                    <a:pt x="1" y="2"/>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3" y="0"/>
                  </a:moveTo>
                  <a:cubicBezTo>
                    <a:pt x="2" y="0"/>
                    <a:pt x="2" y="1"/>
                    <a:pt x="2" y="1"/>
                  </a:cubicBezTo>
                  <a:cubicBezTo>
                    <a:pt x="2" y="1"/>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294;p42">
              <a:extLst>
                <a:ext uri="{FF2B5EF4-FFF2-40B4-BE49-F238E27FC236}">
                  <a16:creationId xmlns:a16="http://schemas.microsoft.com/office/drawing/2014/main" id="{8F1D9AB4-18A0-A217-D5BE-79FADF2CED9E}"/>
                </a:ext>
              </a:extLst>
            </p:cNvPr>
            <p:cNvSpPr/>
            <p:nvPr/>
          </p:nvSpPr>
          <p:spPr>
            <a:xfrm>
              <a:off x="8057888" y="5435588"/>
              <a:ext cx="838199" cy="441325"/>
            </a:xfrm>
            <a:custGeom>
              <a:avLst/>
              <a:gdLst/>
              <a:ahLst/>
              <a:cxnLst/>
              <a:rect l="l" t="t" r="r" b="b"/>
              <a:pathLst>
                <a:path w="604" h="318" extrusionOk="0">
                  <a:moveTo>
                    <a:pt x="21" y="0"/>
                  </a:moveTo>
                  <a:cubicBezTo>
                    <a:pt x="14" y="4"/>
                    <a:pt x="7" y="7"/>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2" y="10"/>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1" y="12"/>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295"/>
                    <a:pt x="0" y="295"/>
                    <a:pt x="0" y="295"/>
                  </a:cubicBezTo>
                  <a:cubicBezTo>
                    <a:pt x="32" y="281"/>
                    <a:pt x="65" y="268"/>
                    <a:pt x="97" y="253"/>
                  </a:cubicBezTo>
                  <a:cubicBezTo>
                    <a:pt x="128" y="240"/>
                    <a:pt x="160" y="227"/>
                    <a:pt x="191" y="227"/>
                  </a:cubicBezTo>
                  <a:cubicBezTo>
                    <a:pt x="214" y="227"/>
                    <a:pt x="237" y="234"/>
                    <a:pt x="258" y="255"/>
                  </a:cubicBezTo>
                  <a:cubicBezTo>
                    <a:pt x="272" y="268"/>
                    <a:pt x="282" y="284"/>
                    <a:pt x="296" y="296"/>
                  </a:cubicBezTo>
                  <a:cubicBezTo>
                    <a:pt x="314" y="312"/>
                    <a:pt x="337" y="318"/>
                    <a:pt x="362" y="318"/>
                  </a:cubicBezTo>
                  <a:cubicBezTo>
                    <a:pt x="410" y="318"/>
                    <a:pt x="464" y="293"/>
                    <a:pt x="498" y="268"/>
                  </a:cubicBezTo>
                  <a:cubicBezTo>
                    <a:pt x="514" y="257"/>
                    <a:pt x="533" y="253"/>
                    <a:pt x="553" y="253"/>
                  </a:cubicBezTo>
                  <a:cubicBezTo>
                    <a:pt x="570" y="253"/>
                    <a:pt x="587" y="256"/>
                    <a:pt x="604" y="259"/>
                  </a:cubicBezTo>
                  <a:cubicBezTo>
                    <a:pt x="604" y="259"/>
                    <a:pt x="604" y="259"/>
                    <a:pt x="604" y="259"/>
                  </a:cubicBezTo>
                  <a:cubicBezTo>
                    <a:pt x="604" y="258"/>
                    <a:pt x="604" y="258"/>
                    <a:pt x="604" y="258"/>
                  </a:cubicBezTo>
                  <a:cubicBezTo>
                    <a:pt x="604" y="258"/>
                    <a:pt x="604" y="258"/>
                    <a:pt x="604" y="258"/>
                  </a:cubicBezTo>
                  <a:cubicBezTo>
                    <a:pt x="604" y="257"/>
                    <a:pt x="604" y="257"/>
                    <a:pt x="604" y="256"/>
                  </a:cubicBezTo>
                  <a:cubicBezTo>
                    <a:pt x="604" y="256"/>
                    <a:pt x="604" y="256"/>
                    <a:pt x="604" y="256"/>
                  </a:cubicBezTo>
                  <a:cubicBezTo>
                    <a:pt x="604" y="239"/>
                    <a:pt x="602" y="226"/>
                    <a:pt x="598" y="215"/>
                  </a:cubicBezTo>
                  <a:cubicBezTo>
                    <a:pt x="596" y="216"/>
                    <a:pt x="594" y="217"/>
                    <a:pt x="592" y="217"/>
                  </a:cubicBezTo>
                  <a:cubicBezTo>
                    <a:pt x="585" y="219"/>
                    <a:pt x="580" y="219"/>
                    <a:pt x="574" y="219"/>
                  </a:cubicBezTo>
                  <a:cubicBezTo>
                    <a:pt x="565" y="219"/>
                    <a:pt x="556" y="218"/>
                    <a:pt x="547" y="215"/>
                  </a:cubicBezTo>
                  <a:cubicBezTo>
                    <a:pt x="538" y="213"/>
                    <a:pt x="530" y="212"/>
                    <a:pt x="523" y="212"/>
                  </a:cubicBezTo>
                  <a:cubicBezTo>
                    <a:pt x="510" y="212"/>
                    <a:pt x="498" y="216"/>
                    <a:pt x="485" y="225"/>
                  </a:cubicBezTo>
                  <a:cubicBezTo>
                    <a:pt x="473" y="233"/>
                    <a:pt x="460" y="237"/>
                    <a:pt x="447" y="237"/>
                  </a:cubicBezTo>
                  <a:cubicBezTo>
                    <a:pt x="443" y="237"/>
                    <a:pt x="440" y="237"/>
                    <a:pt x="436" y="237"/>
                  </a:cubicBezTo>
                  <a:cubicBezTo>
                    <a:pt x="417" y="233"/>
                    <a:pt x="402" y="230"/>
                    <a:pt x="386" y="230"/>
                  </a:cubicBezTo>
                  <a:cubicBezTo>
                    <a:pt x="378" y="230"/>
                    <a:pt x="369" y="231"/>
                    <a:pt x="360" y="233"/>
                  </a:cubicBezTo>
                  <a:cubicBezTo>
                    <a:pt x="348" y="235"/>
                    <a:pt x="336" y="237"/>
                    <a:pt x="325" y="237"/>
                  </a:cubicBezTo>
                  <a:cubicBezTo>
                    <a:pt x="308" y="237"/>
                    <a:pt x="292" y="232"/>
                    <a:pt x="280" y="217"/>
                  </a:cubicBezTo>
                  <a:cubicBezTo>
                    <a:pt x="257" y="188"/>
                    <a:pt x="252" y="153"/>
                    <a:pt x="207" y="153"/>
                  </a:cubicBezTo>
                  <a:cubicBezTo>
                    <a:pt x="206" y="153"/>
                    <a:pt x="204" y="153"/>
                    <a:pt x="203" y="153"/>
                  </a:cubicBezTo>
                  <a:cubicBezTo>
                    <a:pt x="175" y="154"/>
                    <a:pt x="139" y="170"/>
                    <a:pt x="108" y="170"/>
                  </a:cubicBezTo>
                  <a:cubicBezTo>
                    <a:pt x="102" y="170"/>
                    <a:pt x="96" y="170"/>
                    <a:pt x="91" y="168"/>
                  </a:cubicBezTo>
                  <a:cubicBezTo>
                    <a:pt x="64" y="161"/>
                    <a:pt x="43" y="133"/>
                    <a:pt x="40" y="102"/>
                  </a:cubicBezTo>
                  <a:cubicBezTo>
                    <a:pt x="37" y="80"/>
                    <a:pt x="46" y="59"/>
                    <a:pt x="44" y="37"/>
                  </a:cubicBezTo>
                  <a:cubicBezTo>
                    <a:pt x="42" y="19"/>
                    <a:pt x="34" y="9"/>
                    <a:pt x="21"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295;p42">
              <a:extLst>
                <a:ext uri="{FF2B5EF4-FFF2-40B4-BE49-F238E27FC236}">
                  <a16:creationId xmlns:a16="http://schemas.microsoft.com/office/drawing/2014/main" id="{E49DD405-A5AF-134E-33C4-83A05A9FF5EC}"/>
                </a:ext>
              </a:extLst>
            </p:cNvPr>
            <p:cNvSpPr/>
            <p:nvPr/>
          </p:nvSpPr>
          <p:spPr>
            <a:xfrm>
              <a:off x="8342050" y="5484800"/>
              <a:ext cx="227013" cy="215900"/>
            </a:xfrm>
            <a:custGeom>
              <a:avLst/>
              <a:gdLst/>
              <a:ahLst/>
              <a:cxnLst/>
              <a:rect l="l" t="t" r="r" b="b"/>
              <a:pathLst>
                <a:path w="143" h="136" extrusionOk="0">
                  <a:moveTo>
                    <a:pt x="71" y="0"/>
                  </a:moveTo>
                  <a:lnTo>
                    <a:pt x="88" y="52"/>
                  </a:lnTo>
                  <a:lnTo>
                    <a:pt x="143" y="52"/>
                  </a:lnTo>
                  <a:lnTo>
                    <a:pt x="98" y="84"/>
                  </a:lnTo>
                  <a:lnTo>
                    <a:pt x="116" y="136"/>
                  </a:lnTo>
                  <a:lnTo>
                    <a:pt x="71" y="104"/>
                  </a:lnTo>
                  <a:lnTo>
                    <a:pt x="27" y="136"/>
                  </a:lnTo>
                  <a:lnTo>
                    <a:pt x="44" y="84"/>
                  </a:lnTo>
                  <a:lnTo>
                    <a:pt x="0" y="52"/>
                  </a:lnTo>
                  <a:lnTo>
                    <a:pt x="54" y="52"/>
                  </a:lnTo>
                  <a:lnTo>
                    <a:pt x="71" y="0"/>
                  </a:lnTo>
                  <a:close/>
                </a:path>
              </a:pathLst>
            </a:custGeom>
            <a:solidFill>
              <a:srgbClr val="FFFF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296;p42">
              <a:extLst>
                <a:ext uri="{FF2B5EF4-FFF2-40B4-BE49-F238E27FC236}">
                  <a16:creationId xmlns:a16="http://schemas.microsoft.com/office/drawing/2014/main" id="{5E7E9FB3-6392-6E2A-0926-36548592521F}"/>
                </a:ext>
              </a:extLst>
            </p:cNvPr>
            <p:cNvSpPr/>
            <p:nvPr/>
          </p:nvSpPr>
          <p:spPr>
            <a:xfrm>
              <a:off x="8043600" y="5353038"/>
              <a:ext cx="17400" cy="941400"/>
            </a:xfrm>
            <a:prstGeom prst="rect">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297;p42">
              <a:extLst>
                <a:ext uri="{FF2B5EF4-FFF2-40B4-BE49-F238E27FC236}">
                  <a16:creationId xmlns:a16="http://schemas.microsoft.com/office/drawing/2014/main" id="{2BA0C5A7-4A63-432A-951F-393B85EE9843}"/>
                </a:ext>
              </a:extLst>
            </p:cNvPr>
            <p:cNvSpPr/>
            <p:nvPr/>
          </p:nvSpPr>
          <p:spPr>
            <a:xfrm>
              <a:off x="8034075" y="5326050"/>
              <a:ext cx="34925" cy="33338"/>
            </a:xfrm>
            <a:custGeom>
              <a:avLst/>
              <a:gdLst/>
              <a:ahLst/>
              <a:cxnLst/>
              <a:rect l="l" t="t" r="r" b="b"/>
              <a:pathLst>
                <a:path w="22" h="21" extrusionOk="0">
                  <a:moveTo>
                    <a:pt x="12" y="0"/>
                  </a:moveTo>
                  <a:lnTo>
                    <a:pt x="0" y="21"/>
                  </a:lnTo>
                  <a:lnTo>
                    <a:pt x="22" y="21"/>
                  </a:lnTo>
                  <a:lnTo>
                    <a:pt x="12" y="0"/>
                  </a:lnTo>
                  <a:close/>
                </a:path>
              </a:pathLst>
            </a:cu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298;p42">
              <a:extLst>
                <a:ext uri="{FF2B5EF4-FFF2-40B4-BE49-F238E27FC236}">
                  <a16:creationId xmlns:a16="http://schemas.microsoft.com/office/drawing/2014/main" id="{4056FEC7-1B77-3B7C-FBFE-C4D77694E5BD}"/>
                </a:ext>
              </a:extLst>
            </p:cNvPr>
            <p:cNvSpPr/>
            <p:nvPr/>
          </p:nvSpPr>
          <p:spPr>
            <a:xfrm>
              <a:off x="8038838" y="5308588"/>
              <a:ext cx="25500" cy="33300"/>
            </a:xfrm>
            <a:prstGeom prst="ellipse">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 name="Google Shape;430;p9">
            <a:extLst>
              <a:ext uri="{FF2B5EF4-FFF2-40B4-BE49-F238E27FC236}">
                <a16:creationId xmlns:a16="http://schemas.microsoft.com/office/drawing/2014/main" id="{98F917A4-AF63-63F8-3350-01AAF71C2D8D}"/>
              </a:ext>
            </a:extLst>
          </p:cNvPr>
          <p:cNvGrpSpPr/>
          <p:nvPr/>
        </p:nvGrpSpPr>
        <p:grpSpPr>
          <a:xfrm flipH="1">
            <a:off x="-79097" y="5442898"/>
            <a:ext cx="1375055" cy="1415068"/>
            <a:chOff x="7438974" y="1927900"/>
            <a:chExt cx="1084200" cy="1115750"/>
          </a:xfrm>
        </p:grpSpPr>
        <p:sp>
          <p:nvSpPr>
            <p:cNvPr id="30" name="Google Shape;431;p9">
              <a:extLst>
                <a:ext uri="{FF2B5EF4-FFF2-40B4-BE49-F238E27FC236}">
                  <a16:creationId xmlns:a16="http://schemas.microsoft.com/office/drawing/2014/main" id="{9304A85C-2938-C41B-6958-29FAB5D7007F}"/>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 name="Google Shape;432;p9">
              <a:extLst>
                <a:ext uri="{FF2B5EF4-FFF2-40B4-BE49-F238E27FC236}">
                  <a16:creationId xmlns:a16="http://schemas.microsoft.com/office/drawing/2014/main" id="{8FC226B1-3300-7539-C407-CE737573831A}"/>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433;p9">
              <a:extLst>
                <a:ext uri="{FF2B5EF4-FFF2-40B4-BE49-F238E27FC236}">
                  <a16:creationId xmlns:a16="http://schemas.microsoft.com/office/drawing/2014/main" id="{732BD189-0EAC-9377-30C8-468B4627FE0C}"/>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434;p9">
              <a:extLst>
                <a:ext uri="{FF2B5EF4-FFF2-40B4-BE49-F238E27FC236}">
                  <a16:creationId xmlns:a16="http://schemas.microsoft.com/office/drawing/2014/main" id="{9FDA449E-A91D-F5A6-0842-98AF5BBF70CF}"/>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435;p9">
              <a:extLst>
                <a:ext uri="{FF2B5EF4-FFF2-40B4-BE49-F238E27FC236}">
                  <a16:creationId xmlns:a16="http://schemas.microsoft.com/office/drawing/2014/main" id="{B2AC5D28-BAA2-B55A-8AC9-D188E88ADD8E}"/>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436;p9">
              <a:extLst>
                <a:ext uri="{FF2B5EF4-FFF2-40B4-BE49-F238E27FC236}">
                  <a16:creationId xmlns:a16="http://schemas.microsoft.com/office/drawing/2014/main" id="{006859F7-DF82-5377-FB68-70014067E96D}"/>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437;p9">
              <a:extLst>
                <a:ext uri="{FF2B5EF4-FFF2-40B4-BE49-F238E27FC236}">
                  <a16:creationId xmlns:a16="http://schemas.microsoft.com/office/drawing/2014/main" id="{EF6D78AF-DA55-F3E9-BEBB-8025B3FFBDC6}"/>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 name="Google Shape;438;p9">
              <a:extLst>
                <a:ext uri="{FF2B5EF4-FFF2-40B4-BE49-F238E27FC236}">
                  <a16:creationId xmlns:a16="http://schemas.microsoft.com/office/drawing/2014/main" id="{B731C3AA-EB7A-8C53-96F4-DAD25A479E65}"/>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3" name="Picture 2">
            <a:extLst>
              <a:ext uri="{FF2B5EF4-FFF2-40B4-BE49-F238E27FC236}">
                <a16:creationId xmlns:a16="http://schemas.microsoft.com/office/drawing/2014/main" id="{840064D8-C9A1-0802-6C64-AC9A99AD8A7B}"/>
              </a:ext>
            </a:extLst>
          </p:cNvPr>
          <p:cNvPicPr>
            <a:picLocks noChangeAspect="1"/>
          </p:cNvPicPr>
          <p:nvPr/>
        </p:nvPicPr>
        <p:blipFill rotWithShape="1">
          <a:blip r:embed="rId3">
            <a:clrChange>
              <a:clrFrom>
                <a:srgbClr val="FFFFFF"/>
              </a:clrFrom>
              <a:clrTo>
                <a:srgbClr val="FFFFFF">
                  <a:alpha val="0"/>
                </a:srgbClr>
              </a:clrTo>
            </a:clrChange>
          </a:blip>
          <a:srcRect t="43829" r="15058"/>
          <a:stretch/>
        </p:blipFill>
        <p:spPr>
          <a:xfrm>
            <a:off x="-2239160" y="1585893"/>
            <a:ext cx="9575256" cy="4363789"/>
          </a:xfrm>
          <a:prstGeom prst="rect">
            <a:avLst/>
          </a:prstGeom>
        </p:spPr>
      </p:pic>
      <p:sp>
        <p:nvSpPr>
          <p:cNvPr id="2" name="Rectangle 1"/>
          <p:cNvSpPr/>
          <p:nvPr/>
        </p:nvSpPr>
        <p:spPr>
          <a:xfrm>
            <a:off x="1773904" y="132453"/>
            <a:ext cx="4121641" cy="369332"/>
          </a:xfrm>
          <a:prstGeom prst="rect">
            <a:avLst/>
          </a:prstGeom>
        </p:spPr>
        <p:txBody>
          <a:bodyPr wrap="non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p>
        </p:txBody>
      </p:sp>
    </p:spTree>
    <p:extLst>
      <p:ext uri="{BB962C8B-B14F-4D97-AF65-F5344CB8AC3E}">
        <p14:creationId xmlns:p14="http://schemas.microsoft.com/office/powerpoint/2010/main" val="36212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80563" y="2101043"/>
            <a:ext cx="26871857" cy="4953892"/>
            <a:chOff x="1623273" y="1290633"/>
            <a:chExt cx="10967729" cy="5078083"/>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23273" y="1290633"/>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2048874" y="2405380"/>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739" y="-4736123"/>
            <a:ext cx="3810000" cy="3810000"/>
          </a:xfrm>
          <a:prstGeom prst="rect">
            <a:avLst/>
          </a:prstGeom>
        </p:spPr>
      </p:pic>
      <p:pic>
        <p:nvPicPr>
          <p:cNvPr id="1028" name="Picture 4" descr="Travel Holiday Sticker by Flying the Nes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95185" y="1592745"/>
            <a:ext cx="4401629" cy="4401629"/>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5128822" y="5753937"/>
            <a:ext cx="1823345" cy="625766"/>
          </a:xfrm>
          <a:prstGeom prst="roundRect">
            <a:avLst>
              <a:gd name="adj" fmla="val 50000"/>
            </a:avLst>
          </a:prstGeom>
          <a:solidFill>
            <a:srgbClr val="DF95A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Segoe UI Black" panose="020B0A02040204020203" pitchFamily="34" charset="0"/>
                <a:ea typeface="Segoe UI Black" panose="020B0A02040204020203" pitchFamily="34" charset="0"/>
                <a:cs typeface="+mn-cs"/>
              </a:rPr>
              <a:t>START</a:t>
            </a:r>
          </a:p>
        </p:txBody>
      </p:sp>
      <p:pic>
        <p:nvPicPr>
          <p:cNvPr id="5" name="Picture 4">
            <a:extLst>
              <a:ext uri="{FF2B5EF4-FFF2-40B4-BE49-F238E27FC236}">
                <a16:creationId xmlns:a16="http://schemas.microsoft.com/office/drawing/2014/main" id="{DE44C8D2-CDE2-3782-165E-044B523169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74124" y="-166542"/>
            <a:ext cx="6890136" cy="3764512"/>
          </a:xfrm>
          <a:prstGeom prst="rect">
            <a:avLst/>
          </a:prstGeom>
        </p:spPr>
      </p:pic>
    </p:spTree>
    <p:extLst>
      <p:ext uri="{BB962C8B-B14F-4D97-AF65-F5344CB8AC3E}">
        <p14:creationId xmlns:p14="http://schemas.microsoft.com/office/powerpoint/2010/main" val="6204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32" presetClass="emph" presetSubtype="0" repeatCount="indefinite" fill="hold" nodeType="withEffect">
                                  <p:stCondLst>
                                    <p:cond delay="0"/>
                                  </p:stCondLst>
                                  <p:childTnLst>
                                    <p:animRot by="120000">
                                      <p:cBhvr>
                                        <p:cTn id="10" dur="200" fill="hold">
                                          <p:stCondLst>
                                            <p:cond delay="0"/>
                                          </p:stCondLst>
                                        </p:cTn>
                                        <p:tgtEl>
                                          <p:spTgt spid="1028"/>
                                        </p:tgtEl>
                                        <p:attrNameLst>
                                          <p:attrName>r</p:attrName>
                                        </p:attrNameLst>
                                      </p:cBhvr>
                                    </p:animRot>
                                    <p:animRot by="-240000">
                                      <p:cBhvr>
                                        <p:cTn id="11" dur="400" fill="hold">
                                          <p:stCondLst>
                                            <p:cond delay="400"/>
                                          </p:stCondLst>
                                        </p:cTn>
                                        <p:tgtEl>
                                          <p:spTgt spid="1028"/>
                                        </p:tgtEl>
                                        <p:attrNameLst>
                                          <p:attrName>r</p:attrName>
                                        </p:attrNameLst>
                                      </p:cBhvr>
                                    </p:animRot>
                                    <p:animRot by="240000">
                                      <p:cBhvr>
                                        <p:cTn id="12" dur="400" fill="hold">
                                          <p:stCondLst>
                                            <p:cond delay="800"/>
                                          </p:stCondLst>
                                        </p:cTn>
                                        <p:tgtEl>
                                          <p:spTgt spid="1028"/>
                                        </p:tgtEl>
                                        <p:attrNameLst>
                                          <p:attrName>r</p:attrName>
                                        </p:attrNameLst>
                                      </p:cBhvr>
                                    </p:animRot>
                                    <p:animRot by="-240000">
                                      <p:cBhvr>
                                        <p:cTn id="13" dur="400" fill="hold">
                                          <p:stCondLst>
                                            <p:cond delay="1200"/>
                                          </p:stCondLst>
                                        </p:cTn>
                                        <p:tgtEl>
                                          <p:spTgt spid="1028"/>
                                        </p:tgtEl>
                                        <p:attrNameLst>
                                          <p:attrName>r</p:attrName>
                                        </p:attrNameLst>
                                      </p:cBhvr>
                                    </p:animRot>
                                    <p:animRot by="120000">
                                      <p:cBhvr>
                                        <p:cTn id="14" dur="400" fill="hold">
                                          <p:stCondLst>
                                            <p:cond delay="16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1737360"/>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139696"/>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928998" y="884033"/>
            <a:ext cx="11145139" cy="823752"/>
          </a:xfrm>
          <a:prstGeom prst="rect">
            <a:avLst/>
          </a:prstGeom>
          <a:noFill/>
        </p:spPr>
        <p:txBody>
          <a:bodyPr wrap="square" rtlCol="0">
            <a:spAutoFit/>
          </a:bodyPr>
          <a:lstStyle/>
          <a:p>
            <a:pPr algn="just">
              <a:lnSpc>
                <a:spcPct val="150000"/>
              </a:lnSpc>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Cột cờ Thủ Ngữ có công năng quan trọng nào?</a:t>
            </a:r>
            <a:endParaRPr lang="en-SG" sz="36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1</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5781885" y="5455349"/>
            <a:ext cx="5439772"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D. </a:t>
            </a:r>
            <a:r>
              <a:rPr lang="vi-VN" sz="2800" dirty="0">
                <a:latin typeface="Times New Roman" panose="02020603050405020304" pitchFamily="18" charset="0"/>
                <a:cs typeface="Times New Roman" panose="02020603050405020304" pitchFamily="18" charset="0"/>
              </a:rPr>
              <a:t>Điều tiết, báo tín hiệu giao thông cho tàu bè xuôi ngược đến Sài Gòn.</a:t>
            </a: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43311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pPr>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 </a:t>
            </a:r>
            <a:r>
              <a:rPr lang="vi-VN" sz="2800" dirty="0">
                <a:latin typeface="Times New Roman" panose="02020603050405020304" pitchFamily="18" charset="0"/>
                <a:cs typeface="Times New Roman" panose="02020603050405020304" pitchFamily="18" charset="0"/>
              </a:rPr>
              <a:t>Là địa điểm du lịch thu hút đông đảo khách tham quan.</a:t>
            </a:r>
            <a:endParaRPr kumimoji="0" lang="en-SG"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5781885" y="4082022"/>
            <a:ext cx="5525545"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lang="vi-VN" sz="2800" dirty="0">
                <a:latin typeface="Times New Roman" panose="02020603050405020304" pitchFamily="18" charset="0"/>
                <a:cs typeface="Times New Roman" panose="02020603050405020304" pitchFamily="18" charset="0"/>
              </a:rPr>
              <a:t>Là cột mốc tín hiệu giao thông cả đường bộ lẫn đường thủy.</a:t>
            </a:r>
            <a:endParaRPr lang="en-SG" sz="28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457362" y="4082022"/>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a:r>
              <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2800" dirty="0">
                <a:latin typeface="Times New Roman" panose="02020603050405020304" pitchFamily="18" charset="0"/>
                <a:cs typeface="Times New Roman" panose="02020603050405020304" pitchFamily="18" charset="0"/>
              </a:rPr>
              <a:t>Là một chứng tích lịch sử hào hùng.</a:t>
            </a:r>
            <a:endParaRPr kumimoji="0" lang="en-SG"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59177" y="399881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15230" y="408202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215231" y="5765239"/>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405159" y="2053786"/>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58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3"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3"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3"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4"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1737360"/>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139696"/>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243327" y="921844"/>
            <a:ext cx="9882804" cy="71846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vi-VN" sz="4000" b="1" dirty="0">
                <a:effectLst/>
                <a:latin typeface="Times New Roman" panose="02020603050405020304" pitchFamily="18" charset="0"/>
                <a:ea typeface="Calibri" panose="020F0502020204030204" pitchFamily="34" charset="0"/>
              </a:rPr>
              <a:t>Ý nghĩa lịch sử của cột cờ Thủ Ngữ là gì?</a:t>
            </a:r>
            <a:endParaRPr kumimoji="0" lang="en-SG" sz="72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2</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5683367" y="4004466"/>
            <a:ext cx="518907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 </a:t>
            </a:r>
            <a:r>
              <a:rPr lang="vi-VN" sz="2400" dirty="0">
                <a:latin typeface="Times New Roman" panose="02020603050405020304" pitchFamily="18" charset="0"/>
                <a:cs typeface="Times New Roman" panose="02020603050405020304" pitchFamily="18" charset="0"/>
              </a:rPr>
              <a:t>Là chứng nhân cho sự phát triển và lớn mạnh không ngừng của Sài Gòn xưa, Thành phố Hồ Chí Minh ngày nay.</a:t>
            </a:r>
            <a:endParaRPr lang="en-SG" sz="24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43311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lang="vi-VN" sz="2400" dirty="0">
                <a:latin typeface="Times New Roman" panose="02020603050405020304" pitchFamily="18" charset="0"/>
                <a:cs typeface="Times New Roman" panose="02020603050405020304" pitchFamily="18" charset="0"/>
              </a:rPr>
              <a:t>Minh chứng cho sự phồn thịnh của Sài Gòn xưa.</a:t>
            </a:r>
            <a:endParaRPr lang="en-SG" sz="24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5651378" y="5543406"/>
            <a:ext cx="5306836"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endParaRPr lang="en-US" sz="2400" b="1" kern="0" dirty="0">
              <a:solidFill>
                <a:prstClr val="white"/>
              </a:solidFill>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D. </a:t>
            </a:r>
            <a:r>
              <a:rPr lang="vi-VN" sz="2400" dirty="0">
                <a:latin typeface="Times New Roman" panose="02020603050405020304" pitchFamily="18" charset="0"/>
                <a:cs typeface="Times New Roman" panose="02020603050405020304" pitchFamily="18" charset="0"/>
              </a:rPr>
              <a:t>Là minh chứng cho sự phát triển của kiến trúc và xây dựng ở Việt Nam.</a:t>
            </a:r>
            <a:endParaRPr lang="en-SG" sz="24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457362" y="4082022"/>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2400" dirty="0">
                <a:latin typeface="Times New Roman" panose="02020603050405020304" pitchFamily="18" charset="0"/>
                <a:cs typeface="Times New Roman" panose="02020603050405020304" pitchFamily="18" charset="0"/>
              </a:rPr>
              <a:t>Minh chứng cho sự phồn thịnh của Sài Gòn xưa.</a:t>
            </a:r>
            <a:endParaRPr lang="en-SG" sz="24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vi-VN"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a:t>
            </a:r>
            <a:endParaRPr kumimoji="0" lang="en-SG" sz="24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4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59177" y="399881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15230" y="554340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215231" y="4314356"/>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168331" y="2466732"/>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1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214520" y="2581614"/>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48287" y="2824182"/>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012365" y="673094"/>
            <a:ext cx="1017963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vi-VN" sz="4000" b="1" dirty="0">
                <a:effectLst/>
                <a:latin typeface="Times New Roman" panose="02020603050405020304" pitchFamily="18" charset="0"/>
                <a:ea typeface="Calibri" panose="020F0502020204030204" pitchFamily="34" charset="0"/>
              </a:rPr>
              <a:t>Văn bản Cột cờ Thủ Ngữ - di tích cổ bên sông Sài Gòn thuộc loại văn bản thông tin nào?</a:t>
            </a:r>
            <a:endParaRPr kumimoji="0" lang="en-SG" sz="60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2472" y="687199"/>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3</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440750" y="3970204"/>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3200" dirty="0">
                <a:latin typeface="Times New Roman" panose="02020603050405020304" pitchFamily="18" charset="0"/>
                <a:cs typeface="Times New Roman" panose="02020603050405020304" pitchFamily="18" charset="0"/>
              </a:rPr>
              <a:t>Giới thiệu một di tích lịch sử</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43311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a:t>
            </a:r>
            <a:r>
              <a:rPr lang="vi-VN" sz="3200" dirty="0">
                <a:latin typeface="Times New Roman" panose="02020603050405020304" pitchFamily="18" charset="0"/>
                <a:cs typeface="Times New Roman" panose="02020603050405020304" pitchFamily="18" charset="0"/>
              </a:rPr>
              <a:t> Giới thiệu một danh lam thắng cảnh.</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6228055" y="5450821"/>
            <a:ext cx="4683803" cy="11773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D. </a:t>
            </a:r>
            <a:r>
              <a:rPr lang="vi-VN" sz="3200" dirty="0">
                <a:latin typeface="Times New Roman" panose="02020603050405020304" pitchFamily="18" charset="0"/>
                <a:cs typeface="Times New Roman" panose="02020603050405020304" pitchFamily="18" charset="0"/>
              </a:rPr>
              <a:t>Giới thiệu một sự kiện lịch sử</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6228055" y="3964597"/>
            <a:ext cx="4683803" cy="11773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lang="vi-VN" sz="3200" dirty="0">
                <a:latin typeface="Times New Roman" panose="02020603050405020304" pitchFamily="18" charset="0"/>
                <a:cs typeface="Times New Roman" panose="02020603050405020304" pitchFamily="18" charset="0"/>
              </a:rPr>
              <a:t>Giới thiệu một nhân vật lịch sử.</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29870" y="3879024"/>
            <a:ext cx="1092200" cy="12060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168875" y="5448453"/>
            <a:ext cx="1092200" cy="12060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467344" y="428009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295804" y="1946598"/>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51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5" y="-234129"/>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1737360"/>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139696"/>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960549" y="116256"/>
            <a:ext cx="10231451" cy="1200329"/>
          </a:xfrm>
          <a:prstGeom prst="rect">
            <a:avLst/>
          </a:prstGeom>
          <a:noFill/>
        </p:spPr>
        <p:txBody>
          <a:bodyPr wrap="square" rtlCol="0">
            <a:spAutoFit/>
          </a:bodyPr>
          <a:lstStyle/>
          <a:p>
            <a:pPr algn="just">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Văn bản Cột cờ Thủ Ngữ - di tích cổ bên sông Sài Gòn có cách trình bày thông tin như thế nào?</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4</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6188637" y="400446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 </a:t>
            </a:r>
            <a:r>
              <a:rPr lang="vi-VN" sz="3200" dirty="0">
                <a:latin typeface="Times New Roman" panose="02020603050405020304" pitchFamily="18" charset="0"/>
                <a:cs typeface="Times New Roman" panose="02020603050405020304" pitchFamily="18" charset="0"/>
              </a:rPr>
              <a:t>Theo cách phân loại đối tượng.</a:t>
            </a:r>
            <a:endParaRPr lang="en-SG" sz="32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43311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lang="vi-VN" sz="3200" dirty="0">
                <a:latin typeface="Times New Roman" panose="02020603050405020304" pitchFamily="18" charset="0"/>
                <a:cs typeface="Times New Roman" panose="02020603050405020304" pitchFamily="18" charset="0"/>
              </a:rPr>
              <a:t>Theo quan hệ nhân quả.</a:t>
            </a:r>
            <a:endParaRPr lang="en-SG" sz="32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6274410" y="5543406"/>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D. </a:t>
            </a:r>
            <a:r>
              <a:rPr lang="vi-VN" sz="3200" dirty="0">
                <a:latin typeface="Times New Roman" panose="02020603050405020304" pitchFamily="18" charset="0"/>
                <a:cs typeface="Times New Roman" panose="02020603050405020304" pitchFamily="18" charset="0"/>
              </a:rPr>
              <a:t>Theo trật tự không gian.</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457362" y="4082022"/>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3200" dirty="0">
                <a:latin typeface="Times New Roman" panose="02020603050405020304" pitchFamily="18" charset="0"/>
                <a:cs typeface="Times New Roman" panose="02020603050405020304" pitchFamily="18" charset="0"/>
              </a:rPr>
              <a:t>Theo trật tự thời gian.</a:t>
            </a: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59177" y="399881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15230" y="554340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215231" y="4314356"/>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45955" y="1714602"/>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82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1737360"/>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139696"/>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032703" y="36564"/>
            <a:ext cx="10047519" cy="112024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vi-VN" sz="3200" b="1" dirty="0">
                <a:effectLst/>
                <a:latin typeface="Times New Roman" panose="02020603050405020304" pitchFamily="18" charset="0"/>
                <a:ea typeface="Calibri" panose="020F0502020204030204" pitchFamily="34" charset="0"/>
              </a:rPr>
              <a:t>Đâu không phải là thông tin thuộc phần nội dung của văn bản Cột cờ Thủ Ngữ - di tích cổ bên sông Sài Gòn?</a:t>
            </a:r>
            <a:endParaRPr kumimoji="0" lang="en-SG" sz="6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5</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5600591" y="4004466"/>
            <a:ext cx="5271850"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 </a:t>
            </a:r>
            <a:r>
              <a:rPr lang="vi-VN" sz="2800" dirty="0">
                <a:latin typeface="Times New Roman" panose="02020603050405020304" pitchFamily="18" charset="0"/>
                <a:cs typeface="Times New Roman" panose="02020603050405020304" pitchFamily="18" charset="0"/>
              </a:rPr>
              <a:t>Giá trị của di tích trong đời sống văn hóa, tinh thần của con người.</a:t>
            </a: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43311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lang="vi-VN" sz="2800" dirty="0">
                <a:latin typeface="Times New Roman" panose="02020603050405020304" pitchFamily="18" charset="0"/>
                <a:cs typeface="Times New Roman" panose="02020603050405020304" pitchFamily="18" charset="0"/>
              </a:rPr>
              <a:t>Lịch sử hình thành.</a:t>
            </a: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5686364" y="5543406"/>
            <a:ext cx="5271850"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D. </a:t>
            </a:r>
            <a:r>
              <a:rPr lang="vi-VN" sz="2800" dirty="0">
                <a:latin typeface="Times New Roman" panose="02020603050405020304" pitchFamily="18" charset="0"/>
                <a:cs typeface="Times New Roman" panose="02020603050405020304" pitchFamily="18" charset="0"/>
              </a:rPr>
              <a:t>Ý nghĩa tên gọi.</a:t>
            </a:r>
            <a:endParaRPr lang="en-SG" sz="28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457362" y="4082022"/>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2800" dirty="0">
                <a:latin typeface="Times New Roman" panose="02020603050405020304" pitchFamily="18" charset="0"/>
                <a:cs typeface="Times New Roman" panose="02020603050405020304" pitchFamily="18" charset="0"/>
              </a:rPr>
              <a:t>Vị trí địa lý.</a:t>
            </a: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59177" y="399881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15230" y="554340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215231" y="4314356"/>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05159" y="1709090"/>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1737360"/>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139696"/>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133329" y="78449"/>
            <a:ext cx="9940809" cy="124867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vi-VN" sz="3600" b="1" dirty="0">
                <a:effectLst/>
                <a:latin typeface="Times New Roman" panose="02020603050405020304" pitchFamily="18" charset="0"/>
                <a:ea typeface="Calibri" panose="020F0502020204030204" pitchFamily="34" charset="0"/>
              </a:rPr>
              <a:t>Việc kết hợp các yếu tố miêu tả, tự sự, biểu cảm trong văn bản thông tin có tác dụng gì?</a:t>
            </a:r>
            <a:endParaRPr kumimoji="0" lang="en-SG" sz="6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6</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440750" y="3881426"/>
            <a:ext cx="4683803" cy="17140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2200" dirty="0">
                <a:latin typeface="Times New Roman" panose="02020603050405020304" pitchFamily="18" charset="0"/>
                <a:cs typeface="Times New Roman" panose="02020603050405020304" pitchFamily="18" charset="0"/>
              </a:rPr>
              <a:t>Giúp người đọc dễ dàng hình dung về đặc điểm kiến trúc, cảnh quan, vẻ đẹp của danh lam thắng cảnh/ di tích lịch sử và tác động đến cảm xúc của người đọc.</a:t>
            </a:r>
            <a:endParaRPr lang="en-SG" sz="22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702676"/>
            <a:ext cx="4683803" cy="95187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a:defRPr/>
            </a:pPr>
            <a:r>
              <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 </a:t>
            </a:r>
            <a:r>
              <a:rPr lang="vi-VN" sz="2200" dirty="0">
                <a:latin typeface="Times New Roman" panose="02020603050405020304" pitchFamily="18" charset="0"/>
                <a:cs typeface="Times New Roman" panose="02020603050405020304" pitchFamily="18" charset="0"/>
              </a:rPr>
              <a:t>Tăng dung lượng bài viết.</a:t>
            </a:r>
            <a:endParaRPr kumimoji="0" lang="en-SG"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6228055" y="5710649"/>
            <a:ext cx="4683803" cy="91750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a:defRPr/>
            </a:pPr>
            <a:r>
              <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D. </a:t>
            </a:r>
            <a:r>
              <a:rPr lang="vi-VN" sz="2200" dirty="0">
                <a:latin typeface="Times New Roman" panose="02020603050405020304" pitchFamily="18" charset="0"/>
                <a:cs typeface="Times New Roman" panose="02020603050405020304" pitchFamily="18" charset="0"/>
              </a:rPr>
              <a:t>Tác động đến cảm xúc của người đọc</a:t>
            </a:r>
            <a:endParaRPr kumimoji="0" lang="en-SG"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6228055" y="3879024"/>
            <a:ext cx="4683803" cy="171646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a:defRPr/>
            </a:pPr>
            <a:r>
              <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lang="vi-VN" sz="2200" dirty="0">
                <a:latin typeface="Times New Roman" panose="02020603050405020304" pitchFamily="18" charset="0"/>
                <a:cs typeface="Times New Roman" panose="02020603050405020304" pitchFamily="18" charset="0"/>
              </a:rPr>
              <a:t>Giúp người đọc dễ dàng hình dung về đặc điểm kiến trúc, cảnh quan, vẻ đẹp của danh lam thắng cảnh/ di tích lịch sử.</a:t>
            </a:r>
            <a:endParaRPr kumimoji="0" lang="en-SG" sz="2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29870" y="3879024"/>
            <a:ext cx="1092200" cy="12060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168875" y="5448453"/>
            <a:ext cx="1092200" cy="12060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467344" y="428009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801796" y="2185465"/>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1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1737360"/>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139696"/>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133329" y="78449"/>
            <a:ext cx="9940809" cy="1248675"/>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vi-VN" sz="3600" b="1" dirty="0">
                <a:effectLst/>
                <a:latin typeface="Times New Roman" panose="02020603050405020304" pitchFamily="18" charset="0"/>
                <a:ea typeface="Calibri" panose="020F0502020204030204" pitchFamily="34" charset="0"/>
              </a:rPr>
              <a:t> Đâu không phải cách trình bày thông tin theo các đối tượng phân loại trong văn bản thông tin?</a:t>
            </a:r>
            <a:endParaRPr kumimoji="0" lang="en-SG" sz="66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7</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440750" y="3881426"/>
            <a:ext cx="4683803" cy="131021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defTabSz="1219170">
              <a:buClr>
                <a:srgbClr val="000000"/>
              </a:buClr>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3200" dirty="0">
                <a:latin typeface="Times New Roman" panose="02020603050405020304" pitchFamily="18" charset="0"/>
                <a:cs typeface="Times New Roman" panose="02020603050405020304" pitchFamily="18" charset="0"/>
              </a:rPr>
              <a:t>Theo trật tự phi tuyến tính</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331641"/>
            <a:ext cx="4683803" cy="132291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 </a:t>
            </a:r>
            <a:r>
              <a:rPr lang="vi-VN" sz="3200" dirty="0">
                <a:latin typeface="Times New Roman" panose="02020603050405020304" pitchFamily="18" charset="0"/>
                <a:cs typeface="Times New Roman" panose="02020603050405020304" pitchFamily="18" charset="0"/>
              </a:rPr>
              <a:t>Theo trật t</a:t>
            </a:r>
            <a:r>
              <a:rPr lang="en-US" sz="3200" dirty="0">
                <a:latin typeface="Times New Roman" panose="02020603050405020304" pitchFamily="18" charset="0"/>
                <a:cs typeface="Times New Roman" panose="02020603050405020304" pitchFamily="18" charset="0"/>
              </a:rPr>
              <a:t>ự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endParaRPr kumimoji="0" lang="en-SG"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6228055" y="5353011"/>
            <a:ext cx="4683803" cy="127514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D. </a:t>
            </a:r>
            <a:r>
              <a:rPr lang="vi-VN" sz="3200" dirty="0">
                <a:latin typeface="Times New Roman" panose="02020603050405020304" pitchFamily="18" charset="0"/>
                <a:cs typeface="Times New Roman" panose="02020603050405020304" pitchFamily="18" charset="0"/>
              </a:rPr>
              <a:t>Theo quan hệ nhân quả.</a:t>
            </a:r>
            <a:endParaRPr kumimoji="0" lang="en-SG"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6228055" y="3879025"/>
            <a:ext cx="4683803" cy="126291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a:defRPr/>
            </a:pPr>
            <a:r>
              <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lang="vi-VN" sz="3200" dirty="0">
                <a:latin typeface="Times New Roman" panose="02020603050405020304" pitchFamily="18" charset="0"/>
                <a:cs typeface="Times New Roman" panose="02020603050405020304" pitchFamily="18" charset="0"/>
              </a:rPr>
              <a:t>Theo trật tự thời gian.</a:t>
            </a:r>
            <a:endParaRPr kumimoji="0" lang="en-US" sz="3200" b="1"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29870" y="3879024"/>
            <a:ext cx="1092200" cy="12060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168875" y="5448453"/>
            <a:ext cx="1092200" cy="12060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467344" y="428009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574620" y="1640310"/>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473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1737360"/>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139696"/>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016054" y="229842"/>
            <a:ext cx="9698152" cy="1200329"/>
          </a:xfrm>
          <a:prstGeom prst="rect">
            <a:avLst/>
          </a:prstGeom>
          <a:noFill/>
        </p:spPr>
        <p:txBody>
          <a:bodyPr wrap="square" rtlCol="0">
            <a:spAutoFit/>
          </a:bodyPr>
          <a:lstStyle/>
          <a:p>
            <a:pPr algn="just">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Các đề mục trong văn bản Cột cờ Thủ Ngữ - di tích cổ bên sông Sài Gòn có tác dụng gì?</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8</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440750" y="3970204"/>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1219170">
              <a:buClr>
                <a:srgbClr val="000000"/>
              </a:buClr>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2800" dirty="0">
                <a:latin typeface="Times New Roman" panose="02020603050405020304" pitchFamily="18" charset="0"/>
                <a:cs typeface="Times New Roman" panose="02020603050405020304" pitchFamily="18" charset="0"/>
              </a:rPr>
              <a:t>Làm nổi bật thông tin chính sẽ trình bày trong văn bản.</a:t>
            </a: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43311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1219170">
              <a:buClr>
                <a:srgbClr val="000000"/>
              </a:buClr>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 </a:t>
            </a:r>
            <a:r>
              <a:rPr lang="vi-VN" sz="2800" dirty="0">
                <a:latin typeface="Times New Roman" panose="02020603050405020304" pitchFamily="18" charset="0"/>
                <a:cs typeface="Times New Roman" panose="02020603050405020304" pitchFamily="18" charset="0"/>
              </a:rPr>
              <a:t>Làm nổi bật đối tượng của văn bản là cột cờ Thủ Ngữ.</a:t>
            </a: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6228055" y="5450821"/>
            <a:ext cx="4683803" cy="11773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defTabSz="1219170">
              <a:buClr>
                <a:srgbClr val="000000"/>
              </a:buClr>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lvl="0" defTabSz="1219170">
              <a:buClr>
                <a:srgbClr val="000000"/>
              </a:buCl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D. </a:t>
            </a:r>
            <a:r>
              <a:rPr lang="vi-VN" sz="2800" dirty="0">
                <a:latin typeface="Times New Roman" panose="02020603050405020304" pitchFamily="18" charset="0"/>
                <a:cs typeface="Times New Roman" panose="02020603050405020304" pitchFamily="18" charset="0"/>
              </a:rPr>
              <a:t>Làm cho bài viết được nhiều người chú ý hơn.</a:t>
            </a: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6228055" y="3964597"/>
            <a:ext cx="4683803" cy="11773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defTabSz="1219170">
              <a:buClr>
                <a:srgbClr val="000000"/>
              </a:buClr>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defTabSz="1219170">
              <a:buClr>
                <a:srgbClr val="000000"/>
              </a:buCl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lang="vi-VN" sz="2800" dirty="0">
                <a:latin typeface="Times New Roman" panose="02020603050405020304" pitchFamily="18" charset="0"/>
                <a:cs typeface="Times New Roman" panose="02020603050405020304" pitchFamily="18" charset="0"/>
              </a:rPr>
              <a:t>Làm nổi bật giá trị độc đáo của cột cờ Thủ Ngữ.</a:t>
            </a: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329870" y="3879024"/>
            <a:ext cx="1092200" cy="12060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168875" y="5448453"/>
            <a:ext cx="1092200" cy="120609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467344" y="428009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384886" y="1683390"/>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5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2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HOẠT ĐỘNG MỞ ĐẦU</a:t>
              </a: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2446" name="Group 2445">
            <a:extLst>
              <a:ext uri="{FF2B5EF4-FFF2-40B4-BE49-F238E27FC236}">
                <a16:creationId xmlns:a16="http://schemas.microsoft.com/office/drawing/2014/main" id="{A4B649FC-B2A8-55C9-03F3-04DA78D232A0}"/>
              </a:ext>
            </a:extLst>
          </p:cNvPr>
          <p:cNvGrpSpPr/>
          <p:nvPr/>
        </p:nvGrpSpPr>
        <p:grpSpPr>
          <a:xfrm>
            <a:off x="1291508" y="1682858"/>
            <a:ext cx="10456158" cy="5867400"/>
            <a:chOff x="1291508" y="1682858"/>
            <a:chExt cx="10456158" cy="5867400"/>
          </a:xfrm>
        </p:grpSpPr>
        <p:grpSp>
          <p:nvGrpSpPr>
            <p:cNvPr id="2443" name="Group 2442">
              <a:extLst>
                <a:ext uri="{FF2B5EF4-FFF2-40B4-BE49-F238E27FC236}">
                  <a16:creationId xmlns:a16="http://schemas.microsoft.com/office/drawing/2014/main" id="{B6192597-4EA8-1949-8686-91F3C2FDF9B2}"/>
                </a:ext>
              </a:extLst>
            </p:cNvPr>
            <p:cNvGrpSpPr/>
            <p:nvPr/>
          </p:nvGrpSpPr>
          <p:grpSpPr>
            <a:xfrm>
              <a:off x="1316732" y="1682858"/>
              <a:ext cx="10430934" cy="5867400"/>
              <a:chOff x="1316732" y="1682858"/>
              <a:chExt cx="10430934" cy="5867400"/>
            </a:xfrm>
          </p:grpSpPr>
          <p:pic>
            <p:nvPicPr>
              <p:cNvPr id="2436" name="Picture 2435">
                <a:extLst>
                  <a:ext uri="{FF2B5EF4-FFF2-40B4-BE49-F238E27FC236}">
                    <a16:creationId xmlns:a16="http://schemas.microsoft.com/office/drawing/2014/main" id="{4FE253BB-1E5E-34C2-A789-8CF88C0DC99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16732" y="1682858"/>
                <a:ext cx="10430934" cy="5867400"/>
              </a:xfrm>
              <a:prstGeom prst="rect">
                <a:avLst/>
              </a:prstGeom>
            </p:spPr>
          </p:pic>
          <p:sp>
            <p:nvSpPr>
              <p:cNvPr id="2437" name="Rectangle 2436">
                <a:extLst>
                  <a:ext uri="{FF2B5EF4-FFF2-40B4-BE49-F238E27FC236}">
                    <a16:creationId xmlns:a16="http://schemas.microsoft.com/office/drawing/2014/main" id="{1A39F78A-CBD0-E9AE-2719-D30A37B0C9F6}"/>
                  </a:ext>
                </a:extLst>
              </p:cNvPr>
              <p:cNvSpPr/>
              <p:nvPr/>
            </p:nvSpPr>
            <p:spPr>
              <a:xfrm>
                <a:off x="2581154" y="2777924"/>
                <a:ext cx="3514846" cy="1030147"/>
              </a:xfrm>
              <a:prstGeom prst="rect">
                <a:avLst/>
              </a:prstGeom>
              <a:solidFill>
                <a:srgbClr val="FFE2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E27B"/>
                  </a:solidFill>
                </a:endParaRPr>
              </a:p>
            </p:txBody>
          </p:sp>
          <p:sp>
            <p:nvSpPr>
              <p:cNvPr id="2438" name="Rectangle 2437">
                <a:extLst>
                  <a:ext uri="{FF2B5EF4-FFF2-40B4-BE49-F238E27FC236}">
                    <a16:creationId xmlns:a16="http://schemas.microsoft.com/office/drawing/2014/main" id="{2226CDE2-C4B2-A7AE-1011-E0FD8B16B606}"/>
                  </a:ext>
                </a:extLst>
              </p:cNvPr>
              <p:cNvSpPr/>
              <p:nvPr/>
            </p:nvSpPr>
            <p:spPr>
              <a:xfrm>
                <a:off x="5179890" y="2811081"/>
                <a:ext cx="1352309" cy="1030147"/>
              </a:xfrm>
              <a:prstGeom prst="rect">
                <a:avLst/>
              </a:prstGeom>
              <a:solidFill>
                <a:srgbClr val="FFE2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E27B"/>
                  </a:solidFill>
                </a:endParaRPr>
              </a:p>
            </p:txBody>
          </p:sp>
          <p:sp>
            <p:nvSpPr>
              <p:cNvPr id="2439" name="Rectangle 2438">
                <a:extLst>
                  <a:ext uri="{FF2B5EF4-FFF2-40B4-BE49-F238E27FC236}">
                    <a16:creationId xmlns:a16="http://schemas.microsoft.com/office/drawing/2014/main" id="{50D5DBE5-70AE-0339-5DDB-D71281924BA1}"/>
                  </a:ext>
                </a:extLst>
              </p:cNvPr>
              <p:cNvSpPr/>
              <p:nvPr/>
            </p:nvSpPr>
            <p:spPr>
              <a:xfrm rot="21409973">
                <a:off x="6457560" y="3906788"/>
                <a:ext cx="3386721" cy="1030147"/>
              </a:xfrm>
              <a:prstGeom prst="rect">
                <a:avLst/>
              </a:prstGeom>
              <a:solidFill>
                <a:srgbClr val="5C67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E27B"/>
                  </a:solidFill>
                </a:endParaRPr>
              </a:p>
            </p:txBody>
          </p:sp>
          <p:sp>
            <p:nvSpPr>
              <p:cNvPr id="2440" name="Rectangle 2439">
                <a:extLst>
                  <a:ext uri="{FF2B5EF4-FFF2-40B4-BE49-F238E27FC236}">
                    <a16:creationId xmlns:a16="http://schemas.microsoft.com/office/drawing/2014/main" id="{9A74A4C9-24A9-3406-4A57-934BE1831233}"/>
                  </a:ext>
                </a:extLst>
              </p:cNvPr>
              <p:cNvSpPr/>
              <p:nvPr/>
            </p:nvSpPr>
            <p:spPr>
              <a:xfrm rot="21409973">
                <a:off x="6276820" y="4777097"/>
                <a:ext cx="3386721" cy="1030147"/>
              </a:xfrm>
              <a:prstGeom prst="rect">
                <a:avLst/>
              </a:prstGeom>
              <a:solidFill>
                <a:srgbClr val="5C67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E27B"/>
                  </a:solidFill>
                </a:endParaRPr>
              </a:p>
            </p:txBody>
          </p:sp>
          <p:sp>
            <p:nvSpPr>
              <p:cNvPr id="2441" name="Rectangle 2440">
                <a:extLst>
                  <a:ext uri="{FF2B5EF4-FFF2-40B4-BE49-F238E27FC236}">
                    <a16:creationId xmlns:a16="http://schemas.microsoft.com/office/drawing/2014/main" id="{01701B63-A571-F108-A271-0A9D37336221}"/>
                  </a:ext>
                </a:extLst>
              </p:cNvPr>
              <p:cNvSpPr/>
              <p:nvPr/>
            </p:nvSpPr>
            <p:spPr>
              <a:xfrm rot="21409973">
                <a:off x="6881712" y="4731910"/>
                <a:ext cx="3386721" cy="1030147"/>
              </a:xfrm>
              <a:prstGeom prst="rect">
                <a:avLst/>
              </a:prstGeom>
              <a:solidFill>
                <a:srgbClr val="5C67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G" dirty="0">
                  <a:solidFill>
                    <a:srgbClr val="FFE27B"/>
                  </a:solidFill>
                </a:endParaRPr>
              </a:p>
            </p:txBody>
          </p:sp>
        </p:grpSp>
        <p:sp>
          <p:nvSpPr>
            <p:cNvPr id="2444" name="Google Shape;7707;p69">
              <a:extLst>
                <a:ext uri="{FF2B5EF4-FFF2-40B4-BE49-F238E27FC236}">
                  <a16:creationId xmlns:a16="http://schemas.microsoft.com/office/drawing/2014/main" id="{14CC9E2F-67BF-F98A-E04C-AEC7574A6B48}"/>
                </a:ext>
              </a:extLst>
            </p:cNvPr>
            <p:cNvSpPr txBox="1">
              <a:spLocks/>
            </p:cNvSpPr>
            <p:nvPr/>
          </p:nvSpPr>
          <p:spPr>
            <a:xfrm>
              <a:off x="5127884" y="4240599"/>
              <a:ext cx="6511733" cy="43107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4800" b="1" kern="0" dirty="0">
                  <a:solidFill>
                    <a:srgbClr val="FFF4E3"/>
                  </a:solidFill>
                  <a:latin typeface="Times New Roman" panose="02020603050405020304" pitchFamily="18" charset="0"/>
                </a:rPr>
                <a:t>BẮT ĐỊA DANH</a:t>
              </a:r>
              <a:endParaRPr lang="vi-VN" sz="18500" b="1" kern="0" dirty="0">
                <a:solidFill>
                  <a:srgbClr val="FFF4E3"/>
                </a:solidFill>
                <a:latin typeface="Times New Roman" panose="02020603050405020304" pitchFamily="18" charset="0"/>
                <a:cs typeface="Times New Roman" panose="02020603050405020304" pitchFamily="18" charset="0"/>
              </a:endParaRPr>
            </a:p>
          </p:txBody>
        </p:sp>
        <p:sp>
          <p:nvSpPr>
            <p:cNvPr id="2445" name="Google Shape;7707;p69">
              <a:extLst>
                <a:ext uri="{FF2B5EF4-FFF2-40B4-BE49-F238E27FC236}">
                  <a16:creationId xmlns:a16="http://schemas.microsoft.com/office/drawing/2014/main" id="{FBAA0DD6-A394-75BB-7141-DE3AD7DE0F56}"/>
                </a:ext>
              </a:extLst>
            </p:cNvPr>
            <p:cNvSpPr txBox="1">
              <a:spLocks/>
            </p:cNvSpPr>
            <p:nvPr/>
          </p:nvSpPr>
          <p:spPr>
            <a:xfrm>
              <a:off x="1291508" y="2732737"/>
              <a:ext cx="6511733" cy="43107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5400" b="1" kern="0" dirty="0">
                  <a:solidFill>
                    <a:schemeClr val="accent6"/>
                  </a:solidFill>
                  <a:latin typeface="Times New Roman" panose="02020603050405020304" pitchFamily="18" charset="0"/>
                </a:rPr>
                <a:t>ĐUỔI HÌNH</a:t>
              </a:r>
              <a:endParaRPr lang="vi-VN" sz="22200" b="1" kern="0" dirty="0">
                <a:solidFill>
                  <a:schemeClr val="accent6"/>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261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46"/>
                                        </p:tgtEl>
                                        <p:attrNameLst>
                                          <p:attrName>style.visibility</p:attrName>
                                        </p:attrNameLst>
                                      </p:cBhvr>
                                      <p:to>
                                        <p:strVal val="visible"/>
                                      </p:to>
                                    </p:set>
                                    <p:anim calcmode="lin" valueType="num">
                                      <p:cBhvr>
                                        <p:cTn id="7" dur="500" fill="hold"/>
                                        <p:tgtEl>
                                          <p:spTgt spid="2446"/>
                                        </p:tgtEl>
                                        <p:attrNameLst>
                                          <p:attrName>ppt_w</p:attrName>
                                        </p:attrNameLst>
                                      </p:cBhvr>
                                      <p:tavLst>
                                        <p:tav tm="0">
                                          <p:val>
                                            <p:fltVal val="0"/>
                                          </p:val>
                                        </p:tav>
                                        <p:tav tm="100000">
                                          <p:val>
                                            <p:strVal val="#ppt_w"/>
                                          </p:val>
                                        </p:tav>
                                      </p:tavLst>
                                    </p:anim>
                                    <p:anim calcmode="lin" valueType="num">
                                      <p:cBhvr>
                                        <p:cTn id="8" dur="500" fill="hold"/>
                                        <p:tgtEl>
                                          <p:spTgt spid="2446"/>
                                        </p:tgtEl>
                                        <p:attrNameLst>
                                          <p:attrName>ppt_h</p:attrName>
                                        </p:attrNameLst>
                                      </p:cBhvr>
                                      <p:tavLst>
                                        <p:tav tm="0">
                                          <p:val>
                                            <p:fltVal val="0"/>
                                          </p:val>
                                        </p:tav>
                                        <p:tav tm="100000">
                                          <p:val>
                                            <p:strVal val="#ppt_h"/>
                                          </p:val>
                                        </p:tav>
                                      </p:tavLst>
                                    </p:anim>
                                    <p:animEffect transition="in" filter="fade">
                                      <p:cBhvr>
                                        <p:cTn id="9" dur="500"/>
                                        <p:tgtEl>
                                          <p:spTgt spid="2446"/>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2446"/>
                                        </p:tgtEl>
                                      </p:cBhvr>
                                    </p:animEffect>
                                    <p:animScale>
                                      <p:cBhvr>
                                        <p:cTn id="13" dur="250" autoRev="1" fill="hold"/>
                                        <p:tgtEl>
                                          <p:spTgt spid="244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1737360"/>
            <a:ext cx="26916186" cy="5120640"/>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139696"/>
            <a:ext cx="25181169" cy="473491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2181255" y="277309"/>
            <a:ext cx="9538777" cy="1200329"/>
          </a:xfrm>
          <a:prstGeom prst="rect">
            <a:avLst/>
          </a:prstGeom>
          <a:noFill/>
        </p:spPr>
        <p:txBody>
          <a:bodyPr wrap="square" rtlCol="0">
            <a:spAutoFit/>
          </a:bodyPr>
          <a:lstStyle/>
          <a:p>
            <a:pPr algn="just">
              <a:spcAft>
                <a:spcPts val="800"/>
              </a:spcAft>
            </a:pPr>
            <a:r>
              <a:rPr lang="vi-VN" sz="3600" b="1" dirty="0">
                <a:effectLst/>
                <a:latin typeface="Times New Roman" panose="02020603050405020304" pitchFamily="18" charset="0"/>
                <a:ea typeface="Calibri" panose="020F0502020204030204" pitchFamily="34" charset="0"/>
                <a:cs typeface="Times New Roman" panose="02020603050405020304" pitchFamily="18" charset="0"/>
              </a:rPr>
              <a:t>Phương tiện phi ngôn ngữ trong văn bản Cột cờ Thủ Ngữ - di tích cổ bên sông Sài Gòn là gì?</a:t>
            </a:r>
            <a:endParaRPr lang="en-SG" sz="3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9</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6188637" y="5455349"/>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r>
              <a:rPr lang="en-US" sz="2800" dirty="0">
                <a:latin typeface="Times New Roman" panose="02020603050405020304" pitchFamily="18" charset="0"/>
                <a:cs typeface="Times New Roman" panose="02020603050405020304" pitchFamily="18" charset="0"/>
              </a:rPr>
              <a:t>D. </a:t>
            </a:r>
            <a:r>
              <a:rPr lang="vi-VN" sz="2800" dirty="0">
                <a:latin typeface="Times New Roman" panose="02020603050405020304" pitchFamily="18" charset="0"/>
                <a:cs typeface="Times New Roman" panose="02020603050405020304" pitchFamily="18" charset="0"/>
              </a:rPr>
              <a:t>Hình ảnh cột cờ và nhà bát giác hai tầng mái ở chân cột cờ. </a:t>
            </a:r>
            <a:endParaRPr lang="en-SG" sz="2800" dirty="0">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43311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B.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Sơ</a:t>
            </a:r>
            <a:r>
              <a:rPr kumimoji="0" lang="en-US" sz="2800" b="0"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đồ</a:t>
            </a: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6274410" y="4082022"/>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C. </a:t>
            </a:r>
            <a:r>
              <a:rPr kumimoji="0" lang="en-US" sz="2800"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Bản</a:t>
            </a:r>
            <a:r>
              <a:rPr kumimoji="0" lang="en-US" sz="2800" b="0" i="0" u="none" strike="noStrike" kern="1200" cap="none" spc="0" normalizeH="0" noProof="0" dirty="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noProof="0" dirty="0" err="1">
                <a:ln>
                  <a:noFill/>
                </a:ln>
                <a:solidFill>
                  <a:prstClr val="white"/>
                </a:solidFill>
                <a:effectLst/>
                <a:uLnTx/>
                <a:uFillTx/>
                <a:latin typeface="Times New Roman" panose="02020603050405020304" pitchFamily="18" charset="0"/>
                <a:cs typeface="Times New Roman" panose="02020603050405020304" pitchFamily="18" charset="0"/>
              </a:rPr>
              <a:t>đồ</a:t>
            </a: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457362" y="4082022"/>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a:p>
            <a:pPr>
              <a:defRPr/>
            </a:pPr>
            <a:r>
              <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A. </a:t>
            </a:r>
            <a:r>
              <a:rPr lang="vi-VN" sz="2800" dirty="0">
                <a:latin typeface="Times New Roman" panose="02020603050405020304" pitchFamily="18" charset="0"/>
                <a:cs typeface="Times New Roman" panose="02020603050405020304" pitchFamily="18" charset="0"/>
              </a:rPr>
              <a:t>Bảng biểu.</a:t>
            </a:r>
            <a:endParaRPr lang="en-SG" sz="2800"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8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2800" b="0" i="0" u="none" strike="noStrike" kern="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59177" y="399881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15230" y="408202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215231" y="5765239"/>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347564" y="1783112"/>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6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oon Sunset Sky Background - 1920x1080 Wallpaper - teahub.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009" y="0"/>
            <a:ext cx="1230300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566916" y="2245378"/>
            <a:ext cx="26916186" cy="4612622"/>
            <a:chOff x="1623273" y="1119705"/>
            <a:chExt cx="10985822" cy="5249011"/>
          </a:xfrm>
          <a:solidFill>
            <a:srgbClr val="70A1AC"/>
          </a:solidFill>
        </p:grpSpPr>
        <p:sp>
          <p:nvSpPr>
            <p:cNvPr id="8" name="Rectangle 7"/>
            <p:cNvSpPr/>
            <p:nvPr/>
          </p:nvSpPr>
          <p:spPr>
            <a:xfrm>
              <a:off x="1623273" y="3240113"/>
              <a:ext cx="10873527" cy="31286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Double Wave 6"/>
            <p:cNvSpPr/>
            <p:nvPr/>
          </p:nvSpPr>
          <p:spPr>
            <a:xfrm>
              <a:off x="1641366" y="1119705"/>
              <a:ext cx="10967729" cy="3412190"/>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653211" y="2410916"/>
            <a:ext cx="25181169" cy="4463695"/>
            <a:chOff x="-329369" y="1645878"/>
            <a:chExt cx="15144678" cy="5212122"/>
          </a:xfrm>
          <a:solidFill>
            <a:schemeClr val="accent1">
              <a:lumMod val="60000"/>
              <a:lumOff val="40000"/>
            </a:schemeClr>
          </a:solidFill>
        </p:grpSpPr>
        <p:sp>
          <p:nvSpPr>
            <p:cNvPr id="11" name="Double Wave 10"/>
            <p:cNvSpPr/>
            <p:nvPr/>
          </p:nvSpPr>
          <p:spPr>
            <a:xfrm>
              <a:off x="-329369" y="1645878"/>
              <a:ext cx="15144678" cy="3388209"/>
            </a:xfrm>
            <a:prstGeom prst="doubleWave">
              <a:avLst>
                <a:gd name="adj1" fmla="val 11954"/>
                <a:gd name="adj2" fmla="val 41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9292" y="3751385"/>
              <a:ext cx="15014601" cy="31066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028" name="Picture 4" descr="Travel Holiday Sticker by Flying the Nes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9702" y="1946598"/>
            <a:ext cx="2555660" cy="255566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54695" y="178844"/>
            <a:ext cx="1466729" cy="641083"/>
          </a:xfrm>
          <a:prstGeom prst="roundRect">
            <a:avLst/>
          </a:prstGeom>
          <a:noFill/>
          <a:ln>
            <a:noFill/>
          </a:ln>
          <a:effectLst>
            <a:glow rad="127000">
              <a:schemeClr val="accent1">
                <a:alpha val="91000"/>
              </a:schemeClr>
            </a:glow>
            <a:outerShdw dist="50800" sx="1000" sy="1000" algn="ctr" rotWithShape="0">
              <a:srgbClr val="000000"/>
            </a:outerShdw>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920925" y="-47101"/>
            <a:ext cx="10153213" cy="2410916"/>
          </a:xfrm>
          <a:prstGeom prst="rect">
            <a:avLst/>
          </a:prstGeom>
          <a:noFill/>
        </p:spPr>
        <p:txBody>
          <a:bodyPr wrap="square" rtlCol="0">
            <a:spAutoFit/>
          </a:bodyPr>
          <a:lstStyle/>
          <a:p>
            <a:pPr algn="just">
              <a:spcAft>
                <a:spcPts val="8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Đoạn văn dưới đây đã sử dụng từ ngữ thuộc chuyên ngành nào?</a:t>
            </a:r>
            <a:endParaRPr lang="en-SG"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Cách mạng tháng Tám thành công, khai sinh Nhà nước Việt Nam Dân chủ Cộng hoà vào ngày 2/9/1945. Không lâu sau đó, Pháp núp bóng quân Anh trở lại tái chiếm Nam Bộ và rạng sáng ngày 23/9/1945, Uỷ ban Kháng chiến Nam Bộ đã ra lòi hiệu triệu đồng bào Nam Bộ đứng lên kháng chiến chống cuộc xâm lược lần thứ hai của quân Pháp ở miền Nam.</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Google Shape;1362;p27">
            <a:extLst>
              <a:ext uri="{FF2B5EF4-FFF2-40B4-BE49-F238E27FC236}">
                <a16:creationId xmlns:a16="http://schemas.microsoft.com/office/drawing/2014/main" id="{9AFAABD9-2DAD-648A-0319-A61D898FF434}"/>
              </a:ext>
            </a:extLst>
          </p:cNvPr>
          <p:cNvSpPr/>
          <p:nvPr/>
        </p:nvSpPr>
        <p:spPr>
          <a:xfrm rot="21227382">
            <a:off x="14316" y="249247"/>
            <a:ext cx="1876412" cy="660068"/>
          </a:xfrm>
          <a:custGeom>
            <a:avLst/>
            <a:gdLst/>
            <a:ahLst/>
            <a:cxnLst/>
            <a:rect l="l" t="t" r="r" b="b"/>
            <a:pathLst>
              <a:path w="3850" h="1782" extrusionOk="0">
                <a:moveTo>
                  <a:pt x="3265" y="1"/>
                </a:moveTo>
                <a:cubicBezTo>
                  <a:pt x="3124" y="1"/>
                  <a:pt x="2978" y="23"/>
                  <a:pt x="2877" y="25"/>
                </a:cubicBezTo>
                <a:cubicBezTo>
                  <a:pt x="2600" y="31"/>
                  <a:pt x="2325" y="48"/>
                  <a:pt x="2050" y="66"/>
                </a:cubicBezTo>
                <a:cubicBezTo>
                  <a:pt x="1513" y="108"/>
                  <a:pt x="964" y="167"/>
                  <a:pt x="438" y="214"/>
                </a:cubicBezTo>
                <a:cubicBezTo>
                  <a:pt x="332" y="223"/>
                  <a:pt x="211" y="240"/>
                  <a:pt x="155" y="341"/>
                </a:cubicBezTo>
                <a:cubicBezTo>
                  <a:pt x="1" y="616"/>
                  <a:pt x="51" y="1100"/>
                  <a:pt x="104" y="1407"/>
                </a:cubicBezTo>
                <a:cubicBezTo>
                  <a:pt x="166" y="1761"/>
                  <a:pt x="338" y="1779"/>
                  <a:pt x="571" y="1779"/>
                </a:cubicBezTo>
                <a:cubicBezTo>
                  <a:pt x="597" y="1779"/>
                  <a:pt x="624" y="1779"/>
                  <a:pt x="652" y="1779"/>
                </a:cubicBezTo>
                <a:cubicBezTo>
                  <a:pt x="672" y="1779"/>
                  <a:pt x="692" y="1779"/>
                  <a:pt x="713" y="1779"/>
                </a:cubicBezTo>
                <a:cubicBezTo>
                  <a:pt x="815" y="1781"/>
                  <a:pt x="917" y="1782"/>
                  <a:pt x="1019" y="1782"/>
                </a:cubicBezTo>
                <a:cubicBezTo>
                  <a:pt x="1817" y="1782"/>
                  <a:pt x="2615" y="1730"/>
                  <a:pt x="3406" y="1626"/>
                </a:cubicBezTo>
                <a:cubicBezTo>
                  <a:pt x="3530" y="1611"/>
                  <a:pt x="3663" y="1587"/>
                  <a:pt x="3749" y="1487"/>
                </a:cubicBezTo>
                <a:cubicBezTo>
                  <a:pt x="3849" y="1369"/>
                  <a:pt x="3849" y="1180"/>
                  <a:pt x="3834" y="1014"/>
                </a:cubicBezTo>
                <a:cubicBezTo>
                  <a:pt x="3814" y="772"/>
                  <a:pt x="3793" y="305"/>
                  <a:pt x="3628" y="116"/>
                </a:cubicBezTo>
                <a:cubicBezTo>
                  <a:pt x="3546" y="24"/>
                  <a:pt x="3408" y="1"/>
                  <a:pt x="3265" y="1"/>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E7E6E6">
                    <a:lumMod val="10000"/>
                  </a:srgbClr>
                </a:solidFill>
                <a:effectLst/>
                <a:uLnTx/>
                <a:uFillTx/>
                <a:latin typeface="Fira Sans Extra Condensed"/>
                <a:ea typeface="Fira Sans Extra Condensed"/>
                <a:cs typeface="Fira Sans Extra Condensed"/>
                <a:sym typeface="Fira Sans Extra Condensed"/>
              </a:rPr>
              <a:t>Câu</a:t>
            </a:r>
            <a:r>
              <a:rPr kumimoji="0" lang="en-US"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rPr>
              <a:t> 10</a:t>
            </a:r>
            <a:endParaRPr kumimoji="0" sz="3200" b="1" i="0" u="none" strike="noStrike" kern="0" cap="none" spc="0" normalizeH="0" baseline="0" noProof="0" dirty="0">
              <a:ln>
                <a:noFill/>
              </a:ln>
              <a:solidFill>
                <a:srgbClr val="E7E6E6">
                  <a:lumMod val="10000"/>
                </a:srgbClr>
              </a:solidFill>
              <a:effectLst/>
              <a:uLnTx/>
              <a:uFillTx/>
              <a:latin typeface="Fira Sans Extra Condensed"/>
              <a:ea typeface="Fira Sans Extra Condensed"/>
              <a:cs typeface="Fira Sans Extra Condensed"/>
              <a:sym typeface="Fira Sans Extra Condensed"/>
            </a:endParaRPr>
          </a:p>
        </p:txBody>
      </p:sp>
      <p:sp>
        <p:nvSpPr>
          <p:cNvPr id="45" name="Rectangle 44">
            <a:extLst>
              <a:ext uri="{FF2B5EF4-FFF2-40B4-BE49-F238E27FC236}">
                <a16:creationId xmlns:a16="http://schemas.microsoft.com/office/drawing/2014/main" id="{DF46AA15-574B-86DC-58D3-A60E40010D06}"/>
              </a:ext>
            </a:extLst>
          </p:cNvPr>
          <p:cNvSpPr/>
          <p:nvPr/>
        </p:nvSpPr>
        <p:spPr>
          <a:xfrm>
            <a:off x="6188637" y="5455349"/>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D. </a:t>
            </a:r>
            <a:r>
              <a:rPr kumimoji="0" lang="en-US" sz="3200" b="0" i="0" u="none" strike="noStrike" kern="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Lịch</a:t>
            </a:r>
            <a:r>
              <a:rPr kumimoji="0" lang="en-US" sz="3200" b="0" i="0" u="none" strike="noStrike" kern="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0" i="0" u="none" strike="noStrike" kern="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sử</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6" name="Rectangle 45">
            <a:extLst>
              <a:ext uri="{FF2B5EF4-FFF2-40B4-BE49-F238E27FC236}">
                <a16:creationId xmlns:a16="http://schemas.microsoft.com/office/drawing/2014/main" id="{301BFC64-C6B5-4ECE-E8EE-63EC4E07A50D}"/>
              </a:ext>
            </a:extLst>
          </p:cNvPr>
          <p:cNvSpPr/>
          <p:nvPr/>
        </p:nvSpPr>
        <p:spPr>
          <a:xfrm>
            <a:off x="453341" y="5433116"/>
            <a:ext cx="4683803" cy="12214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B. </a:t>
            </a: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Sinh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học</a:t>
            </a: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7" name="Rectangle 46">
            <a:extLst>
              <a:ext uri="{FF2B5EF4-FFF2-40B4-BE49-F238E27FC236}">
                <a16:creationId xmlns:a16="http://schemas.microsoft.com/office/drawing/2014/main" id="{8FA9B395-6775-1655-DFFF-64BF57EB69A9}"/>
              </a:ext>
            </a:extLst>
          </p:cNvPr>
          <p:cNvSpPr/>
          <p:nvPr/>
        </p:nvSpPr>
        <p:spPr>
          <a:xfrm>
            <a:off x="6274410" y="4082022"/>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C. </a:t>
            </a:r>
            <a:r>
              <a:rPr lang="en-US" sz="3200" dirty="0" err="1">
                <a:solidFill>
                  <a:prstClr val="white"/>
                </a:solidFill>
                <a:latin typeface="Times New Roman" panose="02020603050405020304" pitchFamily="18" charset="0"/>
                <a:cs typeface="Times New Roman" panose="02020603050405020304" pitchFamily="18" charset="0"/>
                <a:sym typeface="Arial"/>
              </a:rPr>
              <a:t>Kiến</a:t>
            </a:r>
            <a:r>
              <a:rPr lang="en-US" sz="3200" dirty="0">
                <a:solidFill>
                  <a:prstClr val="white"/>
                </a:solidFill>
                <a:latin typeface="Times New Roman" panose="02020603050405020304" pitchFamily="18" charset="0"/>
                <a:cs typeface="Times New Roman" panose="02020603050405020304" pitchFamily="18" charset="0"/>
                <a:sym typeface="Arial"/>
              </a:rPr>
              <a:t> </a:t>
            </a:r>
            <a:r>
              <a:rPr lang="en-US" sz="3200" dirty="0" err="1">
                <a:solidFill>
                  <a:prstClr val="white"/>
                </a:solidFill>
                <a:latin typeface="Times New Roman" panose="02020603050405020304" pitchFamily="18" charset="0"/>
                <a:cs typeface="Times New Roman" panose="02020603050405020304" pitchFamily="18" charset="0"/>
                <a:sym typeface="Arial"/>
              </a:rPr>
              <a:t>trúc</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8" name="Rectangle 47">
            <a:extLst>
              <a:ext uri="{FF2B5EF4-FFF2-40B4-BE49-F238E27FC236}">
                <a16:creationId xmlns:a16="http://schemas.microsoft.com/office/drawing/2014/main" id="{B133DC40-5E87-384F-2B7D-3351791998D2}"/>
              </a:ext>
            </a:extLst>
          </p:cNvPr>
          <p:cNvSpPr/>
          <p:nvPr/>
        </p:nvSpPr>
        <p:spPr>
          <a:xfrm>
            <a:off x="457362" y="4082022"/>
            <a:ext cx="4683803" cy="108046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Times New Roman" panose="02020603050405020304" pitchFamily="18" charset="0"/>
                <a:cs typeface="Times New Roman" panose="02020603050405020304" pitchFamily="18" charset="0"/>
                <a:sym typeface="Arial"/>
              </a:rPr>
              <a:t>A. </a:t>
            </a:r>
            <a:r>
              <a:rPr lang="en-US" sz="3200" kern="0" dirty="0" err="1">
                <a:solidFill>
                  <a:prstClr val="white"/>
                </a:solidFill>
                <a:latin typeface="Times New Roman" panose="02020603050405020304" pitchFamily="18" charset="0"/>
                <a:cs typeface="Times New Roman" panose="02020603050405020304" pitchFamily="18" charset="0"/>
                <a:sym typeface="Arial"/>
              </a:rPr>
              <a:t>Địa</a:t>
            </a:r>
            <a:r>
              <a:rPr lang="en-US" sz="3200" kern="0" dirty="0">
                <a:solidFill>
                  <a:prstClr val="white"/>
                </a:solidFill>
                <a:latin typeface="Times New Roman" panose="02020603050405020304" pitchFamily="18" charset="0"/>
                <a:cs typeface="Times New Roman" panose="02020603050405020304" pitchFamily="18" charset="0"/>
                <a:sym typeface="Arial"/>
              </a:rPr>
              <a:t> </a:t>
            </a:r>
            <a:r>
              <a:rPr lang="en-US" sz="3200" kern="0" dirty="0" err="1">
                <a:solidFill>
                  <a:prstClr val="white"/>
                </a:solidFill>
                <a:latin typeface="Times New Roman" panose="02020603050405020304" pitchFamily="18" charset="0"/>
                <a:cs typeface="Times New Roman" panose="02020603050405020304" pitchFamily="18" charset="0"/>
                <a:sym typeface="Arial"/>
              </a:rPr>
              <a:t>lý</a:t>
            </a:r>
            <a:endParaRPr kumimoji="0" lang="en-SG"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32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49" name="Picture 6" descr="Káº¿t quáº£ hÃ¬nh áº£nh cho right wrong tick icon">
            <a:extLst>
              <a:ext uri="{FF2B5EF4-FFF2-40B4-BE49-F238E27FC236}">
                <a16:creationId xmlns:a16="http://schemas.microsoft.com/office/drawing/2014/main" id="{1E75C21F-F03B-BE07-046F-B602BC29BFCD}"/>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59177" y="3998816"/>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Káº¿t quáº£ hÃ¬nh áº£nh cho right wrong tick icon">
            <a:extLst>
              <a:ext uri="{FF2B5EF4-FFF2-40B4-BE49-F238E27FC236}">
                <a16:creationId xmlns:a16="http://schemas.microsoft.com/office/drawing/2014/main" id="{686CCD94-5F3B-D846-9D86-70BBE87753B9}"/>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215230" y="408202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32F52853-0E81-C87A-5F62-F2D292F3D7E8}"/>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508390" y="571065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4DE28589-F931-6A02-59B6-27FD5A8B85B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215231" y="5765239"/>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a:extLst>
              <a:ext uri="{FF2B5EF4-FFF2-40B4-BE49-F238E27FC236}">
                <a16:creationId xmlns:a16="http://schemas.microsoft.com/office/drawing/2014/main" id="{ADC96A5F-4724-77E4-40D4-9CDA7E71F4DF}"/>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100070" y="2286554"/>
            <a:ext cx="4431407" cy="443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4.58333E-6 -3.7037E-7 L 1.06915 -3.7037E-7 " pathEditMode="relative" rAng="0" ptsTypes="AA">
                                      <p:cBhvr>
                                        <p:cTn id="6" dur="3000" fill="hold"/>
                                        <p:tgtEl>
                                          <p:spTgt spid="9"/>
                                        </p:tgtEl>
                                        <p:attrNameLst>
                                          <p:attrName>ppt_x</p:attrName>
                                          <p:attrName>ppt_y</p:attrName>
                                        </p:attrNameLst>
                                      </p:cBhvr>
                                      <p:rCtr x="53451" y="0"/>
                                    </p:animMotion>
                                  </p:childTnLst>
                                </p:cTn>
                              </p:par>
                              <p:par>
                                <p:cTn id="7" presetID="35" presetClass="path" presetSubtype="0" repeatCount="indefinite" fill="hold" nodeType="withEffect">
                                  <p:stCondLst>
                                    <p:cond delay="0"/>
                                  </p:stCondLst>
                                  <p:childTnLst>
                                    <p:animMotion origin="layout" path="M 3.33333E-6 4.07407E-6 L -0.94427 -0.00209 " pathEditMode="relative" rAng="0" ptsTypes="AA">
                                      <p:cBhvr>
                                        <p:cTn id="8" dur="3000" fill="hold"/>
                                        <p:tgtEl>
                                          <p:spTgt spid="13"/>
                                        </p:tgtEl>
                                        <p:attrNameLst>
                                          <p:attrName>ppt_x</p:attrName>
                                          <p:attrName>ppt_y</p:attrName>
                                        </p:attrNameLst>
                                      </p:cBhvr>
                                      <p:rCtr x="-47214" y="-116"/>
                                    </p:animMotion>
                                  </p:childTnLst>
                                </p:cTn>
                              </p:par>
                              <p:par>
                                <p:cTn id="9" presetID="14" presetClass="entr" presetSubtype="1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randombar(horizontal)">
                                      <p:cBhvr>
                                        <p:cTn id="11" dur="500"/>
                                        <p:tgtEl>
                                          <p:spTgt spid="45"/>
                                        </p:tgtEl>
                                      </p:cBhvr>
                                    </p:animEffect>
                                  </p:childTnLst>
                                </p:cTn>
                              </p:par>
                              <p:par>
                                <p:cTn id="12" presetID="14" presetClass="entr" presetSubtype="10" fill="hold" grpId="1" nodeType="with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randombar(horizontal)">
                                      <p:cBhvr>
                                        <p:cTn id="14" dur="500"/>
                                        <p:tgtEl>
                                          <p:spTgt spid="46"/>
                                        </p:tgtEl>
                                      </p:cBhvr>
                                    </p:animEffect>
                                  </p:childTnLst>
                                </p:cTn>
                              </p:par>
                              <p:par>
                                <p:cTn id="15" presetID="14" presetClass="entr" presetSubtype="10" fill="hold" grpId="1"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randombar(horizontal)">
                                      <p:cBhvr>
                                        <p:cTn id="17" dur="500"/>
                                        <p:tgtEl>
                                          <p:spTgt spid="47"/>
                                        </p:tgtEl>
                                      </p:cBhvr>
                                    </p:animEffect>
                                  </p:childTnLst>
                                </p:cTn>
                              </p:par>
                              <p:par>
                                <p:cTn id="18" presetID="14" presetClass="entr" presetSubtype="10" fill="hold" grpId="1"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46"/>
                    </p:tgtEl>
                  </p:cond>
                </p:stCondLst>
                <p:endSync evt="end" delay="0">
                  <p:rtn val="all"/>
                </p:endSync>
                <p:childTnLst>
                  <p:par>
                    <p:cTn id="22" fill="hold">
                      <p:stCondLst>
                        <p:cond delay="0"/>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24"/>
                                            </p:cond>
                                          </p:stCondLst>
                                          <p:endCondLst>
                                            <p:cond evt="onStopAudio" delay="0">
                                              <p:tgtEl>
                                                <p:sldTgt/>
                                              </p:tgtEl>
                                            </p:cond>
                                          </p:endCondLst>
                                        </p:cTn>
                                        <p:tgtEl>
                                          <p:sndTgt r:embed="rId2" name="Am-thanh-tra-loi-sai-www_nhacchuongvui_com.wav"/>
                                        </p:tgtEl>
                                      </p:cMediaNode>
                                    </p:audio>
                                  </p:subTnLst>
                                </p:cTn>
                              </p:par>
                            </p:childTnLst>
                          </p:cTn>
                        </p:par>
                        <p:par>
                          <p:cTn id="26" fill="hold">
                            <p:stCondLst>
                              <p:cond delay="0"/>
                            </p:stCondLst>
                            <p:childTnLst>
                              <p:par>
                                <p:cTn id="27" presetID="1" presetClass="entr" presetSubtype="0" fill="hold" nodeType="afterEffect">
                                  <p:stCondLst>
                                    <p:cond delay="1500"/>
                                  </p:stCondLst>
                                  <p:childTnLst>
                                    <p:set>
                                      <p:cBhvr>
                                        <p:cTn id="28" dur="1" fill="hold">
                                          <p:stCondLst>
                                            <p:cond delay="0"/>
                                          </p:stCondLst>
                                        </p:cTn>
                                        <p:tgtEl>
                                          <p:spTgt spid="53"/>
                                        </p:tgtEl>
                                        <p:attrNameLst>
                                          <p:attrName>style.visibility</p:attrName>
                                        </p:attrNameLst>
                                      </p:cBhvr>
                                      <p:to>
                                        <p:strVal val="visible"/>
                                      </p:to>
                                    </p:set>
                                  </p:childTnLst>
                                </p:cTn>
                              </p:par>
                            </p:childTnLst>
                          </p:cTn>
                        </p:par>
                        <p:par>
                          <p:cTn id="29" fill="hold">
                            <p:stCondLst>
                              <p:cond delay="1500"/>
                            </p:stCondLst>
                            <p:childTnLst>
                              <p:par>
                                <p:cTn id="30" presetID="10" presetClass="exit" presetSubtype="0" fill="hold" nodeType="afterEffect">
                                  <p:stCondLst>
                                    <p:cond delay="900"/>
                                  </p:stCondLst>
                                  <p:childTnLst>
                                    <p:animEffect transition="out" filter="fade">
                                      <p:cBhvr>
                                        <p:cTn id="31" dur="500"/>
                                        <p:tgtEl>
                                          <p:spTgt spid="53"/>
                                        </p:tgtEl>
                                      </p:cBhvr>
                                    </p:animEffect>
                                    <p:set>
                                      <p:cBhvr>
                                        <p:cTn id="3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3" restart="whenNotActive" fill="hold" evtFilter="cancelBubble" nodeType="interactiveSeq">
                <p:stCondLst>
                  <p:cond evt="onClick" delay="0">
                    <p:tgtEl>
                      <p:spTgt spid="48"/>
                    </p:tgtEl>
                  </p:cond>
                </p:stCondLst>
                <p:endSync evt="end" delay="0">
                  <p:rtn val="all"/>
                </p:endSync>
                <p:childTnLst>
                  <p:par>
                    <p:cTn id="34" fill="hold">
                      <p:stCondLst>
                        <p:cond delay="0"/>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2" name="Am-thanh-tra-loi-sai-www_nhacchuongvui_com.wav"/>
                                        </p:tgtEl>
                                      </p:cMediaNode>
                                    </p:audio>
                                  </p:subTnLst>
                                </p:cTn>
                              </p:par>
                            </p:childTnLst>
                          </p:cTn>
                        </p:par>
                        <p:par>
                          <p:cTn id="38" fill="hold">
                            <p:stCondLst>
                              <p:cond delay="0"/>
                            </p:stCondLst>
                            <p:childTnLst>
                              <p:par>
                                <p:cTn id="39" presetID="1" presetClass="entr" presetSubtype="0" fill="hold" nodeType="afterEffect">
                                  <p:stCondLst>
                                    <p:cond delay="1500"/>
                                  </p:stCondLst>
                                  <p:childTnLst>
                                    <p:set>
                                      <p:cBhvr>
                                        <p:cTn id="40" dur="1" fill="hold">
                                          <p:stCondLst>
                                            <p:cond delay="0"/>
                                          </p:stCondLst>
                                        </p:cTn>
                                        <p:tgtEl>
                                          <p:spTgt spid="53"/>
                                        </p:tgtEl>
                                        <p:attrNameLst>
                                          <p:attrName>style.visibility</p:attrName>
                                        </p:attrNameLst>
                                      </p:cBhvr>
                                      <p:to>
                                        <p:strVal val="visible"/>
                                      </p:to>
                                    </p:set>
                                  </p:childTnLst>
                                </p:cTn>
                              </p:par>
                            </p:childTnLst>
                          </p:cTn>
                        </p:par>
                        <p:par>
                          <p:cTn id="41" fill="hold">
                            <p:stCondLst>
                              <p:cond delay="1500"/>
                            </p:stCondLst>
                            <p:childTnLst>
                              <p:par>
                                <p:cTn id="42" presetID="10" presetClass="exit" presetSubtype="0" fill="hold" nodeType="afterEffect">
                                  <p:stCondLst>
                                    <p:cond delay="1100"/>
                                  </p:stCondLst>
                                  <p:childTnLst>
                                    <p:animEffect transition="out" filter="fade">
                                      <p:cBhvr>
                                        <p:cTn id="43" dur="500"/>
                                        <p:tgtEl>
                                          <p:spTgt spid="53"/>
                                        </p:tgtEl>
                                      </p:cBhvr>
                                    </p:animEffect>
                                    <p:set>
                                      <p:cBhvr>
                                        <p:cTn id="4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45" restart="whenNotActive" fill="hold" evtFilter="cancelBubble" nodeType="interactiveSeq">
                <p:stCondLst>
                  <p:cond evt="onClick" delay="0">
                    <p:tgtEl>
                      <p:spTgt spid="47"/>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2" name="Am-thanh-tra-loi-sai-www_nhacchuongvui_com.wav"/>
                                        </p:tgtEl>
                                      </p:cMediaNode>
                                    </p:audio>
                                  </p:subTnLst>
                                </p:cTn>
                              </p:par>
                            </p:childTnLst>
                          </p:cTn>
                        </p:par>
                        <p:par>
                          <p:cTn id="50" fill="hold">
                            <p:stCondLst>
                              <p:cond delay="0"/>
                            </p:stCondLst>
                            <p:childTnLst>
                              <p:par>
                                <p:cTn id="51" presetID="1" presetClass="entr" presetSubtype="0" fill="hold" nodeType="afterEffect">
                                  <p:stCondLst>
                                    <p:cond delay="1500"/>
                                  </p:stCondLst>
                                  <p:childTnLst>
                                    <p:set>
                                      <p:cBhvr>
                                        <p:cTn id="52" dur="1" fill="hold">
                                          <p:stCondLst>
                                            <p:cond delay="0"/>
                                          </p:stCondLst>
                                        </p:cTn>
                                        <p:tgtEl>
                                          <p:spTgt spid="53"/>
                                        </p:tgtEl>
                                        <p:attrNameLst>
                                          <p:attrName>style.visibility</p:attrName>
                                        </p:attrNameLst>
                                      </p:cBhvr>
                                      <p:to>
                                        <p:strVal val="visible"/>
                                      </p:to>
                                    </p:set>
                                  </p:childTnLst>
                                </p:cTn>
                              </p:par>
                            </p:childTnLst>
                          </p:cTn>
                        </p:par>
                        <p:par>
                          <p:cTn id="53" fill="hold">
                            <p:stCondLst>
                              <p:cond delay="1500"/>
                            </p:stCondLst>
                            <p:childTnLst>
                              <p:par>
                                <p:cTn id="54" presetID="10" presetClass="exit" presetSubtype="0" fill="hold" nodeType="afterEffect">
                                  <p:stCondLst>
                                    <p:cond delay="1100"/>
                                  </p:stCondLst>
                                  <p:childTnLst>
                                    <p:animEffect transition="out" filter="fade">
                                      <p:cBhvr>
                                        <p:cTn id="55" dur="500"/>
                                        <p:tgtEl>
                                          <p:spTgt spid="53"/>
                                        </p:tgtEl>
                                      </p:cBhvr>
                                    </p:animEffect>
                                    <p:set>
                                      <p:cBhvr>
                                        <p:cTn id="56"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7" restart="whenNotActive" fill="hold" evtFilter="cancelBubble" nodeType="interactiveSeq">
                <p:stCondLst>
                  <p:cond evt="onClick" delay="0">
                    <p:tgtEl>
                      <p:spTgt spid="45"/>
                    </p:tgtEl>
                  </p:cond>
                </p:stCondLst>
                <p:endSync evt="end" delay="0">
                  <p:rtn val="all"/>
                </p:endSync>
                <p:childTnLst>
                  <p:par>
                    <p:cTn id="58" fill="hold">
                      <p:stCondLst>
                        <p:cond delay="0"/>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subTnLst>
                                    <p:audio>
                                      <p:cMediaNode>
                                        <p:cTn display="0" masterRel="sameClick">
                                          <p:stCondLst>
                                            <p:cond evt="begin" delay="0">
                                              <p:tn val="60"/>
                                            </p:cond>
                                          </p:stCondLst>
                                          <p:endCondLst>
                                            <p:cond evt="onStopAudio" delay="0">
                                              <p:tgtEl>
                                                <p:sldTgt/>
                                              </p:tgtEl>
                                            </p:cond>
                                          </p:endCondLst>
                                        </p:cTn>
                                        <p:tgtEl>
                                          <p:sndTgt r:embed="rId3" name="Am-thanh-tra-loi-dung-www_nhacchuongvui_com.wav"/>
                                        </p:tgtEl>
                                      </p:cMediaNode>
                                    </p:audio>
                                  </p:subTnLst>
                                </p:cTn>
                              </p:par>
                            </p:childTnLst>
                          </p:cTn>
                        </p:par>
                        <p:par>
                          <p:cTn id="63" fill="hold">
                            <p:stCondLst>
                              <p:cond delay="500"/>
                            </p:stCondLst>
                            <p:childTnLst>
                              <p:par>
                                <p:cTn id="64" presetID="10" presetClass="exit" presetSubtype="0" fill="hold" nodeType="afterEffect">
                                  <p:stCondLst>
                                    <p:cond delay="500"/>
                                  </p:stCondLst>
                                  <p:childTnLst>
                                    <p:animEffect transition="out" filter="fade">
                                      <p:cBhvr>
                                        <p:cTn id="65" dur="500"/>
                                        <p:tgtEl>
                                          <p:spTgt spid="51"/>
                                        </p:tgtEl>
                                      </p:cBhvr>
                                    </p:animEffect>
                                    <p:set>
                                      <p:cBhvr>
                                        <p:cTn id="66" dur="1" fill="hold">
                                          <p:stCondLst>
                                            <p:cond delay="499"/>
                                          </p:stCondLst>
                                        </p:cTn>
                                        <p:tgtEl>
                                          <p:spTgt spid="51"/>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53"/>
                                        </p:tgtEl>
                                      </p:cBhvr>
                                    </p:animEffect>
                                    <p:set>
                                      <p:cBhvr>
                                        <p:cTn id="69" dur="1" fill="hold">
                                          <p:stCondLst>
                                            <p:cond delay="499"/>
                                          </p:stCondLst>
                                        </p:cTn>
                                        <p:tgtEl>
                                          <p:spTgt spid="53"/>
                                        </p:tgtEl>
                                        <p:attrNameLst>
                                          <p:attrName>style.visibility</p:attrName>
                                        </p:attrNameLst>
                                      </p:cBhvr>
                                      <p:to>
                                        <p:strVal val="hidden"/>
                                      </p:to>
                                    </p:set>
                                  </p:childTnLst>
                                </p:cTn>
                              </p:par>
                              <p:par>
                                <p:cTn id="70" presetID="10" presetClass="exit" presetSubtype="0" fill="hold" nodeType="withEffect">
                                  <p:stCondLst>
                                    <p:cond delay="50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par>
                                <p:cTn id="73" presetID="10" presetClass="exit" presetSubtype="0" fill="hold" nodeType="withEffect">
                                  <p:stCondLst>
                                    <p:cond delay="500"/>
                                  </p:stCondLst>
                                  <p:childTnLst>
                                    <p:animEffect transition="out" filter="fade">
                                      <p:cBhvr>
                                        <p:cTn id="74" dur="500"/>
                                        <p:tgtEl>
                                          <p:spTgt spid="50"/>
                                        </p:tgtEl>
                                      </p:cBhvr>
                                    </p:animEffect>
                                    <p:set>
                                      <p:cBhvr>
                                        <p:cTn id="75" dur="1" fill="hold">
                                          <p:stCondLst>
                                            <p:cond delay="499"/>
                                          </p:stCondLst>
                                        </p:cTn>
                                        <p:tgtEl>
                                          <p:spTgt spid="50"/>
                                        </p:tgtEl>
                                        <p:attrNameLst>
                                          <p:attrName>style.visibility</p:attrName>
                                        </p:attrNameLst>
                                      </p:cBhvr>
                                      <p:to>
                                        <p:strVal val="hidden"/>
                                      </p:to>
                                    </p:set>
                                  </p:childTnLst>
                                </p:cTn>
                              </p:par>
                              <p:par>
                                <p:cTn id="76" presetID="10" presetClass="exit" presetSubtype="0" fill="hold" nodeType="withEffect">
                                  <p:stCondLst>
                                    <p:cond delay="500"/>
                                  </p:stCondLst>
                                  <p:childTnLst>
                                    <p:animEffect transition="out" filter="fade">
                                      <p:cBhvr>
                                        <p:cTn id="77" dur="500"/>
                                        <p:tgtEl>
                                          <p:spTgt spid="52"/>
                                        </p:tgtEl>
                                      </p:cBhvr>
                                    </p:animEffect>
                                    <p:set>
                                      <p:cBhvr>
                                        <p:cTn id="78" dur="1" fill="hold">
                                          <p:stCondLst>
                                            <p:cond delay="499"/>
                                          </p:stCondLst>
                                        </p:cTn>
                                        <p:tgtEl>
                                          <p:spTgt spid="52"/>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45"/>
                                        </p:tgtEl>
                                      </p:cBhvr>
                                    </p:animEffect>
                                    <p:set>
                                      <p:cBhvr>
                                        <p:cTn id="81" dur="1" fill="hold">
                                          <p:stCondLst>
                                            <p:cond delay="499"/>
                                          </p:stCondLst>
                                        </p:cTn>
                                        <p:tgtEl>
                                          <p:spTgt spid="45"/>
                                        </p:tgtEl>
                                        <p:attrNameLst>
                                          <p:attrName>style.visibility</p:attrName>
                                        </p:attrNameLst>
                                      </p:cBhvr>
                                      <p:to>
                                        <p:strVal val="hidden"/>
                                      </p:to>
                                    </p:set>
                                  </p:childTnLst>
                                </p:cTn>
                              </p:par>
                            </p:childTnLst>
                          </p:cTn>
                        </p:par>
                        <p:par>
                          <p:cTn id="82" fill="hold">
                            <p:stCondLst>
                              <p:cond delay="1500"/>
                            </p:stCondLst>
                            <p:childTnLst>
                              <p:par>
                                <p:cTn id="83" presetID="42" presetClass="path" presetSubtype="0" accel="50000" decel="50000" fill="hold" nodeType="afterEffect">
                                  <p:stCondLst>
                                    <p:cond delay="0"/>
                                  </p:stCondLst>
                                  <p:childTnLst>
                                    <p:animMotion origin="layout" path="M -4.16667E-7 1.11111E-6 L 0.9638 0.00255 " pathEditMode="relative" rAng="0" ptsTypes="AA">
                                      <p:cBhvr>
                                        <p:cTn id="84" dur="10000" fill="hold"/>
                                        <p:tgtEl>
                                          <p:spTgt spid="1028"/>
                                        </p:tgtEl>
                                        <p:attrNameLst>
                                          <p:attrName>ppt_x</p:attrName>
                                          <p:attrName>ppt_y</p:attrName>
                                        </p:attrNameLst>
                                      </p:cBhvr>
                                      <p:rCtr x="48190" y="116"/>
                                    </p:animMotion>
                                  </p:childTnLst>
                                </p:cTn>
                              </p:par>
                              <p:par>
                                <p:cTn id="85" presetID="32" presetClass="emph" presetSubtype="0" repeatCount="indefinite" fill="hold" nodeType="withEffect">
                                  <p:stCondLst>
                                    <p:cond delay="0"/>
                                  </p:stCondLst>
                                  <p:childTnLst>
                                    <p:animRot by="120000">
                                      <p:cBhvr>
                                        <p:cTn id="86" dur="300" fill="hold">
                                          <p:stCondLst>
                                            <p:cond delay="0"/>
                                          </p:stCondLst>
                                        </p:cTn>
                                        <p:tgtEl>
                                          <p:spTgt spid="1028"/>
                                        </p:tgtEl>
                                        <p:attrNameLst>
                                          <p:attrName>r</p:attrName>
                                        </p:attrNameLst>
                                      </p:cBhvr>
                                    </p:animRot>
                                    <p:animRot by="-240000">
                                      <p:cBhvr>
                                        <p:cTn id="87" dur="600" fill="hold">
                                          <p:stCondLst>
                                            <p:cond delay="600"/>
                                          </p:stCondLst>
                                        </p:cTn>
                                        <p:tgtEl>
                                          <p:spTgt spid="1028"/>
                                        </p:tgtEl>
                                        <p:attrNameLst>
                                          <p:attrName>r</p:attrName>
                                        </p:attrNameLst>
                                      </p:cBhvr>
                                    </p:animRot>
                                    <p:animRot by="240000">
                                      <p:cBhvr>
                                        <p:cTn id="88" dur="600" fill="hold">
                                          <p:stCondLst>
                                            <p:cond delay="1200"/>
                                          </p:stCondLst>
                                        </p:cTn>
                                        <p:tgtEl>
                                          <p:spTgt spid="1028"/>
                                        </p:tgtEl>
                                        <p:attrNameLst>
                                          <p:attrName>r</p:attrName>
                                        </p:attrNameLst>
                                      </p:cBhvr>
                                    </p:animRot>
                                    <p:animRot by="-240000">
                                      <p:cBhvr>
                                        <p:cTn id="89" dur="600" fill="hold">
                                          <p:stCondLst>
                                            <p:cond delay="1800"/>
                                          </p:stCondLst>
                                        </p:cTn>
                                        <p:tgtEl>
                                          <p:spTgt spid="1028"/>
                                        </p:tgtEl>
                                        <p:attrNameLst>
                                          <p:attrName>r</p:attrName>
                                        </p:attrNameLst>
                                      </p:cBhvr>
                                    </p:animRot>
                                    <p:animRot by="120000">
                                      <p:cBhvr>
                                        <p:cTn id="90" dur="600" fill="hold">
                                          <p:stCondLst>
                                            <p:cond delay="2400"/>
                                          </p:stCondLst>
                                        </p:cTn>
                                        <p:tgtEl>
                                          <p:spTgt spid="1028"/>
                                        </p:tgtEl>
                                        <p:attrNameLst>
                                          <p:attrName>r</p:attrName>
                                        </p:attrNameLst>
                                      </p:cBhvr>
                                    </p:animRot>
                                  </p:childTnLst>
                                </p:cTn>
                              </p:par>
                              <p:par>
                                <p:cTn id="91" presetID="10" presetClass="exit" presetSubtype="0" fill="hold" grpId="0" nodeType="withEffect">
                                  <p:stCondLst>
                                    <p:cond delay="500"/>
                                  </p:stCondLst>
                                  <p:childTnLst>
                                    <p:animEffect transition="out" filter="fade">
                                      <p:cBhvr>
                                        <p:cTn id="92" dur="500"/>
                                        <p:tgtEl>
                                          <p:spTgt spid="46"/>
                                        </p:tgtEl>
                                      </p:cBhvr>
                                    </p:animEffect>
                                    <p:set>
                                      <p:cBhvr>
                                        <p:cTn id="93" dur="1" fill="hold">
                                          <p:stCondLst>
                                            <p:cond delay="499"/>
                                          </p:stCondLst>
                                        </p:cTn>
                                        <p:tgtEl>
                                          <p:spTgt spid="46"/>
                                        </p:tgtEl>
                                        <p:attrNameLst>
                                          <p:attrName>style.visibility</p:attrName>
                                        </p:attrNameLst>
                                      </p:cBhvr>
                                      <p:to>
                                        <p:strVal val="hidden"/>
                                      </p:to>
                                    </p:set>
                                  </p:childTnLst>
                                </p:cTn>
                              </p:par>
                              <p:par>
                                <p:cTn id="94" presetID="10" presetClass="exit" presetSubtype="0" fill="hold" grpId="0" nodeType="withEffect">
                                  <p:stCondLst>
                                    <p:cond delay="500"/>
                                  </p:stCondLst>
                                  <p:childTnLst>
                                    <p:animEffect transition="out" filter="fade">
                                      <p:cBhvr>
                                        <p:cTn id="95" dur="500"/>
                                        <p:tgtEl>
                                          <p:spTgt spid="47"/>
                                        </p:tgtEl>
                                      </p:cBhvr>
                                    </p:animEffect>
                                    <p:set>
                                      <p:cBhvr>
                                        <p:cTn id="96" dur="1" fill="hold">
                                          <p:stCondLst>
                                            <p:cond delay="499"/>
                                          </p:stCondLst>
                                        </p:cTn>
                                        <p:tgtEl>
                                          <p:spTgt spid="47"/>
                                        </p:tgtEl>
                                        <p:attrNameLst>
                                          <p:attrName>style.visibility</p:attrName>
                                        </p:attrNameLst>
                                      </p:cBhvr>
                                      <p:to>
                                        <p:strVal val="hidden"/>
                                      </p:to>
                                    </p:set>
                                  </p:childTnLst>
                                </p:cTn>
                              </p:par>
                              <p:par>
                                <p:cTn id="97" presetID="10" presetClass="exit" presetSubtype="0" fill="hold" grpId="0" nodeType="withEffect">
                                  <p:stCondLst>
                                    <p:cond delay="500"/>
                                  </p:stCondLst>
                                  <p:childTnLst>
                                    <p:animEffect transition="out" filter="fade">
                                      <p:cBhvr>
                                        <p:cTn id="98" dur="500"/>
                                        <p:tgtEl>
                                          <p:spTgt spid="48"/>
                                        </p:tgtEl>
                                      </p:cBhvr>
                                    </p:animEffect>
                                    <p:set>
                                      <p:cBhvr>
                                        <p:cTn id="9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P spid="45" grpId="1" animBg="1"/>
      <p:bldP spid="46" grpId="0" animBg="1"/>
      <p:bldP spid="46" grpId="1" animBg="1"/>
      <p:bldP spid="47" grpId="0" animBg="1"/>
      <p:bldP spid="47" grpId="1" animBg="1"/>
      <p:bldP spid="48" grpId="0" animBg="1"/>
      <p:bldP spid="48"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lag on a pole&#10;&#10;Description automatically generated">
            <a:extLst>
              <a:ext uri="{FF2B5EF4-FFF2-40B4-BE49-F238E27FC236}">
                <a16:creationId xmlns:a16="http://schemas.microsoft.com/office/drawing/2014/main" id="{74CEF528-3A70-7C15-9509-21B1A5DC2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892" y="0"/>
            <a:ext cx="6446108" cy="6858000"/>
          </a:xfrm>
          <a:prstGeom prst="rect">
            <a:avLst/>
          </a:prstGeom>
        </p:spPr>
      </p:pic>
      <p:sp>
        <p:nvSpPr>
          <p:cNvPr id="4" name="Google Shape;331;p49">
            <a:extLst>
              <a:ext uri="{FF2B5EF4-FFF2-40B4-BE49-F238E27FC236}">
                <a16:creationId xmlns:a16="http://schemas.microsoft.com/office/drawing/2014/main" id="{FDA1360B-88A3-2656-1FEE-D0204686C959}"/>
              </a:ext>
            </a:extLst>
          </p:cNvPr>
          <p:cNvSpPr/>
          <p:nvPr/>
        </p:nvSpPr>
        <p:spPr>
          <a:xfrm rot="16200000" flipH="1">
            <a:off x="2667000" y="3042555"/>
            <a:ext cx="6858000" cy="772891"/>
          </a:xfrm>
          <a:custGeom>
            <a:avLst/>
            <a:gdLst/>
            <a:ahLst/>
            <a:cxnLst/>
            <a:rect l="l" t="t" r="r" b="b"/>
            <a:pathLst>
              <a:path w="100376" h="5334" extrusionOk="0">
                <a:moveTo>
                  <a:pt x="0" y="1"/>
                </a:moveTo>
                <a:lnTo>
                  <a:pt x="0" y="3374"/>
                </a:lnTo>
                <a:lnTo>
                  <a:pt x="1810" y="4474"/>
                </a:lnTo>
                <a:lnTo>
                  <a:pt x="6028" y="4474"/>
                </a:lnTo>
                <a:lnTo>
                  <a:pt x="7566" y="3594"/>
                </a:lnTo>
                <a:lnTo>
                  <a:pt x="12245" y="3921"/>
                </a:lnTo>
                <a:lnTo>
                  <a:pt x="27323" y="2970"/>
                </a:lnTo>
                <a:lnTo>
                  <a:pt x="35702" y="3719"/>
                </a:lnTo>
                <a:lnTo>
                  <a:pt x="34127" y="5118"/>
                </a:lnTo>
                <a:lnTo>
                  <a:pt x="38586" y="5333"/>
                </a:lnTo>
                <a:lnTo>
                  <a:pt x="41354" y="4630"/>
                </a:lnTo>
                <a:lnTo>
                  <a:pt x="46516" y="4149"/>
                </a:lnTo>
                <a:lnTo>
                  <a:pt x="52231" y="4363"/>
                </a:lnTo>
                <a:lnTo>
                  <a:pt x="54602" y="3738"/>
                </a:lnTo>
                <a:lnTo>
                  <a:pt x="67251" y="2970"/>
                </a:lnTo>
                <a:lnTo>
                  <a:pt x="84913" y="3374"/>
                </a:lnTo>
                <a:lnTo>
                  <a:pt x="96956" y="2873"/>
                </a:lnTo>
                <a:lnTo>
                  <a:pt x="100375" y="1902"/>
                </a:lnTo>
                <a:lnTo>
                  <a:pt x="100375" y="1"/>
                </a:lnTo>
                <a:close/>
              </a:path>
            </a:pathLst>
          </a:custGeom>
          <a:solidFill>
            <a:srgbClr val="FFF4E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9" name="Google Shape;2289;p42">
            <a:extLst>
              <a:ext uri="{FF2B5EF4-FFF2-40B4-BE49-F238E27FC236}">
                <a16:creationId xmlns:a16="http://schemas.microsoft.com/office/drawing/2014/main" id="{E7F776D3-A920-BEB0-7F41-4AEA26705231}"/>
              </a:ext>
            </a:extLst>
          </p:cNvPr>
          <p:cNvGrpSpPr/>
          <p:nvPr/>
        </p:nvGrpSpPr>
        <p:grpSpPr>
          <a:xfrm rot="1274044">
            <a:off x="88255" y="51213"/>
            <a:ext cx="1598097" cy="1794361"/>
            <a:chOff x="8034075" y="5308588"/>
            <a:chExt cx="862012" cy="985850"/>
          </a:xfrm>
        </p:grpSpPr>
        <p:sp>
          <p:nvSpPr>
            <p:cNvPr id="20" name="Google Shape;2290;p42">
              <a:extLst>
                <a:ext uri="{FF2B5EF4-FFF2-40B4-BE49-F238E27FC236}">
                  <a16:creationId xmlns:a16="http://schemas.microsoft.com/office/drawing/2014/main" id="{DC9FE849-C4C0-3D1B-334A-39856F6312FB}"/>
                </a:ext>
              </a:extLst>
            </p:cNvPr>
            <p:cNvSpPr/>
            <p:nvPr/>
          </p:nvSpPr>
          <p:spPr>
            <a:xfrm>
              <a:off x="8057888" y="5359388"/>
              <a:ext cx="838199" cy="554038"/>
            </a:xfrm>
            <a:custGeom>
              <a:avLst/>
              <a:gdLst/>
              <a:ahLst/>
              <a:cxnLst/>
              <a:rect l="l" t="t" r="r" b="b"/>
              <a:pathLst>
                <a:path w="604" h="399" extrusionOk="0">
                  <a:moveTo>
                    <a:pt x="541" y="160"/>
                  </a:moveTo>
                  <a:cubicBezTo>
                    <a:pt x="537" y="114"/>
                    <a:pt x="587" y="73"/>
                    <a:pt x="578" y="28"/>
                  </a:cubicBezTo>
                  <a:cubicBezTo>
                    <a:pt x="577" y="26"/>
                    <a:pt x="405" y="78"/>
                    <a:pt x="387" y="80"/>
                  </a:cubicBezTo>
                  <a:cubicBezTo>
                    <a:pt x="376" y="82"/>
                    <a:pt x="365" y="81"/>
                    <a:pt x="357" y="74"/>
                  </a:cubicBezTo>
                  <a:cubicBezTo>
                    <a:pt x="349" y="68"/>
                    <a:pt x="346" y="59"/>
                    <a:pt x="341" y="50"/>
                  </a:cubicBezTo>
                  <a:cubicBezTo>
                    <a:pt x="319" y="13"/>
                    <a:pt x="272" y="0"/>
                    <a:pt x="231" y="1"/>
                  </a:cubicBezTo>
                  <a:cubicBezTo>
                    <a:pt x="190" y="3"/>
                    <a:pt x="148" y="14"/>
                    <a:pt x="109" y="23"/>
                  </a:cubicBezTo>
                  <a:cubicBezTo>
                    <a:pt x="91" y="28"/>
                    <a:pt x="73" y="34"/>
                    <a:pt x="56" y="41"/>
                  </a:cubicBezTo>
                  <a:cubicBezTo>
                    <a:pt x="49" y="44"/>
                    <a:pt x="0" y="62"/>
                    <a:pt x="0" y="69"/>
                  </a:cubicBezTo>
                  <a:cubicBezTo>
                    <a:pt x="0" y="350"/>
                    <a:pt x="0" y="350"/>
                    <a:pt x="0" y="350"/>
                  </a:cubicBezTo>
                  <a:cubicBezTo>
                    <a:pt x="32" y="336"/>
                    <a:pt x="65" y="323"/>
                    <a:pt x="97" y="308"/>
                  </a:cubicBezTo>
                  <a:cubicBezTo>
                    <a:pt x="151" y="285"/>
                    <a:pt x="209" y="262"/>
                    <a:pt x="258" y="310"/>
                  </a:cubicBezTo>
                  <a:cubicBezTo>
                    <a:pt x="272" y="323"/>
                    <a:pt x="282" y="339"/>
                    <a:pt x="296" y="351"/>
                  </a:cubicBezTo>
                  <a:cubicBezTo>
                    <a:pt x="352" y="399"/>
                    <a:pt x="447" y="360"/>
                    <a:pt x="498" y="323"/>
                  </a:cubicBezTo>
                  <a:cubicBezTo>
                    <a:pt x="527" y="302"/>
                    <a:pt x="568" y="307"/>
                    <a:pt x="604" y="314"/>
                  </a:cubicBezTo>
                  <a:cubicBezTo>
                    <a:pt x="604" y="218"/>
                    <a:pt x="548" y="233"/>
                    <a:pt x="541" y="160"/>
                  </a:cubicBezTo>
                </a:path>
              </a:pathLst>
            </a:custGeom>
            <a:solidFill>
              <a:schemeClr val="dk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2291;p42">
              <a:extLst>
                <a:ext uri="{FF2B5EF4-FFF2-40B4-BE49-F238E27FC236}">
                  <a16:creationId xmlns:a16="http://schemas.microsoft.com/office/drawing/2014/main" id="{206957B0-F037-B4E7-0DF3-FEC1ACF1CF30}"/>
                </a:ext>
              </a:extLst>
            </p:cNvPr>
            <p:cNvSpPr/>
            <p:nvPr/>
          </p:nvSpPr>
          <p:spPr>
            <a:xfrm>
              <a:off x="8378563" y="5360975"/>
              <a:ext cx="482600" cy="111125"/>
            </a:xfrm>
            <a:custGeom>
              <a:avLst/>
              <a:gdLst/>
              <a:ahLst/>
              <a:cxnLst/>
              <a:rect l="l" t="t" r="r" b="b"/>
              <a:pathLst>
                <a:path w="347" h="80" extrusionOk="0">
                  <a:moveTo>
                    <a:pt x="347" y="29"/>
                  </a:moveTo>
                  <a:cubicBezTo>
                    <a:pt x="347" y="29"/>
                    <a:pt x="347" y="29"/>
                    <a:pt x="347" y="29"/>
                  </a:cubicBezTo>
                  <a:cubicBezTo>
                    <a:pt x="347" y="29"/>
                    <a:pt x="347" y="29"/>
                    <a:pt x="347" y="29"/>
                  </a:cubicBezTo>
                  <a:moveTo>
                    <a:pt x="347" y="28"/>
                  </a:moveTo>
                  <a:cubicBezTo>
                    <a:pt x="347" y="28"/>
                    <a:pt x="347" y="29"/>
                    <a:pt x="347" y="29"/>
                  </a:cubicBezTo>
                  <a:cubicBezTo>
                    <a:pt x="347" y="29"/>
                    <a:pt x="347" y="28"/>
                    <a:pt x="347" y="28"/>
                  </a:cubicBezTo>
                  <a:moveTo>
                    <a:pt x="347" y="28"/>
                  </a:moveTo>
                  <a:cubicBezTo>
                    <a:pt x="347" y="28"/>
                    <a:pt x="347" y="28"/>
                    <a:pt x="347" y="28"/>
                  </a:cubicBezTo>
                  <a:cubicBezTo>
                    <a:pt x="347" y="28"/>
                    <a:pt x="347" y="28"/>
                    <a:pt x="347" y="28"/>
                  </a:cubicBezTo>
                  <a:moveTo>
                    <a:pt x="347" y="27"/>
                  </a:moveTo>
                  <a:cubicBezTo>
                    <a:pt x="347" y="27"/>
                    <a:pt x="347" y="27"/>
                    <a:pt x="347" y="28"/>
                  </a:cubicBezTo>
                  <a:cubicBezTo>
                    <a:pt x="347" y="27"/>
                    <a:pt x="347" y="27"/>
                    <a:pt x="347" y="27"/>
                  </a:cubicBezTo>
                  <a:moveTo>
                    <a:pt x="8" y="0"/>
                  </a:moveTo>
                  <a:cubicBezTo>
                    <a:pt x="5" y="0"/>
                    <a:pt x="2" y="0"/>
                    <a:pt x="0" y="0"/>
                  </a:cubicBezTo>
                  <a:cubicBezTo>
                    <a:pt x="0" y="0"/>
                    <a:pt x="0" y="0"/>
                    <a:pt x="0" y="0"/>
                  </a:cubicBezTo>
                  <a:cubicBezTo>
                    <a:pt x="0" y="0"/>
                    <a:pt x="0" y="0"/>
                    <a:pt x="0" y="0"/>
                  </a:cubicBezTo>
                  <a:cubicBezTo>
                    <a:pt x="2" y="0"/>
                    <a:pt x="5" y="0"/>
                    <a:pt x="8" y="0"/>
                  </a:cubicBezTo>
                  <a:cubicBezTo>
                    <a:pt x="47" y="0"/>
                    <a:pt x="89" y="14"/>
                    <a:pt x="110" y="49"/>
                  </a:cubicBezTo>
                  <a:cubicBezTo>
                    <a:pt x="115" y="58"/>
                    <a:pt x="118" y="67"/>
                    <a:pt x="126" y="73"/>
                  </a:cubicBezTo>
                  <a:cubicBezTo>
                    <a:pt x="132" y="78"/>
                    <a:pt x="140" y="80"/>
                    <a:pt x="148" y="80"/>
                  </a:cubicBezTo>
                  <a:cubicBezTo>
                    <a:pt x="151" y="80"/>
                    <a:pt x="153" y="80"/>
                    <a:pt x="156" y="79"/>
                  </a:cubicBezTo>
                  <a:cubicBezTo>
                    <a:pt x="174" y="77"/>
                    <a:pt x="342" y="27"/>
                    <a:pt x="346" y="27"/>
                  </a:cubicBezTo>
                  <a:cubicBezTo>
                    <a:pt x="347" y="27"/>
                    <a:pt x="347" y="27"/>
                    <a:pt x="347" y="27"/>
                  </a:cubicBezTo>
                  <a:cubicBezTo>
                    <a:pt x="347" y="27"/>
                    <a:pt x="347" y="27"/>
                    <a:pt x="347" y="27"/>
                  </a:cubicBezTo>
                  <a:cubicBezTo>
                    <a:pt x="347" y="27"/>
                    <a:pt x="347" y="27"/>
                    <a:pt x="347" y="27"/>
                  </a:cubicBezTo>
                  <a:cubicBezTo>
                    <a:pt x="347" y="27"/>
                    <a:pt x="347" y="27"/>
                    <a:pt x="346" y="27"/>
                  </a:cubicBezTo>
                  <a:cubicBezTo>
                    <a:pt x="342" y="27"/>
                    <a:pt x="174" y="77"/>
                    <a:pt x="156" y="79"/>
                  </a:cubicBezTo>
                  <a:cubicBezTo>
                    <a:pt x="153" y="80"/>
                    <a:pt x="151" y="80"/>
                    <a:pt x="148" y="80"/>
                  </a:cubicBezTo>
                  <a:cubicBezTo>
                    <a:pt x="140" y="80"/>
                    <a:pt x="132" y="78"/>
                    <a:pt x="126" y="73"/>
                  </a:cubicBezTo>
                  <a:cubicBezTo>
                    <a:pt x="118" y="67"/>
                    <a:pt x="115" y="58"/>
                    <a:pt x="110" y="49"/>
                  </a:cubicBezTo>
                  <a:cubicBezTo>
                    <a:pt x="89" y="14"/>
                    <a:pt x="47" y="0"/>
                    <a:pt x="8"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92;p42">
              <a:extLst>
                <a:ext uri="{FF2B5EF4-FFF2-40B4-BE49-F238E27FC236}">
                  <a16:creationId xmlns:a16="http://schemas.microsoft.com/office/drawing/2014/main" id="{2339439A-C2F6-A004-A5CC-47856EFB8C89}"/>
                </a:ext>
              </a:extLst>
            </p:cNvPr>
            <p:cNvSpPr/>
            <p:nvPr/>
          </p:nvSpPr>
          <p:spPr>
            <a:xfrm>
              <a:off x="8354750" y="5360975"/>
              <a:ext cx="508000" cy="149225"/>
            </a:xfrm>
            <a:custGeom>
              <a:avLst/>
              <a:gdLst/>
              <a:ahLst/>
              <a:cxnLst/>
              <a:rect l="l" t="t" r="r" b="b"/>
              <a:pathLst>
                <a:path w="366" h="108" extrusionOk="0">
                  <a:moveTo>
                    <a:pt x="25" y="0"/>
                  </a:moveTo>
                  <a:cubicBezTo>
                    <a:pt x="22" y="0"/>
                    <a:pt x="19" y="0"/>
                    <a:pt x="17" y="0"/>
                  </a:cubicBezTo>
                  <a:cubicBezTo>
                    <a:pt x="17" y="0"/>
                    <a:pt x="17" y="0"/>
                    <a:pt x="17" y="0"/>
                  </a:cubicBezTo>
                  <a:cubicBezTo>
                    <a:pt x="11" y="1"/>
                    <a:pt x="6" y="1"/>
                    <a:pt x="0" y="2"/>
                  </a:cubicBezTo>
                  <a:cubicBezTo>
                    <a:pt x="15" y="3"/>
                    <a:pt x="29" y="7"/>
                    <a:pt x="42" y="12"/>
                  </a:cubicBezTo>
                  <a:cubicBezTo>
                    <a:pt x="88" y="32"/>
                    <a:pt x="92" y="92"/>
                    <a:pt x="142" y="103"/>
                  </a:cubicBezTo>
                  <a:cubicBezTo>
                    <a:pt x="153" y="105"/>
                    <a:pt x="165" y="108"/>
                    <a:pt x="177" y="108"/>
                  </a:cubicBezTo>
                  <a:cubicBezTo>
                    <a:pt x="188" y="108"/>
                    <a:pt x="199" y="105"/>
                    <a:pt x="210" y="100"/>
                  </a:cubicBezTo>
                  <a:cubicBezTo>
                    <a:pt x="219" y="94"/>
                    <a:pt x="229" y="87"/>
                    <a:pt x="239" y="83"/>
                  </a:cubicBezTo>
                  <a:cubicBezTo>
                    <a:pt x="250" y="79"/>
                    <a:pt x="260" y="78"/>
                    <a:pt x="270" y="78"/>
                  </a:cubicBezTo>
                  <a:cubicBezTo>
                    <a:pt x="282" y="78"/>
                    <a:pt x="293" y="80"/>
                    <a:pt x="306" y="83"/>
                  </a:cubicBezTo>
                  <a:cubicBezTo>
                    <a:pt x="312" y="84"/>
                    <a:pt x="316" y="85"/>
                    <a:pt x="321" y="85"/>
                  </a:cubicBezTo>
                  <a:cubicBezTo>
                    <a:pt x="334" y="85"/>
                    <a:pt x="345" y="81"/>
                    <a:pt x="356" y="74"/>
                  </a:cubicBezTo>
                  <a:cubicBezTo>
                    <a:pt x="362" y="59"/>
                    <a:pt x="366" y="44"/>
                    <a:pt x="364" y="29"/>
                  </a:cubicBezTo>
                  <a:cubicBezTo>
                    <a:pt x="364" y="29"/>
                    <a:pt x="364" y="29"/>
                    <a:pt x="364" y="29"/>
                  </a:cubicBezTo>
                  <a:cubicBezTo>
                    <a:pt x="364" y="29"/>
                    <a:pt x="364" y="29"/>
                    <a:pt x="364" y="29"/>
                  </a:cubicBezTo>
                  <a:cubicBezTo>
                    <a:pt x="364" y="29"/>
                    <a:pt x="364" y="28"/>
                    <a:pt x="364" y="28"/>
                  </a:cubicBezTo>
                  <a:cubicBezTo>
                    <a:pt x="364" y="28"/>
                    <a:pt x="364" y="28"/>
                    <a:pt x="364" y="28"/>
                  </a:cubicBezTo>
                  <a:cubicBezTo>
                    <a:pt x="364" y="28"/>
                    <a:pt x="364" y="28"/>
                    <a:pt x="364" y="28"/>
                  </a:cubicBezTo>
                  <a:cubicBezTo>
                    <a:pt x="364" y="28"/>
                    <a:pt x="364" y="28"/>
                    <a:pt x="364" y="28"/>
                  </a:cubicBezTo>
                  <a:cubicBezTo>
                    <a:pt x="364" y="27"/>
                    <a:pt x="364" y="27"/>
                    <a:pt x="364" y="27"/>
                  </a:cubicBezTo>
                  <a:cubicBezTo>
                    <a:pt x="364" y="27"/>
                    <a:pt x="364" y="27"/>
                    <a:pt x="364" y="27"/>
                  </a:cubicBezTo>
                  <a:cubicBezTo>
                    <a:pt x="364" y="27"/>
                    <a:pt x="364" y="27"/>
                    <a:pt x="364" y="27"/>
                  </a:cubicBezTo>
                  <a:cubicBezTo>
                    <a:pt x="364" y="27"/>
                    <a:pt x="364" y="27"/>
                    <a:pt x="363" y="27"/>
                  </a:cubicBezTo>
                  <a:cubicBezTo>
                    <a:pt x="359" y="27"/>
                    <a:pt x="191" y="77"/>
                    <a:pt x="173" y="79"/>
                  </a:cubicBezTo>
                  <a:cubicBezTo>
                    <a:pt x="170" y="80"/>
                    <a:pt x="168" y="80"/>
                    <a:pt x="165" y="80"/>
                  </a:cubicBezTo>
                  <a:cubicBezTo>
                    <a:pt x="157" y="80"/>
                    <a:pt x="149" y="78"/>
                    <a:pt x="143" y="73"/>
                  </a:cubicBezTo>
                  <a:cubicBezTo>
                    <a:pt x="135" y="67"/>
                    <a:pt x="132" y="58"/>
                    <a:pt x="127" y="49"/>
                  </a:cubicBezTo>
                  <a:cubicBezTo>
                    <a:pt x="106" y="14"/>
                    <a:pt x="64" y="0"/>
                    <a:pt x="25"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293;p42">
              <a:extLst>
                <a:ext uri="{FF2B5EF4-FFF2-40B4-BE49-F238E27FC236}">
                  <a16:creationId xmlns:a16="http://schemas.microsoft.com/office/drawing/2014/main" id="{3D69323F-A063-C8BA-0FB4-E7925B8A0088}"/>
                </a:ext>
              </a:extLst>
            </p:cNvPr>
            <p:cNvSpPr/>
            <p:nvPr/>
          </p:nvSpPr>
          <p:spPr>
            <a:xfrm>
              <a:off x="8057888" y="5449875"/>
              <a:ext cx="838199" cy="344488"/>
            </a:xfrm>
            <a:custGeom>
              <a:avLst/>
              <a:gdLst/>
              <a:ahLst/>
              <a:cxnLst/>
              <a:rect l="l" t="t" r="r" b="b"/>
              <a:pathLst>
                <a:path w="604" h="248" extrusionOk="0">
                  <a:moveTo>
                    <a:pt x="604" y="248"/>
                  </a:moveTo>
                  <a:cubicBezTo>
                    <a:pt x="604" y="248"/>
                    <a:pt x="604" y="248"/>
                    <a:pt x="604" y="248"/>
                  </a:cubicBezTo>
                  <a:cubicBezTo>
                    <a:pt x="604" y="248"/>
                    <a:pt x="604" y="248"/>
                    <a:pt x="604" y="248"/>
                  </a:cubicBezTo>
                  <a:moveTo>
                    <a:pt x="604" y="246"/>
                  </a:moveTo>
                  <a:cubicBezTo>
                    <a:pt x="604" y="246"/>
                    <a:pt x="604" y="246"/>
                    <a:pt x="604" y="246"/>
                  </a:cubicBezTo>
                  <a:cubicBezTo>
                    <a:pt x="604" y="246"/>
                    <a:pt x="604" y="246"/>
                    <a:pt x="604" y="246"/>
                  </a:cubicBezTo>
                  <a:moveTo>
                    <a:pt x="0" y="4"/>
                  </a:moveTo>
                  <a:cubicBezTo>
                    <a:pt x="0" y="4"/>
                    <a:pt x="0" y="4"/>
                    <a:pt x="0" y="4"/>
                  </a:cubicBez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2" y="1"/>
                  </a:moveTo>
                  <a:cubicBezTo>
                    <a:pt x="1" y="2"/>
                    <a:pt x="1" y="2"/>
                    <a:pt x="0" y="3"/>
                  </a:cubicBezTo>
                  <a:cubicBezTo>
                    <a:pt x="1" y="2"/>
                    <a:pt x="1" y="2"/>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3" y="0"/>
                  </a:moveTo>
                  <a:cubicBezTo>
                    <a:pt x="2" y="0"/>
                    <a:pt x="2" y="1"/>
                    <a:pt x="2" y="1"/>
                  </a:cubicBezTo>
                  <a:cubicBezTo>
                    <a:pt x="2" y="1"/>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294;p42">
              <a:extLst>
                <a:ext uri="{FF2B5EF4-FFF2-40B4-BE49-F238E27FC236}">
                  <a16:creationId xmlns:a16="http://schemas.microsoft.com/office/drawing/2014/main" id="{8F1D9AB4-18A0-A217-D5BE-79FADF2CED9E}"/>
                </a:ext>
              </a:extLst>
            </p:cNvPr>
            <p:cNvSpPr/>
            <p:nvPr/>
          </p:nvSpPr>
          <p:spPr>
            <a:xfrm>
              <a:off x="8057888" y="5435588"/>
              <a:ext cx="838199" cy="441325"/>
            </a:xfrm>
            <a:custGeom>
              <a:avLst/>
              <a:gdLst/>
              <a:ahLst/>
              <a:cxnLst/>
              <a:rect l="l" t="t" r="r" b="b"/>
              <a:pathLst>
                <a:path w="604" h="318" extrusionOk="0">
                  <a:moveTo>
                    <a:pt x="21" y="0"/>
                  </a:moveTo>
                  <a:cubicBezTo>
                    <a:pt x="14" y="4"/>
                    <a:pt x="7" y="7"/>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2" y="10"/>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1" y="12"/>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295"/>
                    <a:pt x="0" y="295"/>
                    <a:pt x="0" y="295"/>
                  </a:cubicBezTo>
                  <a:cubicBezTo>
                    <a:pt x="32" y="281"/>
                    <a:pt x="65" y="268"/>
                    <a:pt x="97" y="253"/>
                  </a:cubicBezTo>
                  <a:cubicBezTo>
                    <a:pt x="128" y="240"/>
                    <a:pt x="160" y="227"/>
                    <a:pt x="191" y="227"/>
                  </a:cubicBezTo>
                  <a:cubicBezTo>
                    <a:pt x="214" y="227"/>
                    <a:pt x="237" y="234"/>
                    <a:pt x="258" y="255"/>
                  </a:cubicBezTo>
                  <a:cubicBezTo>
                    <a:pt x="272" y="268"/>
                    <a:pt x="282" y="284"/>
                    <a:pt x="296" y="296"/>
                  </a:cubicBezTo>
                  <a:cubicBezTo>
                    <a:pt x="314" y="312"/>
                    <a:pt x="337" y="318"/>
                    <a:pt x="362" y="318"/>
                  </a:cubicBezTo>
                  <a:cubicBezTo>
                    <a:pt x="410" y="318"/>
                    <a:pt x="464" y="293"/>
                    <a:pt x="498" y="268"/>
                  </a:cubicBezTo>
                  <a:cubicBezTo>
                    <a:pt x="514" y="257"/>
                    <a:pt x="533" y="253"/>
                    <a:pt x="553" y="253"/>
                  </a:cubicBezTo>
                  <a:cubicBezTo>
                    <a:pt x="570" y="253"/>
                    <a:pt x="587" y="256"/>
                    <a:pt x="604" y="259"/>
                  </a:cubicBezTo>
                  <a:cubicBezTo>
                    <a:pt x="604" y="259"/>
                    <a:pt x="604" y="259"/>
                    <a:pt x="604" y="259"/>
                  </a:cubicBezTo>
                  <a:cubicBezTo>
                    <a:pt x="604" y="258"/>
                    <a:pt x="604" y="258"/>
                    <a:pt x="604" y="258"/>
                  </a:cubicBezTo>
                  <a:cubicBezTo>
                    <a:pt x="604" y="258"/>
                    <a:pt x="604" y="258"/>
                    <a:pt x="604" y="258"/>
                  </a:cubicBezTo>
                  <a:cubicBezTo>
                    <a:pt x="604" y="257"/>
                    <a:pt x="604" y="257"/>
                    <a:pt x="604" y="256"/>
                  </a:cubicBezTo>
                  <a:cubicBezTo>
                    <a:pt x="604" y="256"/>
                    <a:pt x="604" y="256"/>
                    <a:pt x="604" y="256"/>
                  </a:cubicBezTo>
                  <a:cubicBezTo>
                    <a:pt x="604" y="239"/>
                    <a:pt x="602" y="226"/>
                    <a:pt x="598" y="215"/>
                  </a:cubicBezTo>
                  <a:cubicBezTo>
                    <a:pt x="596" y="216"/>
                    <a:pt x="594" y="217"/>
                    <a:pt x="592" y="217"/>
                  </a:cubicBezTo>
                  <a:cubicBezTo>
                    <a:pt x="585" y="219"/>
                    <a:pt x="580" y="219"/>
                    <a:pt x="574" y="219"/>
                  </a:cubicBezTo>
                  <a:cubicBezTo>
                    <a:pt x="565" y="219"/>
                    <a:pt x="556" y="218"/>
                    <a:pt x="547" y="215"/>
                  </a:cubicBezTo>
                  <a:cubicBezTo>
                    <a:pt x="538" y="213"/>
                    <a:pt x="530" y="212"/>
                    <a:pt x="523" y="212"/>
                  </a:cubicBezTo>
                  <a:cubicBezTo>
                    <a:pt x="510" y="212"/>
                    <a:pt x="498" y="216"/>
                    <a:pt x="485" y="225"/>
                  </a:cubicBezTo>
                  <a:cubicBezTo>
                    <a:pt x="473" y="233"/>
                    <a:pt x="460" y="237"/>
                    <a:pt x="447" y="237"/>
                  </a:cubicBezTo>
                  <a:cubicBezTo>
                    <a:pt x="443" y="237"/>
                    <a:pt x="440" y="237"/>
                    <a:pt x="436" y="237"/>
                  </a:cubicBezTo>
                  <a:cubicBezTo>
                    <a:pt x="417" y="233"/>
                    <a:pt x="402" y="230"/>
                    <a:pt x="386" y="230"/>
                  </a:cubicBezTo>
                  <a:cubicBezTo>
                    <a:pt x="378" y="230"/>
                    <a:pt x="369" y="231"/>
                    <a:pt x="360" y="233"/>
                  </a:cubicBezTo>
                  <a:cubicBezTo>
                    <a:pt x="348" y="235"/>
                    <a:pt x="336" y="237"/>
                    <a:pt x="325" y="237"/>
                  </a:cubicBezTo>
                  <a:cubicBezTo>
                    <a:pt x="308" y="237"/>
                    <a:pt x="292" y="232"/>
                    <a:pt x="280" y="217"/>
                  </a:cubicBezTo>
                  <a:cubicBezTo>
                    <a:pt x="257" y="188"/>
                    <a:pt x="252" y="153"/>
                    <a:pt x="207" y="153"/>
                  </a:cubicBezTo>
                  <a:cubicBezTo>
                    <a:pt x="206" y="153"/>
                    <a:pt x="204" y="153"/>
                    <a:pt x="203" y="153"/>
                  </a:cubicBezTo>
                  <a:cubicBezTo>
                    <a:pt x="175" y="154"/>
                    <a:pt x="139" y="170"/>
                    <a:pt x="108" y="170"/>
                  </a:cubicBezTo>
                  <a:cubicBezTo>
                    <a:pt x="102" y="170"/>
                    <a:pt x="96" y="170"/>
                    <a:pt x="91" y="168"/>
                  </a:cubicBezTo>
                  <a:cubicBezTo>
                    <a:pt x="64" y="161"/>
                    <a:pt x="43" y="133"/>
                    <a:pt x="40" y="102"/>
                  </a:cubicBezTo>
                  <a:cubicBezTo>
                    <a:pt x="37" y="80"/>
                    <a:pt x="46" y="59"/>
                    <a:pt x="44" y="37"/>
                  </a:cubicBezTo>
                  <a:cubicBezTo>
                    <a:pt x="42" y="19"/>
                    <a:pt x="34" y="9"/>
                    <a:pt x="21"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295;p42">
              <a:extLst>
                <a:ext uri="{FF2B5EF4-FFF2-40B4-BE49-F238E27FC236}">
                  <a16:creationId xmlns:a16="http://schemas.microsoft.com/office/drawing/2014/main" id="{E49DD405-A5AF-134E-33C4-83A05A9FF5EC}"/>
                </a:ext>
              </a:extLst>
            </p:cNvPr>
            <p:cNvSpPr/>
            <p:nvPr/>
          </p:nvSpPr>
          <p:spPr>
            <a:xfrm>
              <a:off x="8342050" y="5484800"/>
              <a:ext cx="227013" cy="215900"/>
            </a:xfrm>
            <a:custGeom>
              <a:avLst/>
              <a:gdLst/>
              <a:ahLst/>
              <a:cxnLst/>
              <a:rect l="l" t="t" r="r" b="b"/>
              <a:pathLst>
                <a:path w="143" h="136" extrusionOk="0">
                  <a:moveTo>
                    <a:pt x="71" y="0"/>
                  </a:moveTo>
                  <a:lnTo>
                    <a:pt x="88" y="52"/>
                  </a:lnTo>
                  <a:lnTo>
                    <a:pt x="143" y="52"/>
                  </a:lnTo>
                  <a:lnTo>
                    <a:pt x="98" y="84"/>
                  </a:lnTo>
                  <a:lnTo>
                    <a:pt x="116" y="136"/>
                  </a:lnTo>
                  <a:lnTo>
                    <a:pt x="71" y="104"/>
                  </a:lnTo>
                  <a:lnTo>
                    <a:pt x="27" y="136"/>
                  </a:lnTo>
                  <a:lnTo>
                    <a:pt x="44" y="84"/>
                  </a:lnTo>
                  <a:lnTo>
                    <a:pt x="0" y="52"/>
                  </a:lnTo>
                  <a:lnTo>
                    <a:pt x="54" y="52"/>
                  </a:lnTo>
                  <a:lnTo>
                    <a:pt x="71" y="0"/>
                  </a:lnTo>
                  <a:close/>
                </a:path>
              </a:pathLst>
            </a:custGeom>
            <a:solidFill>
              <a:srgbClr val="FFFF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296;p42">
              <a:extLst>
                <a:ext uri="{FF2B5EF4-FFF2-40B4-BE49-F238E27FC236}">
                  <a16:creationId xmlns:a16="http://schemas.microsoft.com/office/drawing/2014/main" id="{5E7E9FB3-6392-6E2A-0926-36548592521F}"/>
                </a:ext>
              </a:extLst>
            </p:cNvPr>
            <p:cNvSpPr/>
            <p:nvPr/>
          </p:nvSpPr>
          <p:spPr>
            <a:xfrm>
              <a:off x="8043600" y="5353038"/>
              <a:ext cx="17400" cy="941400"/>
            </a:xfrm>
            <a:prstGeom prst="rect">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297;p42">
              <a:extLst>
                <a:ext uri="{FF2B5EF4-FFF2-40B4-BE49-F238E27FC236}">
                  <a16:creationId xmlns:a16="http://schemas.microsoft.com/office/drawing/2014/main" id="{2BA0C5A7-4A63-432A-951F-393B85EE9843}"/>
                </a:ext>
              </a:extLst>
            </p:cNvPr>
            <p:cNvSpPr/>
            <p:nvPr/>
          </p:nvSpPr>
          <p:spPr>
            <a:xfrm>
              <a:off x="8034075" y="5326050"/>
              <a:ext cx="34925" cy="33338"/>
            </a:xfrm>
            <a:custGeom>
              <a:avLst/>
              <a:gdLst/>
              <a:ahLst/>
              <a:cxnLst/>
              <a:rect l="l" t="t" r="r" b="b"/>
              <a:pathLst>
                <a:path w="22" h="21" extrusionOk="0">
                  <a:moveTo>
                    <a:pt x="12" y="0"/>
                  </a:moveTo>
                  <a:lnTo>
                    <a:pt x="0" y="21"/>
                  </a:lnTo>
                  <a:lnTo>
                    <a:pt x="22" y="21"/>
                  </a:lnTo>
                  <a:lnTo>
                    <a:pt x="12" y="0"/>
                  </a:lnTo>
                  <a:close/>
                </a:path>
              </a:pathLst>
            </a:cu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298;p42">
              <a:extLst>
                <a:ext uri="{FF2B5EF4-FFF2-40B4-BE49-F238E27FC236}">
                  <a16:creationId xmlns:a16="http://schemas.microsoft.com/office/drawing/2014/main" id="{4056FEC7-1B77-3B7C-FBFE-C4D77694E5BD}"/>
                </a:ext>
              </a:extLst>
            </p:cNvPr>
            <p:cNvSpPr/>
            <p:nvPr/>
          </p:nvSpPr>
          <p:spPr>
            <a:xfrm>
              <a:off x="8038838" y="5308588"/>
              <a:ext cx="25500" cy="33300"/>
            </a:xfrm>
            <a:prstGeom prst="ellipse">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 name="Google Shape;430;p9">
            <a:extLst>
              <a:ext uri="{FF2B5EF4-FFF2-40B4-BE49-F238E27FC236}">
                <a16:creationId xmlns:a16="http://schemas.microsoft.com/office/drawing/2014/main" id="{98F917A4-AF63-63F8-3350-01AAF71C2D8D}"/>
              </a:ext>
            </a:extLst>
          </p:cNvPr>
          <p:cNvGrpSpPr/>
          <p:nvPr/>
        </p:nvGrpSpPr>
        <p:grpSpPr>
          <a:xfrm flipH="1">
            <a:off x="-79097" y="5442898"/>
            <a:ext cx="1375055" cy="1415068"/>
            <a:chOff x="7438974" y="1927900"/>
            <a:chExt cx="1084200" cy="1115750"/>
          </a:xfrm>
        </p:grpSpPr>
        <p:sp>
          <p:nvSpPr>
            <p:cNvPr id="30" name="Google Shape;431;p9">
              <a:extLst>
                <a:ext uri="{FF2B5EF4-FFF2-40B4-BE49-F238E27FC236}">
                  <a16:creationId xmlns:a16="http://schemas.microsoft.com/office/drawing/2014/main" id="{9304A85C-2938-C41B-6958-29FAB5D7007F}"/>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 name="Google Shape;432;p9">
              <a:extLst>
                <a:ext uri="{FF2B5EF4-FFF2-40B4-BE49-F238E27FC236}">
                  <a16:creationId xmlns:a16="http://schemas.microsoft.com/office/drawing/2014/main" id="{8FC226B1-3300-7539-C407-CE737573831A}"/>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433;p9">
              <a:extLst>
                <a:ext uri="{FF2B5EF4-FFF2-40B4-BE49-F238E27FC236}">
                  <a16:creationId xmlns:a16="http://schemas.microsoft.com/office/drawing/2014/main" id="{732BD189-0EAC-9377-30C8-468B4627FE0C}"/>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434;p9">
              <a:extLst>
                <a:ext uri="{FF2B5EF4-FFF2-40B4-BE49-F238E27FC236}">
                  <a16:creationId xmlns:a16="http://schemas.microsoft.com/office/drawing/2014/main" id="{9FDA449E-A91D-F5A6-0842-98AF5BBF70CF}"/>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435;p9">
              <a:extLst>
                <a:ext uri="{FF2B5EF4-FFF2-40B4-BE49-F238E27FC236}">
                  <a16:creationId xmlns:a16="http://schemas.microsoft.com/office/drawing/2014/main" id="{B2AC5D28-BAA2-B55A-8AC9-D188E88ADD8E}"/>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436;p9">
              <a:extLst>
                <a:ext uri="{FF2B5EF4-FFF2-40B4-BE49-F238E27FC236}">
                  <a16:creationId xmlns:a16="http://schemas.microsoft.com/office/drawing/2014/main" id="{006859F7-DF82-5377-FB68-70014067E96D}"/>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437;p9">
              <a:extLst>
                <a:ext uri="{FF2B5EF4-FFF2-40B4-BE49-F238E27FC236}">
                  <a16:creationId xmlns:a16="http://schemas.microsoft.com/office/drawing/2014/main" id="{EF6D78AF-DA55-F3E9-BEBB-8025B3FFBDC6}"/>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 name="Google Shape;438;p9">
              <a:extLst>
                <a:ext uri="{FF2B5EF4-FFF2-40B4-BE49-F238E27FC236}">
                  <a16:creationId xmlns:a16="http://schemas.microsoft.com/office/drawing/2014/main" id="{B731C3AA-EB7A-8C53-96F4-DAD25A479E65}"/>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1916B434-4E16-E18C-6483-D936E3F12C5E}"/>
              </a:ext>
            </a:extLst>
          </p:cNvPr>
          <p:cNvPicPr>
            <a:picLocks noChangeAspect="1"/>
          </p:cNvPicPr>
          <p:nvPr/>
        </p:nvPicPr>
        <p:blipFill rotWithShape="1">
          <a:blip r:embed="rId3">
            <a:clrChange>
              <a:clrFrom>
                <a:srgbClr val="FFFFFF"/>
              </a:clrFrom>
              <a:clrTo>
                <a:srgbClr val="FFFFFF">
                  <a:alpha val="0"/>
                </a:srgbClr>
              </a:clrTo>
            </a:clrChange>
          </a:blip>
          <a:srcRect t="38989" r="4286"/>
          <a:stretch/>
        </p:blipFill>
        <p:spPr>
          <a:xfrm>
            <a:off x="-2100188" y="1369631"/>
            <a:ext cx="10647602" cy="4626583"/>
          </a:xfrm>
          <a:prstGeom prst="rect">
            <a:avLst/>
          </a:prstGeom>
        </p:spPr>
      </p:pic>
    </p:spTree>
    <p:extLst>
      <p:ext uri="{BB962C8B-B14F-4D97-AF65-F5344CB8AC3E}">
        <p14:creationId xmlns:p14="http://schemas.microsoft.com/office/powerpoint/2010/main" val="393536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62"/>
        <p:cNvGrpSpPr/>
        <p:nvPr/>
      </p:nvGrpSpPr>
      <p:grpSpPr>
        <a:xfrm>
          <a:off x="0" y="0"/>
          <a:ext cx="0" cy="0"/>
          <a:chOff x="0" y="0"/>
          <a:chExt cx="0" cy="0"/>
        </a:xfrm>
      </p:grpSpPr>
      <p:pic>
        <p:nvPicPr>
          <p:cNvPr id="2" name="图片 80" descr="E:\PPT\PPT\图\组 2.png组 2">
            <a:extLst>
              <a:ext uri="{FF2B5EF4-FFF2-40B4-BE49-F238E27FC236}">
                <a16:creationId xmlns:a16="http://schemas.microsoft.com/office/drawing/2014/main" id="{1067161E-37C4-FFF5-F04C-44D6156B696D}"/>
              </a:ext>
            </a:extLst>
          </p:cNvPr>
          <p:cNvPicPr>
            <a:picLocks noChangeAspect="1"/>
          </p:cNvPicPr>
          <p:nvPr/>
        </p:nvPicPr>
        <p:blipFill>
          <a:blip r:embed="rId4"/>
          <a:stretch>
            <a:fillRect/>
          </a:stretch>
        </p:blipFill>
        <p:spPr>
          <a:xfrm flipH="1">
            <a:off x="982736" y="296805"/>
            <a:ext cx="1037588" cy="824600"/>
          </a:xfrm>
          <a:prstGeom prst="rect">
            <a:avLst/>
          </a:prstGeom>
        </p:spPr>
      </p:pic>
      <p:grpSp>
        <p:nvGrpSpPr>
          <p:cNvPr id="3" name="组合 30">
            <a:extLst>
              <a:ext uri="{FF2B5EF4-FFF2-40B4-BE49-F238E27FC236}">
                <a16:creationId xmlns:a16="http://schemas.microsoft.com/office/drawing/2014/main" id="{AB849FCC-1A3E-CE97-932E-2DE4EFDB3031}"/>
              </a:ext>
            </a:extLst>
          </p:cNvPr>
          <p:cNvGrpSpPr/>
          <p:nvPr/>
        </p:nvGrpSpPr>
        <p:grpSpPr>
          <a:xfrm>
            <a:off x="2225408" y="74367"/>
            <a:ext cx="7741185" cy="995680"/>
            <a:chOff x="6423" y="184"/>
            <a:chExt cx="6412" cy="1568"/>
          </a:xfrm>
        </p:grpSpPr>
        <p:pic>
          <p:nvPicPr>
            <p:cNvPr id="4" name="图片 29" descr="图层 2">
              <a:extLst>
                <a:ext uri="{FF2B5EF4-FFF2-40B4-BE49-F238E27FC236}">
                  <a16:creationId xmlns:a16="http://schemas.microsoft.com/office/drawing/2014/main" id="{2AAED7ED-081A-391D-0006-CFBD3EB98F77}"/>
                </a:ext>
              </a:extLst>
            </p:cNvPr>
            <p:cNvPicPr>
              <a:picLocks noChangeAspect="1"/>
            </p:cNvPicPr>
            <p:nvPr/>
          </p:nvPicPr>
          <p:blipFill>
            <a:blip r:embed="rId5"/>
            <a:stretch>
              <a:fillRect/>
            </a:stretch>
          </p:blipFill>
          <p:spPr>
            <a:xfrm>
              <a:off x="6423" y="184"/>
              <a:ext cx="6412" cy="1568"/>
            </a:xfrm>
            <a:prstGeom prst="rect">
              <a:avLst/>
            </a:prstGeom>
          </p:spPr>
        </p:pic>
        <p:sp>
          <p:nvSpPr>
            <p:cNvPr id="5" name="任意多边形 36">
              <a:extLst>
                <a:ext uri="{FF2B5EF4-FFF2-40B4-BE49-F238E27FC236}">
                  <a16:creationId xmlns:a16="http://schemas.microsoft.com/office/drawing/2014/main" id="{0A61B7AF-5228-CABD-4C2B-E995FF7EB6DF}"/>
                </a:ext>
              </a:extLst>
            </p:cNvPr>
            <p:cNvSpPr/>
            <p:nvPr>
              <p:custDataLst>
                <p:tags r:id="rId1"/>
              </p:custDataLst>
            </p:nvPr>
          </p:nvSpPr>
          <p:spPr>
            <a:xfrm>
              <a:off x="7332" y="392"/>
              <a:ext cx="4389" cy="960"/>
            </a:xfrm>
            <a:prstGeom prst="rect">
              <a:avLst/>
            </a:prstGeom>
            <a:noFill/>
            <a:ln w="19050">
              <a:noFill/>
            </a:ln>
            <a:effectLst/>
            <a:extLst>
              <a:ext uri="{909E8E84-426E-40DD-AFC4-6F175D3DCCD1}">
                <a14:hiddenFill xmlns:a14="http://schemas.microsoft.com/office/drawing/2010/main">
                  <a:solidFill>
                    <a:srgbClr val="FFCE40"/>
                  </a:solidFill>
                </a14:hiddenFill>
              </a:ext>
            </a:ex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300000" tIns="0" rIns="0" bIns="0" anchor="t">
              <a:noAutofit/>
            </a:bodyPr>
            <a:lstStyle/>
            <a:p>
              <a:pPr algn="ctr" defTabSz="914377"/>
              <a:r>
                <a:rPr kumimoji="1" lang="en-US" altLang="en-US" sz="36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Hoạt</a:t>
              </a:r>
              <a:r>
                <a:rPr kumimoji="1" lang="en-US" altLang="en-US" sz="36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a:t>
              </a:r>
              <a:r>
                <a:rPr kumimoji="1" lang="en-US" altLang="en-US" sz="36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động</a:t>
              </a:r>
              <a:r>
                <a:rPr kumimoji="1" lang="en-US" altLang="en-US" sz="36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a:t>
              </a:r>
              <a:r>
                <a:rPr kumimoji="1" lang="en-US" altLang="en-US" sz="36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vận</a:t>
              </a:r>
              <a:r>
                <a:rPr kumimoji="1" lang="en-US" altLang="en-US" sz="36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 </a:t>
              </a:r>
              <a:r>
                <a:rPr kumimoji="1" lang="en-US" altLang="en-US" sz="3600" b="1" dirty="0" err="1">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rPr>
                <a:t>dụng</a:t>
              </a:r>
              <a:endParaRPr kumimoji="1" lang="en-US" altLang="en-US" sz="3600" b="1" dirty="0">
                <a:solidFill>
                  <a:prstClr val="black"/>
                </a:solidFill>
                <a:latin typeface="Times New Roman" panose="02020603050405020304" pitchFamily="18" charset="0"/>
                <a:ea typeface="思源宋体 CN Heavy" panose="02020900000000000000" charset="-122"/>
                <a:cs typeface="Times New Roman" panose="02020603050405020304" pitchFamily="18" charset="0"/>
                <a:sym typeface="思源宋体 CN Light"/>
              </a:endParaRPr>
            </a:p>
          </p:txBody>
        </p:sp>
      </p:grpSp>
      <p:grpSp>
        <p:nvGrpSpPr>
          <p:cNvPr id="6" name="Google Shape;52;p2">
            <a:extLst>
              <a:ext uri="{FF2B5EF4-FFF2-40B4-BE49-F238E27FC236}">
                <a16:creationId xmlns:a16="http://schemas.microsoft.com/office/drawing/2014/main" id="{0307EA9C-78B3-A3F6-94E7-FA0AAC435DFE}"/>
              </a:ext>
            </a:extLst>
          </p:cNvPr>
          <p:cNvGrpSpPr/>
          <p:nvPr/>
        </p:nvGrpSpPr>
        <p:grpSpPr>
          <a:xfrm>
            <a:off x="10800143" y="1"/>
            <a:ext cx="1347485" cy="1649700"/>
            <a:chOff x="7689765" y="-119675"/>
            <a:chExt cx="1621066" cy="1935484"/>
          </a:xfrm>
        </p:grpSpPr>
        <p:cxnSp>
          <p:nvCxnSpPr>
            <p:cNvPr id="7" name="Google Shape;53;p2">
              <a:extLst>
                <a:ext uri="{FF2B5EF4-FFF2-40B4-BE49-F238E27FC236}">
                  <a16:creationId xmlns:a16="http://schemas.microsoft.com/office/drawing/2014/main" id="{1A399D31-CD92-460F-9981-41E7CCD8AA1B}"/>
                </a:ext>
              </a:extLst>
            </p:cNvPr>
            <p:cNvCxnSpPr>
              <a:stCxn id="15" idx="0"/>
            </p:cNvCxnSpPr>
            <p:nvPr/>
          </p:nvCxnSpPr>
          <p:spPr>
            <a:xfrm rot="10800000">
              <a:off x="8201946" y="-93974"/>
              <a:ext cx="0" cy="405000"/>
            </a:xfrm>
            <a:prstGeom prst="straightConnector1">
              <a:avLst/>
            </a:prstGeom>
            <a:noFill/>
            <a:ln w="19050" cap="flat" cmpd="sng">
              <a:solidFill>
                <a:srgbClr val="C3A25F"/>
              </a:solidFill>
              <a:prstDash val="solid"/>
              <a:round/>
              <a:headEnd type="none" w="med" len="med"/>
              <a:tailEnd type="none" w="med" len="med"/>
            </a:ln>
          </p:spPr>
        </p:cxnSp>
        <p:cxnSp>
          <p:nvCxnSpPr>
            <p:cNvPr id="8" name="Google Shape;55;p2">
              <a:extLst>
                <a:ext uri="{FF2B5EF4-FFF2-40B4-BE49-F238E27FC236}">
                  <a16:creationId xmlns:a16="http://schemas.microsoft.com/office/drawing/2014/main" id="{9933516B-066B-DBE2-1F0B-AEC413C1F414}"/>
                </a:ext>
              </a:extLst>
            </p:cNvPr>
            <p:cNvCxnSpPr>
              <a:stCxn id="28" idx="0"/>
            </p:cNvCxnSpPr>
            <p:nvPr/>
          </p:nvCxnSpPr>
          <p:spPr>
            <a:xfrm rot="10800000">
              <a:off x="8866642" y="-119675"/>
              <a:ext cx="0" cy="704700"/>
            </a:xfrm>
            <a:prstGeom prst="straightConnector1">
              <a:avLst/>
            </a:prstGeom>
            <a:noFill/>
            <a:ln w="19050" cap="flat" cmpd="sng">
              <a:solidFill>
                <a:srgbClr val="C3A25F"/>
              </a:solidFill>
              <a:prstDash val="solid"/>
              <a:round/>
              <a:headEnd type="none" w="med" len="med"/>
              <a:tailEnd type="none" w="med" len="med"/>
            </a:ln>
          </p:spPr>
        </p:cxnSp>
        <p:grpSp>
          <p:nvGrpSpPr>
            <p:cNvPr id="9" name="Google Shape;57;p2">
              <a:extLst>
                <a:ext uri="{FF2B5EF4-FFF2-40B4-BE49-F238E27FC236}">
                  <a16:creationId xmlns:a16="http://schemas.microsoft.com/office/drawing/2014/main" id="{736DAE42-C4BB-58F0-1167-81449D093CA2}"/>
                </a:ext>
              </a:extLst>
            </p:cNvPr>
            <p:cNvGrpSpPr/>
            <p:nvPr/>
          </p:nvGrpSpPr>
          <p:grpSpPr>
            <a:xfrm>
              <a:off x="8430769" y="585025"/>
              <a:ext cx="880062" cy="1230784"/>
              <a:chOff x="2983359" y="1767508"/>
              <a:chExt cx="306375" cy="428471"/>
            </a:xfrm>
          </p:grpSpPr>
          <p:sp>
            <p:nvSpPr>
              <p:cNvPr id="25" name="Google Shape;58;p2">
                <a:extLst>
                  <a:ext uri="{FF2B5EF4-FFF2-40B4-BE49-F238E27FC236}">
                    <a16:creationId xmlns:a16="http://schemas.microsoft.com/office/drawing/2014/main" id="{B66B5B73-ADCF-86AB-E3DF-1F47A0A45473}"/>
                  </a:ext>
                </a:extLst>
              </p:cNvPr>
              <p:cNvSpPr/>
              <p:nvPr/>
            </p:nvSpPr>
            <p:spPr>
              <a:xfrm>
                <a:off x="3108179" y="1855453"/>
                <a:ext cx="56736" cy="243978"/>
              </a:xfrm>
              <a:custGeom>
                <a:avLst/>
                <a:gdLst/>
                <a:ahLst/>
                <a:cxnLst/>
                <a:rect l="l" t="t" r="r" b="b"/>
                <a:pathLst>
                  <a:path w="51" h="209" extrusionOk="0">
                    <a:moveTo>
                      <a:pt x="20" y="209"/>
                    </a:moveTo>
                    <a:cubicBezTo>
                      <a:pt x="30" y="209"/>
                      <a:pt x="30" y="209"/>
                      <a:pt x="30" y="209"/>
                    </a:cubicBezTo>
                    <a:cubicBezTo>
                      <a:pt x="30" y="208"/>
                      <a:pt x="31" y="208"/>
                      <a:pt x="31" y="208"/>
                    </a:cubicBezTo>
                    <a:cubicBezTo>
                      <a:pt x="44" y="176"/>
                      <a:pt x="51" y="141"/>
                      <a:pt x="51" y="104"/>
                    </a:cubicBezTo>
                    <a:cubicBezTo>
                      <a:pt x="51" y="68"/>
                      <a:pt x="44" y="33"/>
                      <a:pt x="31" y="1"/>
                    </a:cubicBezTo>
                    <a:cubicBezTo>
                      <a:pt x="31" y="0"/>
                      <a:pt x="29" y="0"/>
                      <a:pt x="28" y="0"/>
                    </a:cubicBezTo>
                    <a:cubicBezTo>
                      <a:pt x="22" y="0"/>
                      <a:pt x="22" y="0"/>
                      <a:pt x="22" y="0"/>
                    </a:cubicBezTo>
                    <a:cubicBezTo>
                      <a:pt x="20" y="0"/>
                      <a:pt x="20" y="0"/>
                      <a:pt x="20" y="1"/>
                    </a:cubicBezTo>
                    <a:cubicBezTo>
                      <a:pt x="7" y="33"/>
                      <a:pt x="0" y="68"/>
                      <a:pt x="0" y="104"/>
                    </a:cubicBezTo>
                    <a:cubicBezTo>
                      <a:pt x="0" y="141"/>
                      <a:pt x="6" y="176"/>
                      <a:pt x="19" y="208"/>
                    </a:cubicBezTo>
                    <a:lnTo>
                      <a:pt x="20" y="209"/>
                    </a:ln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6" name="Google Shape;59;p2">
                <a:extLst>
                  <a:ext uri="{FF2B5EF4-FFF2-40B4-BE49-F238E27FC236}">
                    <a16:creationId xmlns:a16="http://schemas.microsoft.com/office/drawing/2014/main" id="{A0CCB9C7-FE2D-681B-0EB7-800963E031A5}"/>
                  </a:ext>
                </a:extLst>
              </p:cNvPr>
              <p:cNvSpPr/>
              <p:nvPr/>
            </p:nvSpPr>
            <p:spPr>
              <a:xfrm>
                <a:off x="3023075" y="1858290"/>
                <a:ext cx="99288" cy="238304"/>
              </a:xfrm>
              <a:custGeom>
                <a:avLst/>
                <a:gdLst/>
                <a:ahLst/>
                <a:cxnLst/>
                <a:rect l="l" t="t" r="r" b="b"/>
                <a:pathLst>
                  <a:path w="85" h="205" extrusionOk="0">
                    <a:moveTo>
                      <a:pt x="0" y="102"/>
                    </a:moveTo>
                    <a:cubicBezTo>
                      <a:pt x="0" y="151"/>
                      <a:pt x="36" y="193"/>
                      <a:pt x="85" y="205"/>
                    </a:cubicBezTo>
                    <a:cubicBezTo>
                      <a:pt x="54" y="180"/>
                      <a:pt x="35" y="143"/>
                      <a:pt x="35" y="102"/>
                    </a:cubicBezTo>
                    <a:cubicBezTo>
                      <a:pt x="35" y="62"/>
                      <a:pt x="54" y="25"/>
                      <a:pt x="85" y="0"/>
                    </a:cubicBezTo>
                    <a:cubicBezTo>
                      <a:pt x="36" y="12"/>
                      <a:pt x="0" y="53"/>
                      <a:pt x="0" y="102"/>
                    </a:cubicBezTo>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7" name="Google Shape;60;p2">
                <a:extLst>
                  <a:ext uri="{FF2B5EF4-FFF2-40B4-BE49-F238E27FC236}">
                    <a16:creationId xmlns:a16="http://schemas.microsoft.com/office/drawing/2014/main" id="{04F8D424-2BBB-A61A-4272-08E46201AE0B}"/>
                  </a:ext>
                </a:extLst>
              </p:cNvPr>
              <p:cNvSpPr/>
              <p:nvPr/>
            </p:nvSpPr>
            <p:spPr>
              <a:xfrm>
                <a:off x="3150731" y="1858290"/>
                <a:ext cx="96451" cy="238304"/>
              </a:xfrm>
              <a:custGeom>
                <a:avLst/>
                <a:gdLst/>
                <a:ahLst/>
                <a:cxnLst/>
                <a:rect l="l" t="t" r="r" b="b"/>
                <a:pathLst>
                  <a:path w="84" h="205" extrusionOk="0">
                    <a:moveTo>
                      <a:pt x="84" y="102"/>
                    </a:moveTo>
                    <a:cubicBezTo>
                      <a:pt x="84" y="53"/>
                      <a:pt x="48" y="12"/>
                      <a:pt x="0" y="0"/>
                    </a:cubicBezTo>
                    <a:cubicBezTo>
                      <a:pt x="30" y="25"/>
                      <a:pt x="49" y="62"/>
                      <a:pt x="49" y="102"/>
                    </a:cubicBezTo>
                    <a:cubicBezTo>
                      <a:pt x="49" y="143"/>
                      <a:pt x="30" y="180"/>
                      <a:pt x="0" y="205"/>
                    </a:cubicBezTo>
                    <a:cubicBezTo>
                      <a:pt x="48" y="193"/>
                      <a:pt x="84" y="151"/>
                      <a:pt x="84" y="102"/>
                    </a:cubicBezTo>
                    <a:close/>
                  </a:path>
                </a:pathLst>
              </a:custGeom>
              <a:solidFill>
                <a:srgbClr val="FFF4E3"/>
              </a:solidFill>
              <a:ln w="9525" cap="flat" cmpd="sng">
                <a:solidFill>
                  <a:srgbClr val="FFF4E3"/>
                </a:solidFill>
                <a:prstDash val="solid"/>
                <a:round/>
                <a:headEnd type="none" w="sm" len="sm"/>
                <a:tailEnd type="none" w="sm" len="sm"/>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8" name="Google Shape;56;p2">
                <a:extLst>
                  <a:ext uri="{FF2B5EF4-FFF2-40B4-BE49-F238E27FC236}">
                    <a16:creationId xmlns:a16="http://schemas.microsoft.com/office/drawing/2014/main" id="{989B560B-7225-8C4B-D09F-D9849151FE7F}"/>
                  </a:ext>
                </a:extLst>
              </p:cNvPr>
              <p:cNvSpPr/>
              <p:nvPr/>
            </p:nvSpPr>
            <p:spPr>
              <a:xfrm>
                <a:off x="3125200" y="1767508"/>
                <a:ext cx="19800" cy="741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9" name="Google Shape;61;p2">
                <a:extLst>
                  <a:ext uri="{FF2B5EF4-FFF2-40B4-BE49-F238E27FC236}">
                    <a16:creationId xmlns:a16="http://schemas.microsoft.com/office/drawing/2014/main" id="{0B25D61A-C185-D08B-87A2-738E8A00B545}"/>
                  </a:ext>
                </a:extLst>
              </p:cNvPr>
              <p:cNvSpPr/>
              <p:nvPr/>
            </p:nvSpPr>
            <p:spPr>
              <a:xfrm>
                <a:off x="3108179" y="1812899"/>
                <a:ext cx="56700" cy="540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0" name="Google Shape;62;p2">
                <a:extLst>
                  <a:ext uri="{FF2B5EF4-FFF2-40B4-BE49-F238E27FC236}">
                    <a16:creationId xmlns:a16="http://schemas.microsoft.com/office/drawing/2014/main" id="{81FC2F34-B1D4-4685-5D54-03A31FC74C61}"/>
                  </a:ext>
                </a:extLst>
              </p:cNvPr>
              <p:cNvSpPr/>
              <p:nvPr/>
            </p:nvSpPr>
            <p:spPr>
              <a:xfrm>
                <a:off x="2983359" y="1855453"/>
                <a:ext cx="141840" cy="243978"/>
              </a:xfrm>
              <a:custGeom>
                <a:avLst/>
                <a:gdLst/>
                <a:ahLst/>
                <a:cxnLst/>
                <a:rect l="l" t="t" r="r" b="b"/>
                <a:pathLst>
                  <a:path w="122" h="209" extrusionOk="0">
                    <a:moveTo>
                      <a:pt x="122" y="209"/>
                    </a:moveTo>
                    <a:cubicBezTo>
                      <a:pt x="121" y="208"/>
                      <a:pt x="120" y="207"/>
                      <a:pt x="120" y="207"/>
                    </a:cubicBezTo>
                    <a:cubicBezTo>
                      <a:pt x="71" y="195"/>
                      <a:pt x="35" y="153"/>
                      <a:pt x="35" y="104"/>
                    </a:cubicBezTo>
                    <a:cubicBezTo>
                      <a:pt x="35" y="55"/>
                      <a:pt x="71" y="14"/>
                      <a:pt x="120" y="2"/>
                    </a:cubicBezTo>
                    <a:cubicBezTo>
                      <a:pt x="120" y="1"/>
                      <a:pt x="121" y="1"/>
                      <a:pt x="122" y="0"/>
                    </a:cubicBezTo>
                    <a:cubicBezTo>
                      <a:pt x="119" y="0"/>
                      <a:pt x="119" y="0"/>
                      <a:pt x="119" y="0"/>
                    </a:cubicBezTo>
                    <a:cubicBezTo>
                      <a:pt x="51" y="8"/>
                      <a:pt x="0" y="52"/>
                      <a:pt x="0" y="104"/>
                    </a:cubicBezTo>
                    <a:cubicBezTo>
                      <a:pt x="0" y="156"/>
                      <a:pt x="50" y="200"/>
                      <a:pt x="116" y="209"/>
                    </a:cubicBezTo>
                    <a:cubicBezTo>
                      <a:pt x="122" y="209"/>
                      <a:pt x="122" y="209"/>
                      <a:pt x="122" y="209"/>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1" name="Google Shape;63;p2">
                <a:extLst>
                  <a:ext uri="{FF2B5EF4-FFF2-40B4-BE49-F238E27FC236}">
                    <a16:creationId xmlns:a16="http://schemas.microsoft.com/office/drawing/2014/main" id="{EAD425D1-3B15-2A70-5400-FF1A5971CC95}"/>
                  </a:ext>
                </a:extLst>
              </p:cNvPr>
              <p:cNvSpPr/>
              <p:nvPr/>
            </p:nvSpPr>
            <p:spPr>
              <a:xfrm>
                <a:off x="3145057" y="1855453"/>
                <a:ext cx="144677" cy="243978"/>
              </a:xfrm>
              <a:custGeom>
                <a:avLst/>
                <a:gdLst/>
                <a:ahLst/>
                <a:cxnLst/>
                <a:rect l="l" t="t" r="r" b="b"/>
                <a:pathLst>
                  <a:path w="123" h="209" extrusionOk="0">
                    <a:moveTo>
                      <a:pt x="3" y="0"/>
                    </a:moveTo>
                    <a:cubicBezTo>
                      <a:pt x="0" y="0"/>
                      <a:pt x="0" y="0"/>
                      <a:pt x="0" y="0"/>
                    </a:cubicBezTo>
                    <a:cubicBezTo>
                      <a:pt x="1" y="1"/>
                      <a:pt x="2" y="1"/>
                      <a:pt x="3" y="2"/>
                    </a:cubicBezTo>
                    <a:cubicBezTo>
                      <a:pt x="51" y="14"/>
                      <a:pt x="87" y="55"/>
                      <a:pt x="87" y="104"/>
                    </a:cubicBezTo>
                    <a:cubicBezTo>
                      <a:pt x="87" y="153"/>
                      <a:pt x="51" y="195"/>
                      <a:pt x="3" y="207"/>
                    </a:cubicBezTo>
                    <a:cubicBezTo>
                      <a:pt x="2" y="207"/>
                      <a:pt x="1" y="208"/>
                      <a:pt x="0" y="209"/>
                    </a:cubicBezTo>
                    <a:cubicBezTo>
                      <a:pt x="6" y="209"/>
                      <a:pt x="6" y="209"/>
                      <a:pt x="6" y="209"/>
                    </a:cubicBezTo>
                    <a:cubicBezTo>
                      <a:pt x="72" y="200"/>
                      <a:pt x="123" y="156"/>
                      <a:pt x="123" y="104"/>
                    </a:cubicBezTo>
                    <a:cubicBezTo>
                      <a:pt x="123" y="52"/>
                      <a:pt x="71" y="8"/>
                      <a:pt x="3" y="0"/>
                    </a:cubicBezTo>
                    <a:close/>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2" name="Google Shape;64;p2">
                <a:extLst>
                  <a:ext uri="{FF2B5EF4-FFF2-40B4-BE49-F238E27FC236}">
                    <a16:creationId xmlns:a16="http://schemas.microsoft.com/office/drawing/2014/main" id="{1C3F6B7A-C735-4A7E-BD0C-86DB5B49674F}"/>
                  </a:ext>
                </a:extLst>
              </p:cNvPr>
              <p:cNvSpPr/>
              <p:nvPr/>
            </p:nvSpPr>
            <p:spPr>
              <a:xfrm>
                <a:off x="3065627" y="1855453"/>
                <a:ext cx="141840" cy="243978"/>
              </a:xfrm>
              <a:custGeom>
                <a:avLst/>
                <a:gdLst/>
                <a:ahLst/>
                <a:cxnLst/>
                <a:rect l="l" t="t" r="r" b="b"/>
                <a:pathLst>
                  <a:path w="122" h="209" extrusionOk="0">
                    <a:moveTo>
                      <a:pt x="50" y="207"/>
                    </a:moveTo>
                    <a:cubicBezTo>
                      <a:pt x="50" y="207"/>
                      <a:pt x="51" y="208"/>
                      <a:pt x="51" y="209"/>
                    </a:cubicBezTo>
                    <a:cubicBezTo>
                      <a:pt x="59" y="209"/>
                      <a:pt x="59" y="209"/>
                      <a:pt x="59" y="209"/>
                    </a:cubicBezTo>
                    <a:cubicBezTo>
                      <a:pt x="58" y="209"/>
                      <a:pt x="57" y="208"/>
                      <a:pt x="56" y="208"/>
                    </a:cubicBezTo>
                    <a:cubicBezTo>
                      <a:pt x="56" y="208"/>
                      <a:pt x="56" y="208"/>
                      <a:pt x="56" y="208"/>
                    </a:cubicBezTo>
                    <a:cubicBezTo>
                      <a:pt x="43" y="176"/>
                      <a:pt x="36" y="141"/>
                      <a:pt x="36" y="104"/>
                    </a:cubicBezTo>
                    <a:cubicBezTo>
                      <a:pt x="36" y="68"/>
                      <a:pt x="43" y="33"/>
                      <a:pt x="56" y="1"/>
                    </a:cubicBezTo>
                    <a:cubicBezTo>
                      <a:pt x="56" y="1"/>
                      <a:pt x="56" y="1"/>
                      <a:pt x="56" y="1"/>
                    </a:cubicBezTo>
                    <a:cubicBezTo>
                      <a:pt x="57" y="0"/>
                      <a:pt x="59" y="0"/>
                      <a:pt x="61" y="0"/>
                    </a:cubicBezTo>
                    <a:cubicBezTo>
                      <a:pt x="62" y="0"/>
                      <a:pt x="62" y="0"/>
                      <a:pt x="62" y="0"/>
                    </a:cubicBezTo>
                    <a:cubicBezTo>
                      <a:pt x="63" y="0"/>
                      <a:pt x="64" y="0"/>
                      <a:pt x="65" y="0"/>
                    </a:cubicBezTo>
                    <a:cubicBezTo>
                      <a:pt x="66" y="1"/>
                      <a:pt x="66" y="1"/>
                      <a:pt x="67" y="1"/>
                    </a:cubicBezTo>
                    <a:cubicBezTo>
                      <a:pt x="80" y="33"/>
                      <a:pt x="87" y="68"/>
                      <a:pt x="87" y="104"/>
                    </a:cubicBezTo>
                    <a:cubicBezTo>
                      <a:pt x="87" y="141"/>
                      <a:pt x="80" y="176"/>
                      <a:pt x="67" y="208"/>
                    </a:cubicBezTo>
                    <a:cubicBezTo>
                      <a:pt x="66" y="208"/>
                      <a:pt x="66" y="208"/>
                      <a:pt x="65" y="208"/>
                    </a:cubicBezTo>
                    <a:cubicBezTo>
                      <a:pt x="65" y="208"/>
                      <a:pt x="64" y="209"/>
                      <a:pt x="63" y="209"/>
                    </a:cubicBezTo>
                    <a:cubicBezTo>
                      <a:pt x="72" y="209"/>
                      <a:pt x="72" y="209"/>
                      <a:pt x="72" y="209"/>
                    </a:cubicBezTo>
                    <a:cubicBezTo>
                      <a:pt x="72" y="208"/>
                      <a:pt x="72" y="207"/>
                      <a:pt x="73" y="207"/>
                    </a:cubicBezTo>
                    <a:cubicBezTo>
                      <a:pt x="103" y="182"/>
                      <a:pt x="122" y="145"/>
                      <a:pt x="122" y="104"/>
                    </a:cubicBezTo>
                    <a:cubicBezTo>
                      <a:pt x="122" y="64"/>
                      <a:pt x="103" y="27"/>
                      <a:pt x="73" y="2"/>
                    </a:cubicBezTo>
                    <a:cubicBezTo>
                      <a:pt x="72" y="2"/>
                      <a:pt x="72" y="1"/>
                      <a:pt x="71" y="1"/>
                    </a:cubicBezTo>
                    <a:cubicBezTo>
                      <a:pt x="71" y="0"/>
                      <a:pt x="70" y="0"/>
                      <a:pt x="70" y="0"/>
                    </a:cubicBezTo>
                    <a:cubicBezTo>
                      <a:pt x="53" y="0"/>
                      <a:pt x="53" y="0"/>
                      <a:pt x="53" y="0"/>
                    </a:cubicBezTo>
                    <a:cubicBezTo>
                      <a:pt x="52" y="0"/>
                      <a:pt x="51" y="0"/>
                      <a:pt x="51" y="1"/>
                    </a:cubicBezTo>
                    <a:cubicBezTo>
                      <a:pt x="50" y="1"/>
                      <a:pt x="50" y="2"/>
                      <a:pt x="50" y="2"/>
                    </a:cubicBezTo>
                    <a:cubicBezTo>
                      <a:pt x="19" y="27"/>
                      <a:pt x="0" y="64"/>
                      <a:pt x="0" y="104"/>
                    </a:cubicBezTo>
                    <a:cubicBezTo>
                      <a:pt x="0" y="145"/>
                      <a:pt x="19" y="182"/>
                      <a:pt x="50" y="207"/>
                    </a:cubicBezTo>
                  </a:path>
                </a:pathLst>
              </a:cu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3" name="Google Shape;65;p2">
                <a:extLst>
                  <a:ext uri="{FF2B5EF4-FFF2-40B4-BE49-F238E27FC236}">
                    <a16:creationId xmlns:a16="http://schemas.microsoft.com/office/drawing/2014/main" id="{81C57522-DD46-40FD-BFE3-A9DF8B8FD68A}"/>
                  </a:ext>
                </a:extLst>
              </p:cNvPr>
              <p:cNvSpPr/>
              <p:nvPr/>
            </p:nvSpPr>
            <p:spPr>
              <a:xfrm>
                <a:off x="3076974" y="1846943"/>
                <a:ext cx="122100" cy="19800"/>
              </a:xfrm>
              <a:prstGeom prst="rect">
                <a:avLst/>
              </a:prstGeom>
              <a:solidFill>
                <a:srgbClr val="F0463E"/>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4" name="Google Shape;66;p2">
                <a:extLst>
                  <a:ext uri="{FF2B5EF4-FFF2-40B4-BE49-F238E27FC236}">
                    <a16:creationId xmlns:a16="http://schemas.microsoft.com/office/drawing/2014/main" id="{DF08C05C-4638-DA46-822F-D1CB7FBA4708}"/>
                  </a:ext>
                </a:extLst>
              </p:cNvPr>
              <p:cNvSpPr/>
              <p:nvPr/>
            </p:nvSpPr>
            <p:spPr>
              <a:xfrm>
                <a:off x="3076974" y="1846943"/>
                <a:ext cx="122100" cy="19800"/>
              </a:xfrm>
              <a:prstGeom prst="rect">
                <a:avLst/>
              </a:pr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5" name="Google Shape;67;p2">
                <a:extLst>
                  <a:ext uri="{FF2B5EF4-FFF2-40B4-BE49-F238E27FC236}">
                    <a16:creationId xmlns:a16="http://schemas.microsoft.com/office/drawing/2014/main" id="{9AE36619-F94A-27FC-8844-A369982C267A}"/>
                  </a:ext>
                </a:extLst>
              </p:cNvPr>
              <p:cNvSpPr/>
              <p:nvPr/>
            </p:nvSpPr>
            <p:spPr>
              <a:xfrm>
                <a:off x="3062790" y="1838432"/>
                <a:ext cx="144600" cy="171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6" name="Google Shape;68;p2">
                <a:extLst>
                  <a:ext uri="{FF2B5EF4-FFF2-40B4-BE49-F238E27FC236}">
                    <a16:creationId xmlns:a16="http://schemas.microsoft.com/office/drawing/2014/main" id="{1032BB81-797C-EA94-5804-CC85923A5579}"/>
                  </a:ext>
                </a:extLst>
              </p:cNvPr>
              <p:cNvSpPr/>
              <p:nvPr/>
            </p:nvSpPr>
            <p:spPr>
              <a:xfrm>
                <a:off x="3093995" y="2096595"/>
                <a:ext cx="85200" cy="13800"/>
              </a:xfrm>
              <a:prstGeom prst="rect">
                <a:avLst/>
              </a:pr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7" name="Google Shape;69;p2">
                <a:extLst>
                  <a:ext uri="{FF2B5EF4-FFF2-40B4-BE49-F238E27FC236}">
                    <a16:creationId xmlns:a16="http://schemas.microsoft.com/office/drawing/2014/main" id="{119535F2-B24C-3A63-0ACF-EB4F64926FF8}"/>
                  </a:ext>
                </a:extLst>
              </p:cNvPr>
              <p:cNvSpPr/>
              <p:nvPr/>
            </p:nvSpPr>
            <p:spPr>
              <a:xfrm>
                <a:off x="3088321" y="2090921"/>
                <a:ext cx="96600" cy="11400"/>
              </a:xfrm>
              <a:prstGeom prst="rect">
                <a:avLst/>
              </a:prstGeom>
              <a:solidFill>
                <a:srgbClr val="B9222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8" name="Google Shape;70;p2">
                <a:extLst>
                  <a:ext uri="{FF2B5EF4-FFF2-40B4-BE49-F238E27FC236}">
                    <a16:creationId xmlns:a16="http://schemas.microsoft.com/office/drawing/2014/main" id="{A386CB66-D1BB-C42C-0E95-BD74C98F3D4F}"/>
                  </a:ext>
                </a:extLst>
              </p:cNvPr>
              <p:cNvSpPr/>
              <p:nvPr/>
            </p:nvSpPr>
            <p:spPr>
              <a:xfrm>
                <a:off x="309399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39" name="Google Shape;71;p2">
                <a:extLst>
                  <a:ext uri="{FF2B5EF4-FFF2-40B4-BE49-F238E27FC236}">
                    <a16:creationId xmlns:a16="http://schemas.microsoft.com/office/drawing/2014/main" id="{8BE4F0C9-E80D-EB13-435C-32284AE68589}"/>
                  </a:ext>
                </a:extLst>
              </p:cNvPr>
              <p:cNvSpPr/>
              <p:nvPr/>
            </p:nvSpPr>
            <p:spPr>
              <a:xfrm>
                <a:off x="310250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0" name="Google Shape;72;p2">
                <a:extLst>
                  <a:ext uri="{FF2B5EF4-FFF2-40B4-BE49-F238E27FC236}">
                    <a16:creationId xmlns:a16="http://schemas.microsoft.com/office/drawing/2014/main" id="{A08EF9F5-3371-A5E7-2705-3BD2CF31085F}"/>
                  </a:ext>
                </a:extLst>
              </p:cNvPr>
              <p:cNvSpPr/>
              <p:nvPr/>
            </p:nvSpPr>
            <p:spPr>
              <a:xfrm>
                <a:off x="311101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1" name="Google Shape;73;p2">
                <a:extLst>
                  <a:ext uri="{FF2B5EF4-FFF2-40B4-BE49-F238E27FC236}">
                    <a16:creationId xmlns:a16="http://schemas.microsoft.com/office/drawing/2014/main" id="{3B95F172-5823-57DE-97F3-47E01F4DD959}"/>
                  </a:ext>
                </a:extLst>
              </p:cNvPr>
              <p:cNvSpPr/>
              <p:nvPr/>
            </p:nvSpPr>
            <p:spPr>
              <a:xfrm>
                <a:off x="3119526"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2" name="Google Shape;74;p2">
                <a:extLst>
                  <a:ext uri="{FF2B5EF4-FFF2-40B4-BE49-F238E27FC236}">
                    <a16:creationId xmlns:a16="http://schemas.microsoft.com/office/drawing/2014/main" id="{CBC241E9-D07D-8310-1142-F7E0BCDBC9A0}"/>
                  </a:ext>
                </a:extLst>
              </p:cNvPr>
              <p:cNvSpPr/>
              <p:nvPr/>
            </p:nvSpPr>
            <p:spPr>
              <a:xfrm>
                <a:off x="312520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3" name="Google Shape;75;p2">
                <a:extLst>
                  <a:ext uri="{FF2B5EF4-FFF2-40B4-BE49-F238E27FC236}">
                    <a16:creationId xmlns:a16="http://schemas.microsoft.com/office/drawing/2014/main" id="{4D499DA7-32E1-C301-2B1E-813317F5681A}"/>
                  </a:ext>
                </a:extLst>
              </p:cNvPr>
              <p:cNvSpPr/>
              <p:nvPr/>
            </p:nvSpPr>
            <p:spPr>
              <a:xfrm>
                <a:off x="3133710"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4" name="Google Shape;76;p2">
                <a:extLst>
                  <a:ext uri="{FF2B5EF4-FFF2-40B4-BE49-F238E27FC236}">
                    <a16:creationId xmlns:a16="http://schemas.microsoft.com/office/drawing/2014/main" id="{4E772BE1-D36F-6D7B-93A1-7640410CD0DF}"/>
                  </a:ext>
                </a:extLst>
              </p:cNvPr>
              <p:cNvSpPr/>
              <p:nvPr/>
            </p:nvSpPr>
            <p:spPr>
              <a:xfrm>
                <a:off x="3142220"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5" name="Google Shape;77;p2">
                <a:extLst>
                  <a:ext uri="{FF2B5EF4-FFF2-40B4-BE49-F238E27FC236}">
                    <a16:creationId xmlns:a16="http://schemas.microsoft.com/office/drawing/2014/main" id="{69E184AF-9DBD-D4C9-820A-FC64361869FC}"/>
                  </a:ext>
                </a:extLst>
              </p:cNvPr>
              <p:cNvSpPr/>
              <p:nvPr/>
            </p:nvSpPr>
            <p:spPr>
              <a:xfrm>
                <a:off x="315073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6" name="Google Shape;78;p2">
                <a:extLst>
                  <a:ext uri="{FF2B5EF4-FFF2-40B4-BE49-F238E27FC236}">
                    <a16:creationId xmlns:a16="http://schemas.microsoft.com/office/drawing/2014/main" id="{676971BE-2DFF-15D2-5B1D-C7CF7BCE89DD}"/>
                  </a:ext>
                </a:extLst>
              </p:cNvPr>
              <p:cNvSpPr/>
              <p:nvPr/>
            </p:nvSpPr>
            <p:spPr>
              <a:xfrm>
                <a:off x="3159241" y="2110779"/>
                <a:ext cx="27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7" name="Google Shape;79;p2">
                <a:extLst>
                  <a:ext uri="{FF2B5EF4-FFF2-40B4-BE49-F238E27FC236}">
                    <a16:creationId xmlns:a16="http://schemas.microsoft.com/office/drawing/2014/main" id="{0480E877-319F-1E19-2EE9-C60B617B97FC}"/>
                  </a:ext>
                </a:extLst>
              </p:cNvPr>
              <p:cNvSpPr/>
              <p:nvPr/>
            </p:nvSpPr>
            <p:spPr>
              <a:xfrm>
                <a:off x="316491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8" name="Google Shape;80;p2">
                <a:extLst>
                  <a:ext uri="{FF2B5EF4-FFF2-40B4-BE49-F238E27FC236}">
                    <a16:creationId xmlns:a16="http://schemas.microsoft.com/office/drawing/2014/main" id="{B6D4E1A1-156D-CD8E-1FB9-A1F345FFE40A}"/>
                  </a:ext>
                </a:extLst>
              </p:cNvPr>
              <p:cNvSpPr/>
              <p:nvPr/>
            </p:nvSpPr>
            <p:spPr>
              <a:xfrm>
                <a:off x="3173425" y="2110779"/>
                <a:ext cx="6000" cy="852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49" name="Google Shape;81;p2">
                <a:extLst>
                  <a:ext uri="{FF2B5EF4-FFF2-40B4-BE49-F238E27FC236}">
                    <a16:creationId xmlns:a16="http://schemas.microsoft.com/office/drawing/2014/main" id="{B9421147-4349-50A6-E2EF-ADA9ECBC3955}"/>
                  </a:ext>
                </a:extLst>
              </p:cNvPr>
              <p:cNvSpPr/>
              <p:nvPr/>
            </p:nvSpPr>
            <p:spPr>
              <a:xfrm>
                <a:off x="3093995" y="2110779"/>
                <a:ext cx="85200" cy="60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nvGrpSpPr>
            <p:cNvPr id="10" name="Google Shape;82;p2">
              <a:extLst>
                <a:ext uri="{FF2B5EF4-FFF2-40B4-BE49-F238E27FC236}">
                  <a16:creationId xmlns:a16="http://schemas.microsoft.com/office/drawing/2014/main" id="{15E17310-64BB-ADBA-7693-947A92F3BDBF}"/>
                </a:ext>
              </a:extLst>
            </p:cNvPr>
            <p:cNvGrpSpPr/>
            <p:nvPr/>
          </p:nvGrpSpPr>
          <p:grpSpPr>
            <a:xfrm>
              <a:off x="7689765" y="311026"/>
              <a:ext cx="1031256" cy="1504764"/>
              <a:chOff x="2712001" y="2082563"/>
              <a:chExt cx="252412" cy="368300"/>
            </a:xfrm>
          </p:grpSpPr>
          <p:sp>
            <p:nvSpPr>
              <p:cNvPr id="11" name="Google Shape;83;p2">
                <a:extLst>
                  <a:ext uri="{FF2B5EF4-FFF2-40B4-BE49-F238E27FC236}">
                    <a16:creationId xmlns:a16="http://schemas.microsoft.com/office/drawing/2014/main" id="{F32237C2-EF23-EC93-1A5B-515DE4E29FF1}"/>
                  </a:ext>
                </a:extLst>
              </p:cNvPr>
              <p:cNvSpPr/>
              <p:nvPr/>
            </p:nvSpPr>
            <p:spPr>
              <a:xfrm>
                <a:off x="2832651" y="2349263"/>
                <a:ext cx="9600" cy="237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2" name="Google Shape;84;p2">
                <a:extLst>
                  <a:ext uri="{FF2B5EF4-FFF2-40B4-BE49-F238E27FC236}">
                    <a16:creationId xmlns:a16="http://schemas.microsoft.com/office/drawing/2014/main" id="{28D9B5DC-AA6A-55D4-7012-D488521825BD}"/>
                  </a:ext>
                </a:extLst>
              </p:cNvPr>
              <p:cNvSpPr/>
              <p:nvPr/>
            </p:nvSpPr>
            <p:spPr>
              <a:xfrm>
                <a:off x="2813601" y="2373076"/>
                <a:ext cx="28575" cy="68263"/>
              </a:xfrm>
              <a:custGeom>
                <a:avLst/>
                <a:gdLst/>
                <a:ahLst/>
                <a:cxnLst/>
                <a:rect l="l" t="t" r="r" b="b"/>
                <a:pathLst>
                  <a:path w="18" h="43" extrusionOk="0">
                    <a:moveTo>
                      <a:pt x="11" y="43"/>
                    </a:moveTo>
                    <a:lnTo>
                      <a:pt x="0" y="40"/>
                    </a:lnTo>
                    <a:lnTo>
                      <a:pt x="11" y="1"/>
                    </a:lnTo>
                    <a:lnTo>
                      <a:pt x="18" y="0"/>
                    </a:lnTo>
                    <a:lnTo>
                      <a:pt x="11"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3" name="Google Shape;85;p2">
                <a:extLst>
                  <a:ext uri="{FF2B5EF4-FFF2-40B4-BE49-F238E27FC236}">
                    <a16:creationId xmlns:a16="http://schemas.microsoft.com/office/drawing/2014/main" id="{F72B3D5E-28E5-142F-B717-8A5B53B1B9E9}"/>
                  </a:ext>
                </a:extLst>
              </p:cNvPr>
              <p:cNvSpPr/>
              <p:nvPr/>
            </p:nvSpPr>
            <p:spPr>
              <a:xfrm>
                <a:off x="2835826" y="2373076"/>
                <a:ext cx="22225" cy="68263"/>
              </a:xfrm>
              <a:custGeom>
                <a:avLst/>
                <a:gdLst/>
                <a:ahLst/>
                <a:cxnLst/>
                <a:rect l="l" t="t" r="r" b="b"/>
                <a:pathLst>
                  <a:path w="14" h="43" extrusionOk="0">
                    <a:moveTo>
                      <a:pt x="7" y="43"/>
                    </a:moveTo>
                    <a:lnTo>
                      <a:pt x="14" y="40"/>
                    </a:lnTo>
                    <a:lnTo>
                      <a:pt x="5" y="0"/>
                    </a:lnTo>
                    <a:lnTo>
                      <a:pt x="0" y="1"/>
                    </a:lnTo>
                    <a:lnTo>
                      <a:pt x="7" y="43"/>
                    </a:lnTo>
                    <a:close/>
                  </a:path>
                </a:pathLst>
              </a:custGeom>
              <a:solidFill>
                <a:srgbClr val="8FAD8B"/>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4" name="Google Shape;86;p2">
                <a:extLst>
                  <a:ext uri="{FF2B5EF4-FFF2-40B4-BE49-F238E27FC236}">
                    <a16:creationId xmlns:a16="http://schemas.microsoft.com/office/drawing/2014/main" id="{82816A42-B169-8A90-2B43-AE5ADDE3BA74}"/>
                  </a:ext>
                </a:extLst>
              </p:cNvPr>
              <p:cNvSpPr/>
              <p:nvPr/>
            </p:nvSpPr>
            <p:spPr>
              <a:xfrm>
                <a:off x="2827888" y="2373076"/>
                <a:ext cx="15875" cy="77788"/>
              </a:xfrm>
              <a:custGeom>
                <a:avLst/>
                <a:gdLst/>
                <a:ahLst/>
                <a:cxnLst/>
                <a:rect l="l" t="t" r="r" b="b"/>
                <a:pathLst>
                  <a:path w="10" h="49" extrusionOk="0">
                    <a:moveTo>
                      <a:pt x="0" y="49"/>
                    </a:moveTo>
                    <a:lnTo>
                      <a:pt x="10" y="49"/>
                    </a:lnTo>
                    <a:lnTo>
                      <a:pt x="8" y="0"/>
                    </a:lnTo>
                    <a:lnTo>
                      <a:pt x="5" y="0"/>
                    </a:lnTo>
                    <a:lnTo>
                      <a:pt x="0" y="49"/>
                    </a:lnTo>
                    <a:close/>
                  </a:path>
                </a:pathLst>
              </a:cu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5" name="Google Shape;54;p2">
                <a:extLst>
                  <a:ext uri="{FF2B5EF4-FFF2-40B4-BE49-F238E27FC236}">
                    <a16:creationId xmlns:a16="http://schemas.microsoft.com/office/drawing/2014/main" id="{6A332B30-88FB-9B5A-9D7C-85B6A49C95EB}"/>
                  </a:ext>
                </a:extLst>
              </p:cNvPr>
              <p:cNvSpPr/>
              <p:nvPr/>
            </p:nvSpPr>
            <p:spPr>
              <a:xfrm>
                <a:off x="2831063" y="2082563"/>
                <a:ext cx="12600" cy="31800"/>
              </a:xfrm>
              <a:prstGeom prst="rect">
                <a:avLst/>
              </a:prstGeom>
              <a:solidFill>
                <a:srgbClr val="617F39"/>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6" name="Google Shape;87;p2">
                <a:extLst>
                  <a:ext uri="{FF2B5EF4-FFF2-40B4-BE49-F238E27FC236}">
                    <a16:creationId xmlns:a16="http://schemas.microsoft.com/office/drawing/2014/main" id="{EB884EB9-AB63-3AD1-33FF-9AD6E4C3E974}"/>
                  </a:ext>
                </a:extLst>
              </p:cNvPr>
              <p:cNvSpPr/>
              <p:nvPr/>
            </p:nvSpPr>
            <p:spPr>
              <a:xfrm>
                <a:off x="2829476" y="2363551"/>
                <a:ext cx="17400" cy="19200"/>
              </a:xfrm>
              <a:prstGeom prst="ellipse">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7" name="Google Shape;88;p2">
                <a:extLst>
                  <a:ext uri="{FF2B5EF4-FFF2-40B4-BE49-F238E27FC236}">
                    <a16:creationId xmlns:a16="http://schemas.microsoft.com/office/drawing/2014/main" id="{D499BE59-6C5D-4A3D-963F-4CAE6C6D96F4}"/>
                  </a:ext>
                </a:extLst>
              </p:cNvPr>
              <p:cNvSpPr/>
              <p:nvPr/>
            </p:nvSpPr>
            <p:spPr>
              <a:xfrm>
                <a:off x="2712001" y="2123838"/>
                <a:ext cx="252412" cy="212725"/>
              </a:xfrm>
              <a:custGeom>
                <a:avLst/>
                <a:gdLst/>
                <a:ahLst/>
                <a:cxnLst/>
                <a:rect l="l" t="t" r="r" b="b"/>
                <a:pathLst>
                  <a:path w="388" h="327" extrusionOk="0">
                    <a:moveTo>
                      <a:pt x="260" y="0"/>
                    </a:moveTo>
                    <a:cubicBezTo>
                      <a:pt x="194" y="0"/>
                      <a:pt x="194" y="0"/>
                      <a:pt x="194" y="0"/>
                    </a:cubicBezTo>
                    <a:cubicBezTo>
                      <a:pt x="129" y="0"/>
                      <a:pt x="129" y="0"/>
                      <a:pt x="129" y="0"/>
                    </a:cubicBezTo>
                    <a:cubicBezTo>
                      <a:pt x="129" y="0"/>
                      <a:pt x="0" y="19"/>
                      <a:pt x="35" y="127"/>
                    </a:cubicBezTo>
                    <a:cubicBezTo>
                      <a:pt x="70" y="236"/>
                      <a:pt x="137" y="327"/>
                      <a:pt x="137" y="327"/>
                    </a:cubicBezTo>
                    <a:cubicBezTo>
                      <a:pt x="194" y="327"/>
                      <a:pt x="194" y="327"/>
                      <a:pt x="194" y="327"/>
                    </a:cubicBezTo>
                    <a:cubicBezTo>
                      <a:pt x="252" y="327"/>
                      <a:pt x="252" y="327"/>
                      <a:pt x="252" y="327"/>
                    </a:cubicBezTo>
                    <a:cubicBezTo>
                      <a:pt x="252" y="327"/>
                      <a:pt x="318" y="236"/>
                      <a:pt x="353" y="127"/>
                    </a:cubicBezTo>
                    <a:cubicBezTo>
                      <a:pt x="388" y="19"/>
                      <a:pt x="260" y="0"/>
                      <a:pt x="260" y="0"/>
                    </a:cubicBezTo>
                    <a:close/>
                  </a:path>
                </a:pathLst>
              </a:custGeom>
              <a:solidFill>
                <a:srgbClr val="F17826"/>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8" name="Google Shape;89;p2">
                <a:extLst>
                  <a:ext uri="{FF2B5EF4-FFF2-40B4-BE49-F238E27FC236}">
                    <a16:creationId xmlns:a16="http://schemas.microsoft.com/office/drawing/2014/main" id="{D41F0190-AD03-540B-45E7-3CBB71AA7118}"/>
                  </a:ext>
                </a:extLst>
              </p:cNvPr>
              <p:cNvSpPr/>
              <p:nvPr/>
            </p:nvSpPr>
            <p:spPr>
              <a:xfrm>
                <a:off x="2861226" y="2123838"/>
                <a:ext cx="84138" cy="212725"/>
              </a:xfrm>
              <a:custGeom>
                <a:avLst/>
                <a:gdLst/>
                <a:ahLst/>
                <a:cxnLst/>
                <a:rect l="l" t="t" r="r" b="b"/>
                <a:pathLst>
                  <a:path w="130" h="327" extrusionOk="0">
                    <a:moveTo>
                      <a:pt x="21" y="0"/>
                    </a:moveTo>
                    <a:cubicBezTo>
                      <a:pt x="5" y="0"/>
                      <a:pt x="5" y="0"/>
                      <a:pt x="5" y="0"/>
                    </a:cubicBezTo>
                    <a:cubicBezTo>
                      <a:pt x="5" y="0"/>
                      <a:pt x="82" y="19"/>
                      <a:pt x="61" y="127"/>
                    </a:cubicBezTo>
                    <a:cubicBezTo>
                      <a:pt x="40" y="236"/>
                      <a:pt x="0" y="327"/>
                      <a:pt x="0" y="327"/>
                    </a:cubicBezTo>
                    <a:cubicBezTo>
                      <a:pt x="14" y="327"/>
                      <a:pt x="14" y="327"/>
                      <a:pt x="14" y="327"/>
                    </a:cubicBezTo>
                    <a:cubicBezTo>
                      <a:pt x="14" y="327"/>
                      <a:pt x="71" y="236"/>
                      <a:pt x="100" y="127"/>
                    </a:cubicBezTo>
                    <a:cubicBezTo>
                      <a:pt x="130" y="19"/>
                      <a:pt x="21" y="0"/>
                      <a:pt x="21"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19" name="Google Shape;90;p2">
                <a:extLst>
                  <a:ext uri="{FF2B5EF4-FFF2-40B4-BE49-F238E27FC236}">
                    <a16:creationId xmlns:a16="http://schemas.microsoft.com/office/drawing/2014/main" id="{798A13A4-F063-52D3-35B1-9BD68C258815}"/>
                  </a:ext>
                </a:extLst>
              </p:cNvPr>
              <p:cNvSpPr/>
              <p:nvPr/>
            </p:nvSpPr>
            <p:spPr>
              <a:xfrm>
                <a:off x="2731050" y="2123838"/>
                <a:ext cx="84137" cy="212725"/>
              </a:xfrm>
              <a:custGeom>
                <a:avLst/>
                <a:gdLst/>
                <a:ahLst/>
                <a:cxnLst/>
                <a:rect l="l" t="t" r="r" b="b"/>
                <a:pathLst>
                  <a:path w="131" h="327" extrusionOk="0">
                    <a:moveTo>
                      <a:pt x="126" y="0"/>
                    </a:moveTo>
                    <a:cubicBezTo>
                      <a:pt x="109" y="0"/>
                      <a:pt x="109" y="0"/>
                      <a:pt x="109" y="0"/>
                    </a:cubicBezTo>
                    <a:cubicBezTo>
                      <a:pt x="109" y="0"/>
                      <a:pt x="0" y="19"/>
                      <a:pt x="30" y="127"/>
                    </a:cubicBezTo>
                    <a:cubicBezTo>
                      <a:pt x="60" y="236"/>
                      <a:pt x="116" y="327"/>
                      <a:pt x="116" y="327"/>
                    </a:cubicBezTo>
                    <a:cubicBezTo>
                      <a:pt x="131" y="327"/>
                      <a:pt x="131" y="327"/>
                      <a:pt x="131" y="327"/>
                    </a:cubicBezTo>
                    <a:cubicBezTo>
                      <a:pt x="131" y="327"/>
                      <a:pt x="91" y="236"/>
                      <a:pt x="70" y="127"/>
                    </a:cubicBezTo>
                    <a:cubicBezTo>
                      <a:pt x="49" y="19"/>
                      <a:pt x="126" y="0"/>
                      <a:pt x="126"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0" name="Google Shape;91;p2">
                <a:extLst>
                  <a:ext uri="{FF2B5EF4-FFF2-40B4-BE49-F238E27FC236}">
                    <a16:creationId xmlns:a16="http://schemas.microsoft.com/office/drawing/2014/main" id="{E7B12BD1-C249-372A-F7D2-08597C99A685}"/>
                  </a:ext>
                </a:extLst>
              </p:cNvPr>
              <p:cNvSpPr/>
              <p:nvPr/>
            </p:nvSpPr>
            <p:spPr>
              <a:xfrm>
                <a:off x="2846938" y="2123838"/>
                <a:ext cx="50800" cy="212725"/>
              </a:xfrm>
              <a:custGeom>
                <a:avLst/>
                <a:gdLst/>
                <a:ahLst/>
                <a:cxnLst/>
                <a:rect l="l" t="t" r="r" b="b"/>
                <a:pathLst>
                  <a:path w="79" h="327" extrusionOk="0">
                    <a:moveTo>
                      <a:pt x="18" y="0"/>
                    </a:moveTo>
                    <a:cubicBezTo>
                      <a:pt x="2" y="0"/>
                      <a:pt x="2" y="0"/>
                      <a:pt x="2" y="0"/>
                    </a:cubicBezTo>
                    <a:cubicBezTo>
                      <a:pt x="2" y="0"/>
                      <a:pt x="30" y="19"/>
                      <a:pt x="23" y="127"/>
                    </a:cubicBezTo>
                    <a:cubicBezTo>
                      <a:pt x="15" y="236"/>
                      <a:pt x="0" y="327"/>
                      <a:pt x="0" y="327"/>
                    </a:cubicBezTo>
                    <a:cubicBezTo>
                      <a:pt x="14" y="327"/>
                      <a:pt x="14" y="327"/>
                      <a:pt x="14" y="327"/>
                    </a:cubicBezTo>
                    <a:cubicBezTo>
                      <a:pt x="14" y="327"/>
                      <a:pt x="46" y="236"/>
                      <a:pt x="62" y="127"/>
                    </a:cubicBezTo>
                    <a:cubicBezTo>
                      <a:pt x="79" y="19"/>
                      <a:pt x="18" y="0"/>
                      <a:pt x="18"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1" name="Google Shape;92;p2">
                <a:extLst>
                  <a:ext uri="{FF2B5EF4-FFF2-40B4-BE49-F238E27FC236}">
                    <a16:creationId xmlns:a16="http://schemas.microsoft.com/office/drawing/2014/main" id="{06093EC2-5D92-F9FB-35B6-D91621971FBF}"/>
                  </a:ext>
                </a:extLst>
              </p:cNvPr>
              <p:cNvSpPr/>
              <p:nvPr/>
            </p:nvSpPr>
            <p:spPr>
              <a:xfrm>
                <a:off x="2778676" y="2123838"/>
                <a:ext cx="50800" cy="212725"/>
              </a:xfrm>
              <a:custGeom>
                <a:avLst/>
                <a:gdLst/>
                <a:ahLst/>
                <a:cxnLst/>
                <a:rect l="l" t="t" r="r" b="b"/>
                <a:pathLst>
                  <a:path w="78" h="327" extrusionOk="0">
                    <a:moveTo>
                      <a:pt x="77" y="0"/>
                    </a:moveTo>
                    <a:cubicBezTo>
                      <a:pt x="60" y="0"/>
                      <a:pt x="60" y="0"/>
                      <a:pt x="60" y="0"/>
                    </a:cubicBezTo>
                    <a:cubicBezTo>
                      <a:pt x="60" y="0"/>
                      <a:pt x="0" y="19"/>
                      <a:pt x="16" y="127"/>
                    </a:cubicBezTo>
                    <a:cubicBezTo>
                      <a:pt x="33" y="236"/>
                      <a:pt x="64" y="327"/>
                      <a:pt x="64" y="327"/>
                    </a:cubicBezTo>
                    <a:cubicBezTo>
                      <a:pt x="78" y="327"/>
                      <a:pt x="78" y="327"/>
                      <a:pt x="78" y="327"/>
                    </a:cubicBezTo>
                    <a:cubicBezTo>
                      <a:pt x="78" y="327"/>
                      <a:pt x="64" y="236"/>
                      <a:pt x="56" y="127"/>
                    </a:cubicBezTo>
                    <a:cubicBezTo>
                      <a:pt x="48" y="19"/>
                      <a:pt x="77" y="0"/>
                      <a:pt x="77"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2" name="Google Shape;93;p2">
                <a:extLst>
                  <a:ext uri="{FF2B5EF4-FFF2-40B4-BE49-F238E27FC236}">
                    <a16:creationId xmlns:a16="http://schemas.microsoft.com/office/drawing/2014/main" id="{5351CEAB-D8BB-1AC5-C3C3-FB495C31502E}"/>
                  </a:ext>
                </a:extLst>
              </p:cNvPr>
              <p:cNvSpPr/>
              <p:nvPr/>
            </p:nvSpPr>
            <p:spPr>
              <a:xfrm>
                <a:off x="2823126" y="2123838"/>
                <a:ext cx="28575" cy="212725"/>
              </a:xfrm>
              <a:custGeom>
                <a:avLst/>
                <a:gdLst/>
                <a:ahLst/>
                <a:cxnLst/>
                <a:rect l="l" t="t" r="r" b="b"/>
                <a:pathLst>
                  <a:path w="44" h="327" extrusionOk="0">
                    <a:moveTo>
                      <a:pt x="30" y="0"/>
                    </a:moveTo>
                    <a:cubicBezTo>
                      <a:pt x="22" y="0"/>
                      <a:pt x="22" y="0"/>
                      <a:pt x="22" y="0"/>
                    </a:cubicBezTo>
                    <a:cubicBezTo>
                      <a:pt x="15" y="0"/>
                      <a:pt x="15" y="0"/>
                      <a:pt x="15" y="0"/>
                    </a:cubicBezTo>
                    <a:cubicBezTo>
                      <a:pt x="15" y="0"/>
                      <a:pt x="0" y="19"/>
                      <a:pt x="4" y="127"/>
                    </a:cubicBezTo>
                    <a:cubicBezTo>
                      <a:pt x="8" y="236"/>
                      <a:pt x="16" y="327"/>
                      <a:pt x="16" y="327"/>
                    </a:cubicBezTo>
                    <a:cubicBezTo>
                      <a:pt x="22" y="327"/>
                      <a:pt x="22" y="327"/>
                      <a:pt x="22" y="327"/>
                    </a:cubicBezTo>
                    <a:cubicBezTo>
                      <a:pt x="29" y="327"/>
                      <a:pt x="29" y="327"/>
                      <a:pt x="29" y="327"/>
                    </a:cubicBezTo>
                    <a:cubicBezTo>
                      <a:pt x="29" y="327"/>
                      <a:pt x="36" y="236"/>
                      <a:pt x="40" y="127"/>
                    </a:cubicBezTo>
                    <a:cubicBezTo>
                      <a:pt x="44" y="19"/>
                      <a:pt x="30" y="0"/>
                      <a:pt x="30" y="0"/>
                    </a:cubicBezTo>
                    <a:close/>
                  </a:path>
                </a:pathLst>
              </a:custGeom>
              <a:solidFill>
                <a:srgbClr val="FFF4E3">
                  <a:alpha val="55700"/>
                </a:srgbClr>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3" name="Google Shape;94;p2">
                <a:extLst>
                  <a:ext uri="{FF2B5EF4-FFF2-40B4-BE49-F238E27FC236}">
                    <a16:creationId xmlns:a16="http://schemas.microsoft.com/office/drawing/2014/main" id="{743F6B73-A890-5616-D28D-EA50889E4EDE}"/>
                  </a:ext>
                </a:extLst>
              </p:cNvPr>
              <p:cNvSpPr/>
              <p:nvPr/>
            </p:nvSpPr>
            <p:spPr>
              <a:xfrm>
                <a:off x="2799313" y="2336563"/>
                <a:ext cx="762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sp>
            <p:nvSpPr>
              <p:cNvPr id="24" name="Google Shape;95;p2">
                <a:extLst>
                  <a:ext uri="{FF2B5EF4-FFF2-40B4-BE49-F238E27FC236}">
                    <a16:creationId xmlns:a16="http://schemas.microsoft.com/office/drawing/2014/main" id="{A6BF472B-8116-170B-8A23-DB611B9CABF6}"/>
                  </a:ext>
                </a:extLst>
              </p:cNvPr>
              <p:cNvSpPr/>
              <p:nvPr/>
            </p:nvSpPr>
            <p:spPr>
              <a:xfrm>
                <a:off x="2791376" y="2111138"/>
                <a:ext cx="93600" cy="12600"/>
              </a:xfrm>
              <a:prstGeom prst="rect">
                <a:avLst/>
              </a:prstGeom>
              <a:solidFill>
                <a:srgbClr val="C3A25F"/>
              </a:solidFill>
              <a:ln>
                <a:noFill/>
              </a:ln>
            </p:spPr>
            <p:txBody>
              <a:bodyPr spcFirstLastPara="1" wrap="square" lIns="121900" tIns="60933" rIns="121900" bIns="60933" anchor="t" anchorCtr="0">
                <a:noAutofit/>
              </a:bodyPr>
              <a:lstStyle/>
              <a:p>
                <a:pPr defTabSz="1219170">
                  <a:defRPr/>
                </a:pPr>
                <a:endParaRPr sz="2400" kern="0">
                  <a:solidFill>
                    <a:sysClr val="windowText" lastClr="000000"/>
                  </a:solidFill>
                  <a:latin typeface="Calibri"/>
                  <a:ea typeface="Calibri"/>
                  <a:cs typeface="Calibri"/>
                  <a:sym typeface="Calibri"/>
                </a:endParaRPr>
              </a:p>
            </p:txBody>
          </p:sp>
        </p:grpSp>
      </p:grpSp>
      <p:grpSp>
        <p:nvGrpSpPr>
          <p:cNvPr id="50" name="Google Shape;430;p9">
            <a:extLst>
              <a:ext uri="{FF2B5EF4-FFF2-40B4-BE49-F238E27FC236}">
                <a16:creationId xmlns:a16="http://schemas.microsoft.com/office/drawing/2014/main" id="{23442428-A635-20A5-4A5B-9B2A8B5D07C9}"/>
              </a:ext>
            </a:extLst>
          </p:cNvPr>
          <p:cNvGrpSpPr/>
          <p:nvPr/>
        </p:nvGrpSpPr>
        <p:grpSpPr>
          <a:xfrm flipH="1">
            <a:off x="-79097" y="5442898"/>
            <a:ext cx="1375055" cy="1415068"/>
            <a:chOff x="7438974" y="1927900"/>
            <a:chExt cx="1084200" cy="1115750"/>
          </a:xfrm>
        </p:grpSpPr>
        <p:sp>
          <p:nvSpPr>
            <p:cNvPr id="51" name="Google Shape;431;p9">
              <a:extLst>
                <a:ext uri="{FF2B5EF4-FFF2-40B4-BE49-F238E27FC236}">
                  <a16:creationId xmlns:a16="http://schemas.microsoft.com/office/drawing/2014/main" id="{3266895F-2297-0BD4-29ED-2359B2974F28}"/>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 name="Google Shape;432;p9">
              <a:extLst>
                <a:ext uri="{FF2B5EF4-FFF2-40B4-BE49-F238E27FC236}">
                  <a16:creationId xmlns:a16="http://schemas.microsoft.com/office/drawing/2014/main" id="{774FCCB0-050B-EC20-8693-B9F1CB9DC015}"/>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 name="Google Shape;433;p9">
              <a:extLst>
                <a:ext uri="{FF2B5EF4-FFF2-40B4-BE49-F238E27FC236}">
                  <a16:creationId xmlns:a16="http://schemas.microsoft.com/office/drawing/2014/main" id="{0AC58203-BB0A-A15D-957F-D0785D8F30EE}"/>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4" name="Google Shape;434;p9">
              <a:extLst>
                <a:ext uri="{FF2B5EF4-FFF2-40B4-BE49-F238E27FC236}">
                  <a16:creationId xmlns:a16="http://schemas.microsoft.com/office/drawing/2014/main" id="{75891DDD-E98A-1F86-8883-27369D4FA9D6}"/>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5" name="Google Shape;435;p9">
              <a:extLst>
                <a:ext uri="{FF2B5EF4-FFF2-40B4-BE49-F238E27FC236}">
                  <a16:creationId xmlns:a16="http://schemas.microsoft.com/office/drawing/2014/main" id="{45CE9DEA-3EB3-8803-04B2-FD72E1DA8D0B}"/>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6" name="Google Shape;436;p9">
              <a:extLst>
                <a:ext uri="{FF2B5EF4-FFF2-40B4-BE49-F238E27FC236}">
                  <a16:creationId xmlns:a16="http://schemas.microsoft.com/office/drawing/2014/main" id="{A7DA9ABC-2FD7-51CF-F5EC-54EB9117A845}"/>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7" name="Google Shape;437;p9">
              <a:extLst>
                <a:ext uri="{FF2B5EF4-FFF2-40B4-BE49-F238E27FC236}">
                  <a16:creationId xmlns:a16="http://schemas.microsoft.com/office/drawing/2014/main" id="{9B8DFD32-7256-9DE5-864D-7B61CDF0F09A}"/>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8" name="Google Shape;438;p9">
              <a:extLst>
                <a:ext uri="{FF2B5EF4-FFF2-40B4-BE49-F238E27FC236}">
                  <a16:creationId xmlns:a16="http://schemas.microsoft.com/office/drawing/2014/main" id="{6F75E41D-1D0D-1FEF-B7B5-E5EE969A1E4A}"/>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9" name="Google Shape;430;p9">
            <a:extLst>
              <a:ext uri="{FF2B5EF4-FFF2-40B4-BE49-F238E27FC236}">
                <a16:creationId xmlns:a16="http://schemas.microsoft.com/office/drawing/2014/main" id="{4546E183-358A-FBA6-8014-DFBBD32C2030}"/>
              </a:ext>
            </a:extLst>
          </p:cNvPr>
          <p:cNvGrpSpPr/>
          <p:nvPr/>
        </p:nvGrpSpPr>
        <p:grpSpPr>
          <a:xfrm>
            <a:off x="11436864" y="6062866"/>
            <a:ext cx="836091" cy="833822"/>
            <a:chOff x="7438974" y="1927900"/>
            <a:chExt cx="1084200" cy="1115750"/>
          </a:xfrm>
        </p:grpSpPr>
        <p:sp>
          <p:nvSpPr>
            <p:cNvPr id="60" name="Google Shape;431;p9">
              <a:extLst>
                <a:ext uri="{FF2B5EF4-FFF2-40B4-BE49-F238E27FC236}">
                  <a16:creationId xmlns:a16="http://schemas.microsoft.com/office/drawing/2014/main" id="{B84956BD-1A26-86DE-8040-84540937553A}"/>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 name="Google Shape;432;p9">
              <a:extLst>
                <a:ext uri="{FF2B5EF4-FFF2-40B4-BE49-F238E27FC236}">
                  <a16:creationId xmlns:a16="http://schemas.microsoft.com/office/drawing/2014/main" id="{470E9B77-64DC-E462-5329-A59DA5F173F8}"/>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433;p9">
              <a:extLst>
                <a:ext uri="{FF2B5EF4-FFF2-40B4-BE49-F238E27FC236}">
                  <a16:creationId xmlns:a16="http://schemas.microsoft.com/office/drawing/2014/main" id="{022E2729-A596-A56F-F7C1-6F5D4BD1A444}"/>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434;p9">
              <a:extLst>
                <a:ext uri="{FF2B5EF4-FFF2-40B4-BE49-F238E27FC236}">
                  <a16:creationId xmlns:a16="http://schemas.microsoft.com/office/drawing/2014/main" id="{D6BA1EB2-8307-4F0E-D429-D5F9C8F671D9}"/>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2" name="Google Shape;435;p9">
              <a:extLst>
                <a:ext uri="{FF2B5EF4-FFF2-40B4-BE49-F238E27FC236}">
                  <a16:creationId xmlns:a16="http://schemas.microsoft.com/office/drawing/2014/main" id="{CA95B50D-60D8-5BF4-42D8-878A1452C827}"/>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2433" name="Google Shape;436;p9">
              <a:extLst>
                <a:ext uri="{FF2B5EF4-FFF2-40B4-BE49-F238E27FC236}">
                  <a16:creationId xmlns:a16="http://schemas.microsoft.com/office/drawing/2014/main" id="{F618792D-E8DC-0AE9-E8DC-BCA1DD90153B}"/>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4" name="Google Shape;437;p9">
              <a:extLst>
                <a:ext uri="{FF2B5EF4-FFF2-40B4-BE49-F238E27FC236}">
                  <a16:creationId xmlns:a16="http://schemas.microsoft.com/office/drawing/2014/main" id="{768CE738-46D6-C691-A2B8-B6295CEB9A85}"/>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435" name="Google Shape;438;p9">
              <a:extLst>
                <a:ext uri="{FF2B5EF4-FFF2-40B4-BE49-F238E27FC236}">
                  <a16:creationId xmlns:a16="http://schemas.microsoft.com/office/drawing/2014/main" id="{72DAD370-C97D-9A4A-253F-25208DC0EE80}"/>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2436" name="Picture 2435" descr="A person writing on a book&#10;&#10;Description automatically generated">
            <a:extLst>
              <a:ext uri="{FF2B5EF4-FFF2-40B4-BE49-F238E27FC236}">
                <a16:creationId xmlns:a16="http://schemas.microsoft.com/office/drawing/2014/main" id="{FB595DCF-DAE6-D520-5DF8-723A74B133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309" y="2297155"/>
            <a:ext cx="5924632" cy="4938999"/>
          </a:xfrm>
          <a:prstGeom prst="rect">
            <a:avLst/>
          </a:prstGeom>
        </p:spPr>
      </p:pic>
      <p:grpSp>
        <p:nvGrpSpPr>
          <p:cNvPr id="2437" name="组合 15">
            <a:extLst>
              <a:ext uri="{FF2B5EF4-FFF2-40B4-BE49-F238E27FC236}">
                <a16:creationId xmlns:a16="http://schemas.microsoft.com/office/drawing/2014/main" id="{CDDE9D55-D2BE-F5BA-5FD7-E68BB20C5F3E}"/>
              </a:ext>
            </a:extLst>
          </p:cNvPr>
          <p:cNvGrpSpPr/>
          <p:nvPr/>
        </p:nvGrpSpPr>
        <p:grpSpPr>
          <a:xfrm>
            <a:off x="4734796" y="864101"/>
            <a:ext cx="7653975" cy="5905984"/>
            <a:chOff x="7328296" y="2595229"/>
            <a:chExt cx="4031728" cy="3873506"/>
          </a:xfrm>
        </p:grpSpPr>
        <p:pic>
          <p:nvPicPr>
            <p:cNvPr id="2438" name="图片 14">
              <a:extLst>
                <a:ext uri="{FF2B5EF4-FFF2-40B4-BE49-F238E27FC236}">
                  <a16:creationId xmlns:a16="http://schemas.microsoft.com/office/drawing/2014/main" id="{D1C7B625-3FDE-2E3D-BDAB-DD0CCE7210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28296" y="2595229"/>
              <a:ext cx="4031728" cy="3873506"/>
            </a:xfrm>
            <a:prstGeom prst="rect">
              <a:avLst/>
            </a:prstGeom>
          </p:spPr>
        </p:pic>
        <p:sp>
          <p:nvSpPr>
            <p:cNvPr id="2439" name="矩形 13">
              <a:extLst>
                <a:ext uri="{FF2B5EF4-FFF2-40B4-BE49-F238E27FC236}">
                  <a16:creationId xmlns:a16="http://schemas.microsoft.com/office/drawing/2014/main" id="{DDFEC097-FB3B-873F-9DA7-83DA2564DFD4}"/>
                </a:ext>
              </a:extLst>
            </p:cNvPr>
            <p:cNvSpPr/>
            <p:nvPr/>
          </p:nvSpPr>
          <p:spPr>
            <a:xfrm>
              <a:off x="8542339" y="3429000"/>
              <a:ext cx="1797050" cy="66655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en-US" altLang="zh-CN" sz="2133"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字魂95号-手刻宋" panose="00000500000000000000" pitchFamily="2" charset="-122"/>
                <a:cs typeface="+mn-cs"/>
                <a:sym typeface="Arial" panose="020B0604020202020204" pitchFamily="34" charset="0"/>
              </a:endParaRPr>
            </a:p>
            <a:p>
              <a:pPr marL="0" marR="0" lvl="0" indent="0" algn="l" defTabSz="1219170" rtl="0" eaLnBrk="1" fontAlgn="auto" latinLnBrk="0" hangingPunct="1">
                <a:lnSpc>
                  <a:spcPct val="150000"/>
                </a:lnSpc>
                <a:spcBef>
                  <a:spcPts val="0"/>
                </a:spcBef>
                <a:spcAft>
                  <a:spcPts val="0"/>
                </a:spcAft>
                <a:buClrTx/>
                <a:buSzTx/>
                <a:buFontTx/>
                <a:buNone/>
                <a:tabLst/>
                <a:defRPr/>
              </a:pPr>
              <a:endParaRPr kumimoji="0" lang="zh-CN" altLang="en-US" sz="2133" b="0" i="0" u="none" strike="noStrike" kern="1200" cap="none" spc="0" normalizeH="0" baseline="0" noProof="0" dirty="0">
                <a:ln>
                  <a:noFill/>
                </a:ln>
                <a:solidFill>
                  <a:srgbClr val="000000">
                    <a:lumMod val="75000"/>
                    <a:lumOff val="25000"/>
                  </a:srgbClr>
                </a:solidFill>
                <a:effectLst/>
                <a:uLnTx/>
                <a:uFillTx/>
                <a:latin typeface="Arial"/>
                <a:ea typeface="宋体" panose="02010600030101010101" pitchFamily="2" charset="-122"/>
                <a:cs typeface="+mn-cs"/>
                <a:sym typeface="Arial"/>
              </a:endParaRPr>
            </a:p>
          </p:txBody>
        </p:sp>
      </p:grpSp>
      <p:sp>
        <p:nvSpPr>
          <p:cNvPr id="2440" name="TextBox 2439">
            <a:extLst>
              <a:ext uri="{FF2B5EF4-FFF2-40B4-BE49-F238E27FC236}">
                <a16:creationId xmlns:a16="http://schemas.microsoft.com/office/drawing/2014/main" id="{FAC5CA52-14FF-BC3D-3EAE-23B292B73F16}"/>
              </a:ext>
            </a:extLst>
          </p:cNvPr>
          <p:cNvSpPr txBox="1"/>
          <p:nvPr/>
        </p:nvSpPr>
        <p:spPr>
          <a:xfrm>
            <a:off x="6291892" y="2041377"/>
            <a:ext cx="4645793" cy="3477875"/>
          </a:xfrm>
          <a:prstGeom prst="rect">
            <a:avLst/>
          </a:prstGeom>
          <a:noFill/>
        </p:spPr>
        <p:txBody>
          <a:bodyPr wrap="square">
            <a:spAutoFit/>
          </a:bodyPr>
          <a:lstStyle/>
          <a:p>
            <a:pPr algn="ctr"/>
            <a:r>
              <a:rPr lang="vi-VN" sz="4400" dirty="0">
                <a:solidFill>
                  <a:schemeClr val="accent6"/>
                </a:solidFill>
                <a:latin typeface="+mj-lt"/>
              </a:rPr>
              <a:t>Thiết kế một poster hoặc inforgraphic để giới thiệu về di tích Cột cờ </a:t>
            </a:r>
            <a:endParaRPr lang="en-US" sz="4400" dirty="0">
              <a:solidFill>
                <a:schemeClr val="accent6"/>
              </a:solidFill>
              <a:latin typeface="+mj-lt"/>
            </a:endParaRPr>
          </a:p>
          <a:p>
            <a:pPr algn="ctr"/>
            <a:r>
              <a:rPr lang="vi-VN" sz="4400" dirty="0">
                <a:solidFill>
                  <a:schemeClr val="accent6"/>
                </a:solidFill>
                <a:latin typeface="+mj-lt"/>
              </a:rPr>
              <a:t>Thủ Ngữ</a:t>
            </a:r>
            <a:endParaRPr lang="en-SG" sz="4400" dirty="0">
              <a:solidFill>
                <a:schemeClr val="accent6"/>
              </a:solidFill>
              <a:latin typeface="+mj-lt"/>
            </a:endParaRPr>
          </a:p>
        </p:txBody>
      </p:sp>
    </p:spTree>
    <p:extLst>
      <p:ext uri="{BB962C8B-B14F-4D97-AF65-F5344CB8AC3E}">
        <p14:creationId xmlns:p14="http://schemas.microsoft.com/office/powerpoint/2010/main" val="17968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36"/>
                                        </p:tgtEl>
                                        <p:attrNameLst>
                                          <p:attrName>style.visibility</p:attrName>
                                        </p:attrNameLst>
                                      </p:cBhvr>
                                      <p:to>
                                        <p:strVal val="visible"/>
                                      </p:to>
                                    </p:set>
                                    <p:anim calcmode="lin" valueType="num">
                                      <p:cBhvr additive="base">
                                        <p:cTn id="7" dur="500" fill="hold"/>
                                        <p:tgtEl>
                                          <p:spTgt spid="2436"/>
                                        </p:tgtEl>
                                        <p:attrNameLst>
                                          <p:attrName>ppt_x</p:attrName>
                                        </p:attrNameLst>
                                      </p:cBhvr>
                                      <p:tavLst>
                                        <p:tav tm="0">
                                          <p:val>
                                            <p:strVal val="#ppt_x"/>
                                          </p:val>
                                        </p:tav>
                                        <p:tav tm="100000">
                                          <p:val>
                                            <p:strVal val="#ppt_x"/>
                                          </p:val>
                                        </p:tav>
                                      </p:tavLst>
                                    </p:anim>
                                    <p:anim calcmode="lin" valueType="num">
                                      <p:cBhvr additive="base">
                                        <p:cTn id="8" dur="500" fill="hold"/>
                                        <p:tgtEl>
                                          <p:spTgt spid="24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37"/>
                                        </p:tgtEl>
                                        <p:attrNameLst>
                                          <p:attrName>style.visibility</p:attrName>
                                        </p:attrNameLst>
                                      </p:cBhvr>
                                      <p:to>
                                        <p:strVal val="visible"/>
                                      </p:to>
                                    </p:set>
                                    <p:anim calcmode="lin" valueType="num">
                                      <p:cBhvr additive="base">
                                        <p:cTn id="11" dur="500" fill="hold"/>
                                        <p:tgtEl>
                                          <p:spTgt spid="2437"/>
                                        </p:tgtEl>
                                        <p:attrNameLst>
                                          <p:attrName>ppt_x</p:attrName>
                                        </p:attrNameLst>
                                      </p:cBhvr>
                                      <p:tavLst>
                                        <p:tav tm="0">
                                          <p:val>
                                            <p:strVal val="#ppt_x"/>
                                          </p:val>
                                        </p:tav>
                                        <p:tav tm="100000">
                                          <p:val>
                                            <p:strVal val="#ppt_x"/>
                                          </p:val>
                                        </p:tav>
                                      </p:tavLst>
                                    </p:anim>
                                    <p:anim calcmode="lin" valueType="num">
                                      <p:cBhvr additive="base">
                                        <p:cTn id="12" dur="500" fill="hold"/>
                                        <p:tgtEl>
                                          <p:spTgt spid="243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440"/>
                                        </p:tgtEl>
                                        <p:attrNameLst>
                                          <p:attrName>style.visibility</p:attrName>
                                        </p:attrNameLst>
                                      </p:cBhvr>
                                      <p:to>
                                        <p:strVal val="visible"/>
                                      </p:to>
                                    </p:set>
                                    <p:animEffect transition="in" filter="barn(inVertical)">
                                      <p:cBhvr>
                                        <p:cTn id="17" dur="500"/>
                                        <p:tgtEl>
                                          <p:spTgt spid="2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D623A5-76FB-44E0-AF08-2DAEE106120F}"/>
              </a:ext>
            </a:extLst>
          </p:cNvPr>
          <p:cNvGrpSpPr/>
          <p:nvPr/>
        </p:nvGrpSpPr>
        <p:grpSpPr>
          <a:xfrm>
            <a:off x="2898440" y="3576321"/>
            <a:ext cx="7068835" cy="3135324"/>
            <a:chOff x="907682" y="-3923709"/>
            <a:chExt cx="8188070" cy="7625831"/>
          </a:xfrm>
        </p:grpSpPr>
        <p:sp>
          <p:nvSpPr>
            <p:cNvPr id="3" name="Freeform 5">
              <a:extLst>
                <a:ext uri="{FF2B5EF4-FFF2-40B4-BE49-F238E27FC236}">
                  <a16:creationId xmlns:a16="http://schemas.microsoft.com/office/drawing/2014/main" id="{800FD777-CD33-3EFF-C732-2E823C02156D}"/>
                </a:ext>
              </a:extLst>
            </p:cNvPr>
            <p:cNvSpPr/>
            <p:nvPr/>
          </p:nvSpPr>
          <p:spPr>
            <a:xfrm>
              <a:off x="2412678" y="-3923709"/>
              <a:ext cx="365588" cy="5467451"/>
            </a:xfrm>
            <a:custGeom>
              <a:avLst/>
              <a:gdLst/>
              <a:ahLst/>
              <a:cxnLst/>
              <a:rect l="l" t="t" r="r" b="b"/>
              <a:pathLst>
                <a:path w="731176" h="10934901">
                  <a:moveTo>
                    <a:pt x="0" y="0"/>
                  </a:moveTo>
                  <a:lnTo>
                    <a:pt x="731175" y="0"/>
                  </a:lnTo>
                  <a:lnTo>
                    <a:pt x="731175" y="10934900"/>
                  </a:lnTo>
                  <a:lnTo>
                    <a:pt x="0" y="10934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4" name="Freeform 6">
              <a:extLst>
                <a:ext uri="{FF2B5EF4-FFF2-40B4-BE49-F238E27FC236}">
                  <a16:creationId xmlns:a16="http://schemas.microsoft.com/office/drawing/2014/main" id="{9FF41329-46A7-7ECD-4B74-3BEE360C77A5}"/>
                </a:ext>
              </a:extLst>
            </p:cNvPr>
            <p:cNvSpPr/>
            <p:nvPr/>
          </p:nvSpPr>
          <p:spPr>
            <a:xfrm>
              <a:off x="6546535" y="-3923709"/>
              <a:ext cx="365588" cy="5467451"/>
            </a:xfrm>
            <a:custGeom>
              <a:avLst/>
              <a:gdLst/>
              <a:ahLst/>
              <a:cxnLst/>
              <a:rect l="l" t="t" r="r" b="b"/>
              <a:pathLst>
                <a:path w="731176" h="10934901">
                  <a:moveTo>
                    <a:pt x="0" y="0"/>
                  </a:moveTo>
                  <a:lnTo>
                    <a:pt x="731176" y="0"/>
                  </a:lnTo>
                  <a:lnTo>
                    <a:pt x="731176" y="10934900"/>
                  </a:lnTo>
                  <a:lnTo>
                    <a:pt x="0" y="10934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5" name="Freeform 7">
              <a:extLst>
                <a:ext uri="{FF2B5EF4-FFF2-40B4-BE49-F238E27FC236}">
                  <a16:creationId xmlns:a16="http://schemas.microsoft.com/office/drawing/2014/main" id="{5994B385-238E-09C4-BFA9-46CECE809A70}"/>
                </a:ext>
              </a:extLst>
            </p:cNvPr>
            <p:cNvSpPr/>
            <p:nvPr/>
          </p:nvSpPr>
          <p:spPr>
            <a:xfrm>
              <a:off x="907682" y="706762"/>
              <a:ext cx="8188070" cy="2995360"/>
            </a:xfrm>
            <a:custGeom>
              <a:avLst/>
              <a:gdLst/>
              <a:ahLst/>
              <a:cxnLst/>
              <a:rect l="l" t="t" r="r" b="b"/>
              <a:pathLst>
                <a:path w="14331060" h="4915738">
                  <a:moveTo>
                    <a:pt x="0" y="0"/>
                  </a:moveTo>
                  <a:lnTo>
                    <a:pt x="14331060" y="0"/>
                  </a:lnTo>
                  <a:lnTo>
                    <a:pt x="14331060" y="4915738"/>
                  </a:lnTo>
                  <a:lnTo>
                    <a:pt x="0" y="4915738"/>
                  </a:lnTo>
                  <a:lnTo>
                    <a:pt x="0" y="0"/>
                  </a:lnTo>
                  <a:close/>
                </a:path>
              </a:pathLst>
            </a:custGeom>
            <a:blipFill>
              <a:blip r:embed="rId6">
                <a:extLst>
                  <a:ext uri="{96DAC541-7B7A-43D3-8B79-37D633B846F1}">
                    <asvg:svgBlip xmlns:asvg="http://schemas.microsoft.com/office/drawing/2016/SVG/main" r:embed="rId7"/>
                  </a:ext>
                </a:extLst>
              </a:blip>
              <a:stretch>
                <a:fillRect t="-36805" b="-17855"/>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grpSp>
      <p:grpSp>
        <p:nvGrpSpPr>
          <p:cNvPr id="6" name="Group 3">
            <a:extLst>
              <a:ext uri="{FF2B5EF4-FFF2-40B4-BE49-F238E27FC236}">
                <a16:creationId xmlns:a16="http://schemas.microsoft.com/office/drawing/2014/main" id="{3505690F-3987-7BCE-F7A3-B8DCDE83FF94}"/>
              </a:ext>
            </a:extLst>
          </p:cNvPr>
          <p:cNvGrpSpPr/>
          <p:nvPr/>
        </p:nvGrpSpPr>
        <p:grpSpPr>
          <a:xfrm>
            <a:off x="921173" y="26797"/>
            <a:ext cx="9916160" cy="5093844"/>
            <a:chOff x="0" y="0"/>
            <a:chExt cx="4198620" cy="3079750"/>
          </a:xfrm>
        </p:grpSpPr>
        <p:sp>
          <p:nvSpPr>
            <p:cNvPr id="7" name="Freeform 4">
              <a:extLst>
                <a:ext uri="{FF2B5EF4-FFF2-40B4-BE49-F238E27FC236}">
                  <a16:creationId xmlns:a16="http://schemas.microsoft.com/office/drawing/2014/main" id="{63AD8D4B-79C4-0B1D-FC6D-BA54BF1EDE10}"/>
                </a:ext>
              </a:extLst>
            </p:cNvPr>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FFFFFF"/>
            </a:solidFill>
            <a:ln w="12700">
              <a:solidFill>
                <a:srgbClr val="000000"/>
              </a:solidFill>
            </a:ln>
          </p:spPr>
          <p:txBody>
            <a:bodyPr/>
            <a:lstStyle/>
            <a:p>
              <a:pPr defTabSz="1219170">
                <a:buClr>
                  <a:srgbClr val="000000"/>
                </a:buClr>
                <a:defRPr/>
              </a:pPr>
              <a:endParaRPr lang="en-SG" sz="1867" kern="0">
                <a:solidFill>
                  <a:srgbClr val="000000"/>
                </a:solidFill>
                <a:latin typeface="Arial"/>
                <a:cs typeface="Arial"/>
                <a:sym typeface="Arial"/>
              </a:endParaRPr>
            </a:p>
          </p:txBody>
        </p:sp>
      </p:grpSp>
      <p:sp>
        <p:nvSpPr>
          <p:cNvPr id="8" name="Freeform 7">
            <a:extLst>
              <a:ext uri="{FF2B5EF4-FFF2-40B4-BE49-F238E27FC236}">
                <a16:creationId xmlns:a16="http://schemas.microsoft.com/office/drawing/2014/main" id="{CCDD8CE3-EBD9-70BB-39DB-D11A6325ED4A}"/>
              </a:ext>
            </a:extLst>
          </p:cNvPr>
          <p:cNvSpPr/>
          <p:nvPr/>
        </p:nvSpPr>
        <p:spPr>
          <a:xfrm>
            <a:off x="1182873" y="146357"/>
            <a:ext cx="9499560" cy="486674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8"/>
            <a:stretch>
              <a:fillRect l="-5001" r="-5001"/>
            </a:stretch>
          </a:blipFill>
        </p:spPr>
        <p:txBody>
          <a:bodyPr/>
          <a:lstStyle/>
          <a:p>
            <a:pPr defTabSz="1219170">
              <a:buClr>
                <a:srgbClr val="000000"/>
              </a:buClr>
              <a:defRPr/>
            </a:pPr>
            <a:endParaRPr lang="en-SG" sz="1867" kern="0" dirty="0">
              <a:solidFill>
                <a:srgbClr val="000000"/>
              </a:solidFill>
              <a:latin typeface="Arial"/>
              <a:cs typeface="Arial"/>
              <a:sym typeface="Arial"/>
            </a:endParaRPr>
          </a:p>
        </p:txBody>
      </p:sp>
      <p:sp>
        <p:nvSpPr>
          <p:cNvPr id="9" name="Google Shape;7707;p69">
            <a:extLst>
              <a:ext uri="{FF2B5EF4-FFF2-40B4-BE49-F238E27FC236}">
                <a16:creationId xmlns:a16="http://schemas.microsoft.com/office/drawing/2014/main" id="{CDD3ED8F-7CF2-615F-FB29-EB6D43D24B17}"/>
              </a:ext>
            </a:extLst>
          </p:cNvPr>
          <p:cNvSpPr txBox="1">
            <a:spLocks/>
          </p:cNvSpPr>
          <p:nvPr/>
        </p:nvSpPr>
        <p:spPr>
          <a:xfrm>
            <a:off x="3046151" y="5608699"/>
            <a:ext cx="6511733" cy="43107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vi-VN" sz="4400" b="1" dirty="0">
                <a:solidFill>
                  <a:srgbClr val="FFF4E3"/>
                </a:solidFill>
                <a:latin typeface="+mj-lt"/>
              </a:rPr>
              <a:t>Bảo tàng Hồ Chí Minh</a:t>
            </a:r>
            <a:endParaRPr lang="vi-VN" sz="66200" b="1" kern="0" dirty="0">
              <a:solidFill>
                <a:srgbClr val="FFF4E3"/>
              </a:solidFill>
              <a:latin typeface="+mj-lt"/>
              <a:cs typeface="Times New Roman" panose="02020603050405020304" pitchFamily="18" charset="0"/>
            </a:endParaRPr>
          </a:p>
        </p:txBody>
      </p:sp>
    </p:spTree>
    <p:extLst>
      <p:ext uri="{BB962C8B-B14F-4D97-AF65-F5344CB8AC3E}">
        <p14:creationId xmlns:p14="http://schemas.microsoft.com/office/powerpoint/2010/main" val="1455336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D623A5-76FB-44E0-AF08-2DAEE106120F}"/>
              </a:ext>
            </a:extLst>
          </p:cNvPr>
          <p:cNvGrpSpPr/>
          <p:nvPr/>
        </p:nvGrpSpPr>
        <p:grpSpPr>
          <a:xfrm>
            <a:off x="2898440" y="3576321"/>
            <a:ext cx="7068835" cy="3135324"/>
            <a:chOff x="907682" y="-3923709"/>
            <a:chExt cx="8188070" cy="7625831"/>
          </a:xfrm>
        </p:grpSpPr>
        <p:sp>
          <p:nvSpPr>
            <p:cNvPr id="3" name="Freeform 5">
              <a:extLst>
                <a:ext uri="{FF2B5EF4-FFF2-40B4-BE49-F238E27FC236}">
                  <a16:creationId xmlns:a16="http://schemas.microsoft.com/office/drawing/2014/main" id="{800FD777-CD33-3EFF-C732-2E823C02156D}"/>
                </a:ext>
              </a:extLst>
            </p:cNvPr>
            <p:cNvSpPr/>
            <p:nvPr/>
          </p:nvSpPr>
          <p:spPr>
            <a:xfrm>
              <a:off x="2412678" y="-3923709"/>
              <a:ext cx="365588" cy="5467451"/>
            </a:xfrm>
            <a:custGeom>
              <a:avLst/>
              <a:gdLst/>
              <a:ahLst/>
              <a:cxnLst/>
              <a:rect l="l" t="t" r="r" b="b"/>
              <a:pathLst>
                <a:path w="731176" h="10934901">
                  <a:moveTo>
                    <a:pt x="0" y="0"/>
                  </a:moveTo>
                  <a:lnTo>
                    <a:pt x="731175" y="0"/>
                  </a:lnTo>
                  <a:lnTo>
                    <a:pt x="731175" y="10934900"/>
                  </a:lnTo>
                  <a:lnTo>
                    <a:pt x="0" y="10934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4" name="Freeform 6">
              <a:extLst>
                <a:ext uri="{FF2B5EF4-FFF2-40B4-BE49-F238E27FC236}">
                  <a16:creationId xmlns:a16="http://schemas.microsoft.com/office/drawing/2014/main" id="{9FF41329-46A7-7ECD-4B74-3BEE360C77A5}"/>
                </a:ext>
              </a:extLst>
            </p:cNvPr>
            <p:cNvSpPr/>
            <p:nvPr/>
          </p:nvSpPr>
          <p:spPr>
            <a:xfrm>
              <a:off x="6546535" y="-3923709"/>
              <a:ext cx="365588" cy="5467451"/>
            </a:xfrm>
            <a:custGeom>
              <a:avLst/>
              <a:gdLst/>
              <a:ahLst/>
              <a:cxnLst/>
              <a:rect l="l" t="t" r="r" b="b"/>
              <a:pathLst>
                <a:path w="731176" h="10934901">
                  <a:moveTo>
                    <a:pt x="0" y="0"/>
                  </a:moveTo>
                  <a:lnTo>
                    <a:pt x="731176" y="0"/>
                  </a:lnTo>
                  <a:lnTo>
                    <a:pt x="731176" y="10934900"/>
                  </a:lnTo>
                  <a:lnTo>
                    <a:pt x="0" y="10934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5" name="Freeform 7">
              <a:extLst>
                <a:ext uri="{FF2B5EF4-FFF2-40B4-BE49-F238E27FC236}">
                  <a16:creationId xmlns:a16="http://schemas.microsoft.com/office/drawing/2014/main" id="{5994B385-238E-09C4-BFA9-46CECE809A70}"/>
                </a:ext>
              </a:extLst>
            </p:cNvPr>
            <p:cNvSpPr/>
            <p:nvPr/>
          </p:nvSpPr>
          <p:spPr>
            <a:xfrm>
              <a:off x="907682" y="706762"/>
              <a:ext cx="8188070" cy="2995360"/>
            </a:xfrm>
            <a:custGeom>
              <a:avLst/>
              <a:gdLst/>
              <a:ahLst/>
              <a:cxnLst/>
              <a:rect l="l" t="t" r="r" b="b"/>
              <a:pathLst>
                <a:path w="14331060" h="4915738">
                  <a:moveTo>
                    <a:pt x="0" y="0"/>
                  </a:moveTo>
                  <a:lnTo>
                    <a:pt x="14331060" y="0"/>
                  </a:lnTo>
                  <a:lnTo>
                    <a:pt x="14331060" y="4915738"/>
                  </a:lnTo>
                  <a:lnTo>
                    <a:pt x="0" y="4915738"/>
                  </a:lnTo>
                  <a:lnTo>
                    <a:pt x="0" y="0"/>
                  </a:lnTo>
                  <a:close/>
                </a:path>
              </a:pathLst>
            </a:custGeom>
            <a:blipFill>
              <a:blip r:embed="rId6">
                <a:extLst>
                  <a:ext uri="{96DAC541-7B7A-43D3-8B79-37D633B846F1}">
                    <asvg:svgBlip xmlns:asvg="http://schemas.microsoft.com/office/drawing/2016/SVG/main" r:embed="rId7"/>
                  </a:ext>
                </a:extLst>
              </a:blip>
              <a:stretch>
                <a:fillRect t="-36805" b="-17855"/>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grpSp>
      <p:grpSp>
        <p:nvGrpSpPr>
          <p:cNvPr id="6" name="Group 3">
            <a:extLst>
              <a:ext uri="{FF2B5EF4-FFF2-40B4-BE49-F238E27FC236}">
                <a16:creationId xmlns:a16="http://schemas.microsoft.com/office/drawing/2014/main" id="{3505690F-3987-7BCE-F7A3-B8DCDE83FF94}"/>
              </a:ext>
            </a:extLst>
          </p:cNvPr>
          <p:cNvGrpSpPr/>
          <p:nvPr/>
        </p:nvGrpSpPr>
        <p:grpSpPr>
          <a:xfrm>
            <a:off x="921173" y="26797"/>
            <a:ext cx="9916160" cy="5093844"/>
            <a:chOff x="0" y="0"/>
            <a:chExt cx="4198620" cy="3079750"/>
          </a:xfrm>
        </p:grpSpPr>
        <p:sp>
          <p:nvSpPr>
            <p:cNvPr id="7" name="Freeform 4">
              <a:extLst>
                <a:ext uri="{FF2B5EF4-FFF2-40B4-BE49-F238E27FC236}">
                  <a16:creationId xmlns:a16="http://schemas.microsoft.com/office/drawing/2014/main" id="{63AD8D4B-79C4-0B1D-FC6D-BA54BF1EDE10}"/>
                </a:ext>
              </a:extLst>
            </p:cNvPr>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FFFFFF"/>
            </a:solidFill>
            <a:ln w="12700">
              <a:solidFill>
                <a:srgbClr val="000000"/>
              </a:solidFill>
            </a:ln>
          </p:spPr>
          <p:txBody>
            <a:bodyPr/>
            <a:lstStyle/>
            <a:p>
              <a:pPr defTabSz="1219170">
                <a:buClr>
                  <a:srgbClr val="000000"/>
                </a:buClr>
                <a:defRPr/>
              </a:pPr>
              <a:endParaRPr lang="en-SG" sz="1867" kern="0">
                <a:solidFill>
                  <a:srgbClr val="000000"/>
                </a:solidFill>
                <a:latin typeface="Arial"/>
                <a:cs typeface="Arial"/>
                <a:sym typeface="Arial"/>
              </a:endParaRPr>
            </a:p>
          </p:txBody>
        </p:sp>
      </p:grpSp>
      <p:sp>
        <p:nvSpPr>
          <p:cNvPr id="8" name="Freeform 7">
            <a:extLst>
              <a:ext uri="{FF2B5EF4-FFF2-40B4-BE49-F238E27FC236}">
                <a16:creationId xmlns:a16="http://schemas.microsoft.com/office/drawing/2014/main" id="{CCDD8CE3-EBD9-70BB-39DB-D11A6325ED4A}"/>
              </a:ext>
            </a:extLst>
          </p:cNvPr>
          <p:cNvSpPr/>
          <p:nvPr/>
        </p:nvSpPr>
        <p:spPr>
          <a:xfrm>
            <a:off x="1182873" y="146357"/>
            <a:ext cx="9499560" cy="486674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8"/>
            <a:stretch>
              <a:fillRect l="-5001" r="-5001"/>
            </a:stretch>
          </a:blipFill>
        </p:spPr>
        <p:txBody>
          <a:bodyPr/>
          <a:lstStyle/>
          <a:p>
            <a:pPr defTabSz="1219170">
              <a:buClr>
                <a:srgbClr val="000000"/>
              </a:buClr>
              <a:defRPr/>
            </a:pPr>
            <a:endParaRPr lang="en-SG" sz="1867" kern="0" dirty="0">
              <a:solidFill>
                <a:srgbClr val="000000"/>
              </a:solidFill>
              <a:latin typeface="Arial"/>
              <a:cs typeface="Arial"/>
              <a:sym typeface="Arial"/>
            </a:endParaRPr>
          </a:p>
        </p:txBody>
      </p:sp>
      <p:sp>
        <p:nvSpPr>
          <p:cNvPr id="9" name="Google Shape;7707;p69">
            <a:extLst>
              <a:ext uri="{FF2B5EF4-FFF2-40B4-BE49-F238E27FC236}">
                <a16:creationId xmlns:a16="http://schemas.microsoft.com/office/drawing/2014/main" id="{CDD3ED8F-7CF2-615F-FB29-EB6D43D24B17}"/>
              </a:ext>
            </a:extLst>
          </p:cNvPr>
          <p:cNvSpPr txBox="1">
            <a:spLocks/>
          </p:cNvSpPr>
          <p:nvPr/>
        </p:nvSpPr>
        <p:spPr>
          <a:xfrm>
            <a:off x="3023002" y="5608699"/>
            <a:ext cx="6511733" cy="43107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4267" b="1" kern="0" dirty="0" err="1">
                <a:solidFill>
                  <a:srgbClr val="FFF4E3"/>
                </a:solidFill>
                <a:latin typeface="Times New Roman" panose="02020603050405020304" pitchFamily="18" charset="0"/>
              </a:rPr>
              <a:t>Nhà</a:t>
            </a:r>
            <a:r>
              <a:rPr lang="en-US" sz="4267" b="1" kern="0" dirty="0">
                <a:solidFill>
                  <a:srgbClr val="FFF4E3"/>
                </a:solidFill>
                <a:latin typeface="Times New Roman" panose="02020603050405020304" pitchFamily="18" charset="0"/>
              </a:rPr>
              <a:t> </a:t>
            </a:r>
            <a:r>
              <a:rPr lang="en-US" sz="4267" b="1" kern="0" dirty="0" err="1">
                <a:solidFill>
                  <a:srgbClr val="FFF4E3"/>
                </a:solidFill>
                <a:latin typeface="Times New Roman" panose="02020603050405020304" pitchFamily="18" charset="0"/>
              </a:rPr>
              <a:t>thờ</a:t>
            </a:r>
            <a:r>
              <a:rPr lang="en-US" sz="4267" b="1" kern="0" dirty="0">
                <a:solidFill>
                  <a:srgbClr val="FFF4E3"/>
                </a:solidFill>
                <a:latin typeface="Times New Roman" panose="02020603050405020304" pitchFamily="18" charset="0"/>
              </a:rPr>
              <a:t> </a:t>
            </a:r>
            <a:r>
              <a:rPr lang="en-US" sz="4267" b="1" kern="0" dirty="0" err="1">
                <a:solidFill>
                  <a:srgbClr val="FFF4E3"/>
                </a:solidFill>
                <a:latin typeface="Times New Roman" panose="02020603050405020304" pitchFamily="18" charset="0"/>
              </a:rPr>
              <a:t>Đức</a:t>
            </a:r>
            <a:r>
              <a:rPr lang="en-US" sz="4267" b="1" kern="0" dirty="0">
                <a:solidFill>
                  <a:srgbClr val="FFF4E3"/>
                </a:solidFill>
                <a:latin typeface="Times New Roman" panose="02020603050405020304" pitchFamily="18" charset="0"/>
              </a:rPr>
              <a:t> </a:t>
            </a:r>
            <a:r>
              <a:rPr lang="en-US" sz="4267" b="1" kern="0" dirty="0" err="1">
                <a:solidFill>
                  <a:srgbClr val="FFF4E3"/>
                </a:solidFill>
                <a:latin typeface="Times New Roman" panose="02020603050405020304" pitchFamily="18" charset="0"/>
              </a:rPr>
              <a:t>Bà</a:t>
            </a:r>
            <a:r>
              <a:rPr lang="en-US" sz="4267" b="1" kern="0" dirty="0">
                <a:solidFill>
                  <a:srgbClr val="FFF4E3"/>
                </a:solidFill>
                <a:latin typeface="Times New Roman" panose="02020603050405020304" pitchFamily="18" charset="0"/>
              </a:rPr>
              <a:t> </a:t>
            </a:r>
            <a:r>
              <a:rPr lang="en-US" sz="4267" b="1" kern="0" dirty="0" err="1">
                <a:solidFill>
                  <a:srgbClr val="FFF4E3"/>
                </a:solidFill>
                <a:latin typeface="Times New Roman" panose="02020603050405020304" pitchFamily="18" charset="0"/>
              </a:rPr>
              <a:t>Sài</a:t>
            </a:r>
            <a:r>
              <a:rPr lang="en-US" sz="4267" b="1" kern="0" dirty="0">
                <a:solidFill>
                  <a:srgbClr val="FFF4E3"/>
                </a:solidFill>
                <a:latin typeface="Times New Roman" panose="02020603050405020304" pitchFamily="18" charset="0"/>
              </a:rPr>
              <a:t> </a:t>
            </a:r>
            <a:r>
              <a:rPr lang="en-US" sz="4267" b="1" kern="0" dirty="0" err="1">
                <a:solidFill>
                  <a:srgbClr val="FFF4E3"/>
                </a:solidFill>
                <a:latin typeface="Times New Roman" panose="02020603050405020304" pitchFamily="18" charset="0"/>
              </a:rPr>
              <a:t>Gòn</a:t>
            </a:r>
            <a:endParaRPr lang="vi-VN" sz="12800" b="1" kern="0" dirty="0">
              <a:solidFill>
                <a:srgbClr val="FFF4E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70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D623A5-76FB-44E0-AF08-2DAEE106120F}"/>
              </a:ext>
            </a:extLst>
          </p:cNvPr>
          <p:cNvGrpSpPr/>
          <p:nvPr/>
        </p:nvGrpSpPr>
        <p:grpSpPr>
          <a:xfrm>
            <a:off x="2898440" y="3576321"/>
            <a:ext cx="7068835" cy="3135324"/>
            <a:chOff x="907682" y="-3923709"/>
            <a:chExt cx="8188070" cy="7625831"/>
          </a:xfrm>
        </p:grpSpPr>
        <p:sp>
          <p:nvSpPr>
            <p:cNvPr id="3" name="Freeform 5">
              <a:extLst>
                <a:ext uri="{FF2B5EF4-FFF2-40B4-BE49-F238E27FC236}">
                  <a16:creationId xmlns:a16="http://schemas.microsoft.com/office/drawing/2014/main" id="{800FD777-CD33-3EFF-C732-2E823C02156D}"/>
                </a:ext>
              </a:extLst>
            </p:cNvPr>
            <p:cNvSpPr/>
            <p:nvPr/>
          </p:nvSpPr>
          <p:spPr>
            <a:xfrm>
              <a:off x="2412678" y="-3923709"/>
              <a:ext cx="365588" cy="5467451"/>
            </a:xfrm>
            <a:custGeom>
              <a:avLst/>
              <a:gdLst/>
              <a:ahLst/>
              <a:cxnLst/>
              <a:rect l="l" t="t" r="r" b="b"/>
              <a:pathLst>
                <a:path w="731176" h="10934901">
                  <a:moveTo>
                    <a:pt x="0" y="0"/>
                  </a:moveTo>
                  <a:lnTo>
                    <a:pt x="731175" y="0"/>
                  </a:lnTo>
                  <a:lnTo>
                    <a:pt x="731175" y="10934900"/>
                  </a:lnTo>
                  <a:lnTo>
                    <a:pt x="0" y="10934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219170">
                <a:buClr>
                  <a:srgbClr val="000000"/>
                </a:buClr>
                <a:defRPr/>
              </a:pPr>
              <a:endParaRPr lang="en-SG" sz="2000" kern="0">
                <a:solidFill>
                  <a:srgbClr val="000000"/>
                </a:solidFill>
                <a:latin typeface="Arial"/>
                <a:cs typeface="Arial"/>
                <a:sym typeface="Arial"/>
              </a:endParaRPr>
            </a:p>
          </p:txBody>
        </p:sp>
        <p:sp>
          <p:nvSpPr>
            <p:cNvPr id="4" name="Freeform 6">
              <a:extLst>
                <a:ext uri="{FF2B5EF4-FFF2-40B4-BE49-F238E27FC236}">
                  <a16:creationId xmlns:a16="http://schemas.microsoft.com/office/drawing/2014/main" id="{9FF41329-46A7-7ECD-4B74-3BEE360C77A5}"/>
                </a:ext>
              </a:extLst>
            </p:cNvPr>
            <p:cNvSpPr/>
            <p:nvPr/>
          </p:nvSpPr>
          <p:spPr>
            <a:xfrm>
              <a:off x="6546535" y="-3923709"/>
              <a:ext cx="365588" cy="5467451"/>
            </a:xfrm>
            <a:custGeom>
              <a:avLst/>
              <a:gdLst/>
              <a:ahLst/>
              <a:cxnLst/>
              <a:rect l="l" t="t" r="r" b="b"/>
              <a:pathLst>
                <a:path w="731176" h="10934901">
                  <a:moveTo>
                    <a:pt x="0" y="0"/>
                  </a:moveTo>
                  <a:lnTo>
                    <a:pt x="731176" y="0"/>
                  </a:lnTo>
                  <a:lnTo>
                    <a:pt x="731176" y="10934900"/>
                  </a:lnTo>
                  <a:lnTo>
                    <a:pt x="0" y="10934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219170">
                <a:buClr>
                  <a:srgbClr val="000000"/>
                </a:buClr>
                <a:defRPr/>
              </a:pPr>
              <a:endParaRPr lang="en-SG" sz="2000" kern="0">
                <a:solidFill>
                  <a:srgbClr val="000000"/>
                </a:solidFill>
                <a:latin typeface="Arial"/>
                <a:cs typeface="Arial"/>
                <a:sym typeface="Arial"/>
              </a:endParaRPr>
            </a:p>
          </p:txBody>
        </p:sp>
        <p:sp>
          <p:nvSpPr>
            <p:cNvPr id="5" name="Freeform 7">
              <a:extLst>
                <a:ext uri="{FF2B5EF4-FFF2-40B4-BE49-F238E27FC236}">
                  <a16:creationId xmlns:a16="http://schemas.microsoft.com/office/drawing/2014/main" id="{5994B385-238E-09C4-BFA9-46CECE809A70}"/>
                </a:ext>
              </a:extLst>
            </p:cNvPr>
            <p:cNvSpPr/>
            <p:nvPr/>
          </p:nvSpPr>
          <p:spPr>
            <a:xfrm>
              <a:off x="907682" y="706762"/>
              <a:ext cx="8188070" cy="2995360"/>
            </a:xfrm>
            <a:custGeom>
              <a:avLst/>
              <a:gdLst/>
              <a:ahLst/>
              <a:cxnLst/>
              <a:rect l="l" t="t" r="r" b="b"/>
              <a:pathLst>
                <a:path w="14331060" h="4915738">
                  <a:moveTo>
                    <a:pt x="0" y="0"/>
                  </a:moveTo>
                  <a:lnTo>
                    <a:pt x="14331060" y="0"/>
                  </a:lnTo>
                  <a:lnTo>
                    <a:pt x="14331060" y="4915738"/>
                  </a:lnTo>
                  <a:lnTo>
                    <a:pt x="0" y="4915738"/>
                  </a:lnTo>
                  <a:lnTo>
                    <a:pt x="0" y="0"/>
                  </a:lnTo>
                  <a:close/>
                </a:path>
              </a:pathLst>
            </a:custGeom>
            <a:blipFill>
              <a:blip r:embed="rId6">
                <a:extLst>
                  <a:ext uri="{96DAC541-7B7A-43D3-8B79-37D633B846F1}">
                    <asvg:svgBlip xmlns:asvg="http://schemas.microsoft.com/office/drawing/2016/SVG/main" r:embed="rId7"/>
                  </a:ext>
                </a:extLst>
              </a:blip>
              <a:stretch>
                <a:fillRect t="-36805" b="-17855"/>
              </a:stretch>
            </a:blipFill>
          </p:spPr>
          <p:txBody>
            <a:bodyPr/>
            <a:lstStyle/>
            <a:p>
              <a:pPr defTabSz="1219170">
                <a:buClr>
                  <a:srgbClr val="000000"/>
                </a:buClr>
                <a:defRPr/>
              </a:pPr>
              <a:endParaRPr lang="en-SG" sz="2000" kern="0">
                <a:solidFill>
                  <a:srgbClr val="000000"/>
                </a:solidFill>
                <a:latin typeface="Arial"/>
                <a:cs typeface="Arial"/>
                <a:sym typeface="Arial"/>
              </a:endParaRPr>
            </a:p>
          </p:txBody>
        </p:sp>
      </p:grpSp>
      <p:grpSp>
        <p:nvGrpSpPr>
          <p:cNvPr id="6" name="Group 3">
            <a:extLst>
              <a:ext uri="{FF2B5EF4-FFF2-40B4-BE49-F238E27FC236}">
                <a16:creationId xmlns:a16="http://schemas.microsoft.com/office/drawing/2014/main" id="{3505690F-3987-7BCE-F7A3-B8DCDE83FF94}"/>
              </a:ext>
            </a:extLst>
          </p:cNvPr>
          <p:cNvGrpSpPr/>
          <p:nvPr/>
        </p:nvGrpSpPr>
        <p:grpSpPr>
          <a:xfrm>
            <a:off x="921173" y="26797"/>
            <a:ext cx="9916160" cy="5093844"/>
            <a:chOff x="0" y="0"/>
            <a:chExt cx="4198620" cy="3079750"/>
          </a:xfrm>
        </p:grpSpPr>
        <p:sp>
          <p:nvSpPr>
            <p:cNvPr id="7" name="Freeform 4">
              <a:extLst>
                <a:ext uri="{FF2B5EF4-FFF2-40B4-BE49-F238E27FC236}">
                  <a16:creationId xmlns:a16="http://schemas.microsoft.com/office/drawing/2014/main" id="{63AD8D4B-79C4-0B1D-FC6D-BA54BF1EDE10}"/>
                </a:ext>
              </a:extLst>
            </p:cNvPr>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FFFFFF"/>
            </a:solidFill>
            <a:ln w="12700">
              <a:solidFill>
                <a:srgbClr val="000000"/>
              </a:solidFill>
            </a:ln>
          </p:spPr>
          <p:txBody>
            <a:bodyPr/>
            <a:lstStyle/>
            <a:p>
              <a:pPr defTabSz="1219170">
                <a:buClr>
                  <a:srgbClr val="000000"/>
                </a:buClr>
                <a:defRPr/>
              </a:pPr>
              <a:endParaRPr lang="en-SG" sz="1867" kern="0">
                <a:solidFill>
                  <a:srgbClr val="000000"/>
                </a:solidFill>
                <a:latin typeface="Arial"/>
                <a:cs typeface="Arial"/>
                <a:sym typeface="Arial"/>
              </a:endParaRPr>
            </a:p>
          </p:txBody>
        </p:sp>
      </p:grpSp>
      <p:sp>
        <p:nvSpPr>
          <p:cNvPr id="8" name="Freeform 7">
            <a:extLst>
              <a:ext uri="{FF2B5EF4-FFF2-40B4-BE49-F238E27FC236}">
                <a16:creationId xmlns:a16="http://schemas.microsoft.com/office/drawing/2014/main" id="{CCDD8CE3-EBD9-70BB-39DB-D11A6325ED4A}"/>
              </a:ext>
            </a:extLst>
          </p:cNvPr>
          <p:cNvSpPr/>
          <p:nvPr/>
        </p:nvSpPr>
        <p:spPr>
          <a:xfrm>
            <a:off x="891179" y="146355"/>
            <a:ext cx="9499560" cy="486674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8"/>
            <a:stretch>
              <a:fillRect l="-5001" r="-5001"/>
            </a:stretch>
          </a:blipFill>
        </p:spPr>
        <p:txBody>
          <a:bodyPr/>
          <a:lstStyle/>
          <a:p>
            <a:pPr defTabSz="1219170">
              <a:buClr>
                <a:srgbClr val="000000"/>
              </a:buClr>
              <a:defRPr/>
            </a:pPr>
            <a:endParaRPr lang="en-SG" sz="1867" kern="0" dirty="0">
              <a:solidFill>
                <a:srgbClr val="000000"/>
              </a:solidFill>
              <a:latin typeface="Arial"/>
              <a:cs typeface="Arial"/>
              <a:sym typeface="Arial"/>
            </a:endParaRPr>
          </a:p>
        </p:txBody>
      </p:sp>
      <p:sp>
        <p:nvSpPr>
          <p:cNvPr id="9" name="Google Shape;7707;p69">
            <a:extLst>
              <a:ext uri="{FF2B5EF4-FFF2-40B4-BE49-F238E27FC236}">
                <a16:creationId xmlns:a16="http://schemas.microsoft.com/office/drawing/2014/main" id="{CDD3ED8F-7CF2-615F-FB29-EB6D43D24B17}"/>
              </a:ext>
            </a:extLst>
          </p:cNvPr>
          <p:cNvSpPr txBox="1">
            <a:spLocks/>
          </p:cNvSpPr>
          <p:nvPr/>
        </p:nvSpPr>
        <p:spPr>
          <a:xfrm>
            <a:off x="3023002" y="5608699"/>
            <a:ext cx="6511733" cy="43107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6000" b="1" kern="0" dirty="0">
                <a:solidFill>
                  <a:srgbClr val="FFF4E3"/>
                </a:solidFill>
                <a:latin typeface="Times New Roman" panose="02020603050405020304" pitchFamily="18" charset="0"/>
              </a:rPr>
              <a:t>Dinh </a:t>
            </a:r>
            <a:r>
              <a:rPr lang="en-US" sz="6000" b="1" kern="0" dirty="0" err="1">
                <a:solidFill>
                  <a:srgbClr val="FFF4E3"/>
                </a:solidFill>
                <a:latin typeface="Times New Roman" panose="02020603050405020304" pitchFamily="18" charset="0"/>
              </a:rPr>
              <a:t>độc</a:t>
            </a:r>
            <a:r>
              <a:rPr lang="en-US" sz="6000" b="1" kern="0" dirty="0">
                <a:solidFill>
                  <a:srgbClr val="FFF4E3"/>
                </a:solidFill>
                <a:latin typeface="Times New Roman" panose="02020603050405020304" pitchFamily="18" charset="0"/>
              </a:rPr>
              <a:t> </a:t>
            </a:r>
            <a:r>
              <a:rPr lang="en-US" sz="6000" b="1" kern="0" dirty="0" err="1">
                <a:solidFill>
                  <a:srgbClr val="FFF4E3"/>
                </a:solidFill>
                <a:latin typeface="Times New Roman" panose="02020603050405020304" pitchFamily="18" charset="0"/>
              </a:rPr>
              <a:t>lập</a:t>
            </a:r>
            <a:endParaRPr lang="vi-VN" sz="26600" b="1" kern="0" dirty="0">
              <a:solidFill>
                <a:srgbClr val="FFF4E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141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D623A5-76FB-44E0-AF08-2DAEE106120F}"/>
              </a:ext>
            </a:extLst>
          </p:cNvPr>
          <p:cNvGrpSpPr/>
          <p:nvPr/>
        </p:nvGrpSpPr>
        <p:grpSpPr>
          <a:xfrm>
            <a:off x="2898440" y="3576321"/>
            <a:ext cx="7068835" cy="3135324"/>
            <a:chOff x="907682" y="-3923709"/>
            <a:chExt cx="8188070" cy="7625831"/>
          </a:xfrm>
        </p:grpSpPr>
        <p:sp>
          <p:nvSpPr>
            <p:cNvPr id="3" name="Freeform 5">
              <a:extLst>
                <a:ext uri="{FF2B5EF4-FFF2-40B4-BE49-F238E27FC236}">
                  <a16:creationId xmlns:a16="http://schemas.microsoft.com/office/drawing/2014/main" id="{800FD777-CD33-3EFF-C732-2E823C02156D}"/>
                </a:ext>
              </a:extLst>
            </p:cNvPr>
            <p:cNvSpPr/>
            <p:nvPr/>
          </p:nvSpPr>
          <p:spPr>
            <a:xfrm>
              <a:off x="2412678" y="-3923709"/>
              <a:ext cx="365588" cy="5467451"/>
            </a:xfrm>
            <a:custGeom>
              <a:avLst/>
              <a:gdLst/>
              <a:ahLst/>
              <a:cxnLst/>
              <a:rect l="l" t="t" r="r" b="b"/>
              <a:pathLst>
                <a:path w="731176" h="10934901">
                  <a:moveTo>
                    <a:pt x="0" y="0"/>
                  </a:moveTo>
                  <a:lnTo>
                    <a:pt x="731175" y="0"/>
                  </a:lnTo>
                  <a:lnTo>
                    <a:pt x="731175" y="10934900"/>
                  </a:lnTo>
                  <a:lnTo>
                    <a:pt x="0" y="109349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4" name="Freeform 6">
              <a:extLst>
                <a:ext uri="{FF2B5EF4-FFF2-40B4-BE49-F238E27FC236}">
                  <a16:creationId xmlns:a16="http://schemas.microsoft.com/office/drawing/2014/main" id="{9FF41329-46A7-7ECD-4B74-3BEE360C77A5}"/>
                </a:ext>
              </a:extLst>
            </p:cNvPr>
            <p:cNvSpPr/>
            <p:nvPr/>
          </p:nvSpPr>
          <p:spPr>
            <a:xfrm>
              <a:off x="6546535" y="-3923709"/>
              <a:ext cx="365588" cy="5467451"/>
            </a:xfrm>
            <a:custGeom>
              <a:avLst/>
              <a:gdLst/>
              <a:ahLst/>
              <a:cxnLst/>
              <a:rect l="l" t="t" r="r" b="b"/>
              <a:pathLst>
                <a:path w="731176" h="10934901">
                  <a:moveTo>
                    <a:pt x="0" y="0"/>
                  </a:moveTo>
                  <a:lnTo>
                    <a:pt x="731176" y="0"/>
                  </a:lnTo>
                  <a:lnTo>
                    <a:pt x="731176" y="10934900"/>
                  </a:lnTo>
                  <a:lnTo>
                    <a:pt x="0" y="109349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sp>
          <p:nvSpPr>
            <p:cNvPr id="5" name="Freeform 7">
              <a:extLst>
                <a:ext uri="{FF2B5EF4-FFF2-40B4-BE49-F238E27FC236}">
                  <a16:creationId xmlns:a16="http://schemas.microsoft.com/office/drawing/2014/main" id="{5994B385-238E-09C4-BFA9-46CECE809A70}"/>
                </a:ext>
              </a:extLst>
            </p:cNvPr>
            <p:cNvSpPr/>
            <p:nvPr/>
          </p:nvSpPr>
          <p:spPr>
            <a:xfrm>
              <a:off x="907682" y="706762"/>
              <a:ext cx="8188070" cy="2995360"/>
            </a:xfrm>
            <a:custGeom>
              <a:avLst/>
              <a:gdLst/>
              <a:ahLst/>
              <a:cxnLst/>
              <a:rect l="l" t="t" r="r" b="b"/>
              <a:pathLst>
                <a:path w="14331060" h="4915738">
                  <a:moveTo>
                    <a:pt x="0" y="0"/>
                  </a:moveTo>
                  <a:lnTo>
                    <a:pt x="14331060" y="0"/>
                  </a:lnTo>
                  <a:lnTo>
                    <a:pt x="14331060" y="4915738"/>
                  </a:lnTo>
                  <a:lnTo>
                    <a:pt x="0" y="4915738"/>
                  </a:lnTo>
                  <a:lnTo>
                    <a:pt x="0" y="0"/>
                  </a:lnTo>
                  <a:close/>
                </a:path>
              </a:pathLst>
            </a:custGeom>
            <a:blipFill>
              <a:blip r:embed="rId6">
                <a:extLst>
                  <a:ext uri="{96DAC541-7B7A-43D3-8B79-37D633B846F1}">
                    <asvg:svgBlip xmlns:asvg="http://schemas.microsoft.com/office/drawing/2016/SVG/main" r:embed="rId7"/>
                  </a:ext>
                </a:extLst>
              </a:blip>
              <a:stretch>
                <a:fillRect t="-36805" b="-17855"/>
              </a:stretch>
            </a:blipFill>
          </p:spPr>
          <p:txBody>
            <a:bodyPr/>
            <a:lstStyle/>
            <a:p>
              <a:pPr defTabSz="1219170">
                <a:buClr>
                  <a:srgbClr val="000000"/>
                </a:buClr>
                <a:defRPr/>
              </a:pPr>
              <a:endParaRPr lang="en-SG" sz="1867" kern="0">
                <a:solidFill>
                  <a:srgbClr val="000000"/>
                </a:solidFill>
                <a:latin typeface="Arial"/>
                <a:cs typeface="Arial"/>
                <a:sym typeface="Arial"/>
              </a:endParaRPr>
            </a:p>
          </p:txBody>
        </p:sp>
      </p:grpSp>
      <p:grpSp>
        <p:nvGrpSpPr>
          <p:cNvPr id="6" name="Group 3">
            <a:extLst>
              <a:ext uri="{FF2B5EF4-FFF2-40B4-BE49-F238E27FC236}">
                <a16:creationId xmlns:a16="http://schemas.microsoft.com/office/drawing/2014/main" id="{3505690F-3987-7BCE-F7A3-B8DCDE83FF94}"/>
              </a:ext>
            </a:extLst>
          </p:cNvPr>
          <p:cNvGrpSpPr/>
          <p:nvPr/>
        </p:nvGrpSpPr>
        <p:grpSpPr>
          <a:xfrm>
            <a:off x="921173" y="26797"/>
            <a:ext cx="9916160" cy="5093844"/>
            <a:chOff x="0" y="0"/>
            <a:chExt cx="4198620" cy="3079750"/>
          </a:xfrm>
        </p:grpSpPr>
        <p:sp>
          <p:nvSpPr>
            <p:cNvPr id="7" name="Freeform 4">
              <a:extLst>
                <a:ext uri="{FF2B5EF4-FFF2-40B4-BE49-F238E27FC236}">
                  <a16:creationId xmlns:a16="http://schemas.microsoft.com/office/drawing/2014/main" id="{63AD8D4B-79C4-0B1D-FC6D-BA54BF1EDE10}"/>
                </a:ext>
              </a:extLst>
            </p:cNvPr>
            <p:cNvSpPr/>
            <p:nvPr/>
          </p:nvSpPr>
          <p:spPr>
            <a:xfrm>
              <a:off x="-12700" y="-2540"/>
              <a:ext cx="4215130" cy="308356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solidFill>
              <a:srgbClr val="FFFFFF"/>
            </a:solidFill>
            <a:ln w="12700">
              <a:solidFill>
                <a:srgbClr val="000000"/>
              </a:solidFill>
            </a:ln>
          </p:spPr>
          <p:txBody>
            <a:bodyPr/>
            <a:lstStyle/>
            <a:p>
              <a:pPr defTabSz="1219170">
                <a:buClr>
                  <a:srgbClr val="000000"/>
                </a:buClr>
                <a:defRPr/>
              </a:pPr>
              <a:endParaRPr lang="en-SG" sz="1867" kern="0">
                <a:solidFill>
                  <a:srgbClr val="000000"/>
                </a:solidFill>
                <a:latin typeface="Arial"/>
                <a:cs typeface="Arial"/>
                <a:sym typeface="Arial"/>
              </a:endParaRPr>
            </a:p>
          </p:txBody>
        </p:sp>
      </p:grpSp>
      <p:sp>
        <p:nvSpPr>
          <p:cNvPr id="8" name="Freeform 7">
            <a:extLst>
              <a:ext uri="{FF2B5EF4-FFF2-40B4-BE49-F238E27FC236}">
                <a16:creationId xmlns:a16="http://schemas.microsoft.com/office/drawing/2014/main" id="{CCDD8CE3-EBD9-70BB-39DB-D11A6325ED4A}"/>
              </a:ext>
            </a:extLst>
          </p:cNvPr>
          <p:cNvSpPr/>
          <p:nvPr/>
        </p:nvSpPr>
        <p:spPr>
          <a:xfrm>
            <a:off x="1182873" y="146357"/>
            <a:ext cx="9499560" cy="4866740"/>
          </a:xfrm>
          <a:custGeom>
            <a:avLst/>
            <a:gdLst/>
            <a:ahLst/>
            <a:cxnLst/>
            <a:rect l="l" t="t" r="r" b="b"/>
            <a:pathLst>
              <a:path w="4215130" h="3083560">
                <a:moveTo>
                  <a:pt x="4196080" y="1511300"/>
                </a:moveTo>
                <a:cubicBezTo>
                  <a:pt x="4199890" y="1508760"/>
                  <a:pt x="4203700" y="1507490"/>
                  <a:pt x="4206240" y="1503680"/>
                </a:cubicBezTo>
                <a:cubicBezTo>
                  <a:pt x="4208780" y="1501140"/>
                  <a:pt x="4213860" y="1497330"/>
                  <a:pt x="4213860" y="1493520"/>
                </a:cubicBezTo>
                <a:cubicBezTo>
                  <a:pt x="4213860" y="1490980"/>
                  <a:pt x="4208780" y="1487170"/>
                  <a:pt x="4206240" y="1484630"/>
                </a:cubicBezTo>
                <a:lnTo>
                  <a:pt x="4194810" y="1473200"/>
                </a:lnTo>
                <a:cubicBezTo>
                  <a:pt x="4197350" y="1470660"/>
                  <a:pt x="4202430" y="1469390"/>
                  <a:pt x="4202430" y="1465580"/>
                </a:cubicBezTo>
                <a:cubicBezTo>
                  <a:pt x="4204970" y="1455420"/>
                  <a:pt x="4208780" y="1445260"/>
                  <a:pt x="4208780" y="1435100"/>
                </a:cubicBezTo>
                <a:cubicBezTo>
                  <a:pt x="4208780" y="1430020"/>
                  <a:pt x="4199890" y="1426210"/>
                  <a:pt x="4194810" y="1419860"/>
                </a:cubicBezTo>
                <a:cubicBezTo>
                  <a:pt x="4199890" y="1419860"/>
                  <a:pt x="4202430" y="1419860"/>
                  <a:pt x="4206240" y="1418590"/>
                </a:cubicBezTo>
                <a:lnTo>
                  <a:pt x="4206240" y="1414780"/>
                </a:lnTo>
                <a:lnTo>
                  <a:pt x="4194810" y="1414780"/>
                </a:lnTo>
                <a:cubicBezTo>
                  <a:pt x="4187190" y="1409700"/>
                  <a:pt x="4179570" y="1399540"/>
                  <a:pt x="4177030" y="1400810"/>
                </a:cubicBezTo>
                <a:cubicBezTo>
                  <a:pt x="4163060" y="1408430"/>
                  <a:pt x="4163060" y="1398270"/>
                  <a:pt x="4160520" y="1390650"/>
                </a:cubicBezTo>
                <a:cubicBezTo>
                  <a:pt x="4155440" y="1391920"/>
                  <a:pt x="4150360" y="1393190"/>
                  <a:pt x="4146550" y="1391920"/>
                </a:cubicBezTo>
                <a:cubicBezTo>
                  <a:pt x="4137660" y="1390650"/>
                  <a:pt x="4128770" y="1386840"/>
                  <a:pt x="4119880" y="1386840"/>
                </a:cubicBezTo>
                <a:cubicBezTo>
                  <a:pt x="4108450" y="1385570"/>
                  <a:pt x="4095750" y="1385570"/>
                  <a:pt x="4083050" y="1384300"/>
                </a:cubicBezTo>
                <a:cubicBezTo>
                  <a:pt x="4064000" y="1381760"/>
                  <a:pt x="4044950" y="1379220"/>
                  <a:pt x="4025900" y="1376680"/>
                </a:cubicBezTo>
                <a:cubicBezTo>
                  <a:pt x="4024630" y="1376680"/>
                  <a:pt x="4022090" y="1379220"/>
                  <a:pt x="4020820" y="1379220"/>
                </a:cubicBezTo>
                <a:cubicBezTo>
                  <a:pt x="4010660" y="1377950"/>
                  <a:pt x="4000500" y="1376680"/>
                  <a:pt x="3991610" y="1374140"/>
                </a:cubicBezTo>
                <a:cubicBezTo>
                  <a:pt x="3989070" y="1372870"/>
                  <a:pt x="3987800" y="1366520"/>
                  <a:pt x="3987800" y="1363980"/>
                </a:cubicBezTo>
                <a:cubicBezTo>
                  <a:pt x="4001770" y="1353820"/>
                  <a:pt x="4015740" y="1343660"/>
                  <a:pt x="4024630" y="1337310"/>
                </a:cubicBezTo>
                <a:cubicBezTo>
                  <a:pt x="4034790" y="1336040"/>
                  <a:pt x="4041140" y="1334770"/>
                  <a:pt x="4050030" y="1334770"/>
                </a:cubicBezTo>
                <a:cubicBezTo>
                  <a:pt x="4042410" y="1324610"/>
                  <a:pt x="4037330" y="1319530"/>
                  <a:pt x="4030980" y="1311910"/>
                </a:cubicBezTo>
                <a:cubicBezTo>
                  <a:pt x="4027170" y="1313180"/>
                  <a:pt x="4023360" y="1314450"/>
                  <a:pt x="4017010" y="1316990"/>
                </a:cubicBezTo>
                <a:cubicBezTo>
                  <a:pt x="4017010" y="1310640"/>
                  <a:pt x="4017010" y="1304290"/>
                  <a:pt x="4018280" y="1304290"/>
                </a:cubicBezTo>
                <a:cubicBezTo>
                  <a:pt x="4023360" y="1303020"/>
                  <a:pt x="4030980" y="1301750"/>
                  <a:pt x="4034790" y="1304290"/>
                </a:cubicBezTo>
                <a:cubicBezTo>
                  <a:pt x="4039870" y="1308100"/>
                  <a:pt x="4042410" y="1314450"/>
                  <a:pt x="4047490" y="1322070"/>
                </a:cubicBezTo>
                <a:cubicBezTo>
                  <a:pt x="4050030" y="1322070"/>
                  <a:pt x="4055110" y="1323340"/>
                  <a:pt x="4060190" y="1323340"/>
                </a:cubicBezTo>
                <a:cubicBezTo>
                  <a:pt x="4058920" y="1306830"/>
                  <a:pt x="4058920" y="1306830"/>
                  <a:pt x="4044950" y="1282700"/>
                </a:cubicBezTo>
                <a:cubicBezTo>
                  <a:pt x="4062730" y="1282700"/>
                  <a:pt x="4067810" y="1277620"/>
                  <a:pt x="4064000" y="1259840"/>
                </a:cubicBezTo>
                <a:cubicBezTo>
                  <a:pt x="4075430" y="1258570"/>
                  <a:pt x="4088130" y="1257300"/>
                  <a:pt x="4099560" y="1257300"/>
                </a:cubicBezTo>
                <a:cubicBezTo>
                  <a:pt x="4098290" y="1254760"/>
                  <a:pt x="4095750" y="1249680"/>
                  <a:pt x="4094480" y="1245870"/>
                </a:cubicBezTo>
                <a:cubicBezTo>
                  <a:pt x="4099560" y="1247140"/>
                  <a:pt x="4103370" y="1248410"/>
                  <a:pt x="4105910" y="1249680"/>
                </a:cubicBezTo>
                <a:cubicBezTo>
                  <a:pt x="4107180" y="1243330"/>
                  <a:pt x="4107180" y="1236980"/>
                  <a:pt x="4108450" y="1231900"/>
                </a:cubicBezTo>
                <a:cubicBezTo>
                  <a:pt x="4109720" y="1225550"/>
                  <a:pt x="4110990" y="1217930"/>
                  <a:pt x="4112260" y="1211580"/>
                </a:cubicBezTo>
                <a:cubicBezTo>
                  <a:pt x="4112260" y="1209040"/>
                  <a:pt x="4110990" y="1205230"/>
                  <a:pt x="4112260" y="1201420"/>
                </a:cubicBezTo>
                <a:cubicBezTo>
                  <a:pt x="4116070" y="1191260"/>
                  <a:pt x="4117340" y="1176020"/>
                  <a:pt x="4113530" y="1168400"/>
                </a:cubicBezTo>
                <a:cubicBezTo>
                  <a:pt x="4116070" y="1165860"/>
                  <a:pt x="4117340" y="1162050"/>
                  <a:pt x="4117340" y="1159510"/>
                </a:cubicBezTo>
                <a:cubicBezTo>
                  <a:pt x="4117340" y="1149350"/>
                  <a:pt x="4117340" y="1137920"/>
                  <a:pt x="4116070" y="1127760"/>
                </a:cubicBezTo>
                <a:cubicBezTo>
                  <a:pt x="4114800" y="1117600"/>
                  <a:pt x="4113530" y="1108710"/>
                  <a:pt x="4112260" y="1098550"/>
                </a:cubicBezTo>
                <a:cubicBezTo>
                  <a:pt x="4110990" y="1096010"/>
                  <a:pt x="4110990" y="1093470"/>
                  <a:pt x="4112260" y="1089660"/>
                </a:cubicBezTo>
                <a:cubicBezTo>
                  <a:pt x="4116070" y="1079500"/>
                  <a:pt x="4118610" y="1069340"/>
                  <a:pt x="4110990" y="1059180"/>
                </a:cubicBezTo>
                <a:cubicBezTo>
                  <a:pt x="4108450" y="1056640"/>
                  <a:pt x="4109720" y="1050290"/>
                  <a:pt x="4110990" y="1046480"/>
                </a:cubicBezTo>
                <a:cubicBezTo>
                  <a:pt x="4114800" y="1032510"/>
                  <a:pt x="4107180" y="1021080"/>
                  <a:pt x="4093210" y="1018540"/>
                </a:cubicBezTo>
                <a:lnTo>
                  <a:pt x="4088130" y="1018540"/>
                </a:lnTo>
                <a:cubicBezTo>
                  <a:pt x="4089400" y="1014730"/>
                  <a:pt x="4090670" y="1013460"/>
                  <a:pt x="4091940" y="1010920"/>
                </a:cubicBezTo>
                <a:cubicBezTo>
                  <a:pt x="4088130" y="1009650"/>
                  <a:pt x="4084320" y="1009650"/>
                  <a:pt x="4081780" y="1007110"/>
                </a:cubicBezTo>
                <a:cubicBezTo>
                  <a:pt x="4079240" y="1005840"/>
                  <a:pt x="4077970" y="1002030"/>
                  <a:pt x="4075430" y="1000760"/>
                </a:cubicBezTo>
                <a:cubicBezTo>
                  <a:pt x="4065270" y="995680"/>
                  <a:pt x="4053840" y="990600"/>
                  <a:pt x="4042410" y="985520"/>
                </a:cubicBezTo>
                <a:cubicBezTo>
                  <a:pt x="4038600" y="984250"/>
                  <a:pt x="4033520" y="984250"/>
                  <a:pt x="4029710" y="984250"/>
                </a:cubicBezTo>
                <a:cubicBezTo>
                  <a:pt x="4027170" y="985520"/>
                  <a:pt x="4025900" y="980440"/>
                  <a:pt x="4023360" y="980440"/>
                </a:cubicBezTo>
                <a:cubicBezTo>
                  <a:pt x="4005580" y="976630"/>
                  <a:pt x="3987800" y="974090"/>
                  <a:pt x="3970020" y="969010"/>
                </a:cubicBezTo>
                <a:cubicBezTo>
                  <a:pt x="3956050" y="963930"/>
                  <a:pt x="3939540" y="974090"/>
                  <a:pt x="3925570" y="963930"/>
                </a:cubicBezTo>
                <a:cubicBezTo>
                  <a:pt x="3924300" y="962660"/>
                  <a:pt x="3921760" y="965200"/>
                  <a:pt x="3920490" y="965200"/>
                </a:cubicBezTo>
                <a:cubicBezTo>
                  <a:pt x="3909060" y="962660"/>
                  <a:pt x="3898900" y="969010"/>
                  <a:pt x="3887470" y="965200"/>
                </a:cubicBezTo>
                <a:cubicBezTo>
                  <a:pt x="3876040" y="961390"/>
                  <a:pt x="3863340" y="960120"/>
                  <a:pt x="3858260" y="948690"/>
                </a:cubicBezTo>
                <a:cubicBezTo>
                  <a:pt x="3853180" y="937260"/>
                  <a:pt x="3849370" y="925830"/>
                  <a:pt x="3849370" y="914400"/>
                </a:cubicBezTo>
                <a:cubicBezTo>
                  <a:pt x="3850640" y="900430"/>
                  <a:pt x="3856990" y="885190"/>
                  <a:pt x="3832860" y="887730"/>
                </a:cubicBezTo>
                <a:cubicBezTo>
                  <a:pt x="3834130" y="885190"/>
                  <a:pt x="3834130" y="882650"/>
                  <a:pt x="3835400" y="881380"/>
                </a:cubicBezTo>
                <a:cubicBezTo>
                  <a:pt x="3761740" y="873760"/>
                  <a:pt x="3688080" y="867410"/>
                  <a:pt x="3615690" y="859790"/>
                </a:cubicBezTo>
                <a:cubicBezTo>
                  <a:pt x="3613150" y="850900"/>
                  <a:pt x="3610610" y="840740"/>
                  <a:pt x="3608070" y="826770"/>
                </a:cubicBezTo>
                <a:cubicBezTo>
                  <a:pt x="3622040" y="842010"/>
                  <a:pt x="3634740" y="850900"/>
                  <a:pt x="3652520" y="849630"/>
                </a:cubicBezTo>
                <a:cubicBezTo>
                  <a:pt x="3653790" y="839470"/>
                  <a:pt x="3652520" y="831850"/>
                  <a:pt x="3642360" y="825500"/>
                </a:cubicBezTo>
                <a:cubicBezTo>
                  <a:pt x="3641090" y="824230"/>
                  <a:pt x="3639820" y="819150"/>
                  <a:pt x="3641090" y="816610"/>
                </a:cubicBezTo>
                <a:cubicBezTo>
                  <a:pt x="3646170" y="803910"/>
                  <a:pt x="3651250" y="792480"/>
                  <a:pt x="3655060" y="781050"/>
                </a:cubicBezTo>
                <a:cubicBezTo>
                  <a:pt x="3660140" y="784860"/>
                  <a:pt x="3663950" y="787400"/>
                  <a:pt x="3669030" y="789940"/>
                </a:cubicBezTo>
                <a:lnTo>
                  <a:pt x="3671570" y="787400"/>
                </a:lnTo>
                <a:lnTo>
                  <a:pt x="3656330" y="764540"/>
                </a:lnTo>
                <a:cubicBezTo>
                  <a:pt x="3666490" y="767080"/>
                  <a:pt x="3675380" y="768350"/>
                  <a:pt x="3686810" y="770890"/>
                </a:cubicBezTo>
                <a:cubicBezTo>
                  <a:pt x="3683000" y="763270"/>
                  <a:pt x="3679190" y="758190"/>
                  <a:pt x="3679190" y="758190"/>
                </a:cubicBezTo>
                <a:cubicBezTo>
                  <a:pt x="3685540" y="753110"/>
                  <a:pt x="3691890" y="748030"/>
                  <a:pt x="3700780" y="741680"/>
                </a:cubicBezTo>
                <a:cubicBezTo>
                  <a:pt x="3700780" y="740410"/>
                  <a:pt x="3702050" y="732790"/>
                  <a:pt x="3705860" y="731520"/>
                </a:cubicBezTo>
                <a:cubicBezTo>
                  <a:pt x="3713480" y="727710"/>
                  <a:pt x="3716020" y="734060"/>
                  <a:pt x="3718560" y="740410"/>
                </a:cubicBezTo>
                <a:cubicBezTo>
                  <a:pt x="3719830" y="744220"/>
                  <a:pt x="3727450" y="745490"/>
                  <a:pt x="3732530" y="746760"/>
                </a:cubicBezTo>
                <a:cubicBezTo>
                  <a:pt x="3737610" y="748030"/>
                  <a:pt x="3743960" y="748030"/>
                  <a:pt x="3750310" y="746760"/>
                </a:cubicBezTo>
                <a:cubicBezTo>
                  <a:pt x="3760470" y="746760"/>
                  <a:pt x="3770630" y="745490"/>
                  <a:pt x="3784600" y="744220"/>
                </a:cubicBezTo>
                <a:cubicBezTo>
                  <a:pt x="3774440" y="741680"/>
                  <a:pt x="3766820" y="739140"/>
                  <a:pt x="3760470" y="737870"/>
                </a:cubicBezTo>
                <a:cubicBezTo>
                  <a:pt x="3760470" y="736600"/>
                  <a:pt x="3760470" y="735330"/>
                  <a:pt x="3759200" y="734060"/>
                </a:cubicBezTo>
                <a:cubicBezTo>
                  <a:pt x="3769360" y="731520"/>
                  <a:pt x="3779520" y="728980"/>
                  <a:pt x="3788410" y="726440"/>
                </a:cubicBezTo>
                <a:cubicBezTo>
                  <a:pt x="3798570" y="728980"/>
                  <a:pt x="3807460" y="732790"/>
                  <a:pt x="3815080" y="735330"/>
                </a:cubicBezTo>
                <a:cubicBezTo>
                  <a:pt x="3817620" y="758190"/>
                  <a:pt x="3832860" y="739140"/>
                  <a:pt x="3841750" y="741680"/>
                </a:cubicBezTo>
                <a:cubicBezTo>
                  <a:pt x="3839210" y="736600"/>
                  <a:pt x="3835400" y="731520"/>
                  <a:pt x="3831590" y="725170"/>
                </a:cubicBezTo>
                <a:cubicBezTo>
                  <a:pt x="3848100"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70" y="736600"/>
                </a:cubicBezTo>
                <a:cubicBezTo>
                  <a:pt x="3992880" y="735330"/>
                  <a:pt x="3995420" y="735330"/>
                  <a:pt x="3996690" y="734060"/>
                </a:cubicBezTo>
                <a:cubicBezTo>
                  <a:pt x="3999230" y="725170"/>
                  <a:pt x="4000500"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20"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20" y="78740"/>
                </a:lnTo>
                <a:cubicBezTo>
                  <a:pt x="2221230" y="80010"/>
                  <a:pt x="2200910" y="85090"/>
                  <a:pt x="2180590" y="86360"/>
                </a:cubicBezTo>
                <a:cubicBezTo>
                  <a:pt x="2148840" y="88900"/>
                  <a:pt x="2115820" y="90170"/>
                  <a:pt x="2084070" y="92710"/>
                </a:cubicBezTo>
                <a:cubicBezTo>
                  <a:pt x="2076450" y="92710"/>
                  <a:pt x="2067560"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0"/>
                </a:cubicBezTo>
                <a:cubicBezTo>
                  <a:pt x="29210" y="1938020"/>
                  <a:pt x="29210" y="1967230"/>
                  <a:pt x="34290" y="1968500"/>
                </a:cubicBezTo>
                <a:cubicBezTo>
                  <a:pt x="43180" y="1972310"/>
                  <a:pt x="45720" y="1983740"/>
                  <a:pt x="53340" y="1988820"/>
                </a:cubicBezTo>
                <a:cubicBezTo>
                  <a:pt x="54610" y="1990090"/>
                  <a:pt x="55880" y="1992630"/>
                  <a:pt x="55880" y="1992630"/>
                </a:cubicBezTo>
                <a:cubicBezTo>
                  <a:pt x="45720" y="2004060"/>
                  <a:pt x="60960" y="1998980"/>
                  <a:pt x="63500" y="2004060"/>
                </a:cubicBezTo>
                <a:cubicBezTo>
                  <a:pt x="60960" y="2010410"/>
                  <a:pt x="55880" y="2016760"/>
                  <a:pt x="54610" y="2024380"/>
                </a:cubicBezTo>
                <a:cubicBezTo>
                  <a:pt x="53340" y="2032000"/>
                  <a:pt x="54610" y="2038350"/>
                  <a:pt x="66040" y="2034540"/>
                </a:cubicBezTo>
                <a:cubicBezTo>
                  <a:pt x="64770" y="2045970"/>
                  <a:pt x="63500" y="2056130"/>
                  <a:pt x="62230" y="2067560"/>
                </a:cubicBezTo>
                <a:cubicBezTo>
                  <a:pt x="63500" y="2067560"/>
                  <a:pt x="64770" y="2066290"/>
                  <a:pt x="64770" y="2066290"/>
                </a:cubicBezTo>
                <a:cubicBezTo>
                  <a:pt x="68580" y="2075180"/>
                  <a:pt x="71120" y="2082800"/>
                  <a:pt x="74930" y="2090420"/>
                </a:cubicBezTo>
                <a:cubicBezTo>
                  <a:pt x="81280" y="2090420"/>
                  <a:pt x="87630" y="2091690"/>
                  <a:pt x="95250" y="2092960"/>
                </a:cubicBezTo>
                <a:lnTo>
                  <a:pt x="95250" y="2096770"/>
                </a:lnTo>
                <a:cubicBezTo>
                  <a:pt x="91440" y="2098040"/>
                  <a:pt x="87630" y="2099310"/>
                  <a:pt x="83820" y="2100580"/>
                </a:cubicBezTo>
                <a:cubicBezTo>
                  <a:pt x="85090" y="2101850"/>
                  <a:pt x="87630" y="2101850"/>
                  <a:pt x="87630" y="2101850"/>
                </a:cubicBezTo>
                <a:cubicBezTo>
                  <a:pt x="88900" y="2120900"/>
                  <a:pt x="105410" y="2118360"/>
                  <a:pt x="116840" y="2123440"/>
                </a:cubicBezTo>
                <a:cubicBezTo>
                  <a:pt x="121920" y="2125980"/>
                  <a:pt x="128270" y="2127250"/>
                  <a:pt x="132080" y="2125980"/>
                </a:cubicBezTo>
                <a:cubicBezTo>
                  <a:pt x="139700" y="2122170"/>
                  <a:pt x="144780" y="2123440"/>
                  <a:pt x="144780" y="2131060"/>
                </a:cubicBezTo>
                <a:cubicBezTo>
                  <a:pt x="144780" y="2134870"/>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0"/>
                  <a:pt x="265430" y="2128520"/>
                </a:cubicBezTo>
                <a:cubicBezTo>
                  <a:pt x="275590" y="2128520"/>
                  <a:pt x="284480" y="2128520"/>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20" y="3074670"/>
                  <a:pt x="881380" y="3075940"/>
                  <a:pt x="878840" y="3077210"/>
                </a:cubicBezTo>
                <a:cubicBezTo>
                  <a:pt x="881380" y="3078480"/>
                  <a:pt x="883920" y="3081020"/>
                  <a:pt x="887730" y="3082290"/>
                </a:cubicBezTo>
                <a:cubicBezTo>
                  <a:pt x="891540" y="3083560"/>
                  <a:pt x="895350"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600" y="3012440"/>
                  <a:pt x="1374140" y="3012440"/>
                </a:cubicBezTo>
                <a:cubicBezTo>
                  <a:pt x="1375410" y="3017520"/>
                  <a:pt x="1374140" y="3023870"/>
                  <a:pt x="1376680" y="3025140"/>
                </a:cubicBezTo>
                <a:cubicBezTo>
                  <a:pt x="1380490" y="3027680"/>
                  <a:pt x="1386840" y="3027680"/>
                  <a:pt x="1391920" y="3026410"/>
                </a:cubicBezTo>
                <a:cubicBezTo>
                  <a:pt x="1398270" y="3025140"/>
                  <a:pt x="1405890" y="3018790"/>
                  <a:pt x="1408430" y="3021330"/>
                </a:cubicBezTo>
                <a:cubicBezTo>
                  <a:pt x="1421130" y="3031490"/>
                  <a:pt x="1430020" y="3022600"/>
                  <a:pt x="1436370" y="3017520"/>
                </a:cubicBezTo>
                <a:cubicBezTo>
                  <a:pt x="1441450" y="3018790"/>
                  <a:pt x="1443990" y="3022600"/>
                  <a:pt x="1446530" y="3021330"/>
                </a:cubicBezTo>
                <a:cubicBezTo>
                  <a:pt x="1452880" y="3020060"/>
                  <a:pt x="1460500" y="3018790"/>
                  <a:pt x="1466850" y="3017520"/>
                </a:cubicBezTo>
                <a:cubicBezTo>
                  <a:pt x="1480820" y="3013710"/>
                  <a:pt x="1496060" y="3011170"/>
                  <a:pt x="1510030" y="3011170"/>
                </a:cubicBezTo>
                <a:cubicBezTo>
                  <a:pt x="1529080" y="3009900"/>
                  <a:pt x="1546860" y="3004820"/>
                  <a:pt x="1565910" y="3003550"/>
                </a:cubicBezTo>
                <a:cubicBezTo>
                  <a:pt x="1574800" y="3002280"/>
                  <a:pt x="1583690" y="3004820"/>
                  <a:pt x="1592580" y="3006090"/>
                </a:cubicBezTo>
                <a:cubicBezTo>
                  <a:pt x="1595120" y="3006090"/>
                  <a:pt x="1598930" y="3006090"/>
                  <a:pt x="1598930" y="3004820"/>
                </a:cubicBezTo>
                <a:cubicBezTo>
                  <a:pt x="1598930" y="2992120"/>
                  <a:pt x="1619250" y="2998470"/>
                  <a:pt x="1616710" y="2984500"/>
                </a:cubicBezTo>
                <a:cubicBezTo>
                  <a:pt x="1619250"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10" y="2980690"/>
                  <a:pt x="1691640" y="2979420"/>
                  <a:pt x="1700530" y="2985770"/>
                </a:cubicBezTo>
                <a:cubicBezTo>
                  <a:pt x="1699260" y="2987040"/>
                  <a:pt x="1696720" y="2988310"/>
                  <a:pt x="1694180" y="2990850"/>
                </a:cubicBezTo>
                <a:cubicBezTo>
                  <a:pt x="1709420" y="2987040"/>
                  <a:pt x="1723390" y="2979420"/>
                  <a:pt x="1738630" y="2980690"/>
                </a:cubicBezTo>
                <a:cubicBezTo>
                  <a:pt x="1753870" y="2980690"/>
                  <a:pt x="1769110" y="2983230"/>
                  <a:pt x="1783080" y="2974340"/>
                </a:cubicBezTo>
                <a:cubicBezTo>
                  <a:pt x="1784350" y="2978150"/>
                  <a:pt x="1784350" y="2981960"/>
                  <a:pt x="1786890" y="2983230"/>
                </a:cubicBezTo>
                <a:cubicBezTo>
                  <a:pt x="1790700" y="2985770"/>
                  <a:pt x="1797050" y="2987040"/>
                  <a:pt x="1798320" y="2985770"/>
                </a:cubicBezTo>
                <a:cubicBezTo>
                  <a:pt x="1805940" y="2974340"/>
                  <a:pt x="1818640" y="2975610"/>
                  <a:pt x="1826260" y="2981960"/>
                </a:cubicBezTo>
                <a:cubicBezTo>
                  <a:pt x="1836420" y="2989580"/>
                  <a:pt x="1842770" y="2983230"/>
                  <a:pt x="1851660" y="2981960"/>
                </a:cubicBezTo>
                <a:cubicBezTo>
                  <a:pt x="1844040" y="2978150"/>
                  <a:pt x="1837690" y="2974340"/>
                  <a:pt x="1831340" y="2971800"/>
                </a:cubicBezTo>
                <a:cubicBezTo>
                  <a:pt x="1832610" y="2970530"/>
                  <a:pt x="1832610" y="2969260"/>
                  <a:pt x="1833880" y="2967990"/>
                </a:cubicBezTo>
                <a:cubicBezTo>
                  <a:pt x="1837690" y="2969260"/>
                  <a:pt x="1842770" y="2970530"/>
                  <a:pt x="1846580" y="2973070"/>
                </a:cubicBezTo>
                <a:cubicBezTo>
                  <a:pt x="1847850" y="2967990"/>
                  <a:pt x="1850390" y="2964180"/>
                  <a:pt x="1851660" y="2960370"/>
                </a:cubicBezTo>
                <a:cubicBezTo>
                  <a:pt x="1864360" y="2966720"/>
                  <a:pt x="1875790" y="2971800"/>
                  <a:pt x="1889760" y="2962910"/>
                </a:cubicBezTo>
                <a:cubicBezTo>
                  <a:pt x="1892300" y="2961640"/>
                  <a:pt x="1902460" y="2954020"/>
                  <a:pt x="1899920" y="2966720"/>
                </a:cubicBezTo>
                <a:cubicBezTo>
                  <a:pt x="1893570" y="2970530"/>
                  <a:pt x="1887220" y="2974340"/>
                  <a:pt x="1880870" y="2976880"/>
                </a:cubicBezTo>
                <a:cubicBezTo>
                  <a:pt x="1880870" y="2978150"/>
                  <a:pt x="1882140" y="2978150"/>
                  <a:pt x="1882140" y="2979420"/>
                </a:cubicBezTo>
                <a:cubicBezTo>
                  <a:pt x="1889760" y="2978150"/>
                  <a:pt x="1898650" y="2976880"/>
                  <a:pt x="1907540" y="2975610"/>
                </a:cubicBezTo>
                <a:cubicBezTo>
                  <a:pt x="1905000" y="2971800"/>
                  <a:pt x="1903730" y="2969260"/>
                  <a:pt x="1902460" y="2966720"/>
                </a:cubicBezTo>
                <a:cubicBezTo>
                  <a:pt x="1911350" y="2967990"/>
                  <a:pt x="1921510" y="2969260"/>
                  <a:pt x="1930400" y="2967990"/>
                </a:cubicBezTo>
                <a:cubicBezTo>
                  <a:pt x="1949450" y="2966720"/>
                  <a:pt x="1963420" y="2947670"/>
                  <a:pt x="1986280" y="2955290"/>
                </a:cubicBezTo>
                <a:cubicBezTo>
                  <a:pt x="1993900" y="2957830"/>
                  <a:pt x="2011680" y="2955290"/>
                  <a:pt x="2012950" y="2938780"/>
                </a:cubicBezTo>
                <a:cubicBezTo>
                  <a:pt x="2012950" y="2942590"/>
                  <a:pt x="2012950" y="2947670"/>
                  <a:pt x="2014220" y="2950210"/>
                </a:cubicBezTo>
                <a:cubicBezTo>
                  <a:pt x="2026920" y="2946400"/>
                  <a:pt x="2038350" y="2942590"/>
                  <a:pt x="2051050" y="2938780"/>
                </a:cubicBezTo>
                <a:cubicBezTo>
                  <a:pt x="2051050" y="2940050"/>
                  <a:pt x="2048510" y="2943860"/>
                  <a:pt x="2049780" y="2946400"/>
                </a:cubicBezTo>
                <a:cubicBezTo>
                  <a:pt x="2049780" y="2950210"/>
                  <a:pt x="2052320" y="2954020"/>
                  <a:pt x="2054860" y="2956560"/>
                </a:cubicBezTo>
                <a:cubicBezTo>
                  <a:pt x="2056130" y="2957830"/>
                  <a:pt x="2062480" y="2956560"/>
                  <a:pt x="2062480" y="2955290"/>
                </a:cubicBezTo>
                <a:cubicBezTo>
                  <a:pt x="2065020" y="2943860"/>
                  <a:pt x="2073910" y="2945130"/>
                  <a:pt x="2082800" y="2945130"/>
                </a:cubicBezTo>
                <a:cubicBezTo>
                  <a:pt x="2090420" y="2945130"/>
                  <a:pt x="2099310" y="2943860"/>
                  <a:pt x="2108200" y="2942590"/>
                </a:cubicBezTo>
                <a:cubicBezTo>
                  <a:pt x="2112010" y="2936240"/>
                  <a:pt x="2114550" y="2926080"/>
                  <a:pt x="2127250" y="2938780"/>
                </a:cubicBezTo>
                <a:cubicBezTo>
                  <a:pt x="2132330" y="2943860"/>
                  <a:pt x="2145030" y="2942590"/>
                  <a:pt x="2146300" y="2932430"/>
                </a:cubicBezTo>
                <a:lnTo>
                  <a:pt x="2199640" y="2932430"/>
                </a:lnTo>
                <a:lnTo>
                  <a:pt x="2199640" y="2934970"/>
                </a:lnTo>
                <a:cubicBezTo>
                  <a:pt x="2205990" y="2933700"/>
                  <a:pt x="2212340" y="2931160"/>
                  <a:pt x="2217420" y="2929890"/>
                </a:cubicBezTo>
                <a:cubicBezTo>
                  <a:pt x="2221230" y="2936240"/>
                  <a:pt x="2225040" y="2942590"/>
                  <a:pt x="2230120" y="2950210"/>
                </a:cubicBezTo>
                <a:cubicBezTo>
                  <a:pt x="2239010" y="2926080"/>
                  <a:pt x="2249170" y="2921000"/>
                  <a:pt x="2266950" y="2929890"/>
                </a:cubicBezTo>
                <a:cubicBezTo>
                  <a:pt x="2269490" y="2931160"/>
                  <a:pt x="2269490" y="2937510"/>
                  <a:pt x="2270760" y="2942590"/>
                </a:cubicBezTo>
                <a:cubicBezTo>
                  <a:pt x="2272030" y="2941320"/>
                  <a:pt x="2279650" y="2938780"/>
                  <a:pt x="2279650" y="2937510"/>
                </a:cubicBezTo>
                <a:cubicBezTo>
                  <a:pt x="2278380" y="2927350"/>
                  <a:pt x="2292350" y="2934970"/>
                  <a:pt x="2291080" y="2927350"/>
                </a:cubicBezTo>
                <a:cubicBezTo>
                  <a:pt x="2302510" y="2932430"/>
                  <a:pt x="2305050" y="2924810"/>
                  <a:pt x="2307590" y="2919730"/>
                </a:cubicBezTo>
                <a:cubicBezTo>
                  <a:pt x="2302510" y="2915920"/>
                  <a:pt x="2299970" y="2913380"/>
                  <a:pt x="2296160" y="2909570"/>
                </a:cubicBezTo>
                <a:cubicBezTo>
                  <a:pt x="2297430" y="2908300"/>
                  <a:pt x="2297430" y="2907030"/>
                  <a:pt x="2298700" y="2905760"/>
                </a:cubicBezTo>
                <a:cubicBezTo>
                  <a:pt x="2308860" y="2912110"/>
                  <a:pt x="2319020" y="2918460"/>
                  <a:pt x="2325370" y="2922270"/>
                </a:cubicBezTo>
                <a:cubicBezTo>
                  <a:pt x="2335530" y="2921000"/>
                  <a:pt x="2344420" y="2921000"/>
                  <a:pt x="2353310" y="2919730"/>
                </a:cubicBezTo>
                <a:cubicBezTo>
                  <a:pt x="2362200" y="2918460"/>
                  <a:pt x="2371090" y="2914650"/>
                  <a:pt x="2381250" y="2912110"/>
                </a:cubicBezTo>
                <a:cubicBezTo>
                  <a:pt x="2382520" y="2914650"/>
                  <a:pt x="2383790" y="2915920"/>
                  <a:pt x="2385060" y="2918460"/>
                </a:cubicBezTo>
                <a:cubicBezTo>
                  <a:pt x="2388870" y="2913380"/>
                  <a:pt x="2391410" y="2908300"/>
                  <a:pt x="2396490" y="2899410"/>
                </a:cubicBezTo>
                <a:lnTo>
                  <a:pt x="2396490" y="2919730"/>
                </a:lnTo>
                <a:cubicBezTo>
                  <a:pt x="2407920" y="2912110"/>
                  <a:pt x="2416810" y="2905760"/>
                  <a:pt x="2424430" y="2899410"/>
                </a:cubicBezTo>
                <a:cubicBezTo>
                  <a:pt x="2429510" y="2908300"/>
                  <a:pt x="2433320" y="2917190"/>
                  <a:pt x="2437130" y="2924810"/>
                </a:cubicBezTo>
                <a:cubicBezTo>
                  <a:pt x="2438400" y="2924810"/>
                  <a:pt x="2438400" y="2923540"/>
                  <a:pt x="2439670" y="2923540"/>
                </a:cubicBezTo>
                <a:cubicBezTo>
                  <a:pt x="2438400" y="2918460"/>
                  <a:pt x="2437130" y="2913380"/>
                  <a:pt x="2434590" y="2907030"/>
                </a:cubicBezTo>
                <a:lnTo>
                  <a:pt x="2499360" y="2907030"/>
                </a:lnTo>
                <a:cubicBezTo>
                  <a:pt x="2505710" y="2895600"/>
                  <a:pt x="2519680" y="2894330"/>
                  <a:pt x="2531110" y="2905760"/>
                </a:cubicBezTo>
                <a:cubicBezTo>
                  <a:pt x="2547620" y="2922270"/>
                  <a:pt x="2550160" y="2922270"/>
                  <a:pt x="2560320" y="2898140"/>
                </a:cubicBezTo>
                <a:cubicBezTo>
                  <a:pt x="2565400" y="2900680"/>
                  <a:pt x="2570480" y="2903220"/>
                  <a:pt x="2576830" y="2907030"/>
                </a:cubicBezTo>
                <a:cubicBezTo>
                  <a:pt x="2584450" y="2890520"/>
                  <a:pt x="2597150" y="2890520"/>
                  <a:pt x="2612390" y="2895600"/>
                </a:cubicBezTo>
                <a:cubicBezTo>
                  <a:pt x="2620010" y="2898140"/>
                  <a:pt x="2628900" y="2893060"/>
                  <a:pt x="2637790" y="2890520"/>
                </a:cubicBezTo>
                <a:lnTo>
                  <a:pt x="2644140" y="2896870"/>
                </a:lnTo>
                <a:cubicBezTo>
                  <a:pt x="2651760" y="2894330"/>
                  <a:pt x="2658110" y="2893060"/>
                  <a:pt x="2664460" y="2890520"/>
                </a:cubicBezTo>
                <a:cubicBezTo>
                  <a:pt x="2665730" y="2894330"/>
                  <a:pt x="2665730" y="2896870"/>
                  <a:pt x="2667000" y="2903220"/>
                </a:cubicBezTo>
                <a:cubicBezTo>
                  <a:pt x="2672080" y="2898140"/>
                  <a:pt x="2675890" y="2893060"/>
                  <a:pt x="2682240" y="2886710"/>
                </a:cubicBezTo>
                <a:cubicBezTo>
                  <a:pt x="2687320" y="2893060"/>
                  <a:pt x="2691130" y="2899410"/>
                  <a:pt x="2696210" y="2905760"/>
                </a:cubicBezTo>
                <a:cubicBezTo>
                  <a:pt x="2705100" y="2905760"/>
                  <a:pt x="2719070" y="2913380"/>
                  <a:pt x="2721610" y="2893060"/>
                </a:cubicBezTo>
                <a:cubicBezTo>
                  <a:pt x="2721610" y="2890520"/>
                  <a:pt x="2729230" y="2886710"/>
                  <a:pt x="2733040" y="2885440"/>
                </a:cubicBezTo>
                <a:cubicBezTo>
                  <a:pt x="2740660" y="2884170"/>
                  <a:pt x="2748280" y="2882900"/>
                  <a:pt x="2755900" y="2882900"/>
                </a:cubicBezTo>
                <a:cubicBezTo>
                  <a:pt x="2753360" y="2877820"/>
                  <a:pt x="2750820" y="2874010"/>
                  <a:pt x="2747010" y="2867660"/>
                </a:cubicBezTo>
                <a:cubicBezTo>
                  <a:pt x="2757170" y="2870200"/>
                  <a:pt x="2764790" y="2870200"/>
                  <a:pt x="2771140" y="2872740"/>
                </a:cubicBezTo>
                <a:cubicBezTo>
                  <a:pt x="2785110" y="2879090"/>
                  <a:pt x="2796540" y="2879090"/>
                  <a:pt x="2810510" y="2868930"/>
                </a:cubicBezTo>
                <a:cubicBezTo>
                  <a:pt x="2807970" y="2867660"/>
                  <a:pt x="2805430" y="2865120"/>
                  <a:pt x="2802890" y="2863850"/>
                </a:cubicBezTo>
                <a:cubicBezTo>
                  <a:pt x="2804160" y="2860040"/>
                  <a:pt x="2806700" y="2856230"/>
                  <a:pt x="2807970" y="2852420"/>
                </a:cubicBezTo>
                <a:cubicBezTo>
                  <a:pt x="2813050" y="2837180"/>
                  <a:pt x="2825750" y="2847340"/>
                  <a:pt x="2834640" y="2843530"/>
                </a:cubicBezTo>
                <a:cubicBezTo>
                  <a:pt x="2834640" y="2843530"/>
                  <a:pt x="2839720" y="2848610"/>
                  <a:pt x="2840990" y="2852420"/>
                </a:cubicBezTo>
                <a:cubicBezTo>
                  <a:pt x="2844800" y="2860040"/>
                  <a:pt x="2847340" y="2868930"/>
                  <a:pt x="2851150" y="2877820"/>
                </a:cubicBezTo>
                <a:cubicBezTo>
                  <a:pt x="2874010" y="2863850"/>
                  <a:pt x="2894330" y="2868930"/>
                  <a:pt x="2914650" y="2871470"/>
                </a:cubicBezTo>
                <a:cubicBezTo>
                  <a:pt x="2909570" y="2868930"/>
                  <a:pt x="2905760" y="2866390"/>
                  <a:pt x="2901950" y="2863850"/>
                </a:cubicBezTo>
                <a:cubicBezTo>
                  <a:pt x="2901950" y="2862580"/>
                  <a:pt x="2903220" y="2861310"/>
                  <a:pt x="2903220" y="2860040"/>
                </a:cubicBezTo>
                <a:cubicBezTo>
                  <a:pt x="2908300" y="2861310"/>
                  <a:pt x="2914650" y="2863850"/>
                  <a:pt x="2919730" y="2865120"/>
                </a:cubicBezTo>
                <a:cubicBezTo>
                  <a:pt x="2919730" y="2863850"/>
                  <a:pt x="2919730" y="2862580"/>
                  <a:pt x="2918460" y="2861310"/>
                </a:cubicBezTo>
                <a:cubicBezTo>
                  <a:pt x="2922270" y="2860040"/>
                  <a:pt x="2928620" y="2857500"/>
                  <a:pt x="2929890" y="2858770"/>
                </a:cubicBezTo>
                <a:cubicBezTo>
                  <a:pt x="2937510" y="2874010"/>
                  <a:pt x="2950210" y="2862580"/>
                  <a:pt x="2961640" y="2866390"/>
                </a:cubicBezTo>
                <a:cubicBezTo>
                  <a:pt x="2959100" y="2856230"/>
                  <a:pt x="2957830" y="2848610"/>
                  <a:pt x="2956560" y="2843530"/>
                </a:cubicBezTo>
                <a:cubicBezTo>
                  <a:pt x="2961640" y="2838450"/>
                  <a:pt x="2966720" y="2834640"/>
                  <a:pt x="2974340" y="2829560"/>
                </a:cubicBezTo>
                <a:cubicBezTo>
                  <a:pt x="2974340" y="2835910"/>
                  <a:pt x="2973070" y="2842260"/>
                  <a:pt x="2973070" y="2848610"/>
                </a:cubicBezTo>
                <a:cubicBezTo>
                  <a:pt x="2973070" y="2854960"/>
                  <a:pt x="2974340" y="2861310"/>
                  <a:pt x="2976880" y="2865120"/>
                </a:cubicBezTo>
                <a:cubicBezTo>
                  <a:pt x="2978150" y="2867660"/>
                  <a:pt x="2985770" y="2865120"/>
                  <a:pt x="2990850" y="2863850"/>
                </a:cubicBezTo>
                <a:cubicBezTo>
                  <a:pt x="2999740" y="2860040"/>
                  <a:pt x="3008630" y="2854960"/>
                  <a:pt x="3017520" y="2865120"/>
                </a:cubicBezTo>
                <a:cubicBezTo>
                  <a:pt x="3018790" y="2866390"/>
                  <a:pt x="3023870" y="2865120"/>
                  <a:pt x="3026410" y="2862580"/>
                </a:cubicBezTo>
                <a:cubicBezTo>
                  <a:pt x="3032760" y="2856230"/>
                  <a:pt x="3037840" y="2847340"/>
                  <a:pt x="3045460" y="2861310"/>
                </a:cubicBezTo>
                <a:cubicBezTo>
                  <a:pt x="3046730" y="2862580"/>
                  <a:pt x="3054350" y="2862580"/>
                  <a:pt x="3058160" y="2861310"/>
                </a:cubicBezTo>
                <a:cubicBezTo>
                  <a:pt x="3067050" y="2857500"/>
                  <a:pt x="3074670" y="2853690"/>
                  <a:pt x="3083560" y="2848610"/>
                </a:cubicBezTo>
                <a:cubicBezTo>
                  <a:pt x="3082290" y="2852420"/>
                  <a:pt x="3081020" y="2854960"/>
                  <a:pt x="3081020" y="2857500"/>
                </a:cubicBezTo>
                <a:cubicBezTo>
                  <a:pt x="3091180" y="2862580"/>
                  <a:pt x="3100070" y="2865120"/>
                  <a:pt x="3107690" y="2853690"/>
                </a:cubicBezTo>
                <a:cubicBezTo>
                  <a:pt x="3110230" y="2849880"/>
                  <a:pt x="3119120" y="2849880"/>
                  <a:pt x="3125470" y="2848610"/>
                </a:cubicBezTo>
                <a:cubicBezTo>
                  <a:pt x="3121660" y="2844800"/>
                  <a:pt x="3116580" y="2842260"/>
                  <a:pt x="3111500" y="2838450"/>
                </a:cubicBezTo>
                <a:cubicBezTo>
                  <a:pt x="3133090" y="2825750"/>
                  <a:pt x="3135630" y="2827020"/>
                  <a:pt x="3135630" y="2844800"/>
                </a:cubicBezTo>
                <a:cubicBezTo>
                  <a:pt x="3138170" y="2839720"/>
                  <a:pt x="3139440" y="2835910"/>
                  <a:pt x="3143250" y="2828290"/>
                </a:cubicBezTo>
                <a:cubicBezTo>
                  <a:pt x="3162300" y="2829560"/>
                  <a:pt x="3181350" y="2832100"/>
                  <a:pt x="3201670" y="2833370"/>
                </a:cubicBezTo>
                <a:lnTo>
                  <a:pt x="3201670" y="2839720"/>
                </a:lnTo>
                <a:lnTo>
                  <a:pt x="3194050" y="2839720"/>
                </a:lnTo>
                <a:cubicBezTo>
                  <a:pt x="3178810" y="2840990"/>
                  <a:pt x="3163570" y="2840990"/>
                  <a:pt x="3148330" y="2842260"/>
                </a:cubicBezTo>
                <a:cubicBezTo>
                  <a:pt x="3153410" y="2844800"/>
                  <a:pt x="3159760" y="2848610"/>
                  <a:pt x="3164840" y="2851150"/>
                </a:cubicBezTo>
                <a:cubicBezTo>
                  <a:pt x="3167380" y="2844800"/>
                  <a:pt x="3168650" y="2846070"/>
                  <a:pt x="3175000" y="2848610"/>
                </a:cubicBezTo>
                <a:cubicBezTo>
                  <a:pt x="3183890" y="2851150"/>
                  <a:pt x="3194050" y="2851150"/>
                  <a:pt x="3204210" y="2852420"/>
                </a:cubicBezTo>
                <a:cubicBezTo>
                  <a:pt x="3209290" y="2852420"/>
                  <a:pt x="3214370" y="2853690"/>
                  <a:pt x="3220720" y="2854960"/>
                </a:cubicBezTo>
                <a:cubicBezTo>
                  <a:pt x="3221990" y="2851150"/>
                  <a:pt x="3224530" y="2846070"/>
                  <a:pt x="3227070" y="2839720"/>
                </a:cubicBezTo>
                <a:cubicBezTo>
                  <a:pt x="3241040" y="2862580"/>
                  <a:pt x="3251200" y="2861310"/>
                  <a:pt x="3267710" y="2838450"/>
                </a:cubicBezTo>
                <a:cubicBezTo>
                  <a:pt x="3267710" y="2842260"/>
                  <a:pt x="3268980" y="2844800"/>
                  <a:pt x="3268980" y="2847340"/>
                </a:cubicBezTo>
                <a:cubicBezTo>
                  <a:pt x="3274060" y="2847340"/>
                  <a:pt x="3277870" y="2847340"/>
                  <a:pt x="3282950" y="2846070"/>
                </a:cubicBezTo>
                <a:cubicBezTo>
                  <a:pt x="3281680" y="2848610"/>
                  <a:pt x="3280410" y="2851150"/>
                  <a:pt x="3279140" y="2852420"/>
                </a:cubicBezTo>
                <a:lnTo>
                  <a:pt x="3281680" y="2854960"/>
                </a:lnTo>
                <a:cubicBezTo>
                  <a:pt x="3285490" y="2851150"/>
                  <a:pt x="3289300" y="2847340"/>
                  <a:pt x="3295650" y="2842260"/>
                </a:cubicBezTo>
                <a:cubicBezTo>
                  <a:pt x="3300730" y="2844800"/>
                  <a:pt x="3307080" y="2847340"/>
                  <a:pt x="3312160" y="2849880"/>
                </a:cubicBezTo>
                <a:cubicBezTo>
                  <a:pt x="3317240" y="2846070"/>
                  <a:pt x="3323590" y="2842260"/>
                  <a:pt x="3329940" y="2838450"/>
                </a:cubicBezTo>
                <a:cubicBezTo>
                  <a:pt x="3338830" y="2856230"/>
                  <a:pt x="3350260" y="2858770"/>
                  <a:pt x="3360420" y="2846070"/>
                </a:cubicBezTo>
                <a:cubicBezTo>
                  <a:pt x="3375660" y="2847340"/>
                  <a:pt x="3388360" y="2848610"/>
                  <a:pt x="3397250" y="2848610"/>
                </a:cubicBezTo>
                <a:cubicBezTo>
                  <a:pt x="3398520" y="2839720"/>
                  <a:pt x="3399790" y="2833370"/>
                  <a:pt x="3401060" y="2827020"/>
                </a:cubicBezTo>
                <a:cubicBezTo>
                  <a:pt x="3406140" y="2828290"/>
                  <a:pt x="3409950" y="2829560"/>
                  <a:pt x="3415030" y="2830830"/>
                </a:cubicBezTo>
                <a:cubicBezTo>
                  <a:pt x="3417570" y="2832100"/>
                  <a:pt x="3420110" y="2834640"/>
                  <a:pt x="3422650" y="2835910"/>
                </a:cubicBezTo>
                <a:cubicBezTo>
                  <a:pt x="3418840" y="2837180"/>
                  <a:pt x="3415030" y="2837180"/>
                  <a:pt x="3411220" y="2838450"/>
                </a:cubicBezTo>
                <a:cubicBezTo>
                  <a:pt x="3422650" y="2848610"/>
                  <a:pt x="3431540" y="2846070"/>
                  <a:pt x="3440430" y="2838450"/>
                </a:cubicBezTo>
                <a:cubicBezTo>
                  <a:pt x="3436620" y="2848610"/>
                  <a:pt x="3448050" y="2847340"/>
                  <a:pt x="3449320" y="2847340"/>
                </a:cubicBezTo>
                <a:cubicBezTo>
                  <a:pt x="3465830" y="2840990"/>
                  <a:pt x="3481070" y="2837180"/>
                  <a:pt x="3498850" y="2847340"/>
                </a:cubicBezTo>
                <a:cubicBezTo>
                  <a:pt x="3501390" y="2834640"/>
                  <a:pt x="3503930" y="2824480"/>
                  <a:pt x="3505200" y="2814320"/>
                </a:cubicBezTo>
                <a:cubicBezTo>
                  <a:pt x="3511550" y="2815590"/>
                  <a:pt x="3516630" y="2815590"/>
                  <a:pt x="3522980" y="2816860"/>
                </a:cubicBezTo>
                <a:cubicBezTo>
                  <a:pt x="3528060" y="2816860"/>
                  <a:pt x="3533140" y="2818130"/>
                  <a:pt x="3538220" y="2818130"/>
                </a:cubicBezTo>
                <a:lnTo>
                  <a:pt x="3538220" y="2821940"/>
                </a:lnTo>
                <a:cubicBezTo>
                  <a:pt x="3533140" y="2823210"/>
                  <a:pt x="3529330" y="2824480"/>
                  <a:pt x="3524250" y="2825750"/>
                </a:cubicBezTo>
                <a:lnTo>
                  <a:pt x="3524250" y="2829560"/>
                </a:lnTo>
                <a:cubicBezTo>
                  <a:pt x="3542030" y="2833370"/>
                  <a:pt x="3558540" y="2837180"/>
                  <a:pt x="3576320" y="2839720"/>
                </a:cubicBezTo>
                <a:cubicBezTo>
                  <a:pt x="3580130" y="2840990"/>
                  <a:pt x="3585210" y="2837180"/>
                  <a:pt x="3591560" y="2833370"/>
                </a:cubicBezTo>
                <a:cubicBezTo>
                  <a:pt x="3594100" y="2834640"/>
                  <a:pt x="3600450" y="2837180"/>
                  <a:pt x="3608070" y="2838450"/>
                </a:cubicBezTo>
                <a:cubicBezTo>
                  <a:pt x="3627120" y="2840990"/>
                  <a:pt x="3647440" y="2843530"/>
                  <a:pt x="3662680" y="2827020"/>
                </a:cubicBezTo>
                <a:cubicBezTo>
                  <a:pt x="3663950" y="2840990"/>
                  <a:pt x="3676650" y="2832100"/>
                  <a:pt x="3683000" y="2837180"/>
                </a:cubicBezTo>
                <a:cubicBezTo>
                  <a:pt x="3683000" y="2837180"/>
                  <a:pt x="3689350" y="2832100"/>
                  <a:pt x="3691890" y="2829560"/>
                </a:cubicBezTo>
                <a:cubicBezTo>
                  <a:pt x="3691890" y="2829560"/>
                  <a:pt x="3690620" y="2828290"/>
                  <a:pt x="3690620" y="2827020"/>
                </a:cubicBezTo>
                <a:cubicBezTo>
                  <a:pt x="3693160" y="2828290"/>
                  <a:pt x="3694430" y="2832100"/>
                  <a:pt x="3696970" y="2830830"/>
                </a:cubicBezTo>
                <a:cubicBezTo>
                  <a:pt x="3708400" y="2830830"/>
                  <a:pt x="3718560" y="2829560"/>
                  <a:pt x="3726180" y="2829560"/>
                </a:cubicBezTo>
                <a:cubicBezTo>
                  <a:pt x="3732530" y="2833370"/>
                  <a:pt x="3736340" y="2837180"/>
                  <a:pt x="3738880" y="2835910"/>
                </a:cubicBezTo>
                <a:cubicBezTo>
                  <a:pt x="3754120" y="2834640"/>
                  <a:pt x="3768090" y="2830830"/>
                  <a:pt x="3782060" y="2830830"/>
                </a:cubicBezTo>
                <a:cubicBezTo>
                  <a:pt x="3796030" y="2838450"/>
                  <a:pt x="3793490" y="2824480"/>
                  <a:pt x="3790950" y="2816860"/>
                </a:cubicBezTo>
                <a:cubicBezTo>
                  <a:pt x="3796030" y="2811780"/>
                  <a:pt x="3801110" y="2807970"/>
                  <a:pt x="3802380" y="2806700"/>
                </a:cubicBezTo>
                <a:cubicBezTo>
                  <a:pt x="3810000" y="2806700"/>
                  <a:pt x="3815080" y="2807970"/>
                  <a:pt x="3818890" y="2806700"/>
                </a:cubicBezTo>
                <a:cubicBezTo>
                  <a:pt x="3823970" y="2802890"/>
                  <a:pt x="3827780" y="2796540"/>
                  <a:pt x="3834130" y="2788920"/>
                </a:cubicBezTo>
                <a:cubicBezTo>
                  <a:pt x="3841750" y="2787650"/>
                  <a:pt x="3854450" y="2785110"/>
                  <a:pt x="3868420" y="2782570"/>
                </a:cubicBezTo>
                <a:cubicBezTo>
                  <a:pt x="3868420" y="2782570"/>
                  <a:pt x="3868420" y="2780030"/>
                  <a:pt x="3869690" y="2777490"/>
                </a:cubicBezTo>
                <a:cubicBezTo>
                  <a:pt x="3874770" y="2769870"/>
                  <a:pt x="3887470" y="2767330"/>
                  <a:pt x="3879850" y="2753360"/>
                </a:cubicBezTo>
                <a:cubicBezTo>
                  <a:pt x="3878580" y="2750820"/>
                  <a:pt x="3878580" y="2743200"/>
                  <a:pt x="3881120" y="2740660"/>
                </a:cubicBezTo>
                <a:cubicBezTo>
                  <a:pt x="3890010" y="2729230"/>
                  <a:pt x="3890010" y="2727960"/>
                  <a:pt x="3874770" y="2722880"/>
                </a:cubicBezTo>
                <a:cubicBezTo>
                  <a:pt x="3876040" y="2713990"/>
                  <a:pt x="3867150" y="2702560"/>
                  <a:pt x="3879850" y="2701290"/>
                </a:cubicBezTo>
                <a:cubicBezTo>
                  <a:pt x="3883660" y="2693670"/>
                  <a:pt x="3884930" y="2689860"/>
                  <a:pt x="3887470" y="2686050"/>
                </a:cubicBezTo>
                <a:cubicBezTo>
                  <a:pt x="3888740" y="2683510"/>
                  <a:pt x="3892550" y="2680970"/>
                  <a:pt x="3892550" y="2678430"/>
                </a:cubicBezTo>
                <a:cubicBezTo>
                  <a:pt x="3892550" y="2673350"/>
                  <a:pt x="3890010" y="2667000"/>
                  <a:pt x="3891280" y="2663190"/>
                </a:cubicBezTo>
                <a:cubicBezTo>
                  <a:pt x="3895090" y="2649220"/>
                  <a:pt x="3896360" y="2636520"/>
                  <a:pt x="3873500" y="2631440"/>
                </a:cubicBezTo>
                <a:cubicBezTo>
                  <a:pt x="3882390" y="2627630"/>
                  <a:pt x="3886200" y="2625090"/>
                  <a:pt x="3892550" y="2622550"/>
                </a:cubicBezTo>
                <a:cubicBezTo>
                  <a:pt x="3882390" y="2617470"/>
                  <a:pt x="3873500" y="2613660"/>
                  <a:pt x="3862070" y="2608580"/>
                </a:cubicBezTo>
                <a:lnTo>
                  <a:pt x="3873500" y="2608580"/>
                </a:lnTo>
                <a:lnTo>
                  <a:pt x="3873500" y="2604770"/>
                </a:lnTo>
                <a:cubicBezTo>
                  <a:pt x="3867150" y="2604770"/>
                  <a:pt x="3862070" y="2603500"/>
                  <a:pt x="3855720" y="2603500"/>
                </a:cubicBezTo>
                <a:cubicBezTo>
                  <a:pt x="3855720" y="2604770"/>
                  <a:pt x="3855720" y="2606040"/>
                  <a:pt x="3854450" y="2607310"/>
                </a:cubicBezTo>
                <a:cubicBezTo>
                  <a:pt x="3853180" y="2604770"/>
                  <a:pt x="3851910" y="2602230"/>
                  <a:pt x="3850640" y="2598420"/>
                </a:cubicBezTo>
                <a:cubicBezTo>
                  <a:pt x="3883660" y="2590800"/>
                  <a:pt x="4104640" y="2566670"/>
                  <a:pt x="4084320" y="2562860"/>
                </a:cubicBezTo>
                <a:cubicBezTo>
                  <a:pt x="4094480" y="2553970"/>
                  <a:pt x="4090670" y="2538730"/>
                  <a:pt x="4108450" y="2537460"/>
                </a:cubicBezTo>
                <a:cubicBezTo>
                  <a:pt x="4113530" y="2537460"/>
                  <a:pt x="4122420" y="2528570"/>
                  <a:pt x="4123690" y="2522220"/>
                </a:cubicBezTo>
                <a:cubicBezTo>
                  <a:pt x="4126230" y="2513330"/>
                  <a:pt x="4123690" y="2501900"/>
                  <a:pt x="4126230" y="2493010"/>
                </a:cubicBezTo>
                <a:cubicBezTo>
                  <a:pt x="4128770" y="2480310"/>
                  <a:pt x="4133850" y="2467610"/>
                  <a:pt x="4137660" y="2457450"/>
                </a:cubicBezTo>
                <a:cubicBezTo>
                  <a:pt x="4133850" y="2451100"/>
                  <a:pt x="4130040" y="2444750"/>
                  <a:pt x="4127500" y="2440940"/>
                </a:cubicBezTo>
                <a:cubicBezTo>
                  <a:pt x="4132580" y="2437130"/>
                  <a:pt x="4135120" y="2434590"/>
                  <a:pt x="4138930" y="2433320"/>
                </a:cubicBezTo>
                <a:cubicBezTo>
                  <a:pt x="4137660" y="2432050"/>
                  <a:pt x="4137660" y="2430780"/>
                  <a:pt x="4136390" y="2429510"/>
                </a:cubicBezTo>
                <a:cubicBezTo>
                  <a:pt x="4132580" y="2430780"/>
                  <a:pt x="4128770" y="2432050"/>
                  <a:pt x="4124960" y="2433320"/>
                </a:cubicBezTo>
                <a:cubicBezTo>
                  <a:pt x="4146550" y="2415540"/>
                  <a:pt x="4151630" y="2382520"/>
                  <a:pt x="4133850" y="2367280"/>
                </a:cubicBezTo>
                <a:cubicBezTo>
                  <a:pt x="4132580" y="2369820"/>
                  <a:pt x="4130040" y="2372360"/>
                  <a:pt x="4128770" y="2374900"/>
                </a:cubicBezTo>
                <a:cubicBezTo>
                  <a:pt x="4123690" y="2366010"/>
                  <a:pt x="4109720" y="2363470"/>
                  <a:pt x="4116070" y="2349500"/>
                </a:cubicBezTo>
                <a:cubicBezTo>
                  <a:pt x="4116070" y="2349500"/>
                  <a:pt x="4114800" y="2346960"/>
                  <a:pt x="4113530" y="2346960"/>
                </a:cubicBezTo>
                <a:cubicBezTo>
                  <a:pt x="4107180" y="2344420"/>
                  <a:pt x="4108450" y="2340610"/>
                  <a:pt x="4105910" y="2335530"/>
                </a:cubicBezTo>
                <a:cubicBezTo>
                  <a:pt x="4102100" y="2324100"/>
                  <a:pt x="4103370" y="2312670"/>
                  <a:pt x="4103370" y="2302510"/>
                </a:cubicBezTo>
                <a:lnTo>
                  <a:pt x="4103370" y="2256790"/>
                </a:lnTo>
                <a:cubicBezTo>
                  <a:pt x="4103370" y="2246630"/>
                  <a:pt x="4108450" y="2241550"/>
                  <a:pt x="4118610" y="2244090"/>
                </a:cubicBezTo>
                <a:cubicBezTo>
                  <a:pt x="4118610" y="2244090"/>
                  <a:pt x="4119880" y="2242820"/>
                  <a:pt x="4121150" y="2242820"/>
                </a:cubicBezTo>
                <a:cubicBezTo>
                  <a:pt x="4117340" y="2240280"/>
                  <a:pt x="4114800" y="2239010"/>
                  <a:pt x="4112260" y="2236470"/>
                </a:cubicBezTo>
                <a:cubicBezTo>
                  <a:pt x="4112260" y="2235200"/>
                  <a:pt x="4113530" y="2233930"/>
                  <a:pt x="4113530" y="2232660"/>
                </a:cubicBezTo>
                <a:cubicBezTo>
                  <a:pt x="4122420" y="2235200"/>
                  <a:pt x="4131310" y="2239010"/>
                  <a:pt x="4137660" y="2241550"/>
                </a:cubicBezTo>
                <a:cubicBezTo>
                  <a:pt x="4145280" y="2231390"/>
                  <a:pt x="4151630" y="2223770"/>
                  <a:pt x="4156710" y="2218690"/>
                </a:cubicBezTo>
                <a:lnTo>
                  <a:pt x="4156710" y="2195830"/>
                </a:lnTo>
                <a:cubicBezTo>
                  <a:pt x="4154170" y="2195830"/>
                  <a:pt x="4150360" y="2197100"/>
                  <a:pt x="4146550" y="2197100"/>
                </a:cubicBezTo>
                <a:cubicBezTo>
                  <a:pt x="4144010" y="2190750"/>
                  <a:pt x="4142740" y="2184400"/>
                  <a:pt x="4140200" y="2175510"/>
                </a:cubicBezTo>
                <a:cubicBezTo>
                  <a:pt x="4146550" y="2179320"/>
                  <a:pt x="4149090" y="2181860"/>
                  <a:pt x="4151630" y="2183130"/>
                </a:cubicBezTo>
                <a:cubicBezTo>
                  <a:pt x="4154170" y="2181860"/>
                  <a:pt x="4157980" y="2180590"/>
                  <a:pt x="4161790" y="2178050"/>
                </a:cubicBezTo>
                <a:cubicBezTo>
                  <a:pt x="4160520" y="2176780"/>
                  <a:pt x="4159250" y="2175510"/>
                  <a:pt x="4159250" y="2174240"/>
                </a:cubicBezTo>
                <a:cubicBezTo>
                  <a:pt x="4155440" y="2174240"/>
                  <a:pt x="4151630" y="2172970"/>
                  <a:pt x="4150360" y="2172970"/>
                </a:cubicBezTo>
                <a:cubicBezTo>
                  <a:pt x="4152900" y="2165350"/>
                  <a:pt x="4157980" y="2157730"/>
                  <a:pt x="4155440" y="2153920"/>
                </a:cubicBezTo>
                <a:cubicBezTo>
                  <a:pt x="4149090" y="2137410"/>
                  <a:pt x="4155440" y="2124710"/>
                  <a:pt x="4161790" y="2110740"/>
                </a:cubicBezTo>
                <a:cubicBezTo>
                  <a:pt x="4163060" y="2106930"/>
                  <a:pt x="4161790" y="2103120"/>
                  <a:pt x="4161790" y="2099310"/>
                </a:cubicBezTo>
                <a:cubicBezTo>
                  <a:pt x="4163060" y="2082800"/>
                  <a:pt x="4164330" y="2067560"/>
                  <a:pt x="4165600" y="2044700"/>
                </a:cubicBezTo>
                <a:cubicBezTo>
                  <a:pt x="4160520" y="2042160"/>
                  <a:pt x="4152900" y="2035810"/>
                  <a:pt x="4144010" y="2030730"/>
                </a:cubicBezTo>
                <a:cubicBezTo>
                  <a:pt x="4136390" y="2026920"/>
                  <a:pt x="4128770" y="2025650"/>
                  <a:pt x="4121150" y="2023110"/>
                </a:cubicBezTo>
                <a:cubicBezTo>
                  <a:pt x="4117340" y="2021840"/>
                  <a:pt x="4112260" y="2023110"/>
                  <a:pt x="4108450" y="2021840"/>
                </a:cubicBezTo>
                <a:cubicBezTo>
                  <a:pt x="4076700" y="2018030"/>
                  <a:pt x="4043680" y="2012950"/>
                  <a:pt x="4011930" y="2009140"/>
                </a:cubicBezTo>
                <a:cubicBezTo>
                  <a:pt x="3985260" y="2005330"/>
                  <a:pt x="3958590" y="2001520"/>
                  <a:pt x="3933190" y="1997710"/>
                </a:cubicBezTo>
                <a:cubicBezTo>
                  <a:pt x="3926840" y="1996440"/>
                  <a:pt x="3920490" y="1993900"/>
                  <a:pt x="3912870" y="1993900"/>
                </a:cubicBezTo>
                <a:cubicBezTo>
                  <a:pt x="3896360" y="1992630"/>
                  <a:pt x="3878580" y="1992630"/>
                  <a:pt x="3862070" y="1992630"/>
                </a:cubicBezTo>
                <a:cubicBezTo>
                  <a:pt x="3853180" y="1992630"/>
                  <a:pt x="3845560" y="1992630"/>
                  <a:pt x="3836670" y="1991360"/>
                </a:cubicBezTo>
                <a:cubicBezTo>
                  <a:pt x="3821430" y="1990090"/>
                  <a:pt x="3806190" y="1987550"/>
                  <a:pt x="3790950" y="1986280"/>
                </a:cubicBezTo>
                <a:lnTo>
                  <a:pt x="3790950" y="1982470"/>
                </a:lnTo>
                <a:cubicBezTo>
                  <a:pt x="3829050" y="1979930"/>
                  <a:pt x="3868420" y="1976120"/>
                  <a:pt x="3907790" y="1983740"/>
                </a:cubicBezTo>
                <a:cubicBezTo>
                  <a:pt x="3906520" y="1979930"/>
                  <a:pt x="3905250" y="1976120"/>
                  <a:pt x="3903980" y="1973580"/>
                </a:cubicBezTo>
                <a:cubicBezTo>
                  <a:pt x="3912870" y="1972310"/>
                  <a:pt x="3919220" y="1964690"/>
                  <a:pt x="3928110" y="1973580"/>
                </a:cubicBezTo>
                <a:cubicBezTo>
                  <a:pt x="3929380" y="1974850"/>
                  <a:pt x="3937000" y="1971040"/>
                  <a:pt x="3942080" y="1969770"/>
                </a:cubicBezTo>
                <a:lnTo>
                  <a:pt x="3942080" y="1967230"/>
                </a:lnTo>
                <a:lnTo>
                  <a:pt x="3930650" y="1967230"/>
                </a:lnTo>
                <a:cubicBezTo>
                  <a:pt x="3943350" y="1957070"/>
                  <a:pt x="3952240" y="1948180"/>
                  <a:pt x="3961130" y="1941830"/>
                </a:cubicBezTo>
                <a:cubicBezTo>
                  <a:pt x="3968750" y="1943100"/>
                  <a:pt x="3976370" y="1944370"/>
                  <a:pt x="3981450" y="1945640"/>
                </a:cubicBezTo>
                <a:cubicBezTo>
                  <a:pt x="3982720" y="1921510"/>
                  <a:pt x="3962400" y="1920240"/>
                  <a:pt x="3947160" y="1910080"/>
                </a:cubicBezTo>
                <a:cubicBezTo>
                  <a:pt x="3953510" y="1906270"/>
                  <a:pt x="3957320" y="1902460"/>
                  <a:pt x="3962400" y="1901190"/>
                </a:cubicBezTo>
                <a:cubicBezTo>
                  <a:pt x="3976370" y="1897380"/>
                  <a:pt x="3994150" y="1907540"/>
                  <a:pt x="4003040" y="1885950"/>
                </a:cubicBezTo>
                <a:cubicBezTo>
                  <a:pt x="4004310" y="1884680"/>
                  <a:pt x="4008120" y="1884680"/>
                  <a:pt x="4014470" y="1882140"/>
                </a:cubicBezTo>
                <a:cubicBezTo>
                  <a:pt x="4010660" y="1878330"/>
                  <a:pt x="4006850" y="1875790"/>
                  <a:pt x="4004310" y="1873250"/>
                </a:cubicBezTo>
                <a:cubicBezTo>
                  <a:pt x="4006850" y="1871980"/>
                  <a:pt x="4010660" y="1870710"/>
                  <a:pt x="4010660" y="1870710"/>
                </a:cubicBezTo>
                <a:cubicBezTo>
                  <a:pt x="4019550" y="1877060"/>
                  <a:pt x="4025900" y="1882140"/>
                  <a:pt x="4033520" y="1887220"/>
                </a:cubicBezTo>
                <a:cubicBezTo>
                  <a:pt x="4034790" y="1885950"/>
                  <a:pt x="4036060" y="1884680"/>
                  <a:pt x="4037330" y="1882140"/>
                </a:cubicBezTo>
                <a:cubicBezTo>
                  <a:pt x="4033520" y="1877060"/>
                  <a:pt x="4030980" y="1871980"/>
                  <a:pt x="4027170" y="1866900"/>
                </a:cubicBezTo>
                <a:cubicBezTo>
                  <a:pt x="4043680" y="1855470"/>
                  <a:pt x="4044950" y="1849120"/>
                  <a:pt x="4032250" y="1817370"/>
                </a:cubicBezTo>
                <a:cubicBezTo>
                  <a:pt x="4041140" y="1816100"/>
                  <a:pt x="4050030" y="1813560"/>
                  <a:pt x="4057650" y="1812290"/>
                </a:cubicBezTo>
                <a:cubicBezTo>
                  <a:pt x="4058920" y="1803400"/>
                  <a:pt x="4064000" y="1794510"/>
                  <a:pt x="4062730" y="1786890"/>
                </a:cubicBezTo>
                <a:cubicBezTo>
                  <a:pt x="4058920" y="1764030"/>
                  <a:pt x="4081780" y="1753870"/>
                  <a:pt x="4086860" y="1734820"/>
                </a:cubicBezTo>
                <a:cubicBezTo>
                  <a:pt x="4086860" y="1733550"/>
                  <a:pt x="4091940" y="1732280"/>
                  <a:pt x="4093210" y="1733550"/>
                </a:cubicBezTo>
                <a:cubicBezTo>
                  <a:pt x="4104640" y="1737360"/>
                  <a:pt x="4108450" y="1728470"/>
                  <a:pt x="4112260" y="1722120"/>
                </a:cubicBezTo>
                <a:cubicBezTo>
                  <a:pt x="4113530" y="1719580"/>
                  <a:pt x="4114800" y="1717040"/>
                  <a:pt x="4116070" y="1715770"/>
                </a:cubicBezTo>
                <a:cubicBezTo>
                  <a:pt x="4127500" y="1709420"/>
                  <a:pt x="4138930" y="1704340"/>
                  <a:pt x="4151630" y="1697990"/>
                </a:cubicBezTo>
                <a:cubicBezTo>
                  <a:pt x="4138930" y="1678940"/>
                  <a:pt x="4122420" y="1687830"/>
                  <a:pt x="4108450" y="1685290"/>
                </a:cubicBezTo>
                <a:lnTo>
                  <a:pt x="4108450" y="1680210"/>
                </a:lnTo>
                <a:cubicBezTo>
                  <a:pt x="4117340" y="1678940"/>
                  <a:pt x="4126230" y="1677670"/>
                  <a:pt x="4136390" y="1676400"/>
                </a:cubicBezTo>
                <a:cubicBezTo>
                  <a:pt x="4130040" y="1675130"/>
                  <a:pt x="4124960" y="1673860"/>
                  <a:pt x="4119880" y="1672590"/>
                </a:cubicBezTo>
                <a:cubicBezTo>
                  <a:pt x="4126230" y="1666240"/>
                  <a:pt x="4131310" y="1659890"/>
                  <a:pt x="4137660" y="1654810"/>
                </a:cubicBezTo>
                <a:cubicBezTo>
                  <a:pt x="4138930" y="1653540"/>
                  <a:pt x="4142740" y="1652270"/>
                  <a:pt x="4144010" y="1652270"/>
                </a:cubicBezTo>
                <a:cubicBezTo>
                  <a:pt x="4147820" y="1653540"/>
                  <a:pt x="4151630" y="1657350"/>
                  <a:pt x="4154170" y="1659890"/>
                </a:cubicBezTo>
                <a:cubicBezTo>
                  <a:pt x="4155440" y="1656080"/>
                  <a:pt x="4156710" y="1651000"/>
                  <a:pt x="4159250" y="1647190"/>
                </a:cubicBezTo>
                <a:cubicBezTo>
                  <a:pt x="4164330" y="1640840"/>
                  <a:pt x="4170680" y="1635760"/>
                  <a:pt x="4175760" y="1630680"/>
                </a:cubicBezTo>
                <a:cubicBezTo>
                  <a:pt x="4182110" y="1638300"/>
                  <a:pt x="4188460" y="1645920"/>
                  <a:pt x="4194810" y="1654810"/>
                </a:cubicBezTo>
                <a:cubicBezTo>
                  <a:pt x="4196080" y="1654810"/>
                  <a:pt x="4197350" y="1653540"/>
                  <a:pt x="4197350" y="1653540"/>
                </a:cubicBezTo>
                <a:cubicBezTo>
                  <a:pt x="4196080" y="1640840"/>
                  <a:pt x="4196080" y="1628140"/>
                  <a:pt x="4194810" y="1615440"/>
                </a:cubicBezTo>
                <a:cubicBezTo>
                  <a:pt x="4199890" y="1616710"/>
                  <a:pt x="4203700" y="1616710"/>
                  <a:pt x="4207510" y="1617980"/>
                </a:cubicBezTo>
                <a:cubicBezTo>
                  <a:pt x="4208780" y="1616710"/>
                  <a:pt x="4208780" y="1615440"/>
                  <a:pt x="4210050" y="1615440"/>
                </a:cubicBezTo>
                <a:cubicBezTo>
                  <a:pt x="4206240" y="1614170"/>
                  <a:pt x="4203700" y="1612900"/>
                  <a:pt x="4199890" y="1611630"/>
                </a:cubicBezTo>
                <a:cubicBezTo>
                  <a:pt x="4206240" y="1604010"/>
                  <a:pt x="4210050" y="1598930"/>
                  <a:pt x="4211320" y="1597660"/>
                </a:cubicBezTo>
                <a:lnTo>
                  <a:pt x="4211320" y="1573530"/>
                </a:lnTo>
                <a:cubicBezTo>
                  <a:pt x="4208780" y="1572260"/>
                  <a:pt x="4206240" y="1569720"/>
                  <a:pt x="4202430" y="1568450"/>
                </a:cubicBezTo>
                <a:cubicBezTo>
                  <a:pt x="4199890" y="1567180"/>
                  <a:pt x="4197350" y="1565910"/>
                  <a:pt x="4194810" y="1565910"/>
                </a:cubicBezTo>
                <a:cubicBezTo>
                  <a:pt x="4197350" y="1563370"/>
                  <a:pt x="4202430" y="1559560"/>
                  <a:pt x="4203700" y="1559560"/>
                </a:cubicBezTo>
                <a:cubicBezTo>
                  <a:pt x="4212590" y="1564640"/>
                  <a:pt x="4210050" y="1550670"/>
                  <a:pt x="4215130" y="1551940"/>
                </a:cubicBezTo>
                <a:cubicBezTo>
                  <a:pt x="4215130" y="1548130"/>
                  <a:pt x="4215130" y="1540510"/>
                  <a:pt x="4213860" y="1540510"/>
                </a:cubicBezTo>
                <a:cubicBezTo>
                  <a:pt x="4197350" y="1534160"/>
                  <a:pt x="4199890" y="1520190"/>
                  <a:pt x="4196080" y="1511300"/>
                </a:cubicBezTo>
                <a:close/>
                <a:moveTo>
                  <a:pt x="234950" y="990600"/>
                </a:moveTo>
                <a:lnTo>
                  <a:pt x="271780" y="990600"/>
                </a:lnTo>
                <a:cubicBezTo>
                  <a:pt x="262890" y="1002030"/>
                  <a:pt x="241300" y="1002030"/>
                  <a:pt x="234950" y="990600"/>
                </a:cubicBezTo>
                <a:close/>
                <a:moveTo>
                  <a:pt x="488950" y="1507490"/>
                </a:moveTo>
                <a:lnTo>
                  <a:pt x="488950" y="1502410"/>
                </a:lnTo>
                <a:cubicBezTo>
                  <a:pt x="505460" y="1501140"/>
                  <a:pt x="523240" y="1499870"/>
                  <a:pt x="539750" y="1499870"/>
                </a:cubicBezTo>
                <a:cubicBezTo>
                  <a:pt x="521970" y="1499870"/>
                  <a:pt x="506730" y="1515110"/>
                  <a:pt x="488950" y="1507490"/>
                </a:cubicBezTo>
                <a:close/>
                <a:moveTo>
                  <a:pt x="182880" y="2123440"/>
                </a:moveTo>
                <a:cubicBezTo>
                  <a:pt x="190500" y="2115820"/>
                  <a:pt x="196850" y="2110740"/>
                  <a:pt x="199390" y="2106930"/>
                </a:cubicBezTo>
                <a:cubicBezTo>
                  <a:pt x="205740" y="2112010"/>
                  <a:pt x="209550" y="2115820"/>
                  <a:pt x="213360" y="2119630"/>
                </a:cubicBezTo>
                <a:cubicBezTo>
                  <a:pt x="204470" y="2119630"/>
                  <a:pt x="195580" y="2120900"/>
                  <a:pt x="182880" y="2123440"/>
                </a:cubicBezTo>
                <a:close/>
                <a:moveTo>
                  <a:pt x="271780" y="2117090"/>
                </a:moveTo>
                <a:lnTo>
                  <a:pt x="238760" y="2117090"/>
                </a:lnTo>
                <a:cubicBezTo>
                  <a:pt x="237490" y="2117090"/>
                  <a:pt x="236220" y="2112010"/>
                  <a:pt x="233680" y="2108200"/>
                </a:cubicBezTo>
                <a:cubicBezTo>
                  <a:pt x="248920" y="2109470"/>
                  <a:pt x="260350" y="2110740"/>
                  <a:pt x="271780" y="2112010"/>
                </a:cubicBezTo>
                <a:lnTo>
                  <a:pt x="271780" y="2117090"/>
                </a:lnTo>
                <a:close/>
                <a:moveTo>
                  <a:pt x="280670" y="2115820"/>
                </a:moveTo>
                <a:cubicBezTo>
                  <a:pt x="279400" y="2114550"/>
                  <a:pt x="279400" y="2113280"/>
                  <a:pt x="278130" y="2113280"/>
                </a:cubicBezTo>
                <a:cubicBezTo>
                  <a:pt x="283210" y="2109470"/>
                  <a:pt x="289560" y="2106930"/>
                  <a:pt x="294640" y="2103120"/>
                </a:cubicBezTo>
                <a:cubicBezTo>
                  <a:pt x="298450" y="2099310"/>
                  <a:pt x="299720" y="2092960"/>
                  <a:pt x="303530" y="2086610"/>
                </a:cubicBezTo>
                <a:cubicBezTo>
                  <a:pt x="313690" y="2106930"/>
                  <a:pt x="335280" y="2100580"/>
                  <a:pt x="354330" y="2105660"/>
                </a:cubicBezTo>
                <a:cubicBezTo>
                  <a:pt x="328930" y="2108200"/>
                  <a:pt x="304800" y="2112010"/>
                  <a:pt x="280670" y="2115820"/>
                </a:cubicBezTo>
                <a:close/>
                <a:moveTo>
                  <a:pt x="114300" y="2428240"/>
                </a:moveTo>
                <a:cubicBezTo>
                  <a:pt x="115570" y="2428240"/>
                  <a:pt x="115570" y="2428240"/>
                  <a:pt x="114300" y="2428240"/>
                </a:cubicBezTo>
                <a:close/>
                <a:moveTo>
                  <a:pt x="345440" y="2609850"/>
                </a:moveTo>
                <a:cubicBezTo>
                  <a:pt x="344170" y="2600960"/>
                  <a:pt x="342900" y="2594610"/>
                  <a:pt x="341630" y="2585720"/>
                </a:cubicBezTo>
                <a:cubicBezTo>
                  <a:pt x="350520" y="2588260"/>
                  <a:pt x="355600" y="2589530"/>
                  <a:pt x="360680" y="2592070"/>
                </a:cubicBezTo>
                <a:cubicBezTo>
                  <a:pt x="355600" y="2597150"/>
                  <a:pt x="351790" y="2602230"/>
                  <a:pt x="345440" y="2609850"/>
                </a:cubicBezTo>
                <a:close/>
                <a:moveTo>
                  <a:pt x="636270" y="1050290"/>
                </a:moveTo>
                <a:cubicBezTo>
                  <a:pt x="627380" y="1051560"/>
                  <a:pt x="618490" y="1055370"/>
                  <a:pt x="610870" y="1055370"/>
                </a:cubicBezTo>
                <a:cubicBezTo>
                  <a:pt x="601980" y="1056640"/>
                  <a:pt x="593090" y="1055370"/>
                  <a:pt x="582930" y="1055370"/>
                </a:cubicBezTo>
                <a:cubicBezTo>
                  <a:pt x="581660" y="1054100"/>
                  <a:pt x="580390" y="1050290"/>
                  <a:pt x="579120" y="1046480"/>
                </a:cubicBezTo>
                <a:cubicBezTo>
                  <a:pt x="588010" y="1043940"/>
                  <a:pt x="596900" y="1040130"/>
                  <a:pt x="607060" y="1037590"/>
                </a:cubicBezTo>
                <a:cubicBezTo>
                  <a:pt x="607060" y="1041400"/>
                  <a:pt x="605790" y="1043940"/>
                  <a:pt x="605790" y="1047750"/>
                </a:cubicBezTo>
                <a:cubicBezTo>
                  <a:pt x="617220" y="1040130"/>
                  <a:pt x="627380" y="1041400"/>
                  <a:pt x="636270" y="1050290"/>
                </a:cubicBezTo>
                <a:cubicBezTo>
                  <a:pt x="650240" y="1040130"/>
                  <a:pt x="652780" y="1041400"/>
                  <a:pt x="656590" y="1062990"/>
                </a:cubicBezTo>
                <a:cubicBezTo>
                  <a:pt x="648970" y="1057910"/>
                  <a:pt x="642620" y="1054100"/>
                  <a:pt x="636270" y="1050290"/>
                </a:cubicBezTo>
                <a:close/>
                <a:moveTo>
                  <a:pt x="684530" y="1047750"/>
                </a:moveTo>
                <a:cubicBezTo>
                  <a:pt x="687070" y="1045210"/>
                  <a:pt x="689610" y="1042670"/>
                  <a:pt x="690880" y="1040130"/>
                </a:cubicBezTo>
                <a:cubicBezTo>
                  <a:pt x="699770" y="1051560"/>
                  <a:pt x="699770" y="1051560"/>
                  <a:pt x="680720" y="1060450"/>
                </a:cubicBezTo>
                <a:lnTo>
                  <a:pt x="661670" y="1045210"/>
                </a:lnTo>
                <a:cubicBezTo>
                  <a:pt x="674370" y="1035050"/>
                  <a:pt x="681990" y="1035050"/>
                  <a:pt x="684530" y="1047750"/>
                </a:cubicBezTo>
                <a:close/>
                <a:moveTo>
                  <a:pt x="694690" y="2744470"/>
                </a:moveTo>
                <a:cubicBezTo>
                  <a:pt x="695960" y="2743200"/>
                  <a:pt x="697230" y="2743200"/>
                  <a:pt x="698500" y="2741930"/>
                </a:cubicBezTo>
                <a:cubicBezTo>
                  <a:pt x="699770" y="2744470"/>
                  <a:pt x="702310" y="2747010"/>
                  <a:pt x="704850" y="2750820"/>
                </a:cubicBezTo>
                <a:cubicBezTo>
                  <a:pt x="702310" y="2750820"/>
                  <a:pt x="699770" y="2750820"/>
                  <a:pt x="697230" y="2752090"/>
                </a:cubicBezTo>
                <a:cubicBezTo>
                  <a:pt x="695960" y="2748280"/>
                  <a:pt x="695960" y="2745740"/>
                  <a:pt x="694690" y="2744470"/>
                </a:cubicBezTo>
                <a:close/>
                <a:moveTo>
                  <a:pt x="772160" y="2735580"/>
                </a:moveTo>
                <a:cubicBezTo>
                  <a:pt x="773430" y="2739390"/>
                  <a:pt x="774700" y="2741930"/>
                  <a:pt x="777240" y="2744470"/>
                </a:cubicBezTo>
                <a:lnTo>
                  <a:pt x="773430" y="2744470"/>
                </a:lnTo>
                <a:cubicBezTo>
                  <a:pt x="773430" y="2741930"/>
                  <a:pt x="773430" y="2739390"/>
                  <a:pt x="772160" y="2735580"/>
                </a:cubicBezTo>
                <a:close/>
                <a:moveTo>
                  <a:pt x="876300" y="3018790"/>
                </a:moveTo>
                <a:cubicBezTo>
                  <a:pt x="872490" y="3012440"/>
                  <a:pt x="869950" y="3007360"/>
                  <a:pt x="867410" y="3002280"/>
                </a:cubicBezTo>
                <a:lnTo>
                  <a:pt x="873760" y="2995930"/>
                </a:lnTo>
                <a:cubicBezTo>
                  <a:pt x="882650" y="3002280"/>
                  <a:pt x="883920" y="3012440"/>
                  <a:pt x="876300" y="3018790"/>
                </a:cubicBezTo>
                <a:close/>
                <a:moveTo>
                  <a:pt x="1198880" y="3044190"/>
                </a:moveTo>
                <a:cubicBezTo>
                  <a:pt x="1193800" y="3041650"/>
                  <a:pt x="1188720" y="3040380"/>
                  <a:pt x="1183640" y="3037840"/>
                </a:cubicBezTo>
                <a:cubicBezTo>
                  <a:pt x="1188720" y="3032760"/>
                  <a:pt x="1193800" y="3027680"/>
                  <a:pt x="1197610" y="3025140"/>
                </a:cubicBezTo>
                <a:lnTo>
                  <a:pt x="1212850" y="3036570"/>
                </a:lnTo>
                <a:cubicBezTo>
                  <a:pt x="1209040" y="3039110"/>
                  <a:pt x="1203960" y="3041650"/>
                  <a:pt x="1198880" y="3044190"/>
                </a:cubicBezTo>
                <a:close/>
                <a:moveTo>
                  <a:pt x="3445510" y="2828290"/>
                </a:moveTo>
                <a:cubicBezTo>
                  <a:pt x="3444240" y="2829560"/>
                  <a:pt x="3445510" y="2832100"/>
                  <a:pt x="3445510" y="2834640"/>
                </a:cubicBezTo>
                <a:lnTo>
                  <a:pt x="3426460" y="2838450"/>
                </a:lnTo>
                <a:cubicBezTo>
                  <a:pt x="3423920" y="2827020"/>
                  <a:pt x="3429000" y="2820670"/>
                  <a:pt x="3440430" y="2819400"/>
                </a:cubicBezTo>
                <a:cubicBezTo>
                  <a:pt x="3444240" y="2819400"/>
                  <a:pt x="3449320" y="2816860"/>
                  <a:pt x="3455670" y="2816860"/>
                </a:cubicBezTo>
                <a:cubicBezTo>
                  <a:pt x="3451860" y="2820670"/>
                  <a:pt x="3448050" y="2823210"/>
                  <a:pt x="3445510" y="2828290"/>
                </a:cubicBezTo>
                <a:close/>
                <a:moveTo>
                  <a:pt x="3470910" y="2825750"/>
                </a:moveTo>
                <a:cubicBezTo>
                  <a:pt x="3465830" y="2824480"/>
                  <a:pt x="3462020" y="2820670"/>
                  <a:pt x="3458210" y="2818130"/>
                </a:cubicBezTo>
                <a:cubicBezTo>
                  <a:pt x="3463290" y="2811780"/>
                  <a:pt x="3467100" y="2807970"/>
                  <a:pt x="3469640" y="2804160"/>
                </a:cubicBezTo>
                <a:cubicBezTo>
                  <a:pt x="3474720" y="2810510"/>
                  <a:pt x="3479800" y="2815590"/>
                  <a:pt x="3484880" y="2823210"/>
                </a:cubicBezTo>
                <a:cubicBezTo>
                  <a:pt x="3481070" y="2824480"/>
                  <a:pt x="3475990" y="2825750"/>
                  <a:pt x="3470910" y="2825750"/>
                </a:cubicBezTo>
                <a:close/>
                <a:moveTo>
                  <a:pt x="3604260" y="1967230"/>
                </a:moveTo>
                <a:cubicBezTo>
                  <a:pt x="3604260" y="1964690"/>
                  <a:pt x="3604260" y="1963420"/>
                  <a:pt x="3602990" y="1960880"/>
                </a:cubicBezTo>
                <a:lnTo>
                  <a:pt x="3629660" y="1957070"/>
                </a:lnTo>
                <a:cubicBezTo>
                  <a:pt x="3629660" y="1959610"/>
                  <a:pt x="3630930" y="1962150"/>
                  <a:pt x="3630930" y="1964690"/>
                </a:cubicBezTo>
                <a:cubicBezTo>
                  <a:pt x="3620770" y="1964690"/>
                  <a:pt x="3611880" y="1965960"/>
                  <a:pt x="3604260" y="1967230"/>
                </a:cubicBezTo>
                <a:close/>
                <a:moveTo>
                  <a:pt x="3670300" y="1969770"/>
                </a:moveTo>
                <a:cubicBezTo>
                  <a:pt x="3662680" y="1969770"/>
                  <a:pt x="3653790" y="1969770"/>
                  <a:pt x="3646170" y="1967230"/>
                </a:cubicBezTo>
                <a:cubicBezTo>
                  <a:pt x="3642360" y="1965960"/>
                  <a:pt x="3641090" y="1960880"/>
                  <a:pt x="3637280" y="1958340"/>
                </a:cubicBezTo>
                <a:cubicBezTo>
                  <a:pt x="3638550" y="1957070"/>
                  <a:pt x="3638550" y="1955800"/>
                  <a:pt x="3639820" y="1954530"/>
                </a:cubicBezTo>
                <a:cubicBezTo>
                  <a:pt x="3651250" y="1957070"/>
                  <a:pt x="3661410" y="1958340"/>
                  <a:pt x="3671570" y="1960880"/>
                </a:cubicBezTo>
                <a:cubicBezTo>
                  <a:pt x="3670300" y="1964690"/>
                  <a:pt x="3670300" y="1968500"/>
                  <a:pt x="3670300" y="1969770"/>
                </a:cubicBezTo>
                <a:close/>
                <a:moveTo>
                  <a:pt x="3727450" y="1968500"/>
                </a:moveTo>
                <a:cubicBezTo>
                  <a:pt x="3718560" y="1967230"/>
                  <a:pt x="3709670" y="1960880"/>
                  <a:pt x="3700780" y="1969770"/>
                </a:cubicBezTo>
                <a:cubicBezTo>
                  <a:pt x="3699510" y="1971040"/>
                  <a:pt x="3691890" y="1967230"/>
                  <a:pt x="3688080" y="1965960"/>
                </a:cubicBezTo>
                <a:cubicBezTo>
                  <a:pt x="3688080" y="1964690"/>
                  <a:pt x="3689350" y="1962150"/>
                  <a:pt x="3689350" y="1960880"/>
                </a:cubicBezTo>
                <a:lnTo>
                  <a:pt x="3731260" y="1960880"/>
                </a:lnTo>
                <a:cubicBezTo>
                  <a:pt x="3732530" y="1960880"/>
                  <a:pt x="3733800" y="1964690"/>
                  <a:pt x="3735070" y="1967230"/>
                </a:cubicBezTo>
                <a:cubicBezTo>
                  <a:pt x="3731260" y="1967230"/>
                  <a:pt x="3728720" y="1968500"/>
                  <a:pt x="3727450" y="1968500"/>
                </a:cubicBezTo>
                <a:close/>
                <a:moveTo>
                  <a:pt x="3848100" y="2598420"/>
                </a:moveTo>
                <a:cubicBezTo>
                  <a:pt x="3846830" y="2599690"/>
                  <a:pt x="3846830" y="2600960"/>
                  <a:pt x="3846830" y="2599690"/>
                </a:cubicBezTo>
                <a:cubicBezTo>
                  <a:pt x="3845560" y="2599690"/>
                  <a:pt x="3845560" y="2598420"/>
                  <a:pt x="3848100" y="2598420"/>
                </a:cubicBezTo>
                <a:close/>
                <a:moveTo>
                  <a:pt x="132080" y="2529840"/>
                </a:moveTo>
                <a:cubicBezTo>
                  <a:pt x="130810" y="2529840"/>
                  <a:pt x="130810" y="2531110"/>
                  <a:pt x="129540" y="2531110"/>
                </a:cubicBezTo>
                <a:cubicBezTo>
                  <a:pt x="129540" y="2531110"/>
                  <a:pt x="130810" y="2529840"/>
                  <a:pt x="132080" y="2529840"/>
                </a:cubicBezTo>
                <a:close/>
                <a:moveTo>
                  <a:pt x="615950" y="2769870"/>
                </a:moveTo>
                <a:cubicBezTo>
                  <a:pt x="621030" y="2772410"/>
                  <a:pt x="626110" y="2774950"/>
                  <a:pt x="629920" y="2776220"/>
                </a:cubicBezTo>
                <a:cubicBezTo>
                  <a:pt x="612140" y="2786380"/>
                  <a:pt x="600710" y="2783840"/>
                  <a:pt x="589280" y="2766060"/>
                </a:cubicBezTo>
                <a:cubicBezTo>
                  <a:pt x="593090" y="2766060"/>
                  <a:pt x="595630" y="2764790"/>
                  <a:pt x="599440" y="2764790"/>
                </a:cubicBezTo>
                <a:cubicBezTo>
                  <a:pt x="604520" y="2766060"/>
                  <a:pt x="610870" y="2767330"/>
                  <a:pt x="615950" y="2769870"/>
                </a:cubicBezTo>
                <a:close/>
                <a:moveTo>
                  <a:pt x="2835910" y="2874010"/>
                </a:moveTo>
                <a:cubicBezTo>
                  <a:pt x="2832100" y="2872740"/>
                  <a:pt x="2829560" y="2872740"/>
                  <a:pt x="2824480" y="2871470"/>
                </a:cubicBezTo>
                <a:cubicBezTo>
                  <a:pt x="2819400" y="2870200"/>
                  <a:pt x="2813050" y="2866390"/>
                  <a:pt x="2805430" y="2863850"/>
                </a:cubicBezTo>
                <a:cubicBezTo>
                  <a:pt x="2810510" y="2862580"/>
                  <a:pt x="2814320" y="2860040"/>
                  <a:pt x="2819400" y="2858770"/>
                </a:cubicBezTo>
                <a:cubicBezTo>
                  <a:pt x="2833370" y="2854960"/>
                  <a:pt x="2839720" y="2861310"/>
                  <a:pt x="2835910" y="2874010"/>
                </a:cubicBezTo>
                <a:close/>
                <a:moveTo>
                  <a:pt x="2590800" y="2903220"/>
                </a:moveTo>
                <a:cubicBezTo>
                  <a:pt x="2598420" y="2904490"/>
                  <a:pt x="2607310" y="2904490"/>
                  <a:pt x="2616200" y="2905760"/>
                </a:cubicBezTo>
                <a:cubicBezTo>
                  <a:pt x="2612390" y="2918460"/>
                  <a:pt x="2602230" y="2914650"/>
                  <a:pt x="2594610" y="2913380"/>
                </a:cubicBezTo>
                <a:cubicBezTo>
                  <a:pt x="2592070" y="2913380"/>
                  <a:pt x="2589530" y="2908300"/>
                  <a:pt x="2586990" y="2905760"/>
                </a:cubicBezTo>
                <a:cubicBezTo>
                  <a:pt x="2588260" y="2904490"/>
                  <a:pt x="2589530" y="2903220"/>
                  <a:pt x="2590800" y="2903220"/>
                </a:cubicBezTo>
                <a:close/>
                <a:moveTo>
                  <a:pt x="219710" y="2604770"/>
                </a:moveTo>
                <a:cubicBezTo>
                  <a:pt x="220980" y="2608580"/>
                  <a:pt x="222250" y="2611120"/>
                  <a:pt x="223520" y="2616200"/>
                </a:cubicBezTo>
                <a:cubicBezTo>
                  <a:pt x="215900" y="2616200"/>
                  <a:pt x="209550" y="2616200"/>
                  <a:pt x="203200" y="2614930"/>
                </a:cubicBezTo>
                <a:lnTo>
                  <a:pt x="203200" y="2606040"/>
                </a:lnTo>
                <a:cubicBezTo>
                  <a:pt x="208280" y="2606040"/>
                  <a:pt x="213360" y="2606040"/>
                  <a:pt x="219710" y="2604770"/>
                </a:cubicBezTo>
                <a:close/>
                <a:moveTo>
                  <a:pt x="715010" y="2762250"/>
                </a:moveTo>
                <a:cubicBezTo>
                  <a:pt x="722630" y="2763520"/>
                  <a:pt x="730250" y="2763520"/>
                  <a:pt x="739140" y="2764790"/>
                </a:cubicBezTo>
                <a:cubicBezTo>
                  <a:pt x="734060" y="2769870"/>
                  <a:pt x="713740" y="2773680"/>
                  <a:pt x="709930" y="2769870"/>
                </a:cubicBezTo>
                <a:cubicBezTo>
                  <a:pt x="709930" y="2768600"/>
                  <a:pt x="708660" y="2766060"/>
                  <a:pt x="709930" y="2764790"/>
                </a:cubicBezTo>
                <a:cubicBezTo>
                  <a:pt x="711200" y="2763520"/>
                  <a:pt x="713740" y="2762250"/>
                  <a:pt x="715010" y="2762250"/>
                </a:cubicBezTo>
                <a:close/>
              </a:path>
            </a:pathLst>
          </a:custGeom>
          <a:blipFill>
            <a:blip r:embed="rId8"/>
            <a:stretch>
              <a:fillRect l="-5001" r="-5001"/>
            </a:stretch>
          </a:blipFill>
        </p:spPr>
        <p:txBody>
          <a:bodyPr/>
          <a:lstStyle/>
          <a:p>
            <a:pPr defTabSz="1219170">
              <a:buClr>
                <a:srgbClr val="000000"/>
              </a:buClr>
              <a:defRPr/>
            </a:pPr>
            <a:endParaRPr lang="en-SG" sz="1867" kern="0" dirty="0">
              <a:solidFill>
                <a:srgbClr val="000000"/>
              </a:solidFill>
              <a:latin typeface="Arial"/>
              <a:cs typeface="Arial"/>
              <a:sym typeface="Arial"/>
            </a:endParaRPr>
          </a:p>
        </p:txBody>
      </p:sp>
      <p:sp>
        <p:nvSpPr>
          <p:cNvPr id="9" name="Google Shape;7707;p69">
            <a:extLst>
              <a:ext uri="{FF2B5EF4-FFF2-40B4-BE49-F238E27FC236}">
                <a16:creationId xmlns:a16="http://schemas.microsoft.com/office/drawing/2014/main" id="{CDD3ED8F-7CF2-615F-FB29-EB6D43D24B17}"/>
              </a:ext>
            </a:extLst>
          </p:cNvPr>
          <p:cNvSpPr txBox="1">
            <a:spLocks/>
          </p:cNvSpPr>
          <p:nvPr/>
        </p:nvSpPr>
        <p:spPr>
          <a:xfrm>
            <a:off x="3176990" y="5480117"/>
            <a:ext cx="6511733" cy="431075"/>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US" sz="6000" b="1" kern="0" dirty="0" err="1">
                <a:solidFill>
                  <a:srgbClr val="FFF4E3"/>
                </a:solidFill>
                <a:latin typeface="Times New Roman" panose="02020603050405020304" pitchFamily="18" charset="0"/>
              </a:rPr>
              <a:t>Địa</a:t>
            </a:r>
            <a:r>
              <a:rPr lang="en-US" sz="6000" b="1" kern="0" dirty="0">
                <a:solidFill>
                  <a:srgbClr val="FFF4E3"/>
                </a:solidFill>
                <a:latin typeface="Times New Roman" panose="02020603050405020304" pitchFamily="18" charset="0"/>
              </a:rPr>
              <a:t> </a:t>
            </a:r>
            <a:r>
              <a:rPr lang="en-US" sz="6000" b="1" kern="0" dirty="0" err="1">
                <a:solidFill>
                  <a:srgbClr val="FFF4E3"/>
                </a:solidFill>
                <a:latin typeface="Times New Roman" panose="02020603050405020304" pitchFamily="18" charset="0"/>
              </a:rPr>
              <a:t>đạo</a:t>
            </a:r>
            <a:r>
              <a:rPr lang="en-US" sz="6000" b="1" kern="0" dirty="0">
                <a:solidFill>
                  <a:srgbClr val="FFF4E3"/>
                </a:solidFill>
                <a:latin typeface="Times New Roman" panose="02020603050405020304" pitchFamily="18" charset="0"/>
              </a:rPr>
              <a:t> </a:t>
            </a:r>
            <a:r>
              <a:rPr lang="en-US" sz="6000" b="1" kern="0" dirty="0" err="1">
                <a:solidFill>
                  <a:srgbClr val="FFF4E3"/>
                </a:solidFill>
                <a:latin typeface="Times New Roman" panose="02020603050405020304" pitchFamily="18" charset="0"/>
              </a:rPr>
              <a:t>Củ</a:t>
            </a:r>
            <a:r>
              <a:rPr lang="en-US" sz="6000" b="1" kern="0" dirty="0">
                <a:solidFill>
                  <a:srgbClr val="FFF4E3"/>
                </a:solidFill>
                <a:latin typeface="Times New Roman" panose="02020603050405020304" pitchFamily="18" charset="0"/>
              </a:rPr>
              <a:t> Chi</a:t>
            </a:r>
            <a:endParaRPr lang="vi-VN" sz="26600" b="1" kern="0" dirty="0">
              <a:solidFill>
                <a:srgbClr val="FFF4E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6257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flag on a pole&#10;&#10;Description automatically generated">
            <a:extLst>
              <a:ext uri="{FF2B5EF4-FFF2-40B4-BE49-F238E27FC236}">
                <a16:creationId xmlns:a16="http://schemas.microsoft.com/office/drawing/2014/main" id="{74CEF528-3A70-7C15-9509-21B1A5DC2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5892" y="0"/>
            <a:ext cx="6446108" cy="6858000"/>
          </a:xfrm>
          <a:prstGeom prst="rect">
            <a:avLst/>
          </a:prstGeom>
        </p:spPr>
      </p:pic>
      <p:sp>
        <p:nvSpPr>
          <p:cNvPr id="4" name="Google Shape;331;p49">
            <a:extLst>
              <a:ext uri="{FF2B5EF4-FFF2-40B4-BE49-F238E27FC236}">
                <a16:creationId xmlns:a16="http://schemas.microsoft.com/office/drawing/2014/main" id="{FDA1360B-88A3-2656-1FEE-D0204686C959}"/>
              </a:ext>
            </a:extLst>
          </p:cNvPr>
          <p:cNvSpPr/>
          <p:nvPr/>
        </p:nvSpPr>
        <p:spPr>
          <a:xfrm rot="16200000" flipH="1">
            <a:off x="2667000" y="3042555"/>
            <a:ext cx="6858000" cy="772891"/>
          </a:xfrm>
          <a:custGeom>
            <a:avLst/>
            <a:gdLst/>
            <a:ahLst/>
            <a:cxnLst/>
            <a:rect l="l" t="t" r="r" b="b"/>
            <a:pathLst>
              <a:path w="100376" h="5334" extrusionOk="0">
                <a:moveTo>
                  <a:pt x="0" y="1"/>
                </a:moveTo>
                <a:lnTo>
                  <a:pt x="0" y="3374"/>
                </a:lnTo>
                <a:lnTo>
                  <a:pt x="1810" y="4474"/>
                </a:lnTo>
                <a:lnTo>
                  <a:pt x="6028" y="4474"/>
                </a:lnTo>
                <a:lnTo>
                  <a:pt x="7566" y="3594"/>
                </a:lnTo>
                <a:lnTo>
                  <a:pt x="12245" y="3921"/>
                </a:lnTo>
                <a:lnTo>
                  <a:pt x="27323" y="2970"/>
                </a:lnTo>
                <a:lnTo>
                  <a:pt x="35702" y="3719"/>
                </a:lnTo>
                <a:lnTo>
                  <a:pt x="34127" y="5118"/>
                </a:lnTo>
                <a:lnTo>
                  <a:pt x="38586" y="5333"/>
                </a:lnTo>
                <a:lnTo>
                  <a:pt x="41354" y="4630"/>
                </a:lnTo>
                <a:lnTo>
                  <a:pt x="46516" y="4149"/>
                </a:lnTo>
                <a:lnTo>
                  <a:pt x="52231" y="4363"/>
                </a:lnTo>
                <a:lnTo>
                  <a:pt x="54602" y="3738"/>
                </a:lnTo>
                <a:lnTo>
                  <a:pt x="67251" y="2970"/>
                </a:lnTo>
                <a:lnTo>
                  <a:pt x="84913" y="3374"/>
                </a:lnTo>
                <a:lnTo>
                  <a:pt x="96956" y="2873"/>
                </a:lnTo>
                <a:lnTo>
                  <a:pt x="100375" y="1902"/>
                </a:lnTo>
                <a:lnTo>
                  <a:pt x="100375" y="1"/>
                </a:lnTo>
                <a:close/>
              </a:path>
            </a:pathLst>
          </a:custGeom>
          <a:solidFill>
            <a:srgbClr val="FFF4E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9" name="Google Shape;2289;p42">
            <a:extLst>
              <a:ext uri="{FF2B5EF4-FFF2-40B4-BE49-F238E27FC236}">
                <a16:creationId xmlns:a16="http://schemas.microsoft.com/office/drawing/2014/main" id="{E7F776D3-A920-BEB0-7F41-4AEA26705231}"/>
              </a:ext>
            </a:extLst>
          </p:cNvPr>
          <p:cNvGrpSpPr/>
          <p:nvPr/>
        </p:nvGrpSpPr>
        <p:grpSpPr>
          <a:xfrm rot="1274044">
            <a:off x="88255" y="51213"/>
            <a:ext cx="1598097" cy="1794361"/>
            <a:chOff x="8034075" y="5308588"/>
            <a:chExt cx="862012" cy="985850"/>
          </a:xfrm>
        </p:grpSpPr>
        <p:sp>
          <p:nvSpPr>
            <p:cNvPr id="20" name="Google Shape;2290;p42">
              <a:extLst>
                <a:ext uri="{FF2B5EF4-FFF2-40B4-BE49-F238E27FC236}">
                  <a16:creationId xmlns:a16="http://schemas.microsoft.com/office/drawing/2014/main" id="{DC9FE849-C4C0-3D1B-334A-39856F6312FB}"/>
                </a:ext>
              </a:extLst>
            </p:cNvPr>
            <p:cNvSpPr/>
            <p:nvPr/>
          </p:nvSpPr>
          <p:spPr>
            <a:xfrm>
              <a:off x="8057888" y="5359388"/>
              <a:ext cx="838199" cy="554038"/>
            </a:xfrm>
            <a:custGeom>
              <a:avLst/>
              <a:gdLst/>
              <a:ahLst/>
              <a:cxnLst/>
              <a:rect l="l" t="t" r="r" b="b"/>
              <a:pathLst>
                <a:path w="604" h="399" extrusionOk="0">
                  <a:moveTo>
                    <a:pt x="541" y="160"/>
                  </a:moveTo>
                  <a:cubicBezTo>
                    <a:pt x="537" y="114"/>
                    <a:pt x="587" y="73"/>
                    <a:pt x="578" y="28"/>
                  </a:cubicBezTo>
                  <a:cubicBezTo>
                    <a:pt x="577" y="26"/>
                    <a:pt x="405" y="78"/>
                    <a:pt x="387" y="80"/>
                  </a:cubicBezTo>
                  <a:cubicBezTo>
                    <a:pt x="376" y="82"/>
                    <a:pt x="365" y="81"/>
                    <a:pt x="357" y="74"/>
                  </a:cubicBezTo>
                  <a:cubicBezTo>
                    <a:pt x="349" y="68"/>
                    <a:pt x="346" y="59"/>
                    <a:pt x="341" y="50"/>
                  </a:cubicBezTo>
                  <a:cubicBezTo>
                    <a:pt x="319" y="13"/>
                    <a:pt x="272" y="0"/>
                    <a:pt x="231" y="1"/>
                  </a:cubicBezTo>
                  <a:cubicBezTo>
                    <a:pt x="190" y="3"/>
                    <a:pt x="148" y="14"/>
                    <a:pt x="109" y="23"/>
                  </a:cubicBezTo>
                  <a:cubicBezTo>
                    <a:pt x="91" y="28"/>
                    <a:pt x="73" y="34"/>
                    <a:pt x="56" y="41"/>
                  </a:cubicBezTo>
                  <a:cubicBezTo>
                    <a:pt x="49" y="44"/>
                    <a:pt x="0" y="62"/>
                    <a:pt x="0" y="69"/>
                  </a:cubicBezTo>
                  <a:cubicBezTo>
                    <a:pt x="0" y="350"/>
                    <a:pt x="0" y="350"/>
                    <a:pt x="0" y="350"/>
                  </a:cubicBezTo>
                  <a:cubicBezTo>
                    <a:pt x="32" y="336"/>
                    <a:pt x="65" y="323"/>
                    <a:pt x="97" y="308"/>
                  </a:cubicBezTo>
                  <a:cubicBezTo>
                    <a:pt x="151" y="285"/>
                    <a:pt x="209" y="262"/>
                    <a:pt x="258" y="310"/>
                  </a:cubicBezTo>
                  <a:cubicBezTo>
                    <a:pt x="272" y="323"/>
                    <a:pt x="282" y="339"/>
                    <a:pt x="296" y="351"/>
                  </a:cubicBezTo>
                  <a:cubicBezTo>
                    <a:pt x="352" y="399"/>
                    <a:pt x="447" y="360"/>
                    <a:pt x="498" y="323"/>
                  </a:cubicBezTo>
                  <a:cubicBezTo>
                    <a:pt x="527" y="302"/>
                    <a:pt x="568" y="307"/>
                    <a:pt x="604" y="314"/>
                  </a:cubicBezTo>
                  <a:cubicBezTo>
                    <a:pt x="604" y="218"/>
                    <a:pt x="548" y="233"/>
                    <a:pt x="541" y="160"/>
                  </a:cubicBezTo>
                </a:path>
              </a:pathLst>
            </a:custGeom>
            <a:solidFill>
              <a:schemeClr val="dk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1" name="Google Shape;2291;p42">
              <a:extLst>
                <a:ext uri="{FF2B5EF4-FFF2-40B4-BE49-F238E27FC236}">
                  <a16:creationId xmlns:a16="http://schemas.microsoft.com/office/drawing/2014/main" id="{206957B0-F037-B4E7-0DF3-FEC1ACF1CF30}"/>
                </a:ext>
              </a:extLst>
            </p:cNvPr>
            <p:cNvSpPr/>
            <p:nvPr/>
          </p:nvSpPr>
          <p:spPr>
            <a:xfrm>
              <a:off x="8378563" y="5360975"/>
              <a:ext cx="482600" cy="111125"/>
            </a:xfrm>
            <a:custGeom>
              <a:avLst/>
              <a:gdLst/>
              <a:ahLst/>
              <a:cxnLst/>
              <a:rect l="l" t="t" r="r" b="b"/>
              <a:pathLst>
                <a:path w="347" h="80" extrusionOk="0">
                  <a:moveTo>
                    <a:pt x="347" y="29"/>
                  </a:moveTo>
                  <a:cubicBezTo>
                    <a:pt x="347" y="29"/>
                    <a:pt x="347" y="29"/>
                    <a:pt x="347" y="29"/>
                  </a:cubicBezTo>
                  <a:cubicBezTo>
                    <a:pt x="347" y="29"/>
                    <a:pt x="347" y="29"/>
                    <a:pt x="347" y="29"/>
                  </a:cubicBezTo>
                  <a:moveTo>
                    <a:pt x="347" y="28"/>
                  </a:moveTo>
                  <a:cubicBezTo>
                    <a:pt x="347" y="28"/>
                    <a:pt x="347" y="29"/>
                    <a:pt x="347" y="29"/>
                  </a:cubicBezTo>
                  <a:cubicBezTo>
                    <a:pt x="347" y="29"/>
                    <a:pt x="347" y="28"/>
                    <a:pt x="347" y="28"/>
                  </a:cubicBezTo>
                  <a:moveTo>
                    <a:pt x="347" y="28"/>
                  </a:moveTo>
                  <a:cubicBezTo>
                    <a:pt x="347" y="28"/>
                    <a:pt x="347" y="28"/>
                    <a:pt x="347" y="28"/>
                  </a:cubicBezTo>
                  <a:cubicBezTo>
                    <a:pt x="347" y="28"/>
                    <a:pt x="347" y="28"/>
                    <a:pt x="347" y="28"/>
                  </a:cubicBezTo>
                  <a:moveTo>
                    <a:pt x="347" y="27"/>
                  </a:moveTo>
                  <a:cubicBezTo>
                    <a:pt x="347" y="27"/>
                    <a:pt x="347" y="27"/>
                    <a:pt x="347" y="28"/>
                  </a:cubicBezTo>
                  <a:cubicBezTo>
                    <a:pt x="347" y="27"/>
                    <a:pt x="347" y="27"/>
                    <a:pt x="347" y="27"/>
                  </a:cubicBezTo>
                  <a:moveTo>
                    <a:pt x="8" y="0"/>
                  </a:moveTo>
                  <a:cubicBezTo>
                    <a:pt x="5" y="0"/>
                    <a:pt x="2" y="0"/>
                    <a:pt x="0" y="0"/>
                  </a:cubicBezTo>
                  <a:cubicBezTo>
                    <a:pt x="0" y="0"/>
                    <a:pt x="0" y="0"/>
                    <a:pt x="0" y="0"/>
                  </a:cubicBezTo>
                  <a:cubicBezTo>
                    <a:pt x="0" y="0"/>
                    <a:pt x="0" y="0"/>
                    <a:pt x="0" y="0"/>
                  </a:cubicBezTo>
                  <a:cubicBezTo>
                    <a:pt x="2" y="0"/>
                    <a:pt x="5" y="0"/>
                    <a:pt x="8" y="0"/>
                  </a:cubicBezTo>
                  <a:cubicBezTo>
                    <a:pt x="47" y="0"/>
                    <a:pt x="89" y="14"/>
                    <a:pt x="110" y="49"/>
                  </a:cubicBezTo>
                  <a:cubicBezTo>
                    <a:pt x="115" y="58"/>
                    <a:pt x="118" y="67"/>
                    <a:pt x="126" y="73"/>
                  </a:cubicBezTo>
                  <a:cubicBezTo>
                    <a:pt x="132" y="78"/>
                    <a:pt x="140" y="80"/>
                    <a:pt x="148" y="80"/>
                  </a:cubicBezTo>
                  <a:cubicBezTo>
                    <a:pt x="151" y="80"/>
                    <a:pt x="153" y="80"/>
                    <a:pt x="156" y="79"/>
                  </a:cubicBezTo>
                  <a:cubicBezTo>
                    <a:pt x="174" y="77"/>
                    <a:pt x="342" y="27"/>
                    <a:pt x="346" y="27"/>
                  </a:cubicBezTo>
                  <a:cubicBezTo>
                    <a:pt x="347" y="27"/>
                    <a:pt x="347" y="27"/>
                    <a:pt x="347" y="27"/>
                  </a:cubicBezTo>
                  <a:cubicBezTo>
                    <a:pt x="347" y="27"/>
                    <a:pt x="347" y="27"/>
                    <a:pt x="347" y="27"/>
                  </a:cubicBezTo>
                  <a:cubicBezTo>
                    <a:pt x="347" y="27"/>
                    <a:pt x="347" y="27"/>
                    <a:pt x="347" y="27"/>
                  </a:cubicBezTo>
                  <a:cubicBezTo>
                    <a:pt x="347" y="27"/>
                    <a:pt x="347" y="27"/>
                    <a:pt x="346" y="27"/>
                  </a:cubicBezTo>
                  <a:cubicBezTo>
                    <a:pt x="342" y="27"/>
                    <a:pt x="174" y="77"/>
                    <a:pt x="156" y="79"/>
                  </a:cubicBezTo>
                  <a:cubicBezTo>
                    <a:pt x="153" y="80"/>
                    <a:pt x="151" y="80"/>
                    <a:pt x="148" y="80"/>
                  </a:cubicBezTo>
                  <a:cubicBezTo>
                    <a:pt x="140" y="80"/>
                    <a:pt x="132" y="78"/>
                    <a:pt x="126" y="73"/>
                  </a:cubicBezTo>
                  <a:cubicBezTo>
                    <a:pt x="118" y="67"/>
                    <a:pt x="115" y="58"/>
                    <a:pt x="110" y="49"/>
                  </a:cubicBezTo>
                  <a:cubicBezTo>
                    <a:pt x="89" y="14"/>
                    <a:pt x="47" y="0"/>
                    <a:pt x="8"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92;p42">
              <a:extLst>
                <a:ext uri="{FF2B5EF4-FFF2-40B4-BE49-F238E27FC236}">
                  <a16:creationId xmlns:a16="http://schemas.microsoft.com/office/drawing/2014/main" id="{2339439A-C2F6-A004-A5CC-47856EFB8C89}"/>
                </a:ext>
              </a:extLst>
            </p:cNvPr>
            <p:cNvSpPr/>
            <p:nvPr/>
          </p:nvSpPr>
          <p:spPr>
            <a:xfrm>
              <a:off x="8354750" y="5360975"/>
              <a:ext cx="508000" cy="149225"/>
            </a:xfrm>
            <a:custGeom>
              <a:avLst/>
              <a:gdLst/>
              <a:ahLst/>
              <a:cxnLst/>
              <a:rect l="l" t="t" r="r" b="b"/>
              <a:pathLst>
                <a:path w="366" h="108" extrusionOk="0">
                  <a:moveTo>
                    <a:pt x="25" y="0"/>
                  </a:moveTo>
                  <a:cubicBezTo>
                    <a:pt x="22" y="0"/>
                    <a:pt x="19" y="0"/>
                    <a:pt x="17" y="0"/>
                  </a:cubicBezTo>
                  <a:cubicBezTo>
                    <a:pt x="17" y="0"/>
                    <a:pt x="17" y="0"/>
                    <a:pt x="17" y="0"/>
                  </a:cubicBezTo>
                  <a:cubicBezTo>
                    <a:pt x="11" y="1"/>
                    <a:pt x="6" y="1"/>
                    <a:pt x="0" y="2"/>
                  </a:cubicBezTo>
                  <a:cubicBezTo>
                    <a:pt x="15" y="3"/>
                    <a:pt x="29" y="7"/>
                    <a:pt x="42" y="12"/>
                  </a:cubicBezTo>
                  <a:cubicBezTo>
                    <a:pt x="88" y="32"/>
                    <a:pt x="92" y="92"/>
                    <a:pt x="142" y="103"/>
                  </a:cubicBezTo>
                  <a:cubicBezTo>
                    <a:pt x="153" y="105"/>
                    <a:pt x="165" y="108"/>
                    <a:pt x="177" y="108"/>
                  </a:cubicBezTo>
                  <a:cubicBezTo>
                    <a:pt x="188" y="108"/>
                    <a:pt x="199" y="105"/>
                    <a:pt x="210" y="100"/>
                  </a:cubicBezTo>
                  <a:cubicBezTo>
                    <a:pt x="219" y="94"/>
                    <a:pt x="229" y="87"/>
                    <a:pt x="239" y="83"/>
                  </a:cubicBezTo>
                  <a:cubicBezTo>
                    <a:pt x="250" y="79"/>
                    <a:pt x="260" y="78"/>
                    <a:pt x="270" y="78"/>
                  </a:cubicBezTo>
                  <a:cubicBezTo>
                    <a:pt x="282" y="78"/>
                    <a:pt x="293" y="80"/>
                    <a:pt x="306" y="83"/>
                  </a:cubicBezTo>
                  <a:cubicBezTo>
                    <a:pt x="312" y="84"/>
                    <a:pt x="316" y="85"/>
                    <a:pt x="321" y="85"/>
                  </a:cubicBezTo>
                  <a:cubicBezTo>
                    <a:pt x="334" y="85"/>
                    <a:pt x="345" y="81"/>
                    <a:pt x="356" y="74"/>
                  </a:cubicBezTo>
                  <a:cubicBezTo>
                    <a:pt x="362" y="59"/>
                    <a:pt x="366" y="44"/>
                    <a:pt x="364" y="29"/>
                  </a:cubicBezTo>
                  <a:cubicBezTo>
                    <a:pt x="364" y="29"/>
                    <a:pt x="364" y="29"/>
                    <a:pt x="364" y="29"/>
                  </a:cubicBezTo>
                  <a:cubicBezTo>
                    <a:pt x="364" y="29"/>
                    <a:pt x="364" y="29"/>
                    <a:pt x="364" y="29"/>
                  </a:cubicBezTo>
                  <a:cubicBezTo>
                    <a:pt x="364" y="29"/>
                    <a:pt x="364" y="28"/>
                    <a:pt x="364" y="28"/>
                  </a:cubicBezTo>
                  <a:cubicBezTo>
                    <a:pt x="364" y="28"/>
                    <a:pt x="364" y="28"/>
                    <a:pt x="364" y="28"/>
                  </a:cubicBezTo>
                  <a:cubicBezTo>
                    <a:pt x="364" y="28"/>
                    <a:pt x="364" y="28"/>
                    <a:pt x="364" y="28"/>
                  </a:cubicBezTo>
                  <a:cubicBezTo>
                    <a:pt x="364" y="28"/>
                    <a:pt x="364" y="28"/>
                    <a:pt x="364" y="28"/>
                  </a:cubicBezTo>
                  <a:cubicBezTo>
                    <a:pt x="364" y="27"/>
                    <a:pt x="364" y="27"/>
                    <a:pt x="364" y="27"/>
                  </a:cubicBezTo>
                  <a:cubicBezTo>
                    <a:pt x="364" y="27"/>
                    <a:pt x="364" y="27"/>
                    <a:pt x="364" y="27"/>
                  </a:cubicBezTo>
                  <a:cubicBezTo>
                    <a:pt x="364" y="27"/>
                    <a:pt x="364" y="27"/>
                    <a:pt x="364" y="27"/>
                  </a:cubicBezTo>
                  <a:cubicBezTo>
                    <a:pt x="364" y="27"/>
                    <a:pt x="364" y="27"/>
                    <a:pt x="363" y="27"/>
                  </a:cubicBezTo>
                  <a:cubicBezTo>
                    <a:pt x="359" y="27"/>
                    <a:pt x="191" y="77"/>
                    <a:pt x="173" y="79"/>
                  </a:cubicBezTo>
                  <a:cubicBezTo>
                    <a:pt x="170" y="80"/>
                    <a:pt x="168" y="80"/>
                    <a:pt x="165" y="80"/>
                  </a:cubicBezTo>
                  <a:cubicBezTo>
                    <a:pt x="157" y="80"/>
                    <a:pt x="149" y="78"/>
                    <a:pt x="143" y="73"/>
                  </a:cubicBezTo>
                  <a:cubicBezTo>
                    <a:pt x="135" y="67"/>
                    <a:pt x="132" y="58"/>
                    <a:pt x="127" y="49"/>
                  </a:cubicBezTo>
                  <a:cubicBezTo>
                    <a:pt x="106" y="14"/>
                    <a:pt x="64" y="0"/>
                    <a:pt x="25"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293;p42">
              <a:extLst>
                <a:ext uri="{FF2B5EF4-FFF2-40B4-BE49-F238E27FC236}">
                  <a16:creationId xmlns:a16="http://schemas.microsoft.com/office/drawing/2014/main" id="{3D69323F-A063-C8BA-0FB4-E7925B8A0088}"/>
                </a:ext>
              </a:extLst>
            </p:cNvPr>
            <p:cNvSpPr/>
            <p:nvPr/>
          </p:nvSpPr>
          <p:spPr>
            <a:xfrm>
              <a:off x="8057888" y="5449875"/>
              <a:ext cx="838199" cy="344488"/>
            </a:xfrm>
            <a:custGeom>
              <a:avLst/>
              <a:gdLst/>
              <a:ahLst/>
              <a:cxnLst/>
              <a:rect l="l" t="t" r="r" b="b"/>
              <a:pathLst>
                <a:path w="604" h="248" extrusionOk="0">
                  <a:moveTo>
                    <a:pt x="604" y="248"/>
                  </a:moveTo>
                  <a:cubicBezTo>
                    <a:pt x="604" y="248"/>
                    <a:pt x="604" y="248"/>
                    <a:pt x="604" y="248"/>
                  </a:cubicBezTo>
                  <a:cubicBezTo>
                    <a:pt x="604" y="248"/>
                    <a:pt x="604" y="248"/>
                    <a:pt x="604" y="248"/>
                  </a:cubicBezTo>
                  <a:moveTo>
                    <a:pt x="604" y="246"/>
                  </a:moveTo>
                  <a:cubicBezTo>
                    <a:pt x="604" y="246"/>
                    <a:pt x="604" y="246"/>
                    <a:pt x="604" y="246"/>
                  </a:cubicBezTo>
                  <a:cubicBezTo>
                    <a:pt x="604" y="246"/>
                    <a:pt x="604" y="246"/>
                    <a:pt x="604" y="246"/>
                  </a:cubicBezTo>
                  <a:moveTo>
                    <a:pt x="0" y="4"/>
                  </a:moveTo>
                  <a:cubicBezTo>
                    <a:pt x="0" y="4"/>
                    <a:pt x="0" y="4"/>
                    <a:pt x="0" y="4"/>
                  </a:cubicBez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2" y="1"/>
                  </a:moveTo>
                  <a:cubicBezTo>
                    <a:pt x="1" y="2"/>
                    <a:pt x="1" y="2"/>
                    <a:pt x="0" y="3"/>
                  </a:cubicBezTo>
                  <a:cubicBezTo>
                    <a:pt x="1" y="2"/>
                    <a:pt x="1" y="2"/>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2" y="1"/>
                  </a:moveTo>
                  <a:cubicBezTo>
                    <a:pt x="2" y="1"/>
                    <a:pt x="2" y="1"/>
                    <a:pt x="2" y="1"/>
                  </a:cubicBezTo>
                  <a:cubicBezTo>
                    <a:pt x="2" y="1"/>
                    <a:pt x="2" y="1"/>
                    <a:pt x="2" y="1"/>
                  </a:cubicBezTo>
                  <a:moveTo>
                    <a:pt x="3" y="0"/>
                  </a:moveTo>
                  <a:cubicBezTo>
                    <a:pt x="2" y="0"/>
                    <a:pt x="2" y="1"/>
                    <a:pt x="2" y="1"/>
                  </a:cubicBezTo>
                  <a:cubicBezTo>
                    <a:pt x="2" y="1"/>
                    <a:pt x="2"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moveTo>
                    <a:pt x="3" y="0"/>
                  </a:moveTo>
                  <a:cubicBezTo>
                    <a:pt x="3" y="0"/>
                    <a:pt x="3" y="0"/>
                    <a:pt x="3" y="0"/>
                  </a:cubicBezTo>
                  <a:cubicBezTo>
                    <a:pt x="3" y="0"/>
                    <a:pt x="3" y="0"/>
                    <a:pt x="3" y="0"/>
                  </a:cubicBezTo>
                </a:path>
              </a:pathLst>
            </a:custGeom>
            <a:solidFill>
              <a:srgbClr val="DB888C"/>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294;p42">
              <a:extLst>
                <a:ext uri="{FF2B5EF4-FFF2-40B4-BE49-F238E27FC236}">
                  <a16:creationId xmlns:a16="http://schemas.microsoft.com/office/drawing/2014/main" id="{8F1D9AB4-18A0-A217-D5BE-79FADF2CED9E}"/>
                </a:ext>
              </a:extLst>
            </p:cNvPr>
            <p:cNvSpPr/>
            <p:nvPr/>
          </p:nvSpPr>
          <p:spPr>
            <a:xfrm>
              <a:off x="8057888" y="5435588"/>
              <a:ext cx="838199" cy="441325"/>
            </a:xfrm>
            <a:custGeom>
              <a:avLst/>
              <a:gdLst/>
              <a:ahLst/>
              <a:cxnLst/>
              <a:rect l="l" t="t" r="r" b="b"/>
              <a:pathLst>
                <a:path w="604" h="318" extrusionOk="0">
                  <a:moveTo>
                    <a:pt x="21" y="0"/>
                  </a:moveTo>
                  <a:cubicBezTo>
                    <a:pt x="14" y="4"/>
                    <a:pt x="7" y="7"/>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3" y="10"/>
                    <a:pt x="3" y="10"/>
                    <a:pt x="3" y="10"/>
                  </a:cubicBezTo>
                  <a:cubicBezTo>
                    <a:pt x="2" y="10"/>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2" y="11"/>
                  </a:cubicBezTo>
                  <a:cubicBezTo>
                    <a:pt x="1" y="12"/>
                    <a:pt x="1" y="12"/>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3"/>
                  </a:cubicBezTo>
                  <a:cubicBezTo>
                    <a:pt x="0" y="13"/>
                    <a:pt x="0" y="13"/>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14"/>
                    <a:pt x="0" y="14"/>
                    <a:pt x="0" y="14"/>
                  </a:cubicBezTo>
                  <a:cubicBezTo>
                    <a:pt x="0" y="295"/>
                    <a:pt x="0" y="295"/>
                    <a:pt x="0" y="295"/>
                  </a:cubicBezTo>
                  <a:cubicBezTo>
                    <a:pt x="32" y="281"/>
                    <a:pt x="65" y="268"/>
                    <a:pt x="97" y="253"/>
                  </a:cubicBezTo>
                  <a:cubicBezTo>
                    <a:pt x="128" y="240"/>
                    <a:pt x="160" y="227"/>
                    <a:pt x="191" y="227"/>
                  </a:cubicBezTo>
                  <a:cubicBezTo>
                    <a:pt x="214" y="227"/>
                    <a:pt x="237" y="234"/>
                    <a:pt x="258" y="255"/>
                  </a:cubicBezTo>
                  <a:cubicBezTo>
                    <a:pt x="272" y="268"/>
                    <a:pt x="282" y="284"/>
                    <a:pt x="296" y="296"/>
                  </a:cubicBezTo>
                  <a:cubicBezTo>
                    <a:pt x="314" y="312"/>
                    <a:pt x="337" y="318"/>
                    <a:pt x="362" y="318"/>
                  </a:cubicBezTo>
                  <a:cubicBezTo>
                    <a:pt x="410" y="318"/>
                    <a:pt x="464" y="293"/>
                    <a:pt x="498" y="268"/>
                  </a:cubicBezTo>
                  <a:cubicBezTo>
                    <a:pt x="514" y="257"/>
                    <a:pt x="533" y="253"/>
                    <a:pt x="553" y="253"/>
                  </a:cubicBezTo>
                  <a:cubicBezTo>
                    <a:pt x="570" y="253"/>
                    <a:pt x="587" y="256"/>
                    <a:pt x="604" y="259"/>
                  </a:cubicBezTo>
                  <a:cubicBezTo>
                    <a:pt x="604" y="259"/>
                    <a:pt x="604" y="259"/>
                    <a:pt x="604" y="259"/>
                  </a:cubicBezTo>
                  <a:cubicBezTo>
                    <a:pt x="604" y="258"/>
                    <a:pt x="604" y="258"/>
                    <a:pt x="604" y="258"/>
                  </a:cubicBezTo>
                  <a:cubicBezTo>
                    <a:pt x="604" y="258"/>
                    <a:pt x="604" y="258"/>
                    <a:pt x="604" y="258"/>
                  </a:cubicBezTo>
                  <a:cubicBezTo>
                    <a:pt x="604" y="257"/>
                    <a:pt x="604" y="257"/>
                    <a:pt x="604" y="256"/>
                  </a:cubicBezTo>
                  <a:cubicBezTo>
                    <a:pt x="604" y="256"/>
                    <a:pt x="604" y="256"/>
                    <a:pt x="604" y="256"/>
                  </a:cubicBezTo>
                  <a:cubicBezTo>
                    <a:pt x="604" y="239"/>
                    <a:pt x="602" y="226"/>
                    <a:pt x="598" y="215"/>
                  </a:cubicBezTo>
                  <a:cubicBezTo>
                    <a:pt x="596" y="216"/>
                    <a:pt x="594" y="217"/>
                    <a:pt x="592" y="217"/>
                  </a:cubicBezTo>
                  <a:cubicBezTo>
                    <a:pt x="585" y="219"/>
                    <a:pt x="580" y="219"/>
                    <a:pt x="574" y="219"/>
                  </a:cubicBezTo>
                  <a:cubicBezTo>
                    <a:pt x="565" y="219"/>
                    <a:pt x="556" y="218"/>
                    <a:pt x="547" y="215"/>
                  </a:cubicBezTo>
                  <a:cubicBezTo>
                    <a:pt x="538" y="213"/>
                    <a:pt x="530" y="212"/>
                    <a:pt x="523" y="212"/>
                  </a:cubicBezTo>
                  <a:cubicBezTo>
                    <a:pt x="510" y="212"/>
                    <a:pt x="498" y="216"/>
                    <a:pt x="485" y="225"/>
                  </a:cubicBezTo>
                  <a:cubicBezTo>
                    <a:pt x="473" y="233"/>
                    <a:pt x="460" y="237"/>
                    <a:pt x="447" y="237"/>
                  </a:cubicBezTo>
                  <a:cubicBezTo>
                    <a:pt x="443" y="237"/>
                    <a:pt x="440" y="237"/>
                    <a:pt x="436" y="237"/>
                  </a:cubicBezTo>
                  <a:cubicBezTo>
                    <a:pt x="417" y="233"/>
                    <a:pt x="402" y="230"/>
                    <a:pt x="386" y="230"/>
                  </a:cubicBezTo>
                  <a:cubicBezTo>
                    <a:pt x="378" y="230"/>
                    <a:pt x="369" y="231"/>
                    <a:pt x="360" y="233"/>
                  </a:cubicBezTo>
                  <a:cubicBezTo>
                    <a:pt x="348" y="235"/>
                    <a:pt x="336" y="237"/>
                    <a:pt x="325" y="237"/>
                  </a:cubicBezTo>
                  <a:cubicBezTo>
                    <a:pt x="308" y="237"/>
                    <a:pt x="292" y="232"/>
                    <a:pt x="280" y="217"/>
                  </a:cubicBezTo>
                  <a:cubicBezTo>
                    <a:pt x="257" y="188"/>
                    <a:pt x="252" y="153"/>
                    <a:pt x="207" y="153"/>
                  </a:cubicBezTo>
                  <a:cubicBezTo>
                    <a:pt x="206" y="153"/>
                    <a:pt x="204" y="153"/>
                    <a:pt x="203" y="153"/>
                  </a:cubicBezTo>
                  <a:cubicBezTo>
                    <a:pt x="175" y="154"/>
                    <a:pt x="139" y="170"/>
                    <a:pt x="108" y="170"/>
                  </a:cubicBezTo>
                  <a:cubicBezTo>
                    <a:pt x="102" y="170"/>
                    <a:pt x="96" y="170"/>
                    <a:pt x="91" y="168"/>
                  </a:cubicBezTo>
                  <a:cubicBezTo>
                    <a:pt x="64" y="161"/>
                    <a:pt x="43" y="133"/>
                    <a:pt x="40" y="102"/>
                  </a:cubicBezTo>
                  <a:cubicBezTo>
                    <a:pt x="37" y="80"/>
                    <a:pt x="46" y="59"/>
                    <a:pt x="44" y="37"/>
                  </a:cubicBezTo>
                  <a:cubicBezTo>
                    <a:pt x="42" y="19"/>
                    <a:pt x="34" y="9"/>
                    <a:pt x="21" y="0"/>
                  </a:cubicBezTo>
                </a:path>
              </a:pathLst>
            </a:custGeom>
            <a:solidFill>
              <a:srgbClr val="730302">
                <a:alpha val="59490"/>
              </a:srgbClr>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295;p42">
              <a:extLst>
                <a:ext uri="{FF2B5EF4-FFF2-40B4-BE49-F238E27FC236}">
                  <a16:creationId xmlns:a16="http://schemas.microsoft.com/office/drawing/2014/main" id="{E49DD405-A5AF-134E-33C4-83A05A9FF5EC}"/>
                </a:ext>
              </a:extLst>
            </p:cNvPr>
            <p:cNvSpPr/>
            <p:nvPr/>
          </p:nvSpPr>
          <p:spPr>
            <a:xfrm>
              <a:off x="8342050" y="5484800"/>
              <a:ext cx="227013" cy="215900"/>
            </a:xfrm>
            <a:custGeom>
              <a:avLst/>
              <a:gdLst/>
              <a:ahLst/>
              <a:cxnLst/>
              <a:rect l="l" t="t" r="r" b="b"/>
              <a:pathLst>
                <a:path w="143" h="136" extrusionOk="0">
                  <a:moveTo>
                    <a:pt x="71" y="0"/>
                  </a:moveTo>
                  <a:lnTo>
                    <a:pt x="88" y="52"/>
                  </a:lnTo>
                  <a:lnTo>
                    <a:pt x="143" y="52"/>
                  </a:lnTo>
                  <a:lnTo>
                    <a:pt x="98" y="84"/>
                  </a:lnTo>
                  <a:lnTo>
                    <a:pt x="116" y="136"/>
                  </a:lnTo>
                  <a:lnTo>
                    <a:pt x="71" y="104"/>
                  </a:lnTo>
                  <a:lnTo>
                    <a:pt x="27" y="136"/>
                  </a:lnTo>
                  <a:lnTo>
                    <a:pt x="44" y="84"/>
                  </a:lnTo>
                  <a:lnTo>
                    <a:pt x="0" y="52"/>
                  </a:lnTo>
                  <a:lnTo>
                    <a:pt x="54" y="52"/>
                  </a:lnTo>
                  <a:lnTo>
                    <a:pt x="71" y="0"/>
                  </a:lnTo>
                  <a:close/>
                </a:path>
              </a:pathLst>
            </a:custGeom>
            <a:solidFill>
              <a:srgbClr val="FFFF00"/>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6" name="Google Shape;2296;p42">
              <a:extLst>
                <a:ext uri="{FF2B5EF4-FFF2-40B4-BE49-F238E27FC236}">
                  <a16:creationId xmlns:a16="http://schemas.microsoft.com/office/drawing/2014/main" id="{5E7E9FB3-6392-6E2A-0926-36548592521F}"/>
                </a:ext>
              </a:extLst>
            </p:cNvPr>
            <p:cNvSpPr/>
            <p:nvPr/>
          </p:nvSpPr>
          <p:spPr>
            <a:xfrm>
              <a:off x="8043600" y="5353038"/>
              <a:ext cx="17400" cy="941400"/>
            </a:xfrm>
            <a:prstGeom prst="rect">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297;p42">
              <a:extLst>
                <a:ext uri="{FF2B5EF4-FFF2-40B4-BE49-F238E27FC236}">
                  <a16:creationId xmlns:a16="http://schemas.microsoft.com/office/drawing/2014/main" id="{2BA0C5A7-4A63-432A-951F-393B85EE9843}"/>
                </a:ext>
              </a:extLst>
            </p:cNvPr>
            <p:cNvSpPr/>
            <p:nvPr/>
          </p:nvSpPr>
          <p:spPr>
            <a:xfrm>
              <a:off x="8034075" y="5326050"/>
              <a:ext cx="34925" cy="33338"/>
            </a:xfrm>
            <a:custGeom>
              <a:avLst/>
              <a:gdLst/>
              <a:ahLst/>
              <a:cxnLst/>
              <a:rect l="l" t="t" r="r" b="b"/>
              <a:pathLst>
                <a:path w="22" h="21" extrusionOk="0">
                  <a:moveTo>
                    <a:pt x="12" y="0"/>
                  </a:moveTo>
                  <a:lnTo>
                    <a:pt x="0" y="21"/>
                  </a:lnTo>
                  <a:lnTo>
                    <a:pt x="22" y="21"/>
                  </a:lnTo>
                  <a:lnTo>
                    <a:pt x="12" y="0"/>
                  </a:lnTo>
                  <a:close/>
                </a:path>
              </a:pathLst>
            </a:custGeom>
            <a:solidFill>
              <a:schemeClr val="accen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298;p42">
              <a:extLst>
                <a:ext uri="{FF2B5EF4-FFF2-40B4-BE49-F238E27FC236}">
                  <a16:creationId xmlns:a16="http://schemas.microsoft.com/office/drawing/2014/main" id="{4056FEC7-1B77-3B7C-FBFE-C4D77694E5BD}"/>
                </a:ext>
              </a:extLst>
            </p:cNvPr>
            <p:cNvSpPr/>
            <p:nvPr/>
          </p:nvSpPr>
          <p:spPr>
            <a:xfrm>
              <a:off x="8038838" y="5308588"/>
              <a:ext cx="25500" cy="33300"/>
            </a:xfrm>
            <a:prstGeom prst="ellipse">
              <a:avLst/>
            </a:prstGeom>
            <a:solidFill>
              <a:schemeClr val="lt2"/>
            </a:solid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 name="Google Shape;430;p9">
            <a:extLst>
              <a:ext uri="{FF2B5EF4-FFF2-40B4-BE49-F238E27FC236}">
                <a16:creationId xmlns:a16="http://schemas.microsoft.com/office/drawing/2014/main" id="{98F917A4-AF63-63F8-3350-01AAF71C2D8D}"/>
              </a:ext>
            </a:extLst>
          </p:cNvPr>
          <p:cNvGrpSpPr/>
          <p:nvPr/>
        </p:nvGrpSpPr>
        <p:grpSpPr>
          <a:xfrm flipH="1">
            <a:off x="-79097" y="5442898"/>
            <a:ext cx="1375055" cy="1415068"/>
            <a:chOff x="7438974" y="1927900"/>
            <a:chExt cx="1084200" cy="1115750"/>
          </a:xfrm>
        </p:grpSpPr>
        <p:sp>
          <p:nvSpPr>
            <p:cNvPr id="30" name="Google Shape;431;p9">
              <a:extLst>
                <a:ext uri="{FF2B5EF4-FFF2-40B4-BE49-F238E27FC236}">
                  <a16:creationId xmlns:a16="http://schemas.microsoft.com/office/drawing/2014/main" id="{9304A85C-2938-C41B-6958-29FAB5D7007F}"/>
                </a:ext>
              </a:extLst>
            </p:cNvPr>
            <p:cNvSpPr/>
            <p:nvPr/>
          </p:nvSpPr>
          <p:spPr>
            <a:xfrm>
              <a:off x="8417912" y="1994564"/>
              <a:ext cx="105262" cy="908739"/>
            </a:xfrm>
            <a:custGeom>
              <a:avLst/>
              <a:gdLst/>
              <a:ahLst/>
              <a:cxnLst/>
              <a:rect l="l" t="t" r="r" b="b"/>
              <a:pathLst>
                <a:path w="74" h="632" extrusionOk="0">
                  <a:moveTo>
                    <a:pt x="25" y="162"/>
                  </a:moveTo>
                  <a:cubicBezTo>
                    <a:pt x="11" y="223"/>
                    <a:pt x="6" y="285"/>
                    <a:pt x="6" y="346"/>
                  </a:cubicBezTo>
                  <a:cubicBezTo>
                    <a:pt x="6" y="393"/>
                    <a:pt x="0" y="443"/>
                    <a:pt x="8" y="490"/>
                  </a:cubicBezTo>
                  <a:cubicBezTo>
                    <a:pt x="16" y="540"/>
                    <a:pt x="43" y="588"/>
                    <a:pt x="74" y="632"/>
                  </a:cubicBezTo>
                  <a:cubicBezTo>
                    <a:pt x="74" y="0"/>
                    <a:pt x="74" y="0"/>
                    <a:pt x="74" y="0"/>
                  </a:cubicBezTo>
                  <a:cubicBezTo>
                    <a:pt x="54" y="53"/>
                    <a:pt x="38" y="108"/>
                    <a:pt x="25" y="162"/>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1" name="Google Shape;432;p9">
              <a:extLst>
                <a:ext uri="{FF2B5EF4-FFF2-40B4-BE49-F238E27FC236}">
                  <a16:creationId xmlns:a16="http://schemas.microsoft.com/office/drawing/2014/main" id="{8FC226B1-3300-7539-C407-CE737573831A}"/>
                </a:ext>
              </a:extLst>
            </p:cNvPr>
            <p:cNvSpPr/>
            <p:nvPr/>
          </p:nvSpPr>
          <p:spPr>
            <a:xfrm>
              <a:off x="8214405" y="2847165"/>
              <a:ext cx="28070" cy="31578"/>
            </a:xfrm>
            <a:custGeom>
              <a:avLst/>
              <a:gdLst/>
              <a:ahLst/>
              <a:cxnLst/>
              <a:rect l="l" t="t" r="r" b="b"/>
              <a:pathLst>
                <a:path w="21" h="22" extrusionOk="0">
                  <a:moveTo>
                    <a:pt x="0" y="0"/>
                  </a:moveTo>
                  <a:cubicBezTo>
                    <a:pt x="7" y="7"/>
                    <a:pt x="14" y="14"/>
                    <a:pt x="21" y="22"/>
                  </a:cubicBezTo>
                  <a:cubicBezTo>
                    <a:pt x="14" y="15"/>
                    <a:pt x="7" y="7"/>
                    <a:pt x="0" y="0"/>
                  </a:cubicBezTo>
                  <a:close/>
                </a:path>
              </a:pathLst>
            </a:custGeom>
            <a:solidFill>
              <a:srgbClr val="84DD5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2" name="Google Shape;433;p9">
              <a:extLst>
                <a:ext uri="{FF2B5EF4-FFF2-40B4-BE49-F238E27FC236}">
                  <a16:creationId xmlns:a16="http://schemas.microsoft.com/office/drawing/2014/main" id="{732BD189-0EAC-9377-30C8-468B4627FE0C}"/>
                </a:ext>
              </a:extLst>
            </p:cNvPr>
            <p:cNvSpPr/>
            <p:nvPr/>
          </p:nvSpPr>
          <p:spPr>
            <a:xfrm>
              <a:off x="7438974" y="1927900"/>
              <a:ext cx="1084199" cy="1115749"/>
            </a:xfrm>
            <a:custGeom>
              <a:avLst/>
              <a:gdLst/>
              <a:ahLst/>
              <a:cxnLst/>
              <a:rect l="l" t="t" r="r" b="b"/>
              <a:pathLst>
                <a:path w="755" h="778" extrusionOk="0">
                  <a:moveTo>
                    <a:pt x="586" y="330"/>
                  </a:moveTo>
                  <a:cubicBezTo>
                    <a:pt x="506" y="273"/>
                    <a:pt x="427" y="221"/>
                    <a:pt x="356" y="157"/>
                  </a:cubicBezTo>
                  <a:cubicBezTo>
                    <a:pt x="301" y="107"/>
                    <a:pt x="267" y="55"/>
                    <a:pt x="230" y="0"/>
                  </a:cubicBezTo>
                  <a:cubicBezTo>
                    <a:pt x="217" y="118"/>
                    <a:pt x="287" y="268"/>
                    <a:pt x="338" y="375"/>
                  </a:cubicBezTo>
                  <a:cubicBezTo>
                    <a:pt x="385" y="474"/>
                    <a:pt x="461" y="558"/>
                    <a:pt x="539" y="641"/>
                  </a:cubicBezTo>
                  <a:cubicBezTo>
                    <a:pt x="546" y="648"/>
                    <a:pt x="553" y="656"/>
                    <a:pt x="560" y="663"/>
                  </a:cubicBezTo>
                  <a:cubicBezTo>
                    <a:pt x="553" y="656"/>
                    <a:pt x="546" y="648"/>
                    <a:pt x="539" y="641"/>
                  </a:cubicBezTo>
                  <a:cubicBezTo>
                    <a:pt x="464" y="566"/>
                    <a:pt x="373" y="524"/>
                    <a:pt x="264" y="498"/>
                  </a:cubicBezTo>
                  <a:cubicBezTo>
                    <a:pt x="200" y="483"/>
                    <a:pt x="33" y="458"/>
                    <a:pt x="0" y="532"/>
                  </a:cubicBezTo>
                  <a:cubicBezTo>
                    <a:pt x="66" y="570"/>
                    <a:pt x="161" y="572"/>
                    <a:pt x="234" y="610"/>
                  </a:cubicBezTo>
                  <a:cubicBezTo>
                    <a:pt x="343" y="665"/>
                    <a:pt x="444" y="729"/>
                    <a:pt x="557" y="778"/>
                  </a:cubicBezTo>
                  <a:cubicBezTo>
                    <a:pt x="755" y="778"/>
                    <a:pt x="755" y="778"/>
                    <a:pt x="755" y="778"/>
                  </a:cubicBezTo>
                  <a:cubicBezTo>
                    <a:pt x="755" y="459"/>
                    <a:pt x="755" y="459"/>
                    <a:pt x="755" y="459"/>
                  </a:cubicBezTo>
                  <a:cubicBezTo>
                    <a:pt x="697" y="410"/>
                    <a:pt x="637" y="366"/>
                    <a:pt x="586" y="33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3" name="Google Shape;434;p9">
              <a:extLst>
                <a:ext uri="{FF2B5EF4-FFF2-40B4-BE49-F238E27FC236}">
                  <a16:creationId xmlns:a16="http://schemas.microsoft.com/office/drawing/2014/main" id="{9FDA449E-A91D-F5A6-0842-98AF5BBF70CF}"/>
                </a:ext>
              </a:extLst>
            </p:cNvPr>
            <p:cNvSpPr/>
            <p:nvPr/>
          </p:nvSpPr>
          <p:spPr>
            <a:xfrm>
              <a:off x="8340720" y="2945408"/>
              <a:ext cx="101753" cy="98242"/>
            </a:xfrm>
            <a:custGeom>
              <a:avLst/>
              <a:gdLst/>
              <a:ahLst/>
              <a:cxnLst/>
              <a:rect l="l" t="t" r="r" b="b"/>
              <a:pathLst>
                <a:path w="71" h="69" extrusionOk="0">
                  <a:moveTo>
                    <a:pt x="0" y="0"/>
                  </a:moveTo>
                  <a:cubicBezTo>
                    <a:pt x="22" y="23"/>
                    <a:pt x="44" y="46"/>
                    <a:pt x="67" y="69"/>
                  </a:cubicBezTo>
                  <a:cubicBezTo>
                    <a:pt x="71" y="69"/>
                    <a:pt x="71" y="69"/>
                    <a:pt x="71" y="69"/>
                  </a:cubicBezTo>
                  <a:cubicBezTo>
                    <a:pt x="50" y="45"/>
                    <a:pt x="27" y="21"/>
                    <a:pt x="0" y="0"/>
                  </a:cubicBezTo>
                  <a:close/>
                </a:path>
              </a:pathLst>
            </a:custGeom>
            <a:solidFill>
              <a:srgbClr val="619E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4" name="Google Shape;435;p9">
              <a:extLst>
                <a:ext uri="{FF2B5EF4-FFF2-40B4-BE49-F238E27FC236}">
                  <a16:creationId xmlns:a16="http://schemas.microsoft.com/office/drawing/2014/main" id="{B2AC5D28-BAA2-B55A-8AC9-D188E88ADD8E}"/>
                </a:ext>
              </a:extLst>
            </p:cNvPr>
            <p:cNvSpPr/>
            <p:nvPr/>
          </p:nvSpPr>
          <p:spPr>
            <a:xfrm>
              <a:off x="7821427" y="2089297"/>
              <a:ext cx="701748" cy="954351"/>
            </a:xfrm>
            <a:custGeom>
              <a:avLst/>
              <a:gdLst/>
              <a:ahLst/>
              <a:cxnLst/>
              <a:rect l="l" t="t" r="r" b="b"/>
              <a:pathLst>
                <a:path w="488" h="666" extrusionOk="0">
                  <a:moveTo>
                    <a:pt x="0" y="0"/>
                  </a:moveTo>
                  <a:cubicBezTo>
                    <a:pt x="1" y="54"/>
                    <a:pt x="51" y="115"/>
                    <a:pt x="77" y="164"/>
                  </a:cubicBezTo>
                  <a:cubicBezTo>
                    <a:pt x="121" y="245"/>
                    <a:pt x="150" y="330"/>
                    <a:pt x="205" y="406"/>
                  </a:cubicBezTo>
                  <a:cubicBezTo>
                    <a:pt x="251" y="473"/>
                    <a:pt x="304" y="536"/>
                    <a:pt x="360" y="597"/>
                  </a:cubicBezTo>
                  <a:cubicBezTo>
                    <a:pt x="387" y="618"/>
                    <a:pt x="410" y="642"/>
                    <a:pt x="431" y="666"/>
                  </a:cubicBezTo>
                  <a:cubicBezTo>
                    <a:pt x="488" y="666"/>
                    <a:pt x="488" y="666"/>
                    <a:pt x="488" y="666"/>
                  </a:cubicBezTo>
                  <a:cubicBezTo>
                    <a:pt x="488" y="409"/>
                    <a:pt x="488" y="409"/>
                    <a:pt x="488" y="409"/>
                  </a:cubicBezTo>
                  <a:cubicBezTo>
                    <a:pt x="328" y="273"/>
                    <a:pt x="127" y="164"/>
                    <a:pt x="0" y="0"/>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436;p9">
              <a:extLst>
                <a:ext uri="{FF2B5EF4-FFF2-40B4-BE49-F238E27FC236}">
                  <a16:creationId xmlns:a16="http://schemas.microsoft.com/office/drawing/2014/main" id="{006859F7-DF82-5377-FB68-70014067E96D}"/>
                </a:ext>
              </a:extLst>
            </p:cNvPr>
            <p:cNvSpPr/>
            <p:nvPr/>
          </p:nvSpPr>
          <p:spPr>
            <a:xfrm>
              <a:off x="7442483" y="2640155"/>
              <a:ext cx="992972" cy="403494"/>
            </a:xfrm>
            <a:custGeom>
              <a:avLst/>
              <a:gdLst/>
              <a:ahLst/>
              <a:cxnLst/>
              <a:rect l="l" t="t" r="r" b="b"/>
              <a:pathLst>
                <a:path w="690" h="283" extrusionOk="0">
                  <a:moveTo>
                    <a:pt x="346" y="69"/>
                  </a:moveTo>
                  <a:cubicBezTo>
                    <a:pt x="261" y="45"/>
                    <a:pt x="89" y="0"/>
                    <a:pt x="0" y="42"/>
                  </a:cubicBezTo>
                  <a:cubicBezTo>
                    <a:pt x="33" y="66"/>
                    <a:pt x="83" y="82"/>
                    <a:pt x="120" y="108"/>
                  </a:cubicBezTo>
                  <a:cubicBezTo>
                    <a:pt x="183" y="153"/>
                    <a:pt x="238" y="207"/>
                    <a:pt x="300" y="253"/>
                  </a:cubicBezTo>
                  <a:cubicBezTo>
                    <a:pt x="314" y="263"/>
                    <a:pt x="328" y="273"/>
                    <a:pt x="342" y="283"/>
                  </a:cubicBezTo>
                  <a:cubicBezTo>
                    <a:pt x="690" y="283"/>
                    <a:pt x="690" y="283"/>
                    <a:pt x="690" y="283"/>
                  </a:cubicBezTo>
                  <a:cubicBezTo>
                    <a:pt x="667" y="260"/>
                    <a:pt x="645" y="237"/>
                    <a:pt x="623" y="214"/>
                  </a:cubicBezTo>
                  <a:cubicBezTo>
                    <a:pt x="544" y="148"/>
                    <a:pt x="442" y="96"/>
                    <a:pt x="346" y="69"/>
                  </a:cubicBezTo>
                  <a:close/>
                </a:path>
              </a:pathLst>
            </a:custGeom>
            <a:solidFill>
              <a:schemeClr val="accent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437;p9">
              <a:extLst>
                <a:ext uri="{FF2B5EF4-FFF2-40B4-BE49-F238E27FC236}">
                  <a16:creationId xmlns:a16="http://schemas.microsoft.com/office/drawing/2014/main" id="{EF6D78AF-DA55-F3E9-BEBB-8025B3FFBDC6}"/>
                </a:ext>
              </a:extLst>
            </p:cNvPr>
            <p:cNvSpPr/>
            <p:nvPr/>
          </p:nvSpPr>
          <p:spPr>
            <a:xfrm>
              <a:off x="8242475" y="2464723"/>
              <a:ext cx="7017" cy="10526"/>
            </a:xfrm>
            <a:custGeom>
              <a:avLst/>
              <a:gdLst/>
              <a:ahLst/>
              <a:cxnLst/>
              <a:rect l="l" t="t" r="r" b="b"/>
              <a:pathLst>
                <a:path w="4" h="6" extrusionOk="0">
                  <a:moveTo>
                    <a:pt x="0" y="6"/>
                  </a:moveTo>
                  <a:cubicBezTo>
                    <a:pt x="4" y="0"/>
                    <a:pt x="4" y="0"/>
                    <a:pt x="4" y="0"/>
                  </a:cubicBezTo>
                  <a:cubicBezTo>
                    <a:pt x="2" y="1"/>
                    <a:pt x="1" y="3"/>
                    <a:pt x="0" y="6"/>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7" name="Google Shape;438;p9">
              <a:extLst>
                <a:ext uri="{FF2B5EF4-FFF2-40B4-BE49-F238E27FC236}">
                  <a16:creationId xmlns:a16="http://schemas.microsoft.com/office/drawing/2014/main" id="{B731C3AA-EB7A-8C53-96F4-DAD25A479E65}"/>
                </a:ext>
              </a:extLst>
            </p:cNvPr>
            <p:cNvSpPr/>
            <p:nvPr/>
          </p:nvSpPr>
          <p:spPr>
            <a:xfrm>
              <a:off x="8228440" y="2489283"/>
              <a:ext cx="3509" cy="3509"/>
            </a:xfrm>
            <a:custGeom>
              <a:avLst/>
              <a:gdLst/>
              <a:ahLst/>
              <a:cxnLst/>
              <a:rect l="l" t="t" r="r" b="b"/>
              <a:pathLst>
                <a:path w="3" h="1" extrusionOk="0">
                  <a:moveTo>
                    <a:pt x="2" y="0"/>
                  </a:moveTo>
                  <a:cubicBezTo>
                    <a:pt x="0" y="1"/>
                    <a:pt x="3" y="1"/>
                    <a:pt x="3" y="1"/>
                  </a:cubicBezTo>
                  <a:cubicBezTo>
                    <a:pt x="3" y="1"/>
                    <a:pt x="3" y="1"/>
                    <a:pt x="3" y="1"/>
                  </a:cubicBezTo>
                  <a:cubicBezTo>
                    <a:pt x="3" y="1"/>
                    <a:pt x="2" y="0"/>
                    <a:pt x="2" y="0"/>
                  </a:cubicBezTo>
                  <a:close/>
                </a:path>
              </a:pathLst>
            </a:custGeom>
            <a:solidFill>
              <a:srgbClr val="720C0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pic>
        <p:nvPicPr>
          <p:cNvPr id="2" name="Picture 1">
            <a:extLst>
              <a:ext uri="{FF2B5EF4-FFF2-40B4-BE49-F238E27FC236}">
                <a16:creationId xmlns:a16="http://schemas.microsoft.com/office/drawing/2014/main" id="{F3A469DF-660B-513E-5B1A-991989532E20}"/>
              </a:ext>
            </a:extLst>
          </p:cNvPr>
          <p:cNvPicPr>
            <a:picLocks noChangeAspect="1"/>
          </p:cNvPicPr>
          <p:nvPr/>
        </p:nvPicPr>
        <p:blipFill rotWithShape="1">
          <a:blip r:embed="rId3">
            <a:clrChange>
              <a:clrFrom>
                <a:srgbClr val="FFFFFF"/>
              </a:clrFrom>
              <a:clrTo>
                <a:srgbClr val="FFFFFF">
                  <a:alpha val="0"/>
                </a:srgbClr>
              </a:clrTo>
            </a:clrChange>
          </a:blip>
          <a:srcRect t="38989" r="1250"/>
          <a:stretch/>
        </p:blipFill>
        <p:spPr>
          <a:xfrm>
            <a:off x="-1889658" y="1389951"/>
            <a:ext cx="10501222" cy="4460625"/>
          </a:xfrm>
          <a:prstGeom prst="rect">
            <a:avLst/>
          </a:prstGeom>
        </p:spPr>
      </p:pic>
    </p:spTree>
    <p:extLst>
      <p:ext uri="{BB962C8B-B14F-4D97-AF65-F5344CB8AC3E}">
        <p14:creationId xmlns:p14="http://schemas.microsoft.com/office/powerpoint/2010/main" val="114517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10.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11.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12.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15.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16.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17.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2.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3.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4.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5.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6.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7.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8.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ags/tag9.xml><?xml version="1.0" encoding="utf-8"?>
<p:tagLst xmlns:a="http://schemas.openxmlformats.org/drawingml/2006/main" xmlns:r="http://schemas.openxmlformats.org/officeDocument/2006/relationships" xmlns:p="http://schemas.openxmlformats.org/presentationml/2006/main">
  <p:tag name="MH" val="20160418112720"/>
  <p:tag name="MH_LIBRARY" val="GRAPHIC"/>
  <p:tag name="MH_ORDER" val="Freeform 13"/>
</p:tagLst>
</file>

<file path=ppt/theme/theme1.xml><?xml version="1.0" encoding="utf-8"?>
<a:theme xmlns:a="http://schemas.openxmlformats.org/drawingml/2006/main" name="Traditions and Culture in Vietnam by Slidesgo">
  <a:themeElements>
    <a:clrScheme name="Simple Light">
      <a:dk1>
        <a:srgbClr val="730302"/>
      </a:dk1>
      <a:lt1>
        <a:srgbClr val="FFF4E3"/>
      </a:lt1>
      <a:dk2>
        <a:srgbClr val="B9222F"/>
      </a:dk2>
      <a:lt2>
        <a:srgbClr val="F17826"/>
      </a:lt2>
      <a:accent1>
        <a:srgbClr val="E64595"/>
      </a:accent1>
      <a:accent2>
        <a:srgbClr val="C3A25F"/>
      </a:accent2>
      <a:accent3>
        <a:srgbClr val="8FAD8B"/>
      </a:accent3>
      <a:accent4>
        <a:srgbClr val="617F39"/>
      </a:accent4>
      <a:accent5>
        <a:srgbClr val="2F5071"/>
      </a:accent5>
      <a:accent6>
        <a:srgbClr val="171516"/>
      </a:accent6>
      <a:hlink>
        <a:srgbClr val="7303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raditions and Culture in Vietnam by Slidesgo">
  <a:themeElements>
    <a:clrScheme name="Simple Light">
      <a:dk1>
        <a:srgbClr val="730302"/>
      </a:dk1>
      <a:lt1>
        <a:srgbClr val="FFF4E3"/>
      </a:lt1>
      <a:dk2>
        <a:srgbClr val="B9222F"/>
      </a:dk2>
      <a:lt2>
        <a:srgbClr val="F17826"/>
      </a:lt2>
      <a:accent1>
        <a:srgbClr val="E64595"/>
      </a:accent1>
      <a:accent2>
        <a:srgbClr val="C3A25F"/>
      </a:accent2>
      <a:accent3>
        <a:srgbClr val="8FAD8B"/>
      </a:accent3>
      <a:accent4>
        <a:srgbClr val="617F39"/>
      </a:accent4>
      <a:accent5>
        <a:srgbClr val="2F5071"/>
      </a:accent5>
      <a:accent6>
        <a:srgbClr val="171516"/>
      </a:accent6>
      <a:hlink>
        <a:srgbClr val="73030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TotalTime>
  <Words>2391</Words>
  <Application>Microsoft Office PowerPoint</Application>
  <PresentationFormat>Widescreen</PresentationFormat>
  <Paragraphs>214</Paragraphs>
  <Slides>43</Slides>
  <Notes>19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43</vt:i4>
      </vt:variant>
    </vt:vector>
  </HeadingPairs>
  <TitlesOfParts>
    <vt:vector size="63" baseType="lpstr">
      <vt:lpstr>等线</vt:lpstr>
      <vt:lpstr>等线 Light</vt:lpstr>
      <vt:lpstr>Aptos</vt:lpstr>
      <vt:lpstr>Arial</vt:lpstr>
      <vt:lpstr>Arial Black</vt:lpstr>
      <vt:lpstr>Arimo</vt:lpstr>
      <vt:lpstr>Calibri</vt:lpstr>
      <vt:lpstr>Calibri Light</vt:lpstr>
      <vt:lpstr>Fira Sans Extra Condensed</vt:lpstr>
      <vt:lpstr>Nunito Light</vt:lpstr>
      <vt:lpstr>Sawarabi Gothic</vt:lpstr>
      <vt:lpstr>Segoe UI Black</vt:lpstr>
      <vt:lpstr>Times New Roman</vt:lpstr>
      <vt:lpstr>Viga</vt:lpstr>
      <vt:lpstr>思源宋体 CN</vt:lpstr>
      <vt:lpstr>思源宋体 CN Light</vt:lpstr>
      <vt:lpstr>Traditions and Culture in Vietnam by Slidesgo</vt:lpstr>
      <vt:lpstr>1_Traditions and Culture in Vietnam by Slidesgo</vt:lpstr>
      <vt:lpstr>2_Office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14</cp:revision>
  <dcterms:created xsi:type="dcterms:W3CDTF">2024-08-17T15:05:56Z</dcterms:created>
  <dcterms:modified xsi:type="dcterms:W3CDTF">2025-04-24T22:36:42Z</dcterms:modified>
</cp:coreProperties>
</file>